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trictFirstAndLastChars="0" embedTrueTypeFonts="1" saveSubsetFonts="1" autoCompressPictures="0">
  <p:sldMasterIdLst>
    <p:sldMasterId id="2147483673" r:id="rId1"/>
  </p:sldMasterIdLst>
  <p:notesMasterIdLst>
    <p:notesMasterId r:id="rId17"/>
  </p:notesMasterIdLst>
  <p:sldIdLst>
    <p:sldId id="266" r:id="rId2"/>
    <p:sldId id="311" r:id="rId3"/>
    <p:sldId id="318" r:id="rId4"/>
    <p:sldId id="303" r:id="rId5"/>
    <p:sldId id="321" r:id="rId6"/>
    <p:sldId id="305" r:id="rId7"/>
    <p:sldId id="306" r:id="rId8"/>
    <p:sldId id="312" r:id="rId9"/>
    <p:sldId id="308" r:id="rId10"/>
    <p:sldId id="324" r:id="rId11"/>
    <p:sldId id="325" r:id="rId12"/>
    <p:sldId id="315" r:id="rId13"/>
    <p:sldId id="313" r:id="rId14"/>
    <p:sldId id="316" r:id="rId15"/>
    <p:sldId id="317" r:id="rId16"/>
  </p:sldIdLst>
  <p:sldSz cx="9144000" cy="5143500" type="screen16x9"/>
  <p:notesSz cx="6858000" cy="9144000"/>
  <p:embeddedFontLst>
    <p:embeddedFont>
      <p:font typeface="Fira Sans Extra Condensed" panose="020B0503050000020004" pitchFamily="34" charset="0"/>
      <p:regular r:id="rId18"/>
      <p:bold r:id="rId19"/>
    </p:embeddedFont>
    <p:embeddedFont>
      <p:font typeface="Inconsolata" pitchFamily="1" charset="0"/>
      <p:regular r:id="rId20"/>
      <p:bold r:id="rId21"/>
    </p:embeddedFont>
    <p:embeddedFont>
      <p:font typeface="Inter" panose="020B0604020202020204" charset="0"/>
      <p:regular r:id="rId22"/>
      <p:bold r:id="rId23"/>
    </p:embeddedFont>
    <p:embeddedFont>
      <p:font typeface="Karla" pitchFamily="2" charset="0"/>
      <p:regular r:id="rId24"/>
      <p:bold r:id="rId25"/>
      <p:italic r:id="rId26"/>
      <p:boldItalic r:id="rId27"/>
    </p:embeddedFont>
    <p:embeddedFont>
      <p:font typeface="Karla SemiBold" panose="020B0604020202020204" charset="0"/>
      <p:regular r:id="rId28"/>
      <p:bold r:id="rId29"/>
      <p:italic r:id="rId30"/>
      <p:boldItalic r:id="rId31"/>
    </p:embeddedFont>
    <p:embeddedFont>
      <p:font typeface="Montserrat Medium" panose="00000600000000000000" pitchFamily="2" charset="0"/>
      <p:regular r:id="rId32"/>
      <p:italic r:id="rId33"/>
    </p:embeddedFont>
    <p:embeddedFont>
      <p:font typeface="Raleway" pitchFamily="2" charset="0"/>
      <p:regular r:id="rId34"/>
      <p:bold r:id="rId35"/>
      <p:italic r:id="rId36"/>
      <p:boldItalic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AE8AA"/>
    <a:srgbClr val="92F8E7"/>
    <a:srgbClr val="F2B4EB"/>
    <a:srgbClr val="292929"/>
    <a:srgbClr val="0099FF"/>
    <a:srgbClr val="C7751B"/>
    <a:srgbClr val="FF3399"/>
    <a:srgbClr val="B12E0F"/>
    <a:srgbClr val="4170E7"/>
    <a:srgbClr val="073B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32B9DB8-699F-401A-A9B5-E9B39CC13DF4}">
  <a:tblStyle styleId="{E32B9DB8-699F-401A-A9B5-E9B39CC13DF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08CDA220-FE02-4183-8CA6-D72422554B4A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069" autoAdjust="0"/>
    <p:restoredTop sz="94660"/>
  </p:normalViewPr>
  <p:slideViewPr>
    <p:cSldViewPr snapToGrid="0">
      <p:cViewPr>
        <p:scale>
          <a:sx n="125" d="100"/>
          <a:sy n="125" d="100"/>
        </p:scale>
        <p:origin x="1398" y="4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9" Type="http://schemas.openxmlformats.org/officeDocument/2006/relationships/viewProps" Target="viewProps.xml"/><Relationship Id="rId21" Type="http://schemas.openxmlformats.org/officeDocument/2006/relationships/font" Target="fonts/font4.fntdata"/><Relationship Id="rId34" Type="http://schemas.openxmlformats.org/officeDocument/2006/relationships/font" Target="fonts/font17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font" Target="fonts/font15.fntdata"/><Relationship Id="rId37" Type="http://schemas.openxmlformats.org/officeDocument/2006/relationships/font" Target="fonts/font20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36" Type="http://schemas.openxmlformats.org/officeDocument/2006/relationships/font" Target="fonts/font19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font" Target="fonts/font18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font" Target="fonts/font16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8" name="Google Shape;3098;g1ff18b49f31_1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9" name="Google Shape;3099;g1ff18b49f31_1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805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0778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7931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1591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6823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B94E33-573B-75B3-1BEC-33DC2FBF36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FE82DB5-E0AB-1866-FF90-4DC473B6F6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6DBC768-9EE7-310D-68BC-E69A3E4C7A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12776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21846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1450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3392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3688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2649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886200" y="1274325"/>
            <a:ext cx="3751500" cy="207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200" b="1">
                <a:latin typeface="Karla"/>
                <a:ea typeface="Karla"/>
                <a:cs typeface="Karla"/>
                <a:sym typeface="Karl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886200" y="3505711"/>
            <a:ext cx="2709300" cy="63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latin typeface="Inconsolata"/>
                <a:ea typeface="Inconsolata"/>
                <a:cs typeface="Inconsolata"/>
                <a:sym typeface="Inconsolat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125825" y="95913"/>
            <a:ext cx="8892350" cy="4951675"/>
            <a:chOff x="125825" y="95913"/>
            <a:chExt cx="8892350" cy="4951675"/>
          </a:xfrm>
        </p:grpSpPr>
        <p:grpSp>
          <p:nvGrpSpPr>
            <p:cNvPr id="12" name="Google Shape;12;p2"/>
            <p:cNvGrpSpPr/>
            <p:nvPr/>
          </p:nvGrpSpPr>
          <p:grpSpPr>
            <a:xfrm>
              <a:off x="8227500" y="95913"/>
              <a:ext cx="790675" cy="184000"/>
              <a:chOff x="8173974" y="168774"/>
              <a:chExt cx="790675" cy="184000"/>
            </a:xfrm>
          </p:grpSpPr>
          <p:sp>
            <p:nvSpPr>
              <p:cNvPr id="13" name="Google Shape;13;p2"/>
              <p:cNvSpPr/>
              <p:nvPr/>
            </p:nvSpPr>
            <p:spPr>
              <a:xfrm>
                <a:off x="8173974" y="175103"/>
                <a:ext cx="114826" cy="177670"/>
              </a:xfrm>
              <a:custGeom>
                <a:avLst/>
                <a:gdLst/>
                <a:ahLst/>
                <a:cxnLst/>
                <a:rect l="l" t="t" r="r" b="b"/>
                <a:pathLst>
                  <a:path w="254" h="393" extrusionOk="0">
                    <a:moveTo>
                      <a:pt x="55" y="0"/>
                    </a:moveTo>
                    <a:lnTo>
                      <a:pt x="0" y="57"/>
                    </a:lnTo>
                    <a:lnTo>
                      <a:pt x="142" y="195"/>
                    </a:lnTo>
                    <a:lnTo>
                      <a:pt x="3" y="337"/>
                    </a:lnTo>
                    <a:lnTo>
                      <a:pt x="59" y="392"/>
                    </a:lnTo>
                    <a:lnTo>
                      <a:pt x="253" y="194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</p:sp>
          <p:sp>
            <p:nvSpPr>
              <p:cNvPr id="14" name="Google Shape;14;p2"/>
              <p:cNvSpPr/>
              <p:nvPr/>
            </p:nvSpPr>
            <p:spPr>
              <a:xfrm>
                <a:off x="8270717" y="174199"/>
                <a:ext cx="114374" cy="177670"/>
              </a:xfrm>
              <a:custGeom>
                <a:avLst/>
                <a:gdLst/>
                <a:ahLst/>
                <a:cxnLst/>
                <a:rect l="l" t="t" r="r" b="b"/>
                <a:pathLst>
                  <a:path w="253" h="393" extrusionOk="0">
                    <a:moveTo>
                      <a:pt x="55" y="0"/>
                    </a:moveTo>
                    <a:lnTo>
                      <a:pt x="0" y="57"/>
                    </a:lnTo>
                    <a:lnTo>
                      <a:pt x="141" y="195"/>
                    </a:lnTo>
                    <a:lnTo>
                      <a:pt x="2" y="337"/>
                    </a:lnTo>
                    <a:lnTo>
                      <a:pt x="59" y="392"/>
                    </a:lnTo>
                    <a:lnTo>
                      <a:pt x="252" y="194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</p:sp>
          <p:sp>
            <p:nvSpPr>
              <p:cNvPr id="15" name="Google Shape;15;p2"/>
              <p:cNvSpPr/>
              <p:nvPr/>
            </p:nvSpPr>
            <p:spPr>
              <a:xfrm>
                <a:off x="8367009" y="173295"/>
                <a:ext cx="114826" cy="177670"/>
              </a:xfrm>
              <a:custGeom>
                <a:avLst/>
                <a:gdLst/>
                <a:ahLst/>
                <a:cxnLst/>
                <a:rect l="l" t="t" r="r" b="b"/>
                <a:pathLst>
                  <a:path w="254" h="393" extrusionOk="0">
                    <a:moveTo>
                      <a:pt x="55" y="0"/>
                    </a:moveTo>
                    <a:lnTo>
                      <a:pt x="0" y="57"/>
                    </a:lnTo>
                    <a:lnTo>
                      <a:pt x="142" y="195"/>
                    </a:lnTo>
                    <a:lnTo>
                      <a:pt x="3" y="337"/>
                    </a:lnTo>
                    <a:lnTo>
                      <a:pt x="59" y="392"/>
                    </a:lnTo>
                    <a:lnTo>
                      <a:pt x="253" y="194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</p:sp>
          <p:sp>
            <p:nvSpPr>
              <p:cNvPr id="16" name="Google Shape;16;p2"/>
              <p:cNvSpPr/>
              <p:nvPr/>
            </p:nvSpPr>
            <p:spPr>
              <a:xfrm>
                <a:off x="8463752" y="172390"/>
                <a:ext cx="114374" cy="177670"/>
              </a:xfrm>
              <a:custGeom>
                <a:avLst/>
                <a:gdLst/>
                <a:ahLst/>
                <a:cxnLst/>
                <a:rect l="l" t="t" r="r" b="b"/>
                <a:pathLst>
                  <a:path w="253" h="393" extrusionOk="0">
                    <a:moveTo>
                      <a:pt x="55" y="0"/>
                    </a:moveTo>
                    <a:lnTo>
                      <a:pt x="0" y="56"/>
                    </a:lnTo>
                    <a:lnTo>
                      <a:pt x="141" y="195"/>
                    </a:lnTo>
                    <a:lnTo>
                      <a:pt x="2" y="337"/>
                    </a:lnTo>
                    <a:lnTo>
                      <a:pt x="59" y="392"/>
                    </a:lnTo>
                    <a:lnTo>
                      <a:pt x="252" y="194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</p:sp>
          <p:sp>
            <p:nvSpPr>
              <p:cNvPr id="17" name="Google Shape;17;p2"/>
              <p:cNvSpPr/>
              <p:nvPr/>
            </p:nvSpPr>
            <p:spPr>
              <a:xfrm>
                <a:off x="8560044" y="171486"/>
                <a:ext cx="114826" cy="177670"/>
              </a:xfrm>
              <a:custGeom>
                <a:avLst/>
                <a:gdLst/>
                <a:ahLst/>
                <a:cxnLst/>
                <a:rect l="l" t="t" r="r" b="b"/>
                <a:pathLst>
                  <a:path w="254" h="393" extrusionOk="0">
                    <a:moveTo>
                      <a:pt x="55" y="0"/>
                    </a:moveTo>
                    <a:lnTo>
                      <a:pt x="0" y="56"/>
                    </a:lnTo>
                    <a:lnTo>
                      <a:pt x="142" y="195"/>
                    </a:lnTo>
                    <a:lnTo>
                      <a:pt x="3" y="337"/>
                    </a:lnTo>
                    <a:lnTo>
                      <a:pt x="59" y="392"/>
                    </a:lnTo>
                    <a:lnTo>
                      <a:pt x="253" y="194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</p:sp>
          <p:sp>
            <p:nvSpPr>
              <p:cNvPr id="18" name="Google Shape;18;p2"/>
              <p:cNvSpPr/>
              <p:nvPr/>
            </p:nvSpPr>
            <p:spPr>
              <a:xfrm>
                <a:off x="8656787" y="170582"/>
                <a:ext cx="114374" cy="177670"/>
              </a:xfrm>
              <a:custGeom>
                <a:avLst/>
                <a:gdLst/>
                <a:ahLst/>
                <a:cxnLst/>
                <a:rect l="l" t="t" r="r" b="b"/>
                <a:pathLst>
                  <a:path w="253" h="393" extrusionOk="0">
                    <a:moveTo>
                      <a:pt x="55" y="0"/>
                    </a:moveTo>
                    <a:lnTo>
                      <a:pt x="0" y="56"/>
                    </a:lnTo>
                    <a:lnTo>
                      <a:pt x="141" y="195"/>
                    </a:lnTo>
                    <a:lnTo>
                      <a:pt x="2" y="337"/>
                    </a:lnTo>
                    <a:lnTo>
                      <a:pt x="59" y="392"/>
                    </a:lnTo>
                    <a:lnTo>
                      <a:pt x="252" y="194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</p:sp>
          <p:sp>
            <p:nvSpPr>
              <p:cNvPr id="19" name="Google Shape;19;p2"/>
              <p:cNvSpPr/>
              <p:nvPr/>
            </p:nvSpPr>
            <p:spPr>
              <a:xfrm>
                <a:off x="8753079" y="169678"/>
                <a:ext cx="114826" cy="177670"/>
              </a:xfrm>
              <a:custGeom>
                <a:avLst/>
                <a:gdLst/>
                <a:ahLst/>
                <a:cxnLst/>
                <a:rect l="l" t="t" r="r" b="b"/>
                <a:pathLst>
                  <a:path w="254" h="393" extrusionOk="0">
                    <a:moveTo>
                      <a:pt x="55" y="0"/>
                    </a:moveTo>
                    <a:lnTo>
                      <a:pt x="0" y="56"/>
                    </a:lnTo>
                    <a:lnTo>
                      <a:pt x="142" y="195"/>
                    </a:lnTo>
                    <a:lnTo>
                      <a:pt x="3" y="337"/>
                    </a:lnTo>
                    <a:lnTo>
                      <a:pt x="59" y="392"/>
                    </a:lnTo>
                    <a:lnTo>
                      <a:pt x="253" y="194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</p:sp>
          <p:sp>
            <p:nvSpPr>
              <p:cNvPr id="20" name="Google Shape;20;p2"/>
              <p:cNvSpPr/>
              <p:nvPr/>
            </p:nvSpPr>
            <p:spPr>
              <a:xfrm>
                <a:off x="8849822" y="168774"/>
                <a:ext cx="114826" cy="177670"/>
              </a:xfrm>
              <a:custGeom>
                <a:avLst/>
                <a:gdLst/>
                <a:ahLst/>
                <a:cxnLst/>
                <a:rect l="l" t="t" r="r" b="b"/>
                <a:pathLst>
                  <a:path w="254" h="393" extrusionOk="0">
                    <a:moveTo>
                      <a:pt x="55" y="0"/>
                    </a:moveTo>
                    <a:lnTo>
                      <a:pt x="0" y="56"/>
                    </a:lnTo>
                    <a:lnTo>
                      <a:pt x="141" y="195"/>
                    </a:lnTo>
                    <a:lnTo>
                      <a:pt x="2" y="336"/>
                    </a:lnTo>
                    <a:lnTo>
                      <a:pt x="59" y="392"/>
                    </a:lnTo>
                    <a:lnTo>
                      <a:pt x="253" y="194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</p:sp>
        </p:grpSp>
        <p:grpSp>
          <p:nvGrpSpPr>
            <p:cNvPr id="21" name="Google Shape;21;p2"/>
            <p:cNvGrpSpPr/>
            <p:nvPr/>
          </p:nvGrpSpPr>
          <p:grpSpPr>
            <a:xfrm>
              <a:off x="125825" y="4863588"/>
              <a:ext cx="790675" cy="184000"/>
              <a:chOff x="8173974" y="168774"/>
              <a:chExt cx="790675" cy="184000"/>
            </a:xfrm>
          </p:grpSpPr>
          <p:sp>
            <p:nvSpPr>
              <p:cNvPr id="22" name="Google Shape;22;p2"/>
              <p:cNvSpPr/>
              <p:nvPr/>
            </p:nvSpPr>
            <p:spPr>
              <a:xfrm>
                <a:off x="8173974" y="175103"/>
                <a:ext cx="114826" cy="177670"/>
              </a:xfrm>
              <a:custGeom>
                <a:avLst/>
                <a:gdLst/>
                <a:ahLst/>
                <a:cxnLst/>
                <a:rect l="l" t="t" r="r" b="b"/>
                <a:pathLst>
                  <a:path w="254" h="393" extrusionOk="0">
                    <a:moveTo>
                      <a:pt x="55" y="0"/>
                    </a:moveTo>
                    <a:lnTo>
                      <a:pt x="0" y="57"/>
                    </a:lnTo>
                    <a:lnTo>
                      <a:pt x="142" y="195"/>
                    </a:lnTo>
                    <a:lnTo>
                      <a:pt x="3" y="337"/>
                    </a:lnTo>
                    <a:lnTo>
                      <a:pt x="59" y="392"/>
                    </a:lnTo>
                    <a:lnTo>
                      <a:pt x="253" y="194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</p:sp>
          <p:sp>
            <p:nvSpPr>
              <p:cNvPr id="23" name="Google Shape;23;p2"/>
              <p:cNvSpPr/>
              <p:nvPr/>
            </p:nvSpPr>
            <p:spPr>
              <a:xfrm>
                <a:off x="8270717" y="174199"/>
                <a:ext cx="114374" cy="177670"/>
              </a:xfrm>
              <a:custGeom>
                <a:avLst/>
                <a:gdLst/>
                <a:ahLst/>
                <a:cxnLst/>
                <a:rect l="l" t="t" r="r" b="b"/>
                <a:pathLst>
                  <a:path w="253" h="393" extrusionOk="0">
                    <a:moveTo>
                      <a:pt x="55" y="0"/>
                    </a:moveTo>
                    <a:lnTo>
                      <a:pt x="0" y="57"/>
                    </a:lnTo>
                    <a:lnTo>
                      <a:pt x="141" y="195"/>
                    </a:lnTo>
                    <a:lnTo>
                      <a:pt x="2" y="337"/>
                    </a:lnTo>
                    <a:lnTo>
                      <a:pt x="59" y="392"/>
                    </a:lnTo>
                    <a:lnTo>
                      <a:pt x="252" y="194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</p:sp>
          <p:sp>
            <p:nvSpPr>
              <p:cNvPr id="24" name="Google Shape;24;p2"/>
              <p:cNvSpPr/>
              <p:nvPr/>
            </p:nvSpPr>
            <p:spPr>
              <a:xfrm>
                <a:off x="8367009" y="173295"/>
                <a:ext cx="114826" cy="177670"/>
              </a:xfrm>
              <a:custGeom>
                <a:avLst/>
                <a:gdLst/>
                <a:ahLst/>
                <a:cxnLst/>
                <a:rect l="l" t="t" r="r" b="b"/>
                <a:pathLst>
                  <a:path w="254" h="393" extrusionOk="0">
                    <a:moveTo>
                      <a:pt x="55" y="0"/>
                    </a:moveTo>
                    <a:lnTo>
                      <a:pt x="0" y="57"/>
                    </a:lnTo>
                    <a:lnTo>
                      <a:pt x="142" y="195"/>
                    </a:lnTo>
                    <a:lnTo>
                      <a:pt x="3" y="337"/>
                    </a:lnTo>
                    <a:lnTo>
                      <a:pt x="59" y="392"/>
                    </a:lnTo>
                    <a:lnTo>
                      <a:pt x="253" y="194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</p:sp>
          <p:sp>
            <p:nvSpPr>
              <p:cNvPr id="25" name="Google Shape;25;p2"/>
              <p:cNvSpPr/>
              <p:nvPr/>
            </p:nvSpPr>
            <p:spPr>
              <a:xfrm>
                <a:off x="8463752" y="172390"/>
                <a:ext cx="114374" cy="177670"/>
              </a:xfrm>
              <a:custGeom>
                <a:avLst/>
                <a:gdLst/>
                <a:ahLst/>
                <a:cxnLst/>
                <a:rect l="l" t="t" r="r" b="b"/>
                <a:pathLst>
                  <a:path w="253" h="393" extrusionOk="0">
                    <a:moveTo>
                      <a:pt x="55" y="0"/>
                    </a:moveTo>
                    <a:lnTo>
                      <a:pt x="0" y="56"/>
                    </a:lnTo>
                    <a:lnTo>
                      <a:pt x="141" y="195"/>
                    </a:lnTo>
                    <a:lnTo>
                      <a:pt x="2" y="337"/>
                    </a:lnTo>
                    <a:lnTo>
                      <a:pt x="59" y="392"/>
                    </a:lnTo>
                    <a:lnTo>
                      <a:pt x="252" y="194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</p:sp>
          <p:sp>
            <p:nvSpPr>
              <p:cNvPr id="26" name="Google Shape;26;p2"/>
              <p:cNvSpPr/>
              <p:nvPr/>
            </p:nvSpPr>
            <p:spPr>
              <a:xfrm>
                <a:off x="8560044" y="171486"/>
                <a:ext cx="114826" cy="177670"/>
              </a:xfrm>
              <a:custGeom>
                <a:avLst/>
                <a:gdLst/>
                <a:ahLst/>
                <a:cxnLst/>
                <a:rect l="l" t="t" r="r" b="b"/>
                <a:pathLst>
                  <a:path w="254" h="393" extrusionOk="0">
                    <a:moveTo>
                      <a:pt x="55" y="0"/>
                    </a:moveTo>
                    <a:lnTo>
                      <a:pt x="0" y="56"/>
                    </a:lnTo>
                    <a:lnTo>
                      <a:pt x="142" y="195"/>
                    </a:lnTo>
                    <a:lnTo>
                      <a:pt x="3" y="337"/>
                    </a:lnTo>
                    <a:lnTo>
                      <a:pt x="59" y="392"/>
                    </a:lnTo>
                    <a:lnTo>
                      <a:pt x="253" y="194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</p:sp>
          <p:sp>
            <p:nvSpPr>
              <p:cNvPr id="27" name="Google Shape;27;p2"/>
              <p:cNvSpPr/>
              <p:nvPr/>
            </p:nvSpPr>
            <p:spPr>
              <a:xfrm>
                <a:off x="8656787" y="170582"/>
                <a:ext cx="114374" cy="177670"/>
              </a:xfrm>
              <a:custGeom>
                <a:avLst/>
                <a:gdLst/>
                <a:ahLst/>
                <a:cxnLst/>
                <a:rect l="l" t="t" r="r" b="b"/>
                <a:pathLst>
                  <a:path w="253" h="393" extrusionOk="0">
                    <a:moveTo>
                      <a:pt x="55" y="0"/>
                    </a:moveTo>
                    <a:lnTo>
                      <a:pt x="0" y="56"/>
                    </a:lnTo>
                    <a:lnTo>
                      <a:pt x="141" y="195"/>
                    </a:lnTo>
                    <a:lnTo>
                      <a:pt x="2" y="337"/>
                    </a:lnTo>
                    <a:lnTo>
                      <a:pt x="59" y="392"/>
                    </a:lnTo>
                    <a:lnTo>
                      <a:pt x="252" y="194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</p:sp>
          <p:sp>
            <p:nvSpPr>
              <p:cNvPr id="28" name="Google Shape;28;p2"/>
              <p:cNvSpPr/>
              <p:nvPr/>
            </p:nvSpPr>
            <p:spPr>
              <a:xfrm>
                <a:off x="8753079" y="169678"/>
                <a:ext cx="114826" cy="177670"/>
              </a:xfrm>
              <a:custGeom>
                <a:avLst/>
                <a:gdLst/>
                <a:ahLst/>
                <a:cxnLst/>
                <a:rect l="l" t="t" r="r" b="b"/>
                <a:pathLst>
                  <a:path w="254" h="393" extrusionOk="0">
                    <a:moveTo>
                      <a:pt x="55" y="0"/>
                    </a:moveTo>
                    <a:lnTo>
                      <a:pt x="0" y="56"/>
                    </a:lnTo>
                    <a:lnTo>
                      <a:pt x="142" y="195"/>
                    </a:lnTo>
                    <a:lnTo>
                      <a:pt x="3" y="337"/>
                    </a:lnTo>
                    <a:lnTo>
                      <a:pt x="59" y="392"/>
                    </a:lnTo>
                    <a:lnTo>
                      <a:pt x="253" y="194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</p:sp>
          <p:sp>
            <p:nvSpPr>
              <p:cNvPr id="29" name="Google Shape;29;p2"/>
              <p:cNvSpPr/>
              <p:nvPr/>
            </p:nvSpPr>
            <p:spPr>
              <a:xfrm>
                <a:off x="8849822" y="168774"/>
                <a:ext cx="114826" cy="177670"/>
              </a:xfrm>
              <a:custGeom>
                <a:avLst/>
                <a:gdLst/>
                <a:ahLst/>
                <a:cxnLst/>
                <a:rect l="l" t="t" r="r" b="b"/>
                <a:pathLst>
                  <a:path w="254" h="393" extrusionOk="0">
                    <a:moveTo>
                      <a:pt x="55" y="0"/>
                    </a:moveTo>
                    <a:lnTo>
                      <a:pt x="0" y="56"/>
                    </a:lnTo>
                    <a:lnTo>
                      <a:pt x="141" y="195"/>
                    </a:lnTo>
                    <a:lnTo>
                      <a:pt x="2" y="336"/>
                    </a:lnTo>
                    <a:lnTo>
                      <a:pt x="59" y="392"/>
                    </a:lnTo>
                    <a:lnTo>
                      <a:pt x="253" y="194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</p:sp>
        </p:grpSp>
      </p:grpSp>
      <p:grpSp>
        <p:nvGrpSpPr>
          <p:cNvPr id="30" name="Google Shape;30;p2"/>
          <p:cNvGrpSpPr/>
          <p:nvPr/>
        </p:nvGrpSpPr>
        <p:grpSpPr>
          <a:xfrm>
            <a:off x="2697570" y="5"/>
            <a:ext cx="631800" cy="291960"/>
            <a:chOff x="2697570" y="5"/>
            <a:chExt cx="631800" cy="291960"/>
          </a:xfrm>
        </p:grpSpPr>
        <p:sp>
          <p:nvSpPr>
            <p:cNvPr id="31" name="Google Shape;31;p2"/>
            <p:cNvSpPr/>
            <p:nvPr/>
          </p:nvSpPr>
          <p:spPr>
            <a:xfrm>
              <a:off x="2994210" y="5"/>
              <a:ext cx="335160" cy="291960"/>
            </a:xfrm>
            <a:custGeom>
              <a:avLst/>
              <a:gdLst/>
              <a:ahLst/>
              <a:cxnLst/>
              <a:rect l="l" t="t" r="r" b="b"/>
              <a:pathLst>
                <a:path w="931" h="811" extrusionOk="0">
                  <a:moveTo>
                    <a:pt x="930" y="0"/>
                  </a:moveTo>
                  <a:lnTo>
                    <a:pt x="120" y="810"/>
                  </a:lnTo>
                  <a:lnTo>
                    <a:pt x="0" y="810"/>
                  </a:lnTo>
                  <a:lnTo>
                    <a:pt x="809" y="0"/>
                  </a:lnTo>
                  <a:lnTo>
                    <a:pt x="93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</p:sp>
        <p:sp>
          <p:nvSpPr>
            <p:cNvPr id="32" name="Google Shape;32;p2"/>
            <p:cNvSpPr/>
            <p:nvPr/>
          </p:nvSpPr>
          <p:spPr>
            <a:xfrm>
              <a:off x="2845890" y="5"/>
              <a:ext cx="335160" cy="291960"/>
            </a:xfrm>
            <a:custGeom>
              <a:avLst/>
              <a:gdLst/>
              <a:ahLst/>
              <a:cxnLst/>
              <a:rect l="l" t="t" r="r" b="b"/>
              <a:pathLst>
                <a:path w="931" h="811" extrusionOk="0">
                  <a:moveTo>
                    <a:pt x="809" y="0"/>
                  </a:moveTo>
                  <a:lnTo>
                    <a:pt x="930" y="0"/>
                  </a:lnTo>
                  <a:lnTo>
                    <a:pt x="120" y="810"/>
                  </a:lnTo>
                  <a:lnTo>
                    <a:pt x="0" y="810"/>
                  </a:lnTo>
                  <a:lnTo>
                    <a:pt x="80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</p:sp>
        <p:sp>
          <p:nvSpPr>
            <p:cNvPr id="33" name="Google Shape;33;p2"/>
            <p:cNvSpPr/>
            <p:nvPr/>
          </p:nvSpPr>
          <p:spPr>
            <a:xfrm>
              <a:off x="2697570" y="5"/>
              <a:ext cx="335160" cy="291960"/>
            </a:xfrm>
            <a:custGeom>
              <a:avLst/>
              <a:gdLst/>
              <a:ahLst/>
              <a:cxnLst/>
              <a:rect l="l" t="t" r="r" b="b"/>
              <a:pathLst>
                <a:path w="931" h="811" extrusionOk="0">
                  <a:moveTo>
                    <a:pt x="809" y="0"/>
                  </a:moveTo>
                  <a:lnTo>
                    <a:pt x="930" y="0"/>
                  </a:lnTo>
                  <a:lnTo>
                    <a:pt x="120" y="810"/>
                  </a:lnTo>
                  <a:lnTo>
                    <a:pt x="0" y="810"/>
                  </a:lnTo>
                  <a:lnTo>
                    <a:pt x="80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</p:sp>
      </p:grpSp>
      <p:grpSp>
        <p:nvGrpSpPr>
          <p:cNvPr id="34" name="Google Shape;34;p2"/>
          <p:cNvGrpSpPr/>
          <p:nvPr/>
        </p:nvGrpSpPr>
        <p:grpSpPr>
          <a:xfrm>
            <a:off x="25" y="91575"/>
            <a:ext cx="9156650" cy="4921200"/>
            <a:chOff x="25" y="91575"/>
            <a:chExt cx="9156650" cy="4921200"/>
          </a:xfrm>
        </p:grpSpPr>
        <p:sp>
          <p:nvSpPr>
            <p:cNvPr id="35" name="Google Shape;35;p2"/>
            <p:cNvSpPr/>
            <p:nvPr/>
          </p:nvSpPr>
          <p:spPr>
            <a:xfrm>
              <a:off x="25" y="91575"/>
              <a:ext cx="2611175" cy="942650"/>
            </a:xfrm>
            <a:custGeom>
              <a:avLst/>
              <a:gdLst/>
              <a:ahLst/>
              <a:cxnLst/>
              <a:rect l="l" t="t" r="r" b="b"/>
              <a:pathLst>
                <a:path w="104447" h="37706" extrusionOk="0">
                  <a:moveTo>
                    <a:pt x="0" y="37706"/>
                  </a:moveTo>
                  <a:lnTo>
                    <a:pt x="36523" y="37706"/>
                  </a:lnTo>
                  <a:lnTo>
                    <a:pt x="52289" y="21940"/>
                  </a:lnTo>
                  <a:lnTo>
                    <a:pt x="82506" y="21940"/>
                  </a:lnTo>
                  <a:lnTo>
                    <a:pt x="104447" y="0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oval" w="med" len="med"/>
            </a:ln>
          </p:spPr>
        </p:sp>
        <p:sp>
          <p:nvSpPr>
            <p:cNvPr id="36" name="Google Shape;36;p2"/>
            <p:cNvSpPr/>
            <p:nvPr/>
          </p:nvSpPr>
          <p:spPr>
            <a:xfrm>
              <a:off x="2826400" y="4050500"/>
              <a:ext cx="6330275" cy="962275"/>
            </a:xfrm>
            <a:custGeom>
              <a:avLst/>
              <a:gdLst/>
              <a:ahLst/>
              <a:cxnLst/>
              <a:rect l="l" t="t" r="r" b="b"/>
              <a:pathLst>
                <a:path w="253211" h="38491" extrusionOk="0">
                  <a:moveTo>
                    <a:pt x="0" y="38491"/>
                  </a:moveTo>
                  <a:lnTo>
                    <a:pt x="214937" y="38491"/>
                  </a:lnTo>
                  <a:lnTo>
                    <a:pt x="253211" y="0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oval" w="med" len="med"/>
              <a:tailEnd type="none" w="med" len="med"/>
            </a:ln>
          </p:spPr>
        </p:sp>
      </p:grpSp>
      <p:grpSp>
        <p:nvGrpSpPr>
          <p:cNvPr id="37" name="Google Shape;37;p2"/>
          <p:cNvGrpSpPr/>
          <p:nvPr/>
        </p:nvGrpSpPr>
        <p:grpSpPr>
          <a:xfrm>
            <a:off x="0" y="0"/>
            <a:ext cx="9150620" cy="5148145"/>
            <a:chOff x="0" y="0"/>
            <a:chExt cx="9150620" cy="5148145"/>
          </a:xfrm>
        </p:grpSpPr>
        <p:sp>
          <p:nvSpPr>
            <p:cNvPr id="38" name="Google Shape;38;p2"/>
            <p:cNvSpPr/>
            <p:nvPr/>
          </p:nvSpPr>
          <p:spPr>
            <a:xfrm>
              <a:off x="0" y="0"/>
              <a:ext cx="2492925" cy="899561"/>
            </a:xfrm>
            <a:custGeom>
              <a:avLst/>
              <a:gdLst/>
              <a:ahLst/>
              <a:cxnLst/>
              <a:rect l="l" t="t" r="r" b="b"/>
              <a:pathLst>
                <a:path w="99717" h="34552" extrusionOk="0">
                  <a:moveTo>
                    <a:pt x="0" y="34552"/>
                  </a:moveTo>
                  <a:lnTo>
                    <a:pt x="33633" y="34552"/>
                  </a:lnTo>
                  <a:lnTo>
                    <a:pt x="49136" y="19049"/>
                  </a:lnTo>
                  <a:lnTo>
                    <a:pt x="80667" y="19049"/>
                  </a:lnTo>
                  <a:lnTo>
                    <a:pt x="99717" y="0"/>
                  </a:lnTo>
                  <a:lnTo>
                    <a:pt x="26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</p:sp>
        <p:sp>
          <p:nvSpPr>
            <p:cNvPr id="39" name="Google Shape;39;p2"/>
            <p:cNvSpPr/>
            <p:nvPr/>
          </p:nvSpPr>
          <p:spPr>
            <a:xfrm>
              <a:off x="8244355" y="4248575"/>
              <a:ext cx="906265" cy="899570"/>
            </a:xfrm>
            <a:custGeom>
              <a:avLst/>
              <a:gdLst/>
              <a:ahLst/>
              <a:cxnLst/>
              <a:rect l="l" t="t" r="r" b="b"/>
              <a:pathLst>
                <a:path w="17868" h="17736" extrusionOk="0">
                  <a:moveTo>
                    <a:pt x="0" y="17736"/>
                  </a:moveTo>
                  <a:lnTo>
                    <a:pt x="17736" y="0"/>
                  </a:lnTo>
                  <a:lnTo>
                    <a:pt x="17868" y="1773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E99BB5-CBC8-319A-186B-900EB640A77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7022168" y="4815104"/>
            <a:ext cx="2057400" cy="274637"/>
          </a:xfrm>
        </p:spPr>
        <p:txBody>
          <a:bodyPr/>
          <a:lstStyle/>
          <a:p>
            <a:fld id="{59F2E49D-D5D8-454A-821B-467E63ABC893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1_1_1_1_1_1_2"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22"/>
          <p:cNvSpPr txBox="1">
            <a:spLocks noGrp="1"/>
          </p:cNvSpPr>
          <p:nvPr>
            <p:ph type="ctrTitle"/>
          </p:nvPr>
        </p:nvSpPr>
        <p:spPr>
          <a:xfrm>
            <a:off x="715100" y="832950"/>
            <a:ext cx="4379400" cy="6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580" name="Google Shape;580;p22"/>
          <p:cNvSpPr txBox="1">
            <a:spLocks noGrp="1"/>
          </p:cNvSpPr>
          <p:nvPr>
            <p:ph type="subTitle" idx="1"/>
          </p:nvPr>
        </p:nvSpPr>
        <p:spPr>
          <a:xfrm>
            <a:off x="715200" y="1518150"/>
            <a:ext cx="4379400" cy="117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581" name="Google Shape;581;p2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582" name="Google Shape;582;p22"/>
            <p:cNvSpPr/>
            <p:nvPr/>
          </p:nvSpPr>
          <p:spPr>
            <a:xfrm>
              <a:off x="6923700" y="0"/>
              <a:ext cx="2220300" cy="873150"/>
            </a:xfrm>
            <a:custGeom>
              <a:avLst/>
              <a:gdLst/>
              <a:ahLst/>
              <a:cxnLst/>
              <a:rect l="l" t="t" r="r" b="b"/>
              <a:pathLst>
                <a:path w="88812" h="34926" extrusionOk="0">
                  <a:moveTo>
                    <a:pt x="0" y="187"/>
                  </a:moveTo>
                  <a:lnTo>
                    <a:pt x="9730" y="17448"/>
                  </a:lnTo>
                  <a:lnTo>
                    <a:pt x="70419" y="17448"/>
                  </a:lnTo>
                  <a:lnTo>
                    <a:pt x="75102" y="34926"/>
                  </a:lnTo>
                  <a:lnTo>
                    <a:pt x="88812" y="34926"/>
                  </a:lnTo>
                  <a:lnTo>
                    <a:pt x="8881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</p:sp>
        <p:sp>
          <p:nvSpPr>
            <p:cNvPr id="583" name="Google Shape;583;p22"/>
            <p:cNvSpPr/>
            <p:nvPr/>
          </p:nvSpPr>
          <p:spPr>
            <a:xfrm>
              <a:off x="0" y="4256125"/>
              <a:ext cx="887375" cy="887375"/>
            </a:xfrm>
            <a:custGeom>
              <a:avLst/>
              <a:gdLst/>
              <a:ahLst/>
              <a:cxnLst/>
              <a:rect l="l" t="t" r="r" b="b"/>
              <a:pathLst>
                <a:path w="35495" h="35495" extrusionOk="0">
                  <a:moveTo>
                    <a:pt x="0" y="0"/>
                  </a:moveTo>
                  <a:lnTo>
                    <a:pt x="35495" y="35495"/>
                  </a:lnTo>
                  <a:lnTo>
                    <a:pt x="326" y="3549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</p:sp>
      </p:grpSp>
      <p:grpSp>
        <p:nvGrpSpPr>
          <p:cNvPr id="584" name="Google Shape;584;p22"/>
          <p:cNvGrpSpPr/>
          <p:nvPr/>
        </p:nvGrpSpPr>
        <p:grpSpPr>
          <a:xfrm>
            <a:off x="0" y="11250"/>
            <a:ext cx="8966650" cy="4975975"/>
            <a:chOff x="0" y="11250"/>
            <a:chExt cx="8966650" cy="4975975"/>
          </a:xfrm>
        </p:grpSpPr>
        <p:sp>
          <p:nvSpPr>
            <p:cNvPr id="585" name="Google Shape;585;p22"/>
            <p:cNvSpPr/>
            <p:nvPr/>
          </p:nvSpPr>
          <p:spPr>
            <a:xfrm>
              <a:off x="6726650" y="11250"/>
              <a:ext cx="2240000" cy="1032675"/>
            </a:xfrm>
            <a:custGeom>
              <a:avLst/>
              <a:gdLst/>
              <a:ahLst/>
              <a:cxnLst/>
              <a:rect l="l" t="t" r="r" b="b"/>
              <a:pathLst>
                <a:path w="89600" h="41307" extrusionOk="0">
                  <a:moveTo>
                    <a:pt x="0" y="0"/>
                  </a:moveTo>
                  <a:lnTo>
                    <a:pt x="12807" y="22182"/>
                  </a:lnTo>
                  <a:lnTo>
                    <a:pt x="73572" y="22182"/>
                  </a:lnTo>
                  <a:lnTo>
                    <a:pt x="78696" y="41307"/>
                  </a:lnTo>
                  <a:lnTo>
                    <a:pt x="89600" y="41307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oval" w="med" len="med"/>
            </a:ln>
          </p:spPr>
        </p:sp>
        <p:sp>
          <p:nvSpPr>
            <p:cNvPr id="586" name="Google Shape;586;p22"/>
            <p:cNvSpPr/>
            <p:nvPr/>
          </p:nvSpPr>
          <p:spPr>
            <a:xfrm>
              <a:off x="0" y="4022525"/>
              <a:ext cx="5662075" cy="964700"/>
            </a:xfrm>
            <a:custGeom>
              <a:avLst/>
              <a:gdLst/>
              <a:ahLst/>
              <a:cxnLst/>
              <a:rect l="l" t="t" r="r" b="b"/>
              <a:pathLst>
                <a:path w="226483" h="38588" extrusionOk="0">
                  <a:moveTo>
                    <a:pt x="226483" y="38588"/>
                  </a:moveTo>
                  <a:lnTo>
                    <a:pt x="38588" y="38588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oval" w="med" len="med"/>
              <a:tailEnd type="none" w="med" len="med"/>
            </a:ln>
          </p:spPr>
        </p:sp>
      </p:grpSp>
      <p:sp>
        <p:nvSpPr>
          <p:cNvPr id="587" name="Google Shape;587;p22"/>
          <p:cNvSpPr txBox="1"/>
          <p:nvPr/>
        </p:nvSpPr>
        <p:spPr>
          <a:xfrm>
            <a:off x="715175" y="3577925"/>
            <a:ext cx="4379400" cy="4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CREDITS: This presentation template was created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Inconsolata"/>
                <a:ea typeface="Inconsolata"/>
                <a:cs typeface="Inconsolata"/>
                <a:sym typeface="Inconsolata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, and includes icons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Inconsolata"/>
                <a:ea typeface="Inconsolata"/>
                <a:cs typeface="Inconsolata"/>
                <a:sym typeface="Inconsolata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, and infographics &amp; images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Inconsolata"/>
                <a:ea typeface="Inconsolata"/>
                <a:cs typeface="Inconsolata"/>
                <a:sym typeface="Inconsolata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000" b="1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979A470-E789-3A96-8B2E-9F718D3EBFB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7086600" y="4849906"/>
            <a:ext cx="2057400" cy="274637"/>
          </a:xfrm>
        </p:spPr>
        <p:txBody>
          <a:bodyPr/>
          <a:lstStyle/>
          <a:p>
            <a:fld id="{59F2E49D-D5D8-454A-821B-467E63ABC89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9" name="Google Shape;589;p23"/>
          <p:cNvGrpSpPr/>
          <p:nvPr/>
        </p:nvGrpSpPr>
        <p:grpSpPr>
          <a:xfrm>
            <a:off x="13150" y="165550"/>
            <a:ext cx="9130875" cy="4797075"/>
            <a:chOff x="13150" y="165550"/>
            <a:chExt cx="9130875" cy="4797075"/>
          </a:xfrm>
        </p:grpSpPr>
        <p:sp>
          <p:nvSpPr>
            <p:cNvPr id="590" name="Google Shape;590;p23"/>
            <p:cNvSpPr/>
            <p:nvPr/>
          </p:nvSpPr>
          <p:spPr>
            <a:xfrm>
              <a:off x="13150" y="165550"/>
              <a:ext cx="1767050" cy="863825"/>
            </a:xfrm>
            <a:custGeom>
              <a:avLst/>
              <a:gdLst/>
              <a:ahLst/>
              <a:cxnLst/>
              <a:rect l="l" t="t" r="r" b="b"/>
              <a:pathLst>
                <a:path w="70682" h="34553" extrusionOk="0">
                  <a:moveTo>
                    <a:pt x="0" y="34553"/>
                  </a:moveTo>
                  <a:lnTo>
                    <a:pt x="34553" y="0"/>
                  </a:lnTo>
                  <a:lnTo>
                    <a:pt x="70682" y="0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oval" w="med" len="med"/>
            </a:ln>
          </p:spPr>
        </p:sp>
        <p:sp>
          <p:nvSpPr>
            <p:cNvPr id="591" name="Google Shape;591;p23"/>
            <p:cNvSpPr/>
            <p:nvPr/>
          </p:nvSpPr>
          <p:spPr>
            <a:xfrm>
              <a:off x="2813675" y="4366400"/>
              <a:ext cx="6330350" cy="596225"/>
            </a:xfrm>
            <a:custGeom>
              <a:avLst/>
              <a:gdLst/>
              <a:ahLst/>
              <a:cxnLst/>
              <a:rect l="l" t="t" r="r" b="b"/>
              <a:pathLst>
                <a:path w="253214" h="23849" extrusionOk="0">
                  <a:moveTo>
                    <a:pt x="253214" y="0"/>
                  </a:moveTo>
                  <a:lnTo>
                    <a:pt x="237186" y="0"/>
                  </a:lnTo>
                  <a:lnTo>
                    <a:pt x="217338" y="11459"/>
                  </a:lnTo>
                  <a:lnTo>
                    <a:pt x="21461" y="11459"/>
                  </a:lnTo>
                  <a:lnTo>
                    <a:pt x="0" y="23849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oval" w="med" len="med"/>
            </a:ln>
          </p:spPr>
        </p:sp>
      </p:grpSp>
      <p:grpSp>
        <p:nvGrpSpPr>
          <p:cNvPr id="592" name="Google Shape;592;p23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593" name="Google Shape;593;p23"/>
            <p:cNvSpPr/>
            <p:nvPr/>
          </p:nvSpPr>
          <p:spPr>
            <a:xfrm>
              <a:off x="2847425" y="4505400"/>
              <a:ext cx="6296575" cy="638100"/>
            </a:xfrm>
            <a:custGeom>
              <a:avLst/>
              <a:gdLst/>
              <a:ahLst/>
              <a:cxnLst/>
              <a:rect l="l" t="t" r="r" b="b"/>
              <a:pathLst>
                <a:path w="251863" h="25524" extrusionOk="0">
                  <a:moveTo>
                    <a:pt x="251601" y="0"/>
                  </a:moveTo>
                  <a:lnTo>
                    <a:pt x="240303" y="221"/>
                  </a:lnTo>
                  <a:lnTo>
                    <a:pt x="219545" y="12570"/>
                  </a:lnTo>
                  <a:lnTo>
                    <a:pt x="23001" y="12045"/>
                  </a:lnTo>
                  <a:lnTo>
                    <a:pt x="0" y="25524"/>
                  </a:lnTo>
                  <a:lnTo>
                    <a:pt x="251863" y="2552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</p:sp>
        <p:sp>
          <p:nvSpPr>
            <p:cNvPr id="594" name="Google Shape;594;p23"/>
            <p:cNvSpPr/>
            <p:nvPr/>
          </p:nvSpPr>
          <p:spPr>
            <a:xfrm>
              <a:off x="0" y="0"/>
              <a:ext cx="798150" cy="798125"/>
            </a:xfrm>
            <a:custGeom>
              <a:avLst/>
              <a:gdLst/>
              <a:ahLst/>
              <a:cxnLst/>
              <a:rect l="l" t="t" r="r" b="b"/>
              <a:pathLst>
                <a:path w="31926" h="31925" extrusionOk="0">
                  <a:moveTo>
                    <a:pt x="0" y="31925"/>
                  </a:moveTo>
                  <a:lnTo>
                    <a:pt x="31926" y="0"/>
                  </a:lnTo>
                  <a:lnTo>
                    <a:pt x="26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</p:sp>
      </p:grpSp>
      <p:grpSp>
        <p:nvGrpSpPr>
          <p:cNvPr id="595" name="Google Shape;595;p23"/>
          <p:cNvGrpSpPr/>
          <p:nvPr/>
        </p:nvGrpSpPr>
        <p:grpSpPr>
          <a:xfrm>
            <a:off x="2053895" y="5"/>
            <a:ext cx="631800" cy="291960"/>
            <a:chOff x="2697570" y="5"/>
            <a:chExt cx="631800" cy="291960"/>
          </a:xfrm>
        </p:grpSpPr>
        <p:sp>
          <p:nvSpPr>
            <p:cNvPr id="596" name="Google Shape;596;p23"/>
            <p:cNvSpPr/>
            <p:nvPr/>
          </p:nvSpPr>
          <p:spPr>
            <a:xfrm>
              <a:off x="2994210" y="5"/>
              <a:ext cx="335160" cy="291960"/>
            </a:xfrm>
            <a:custGeom>
              <a:avLst/>
              <a:gdLst/>
              <a:ahLst/>
              <a:cxnLst/>
              <a:rect l="l" t="t" r="r" b="b"/>
              <a:pathLst>
                <a:path w="931" h="811" extrusionOk="0">
                  <a:moveTo>
                    <a:pt x="930" y="0"/>
                  </a:moveTo>
                  <a:lnTo>
                    <a:pt x="120" y="810"/>
                  </a:lnTo>
                  <a:lnTo>
                    <a:pt x="0" y="810"/>
                  </a:lnTo>
                  <a:lnTo>
                    <a:pt x="809" y="0"/>
                  </a:lnTo>
                  <a:lnTo>
                    <a:pt x="93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</p:sp>
        <p:sp>
          <p:nvSpPr>
            <p:cNvPr id="597" name="Google Shape;597;p23"/>
            <p:cNvSpPr/>
            <p:nvPr/>
          </p:nvSpPr>
          <p:spPr>
            <a:xfrm>
              <a:off x="2845890" y="5"/>
              <a:ext cx="335160" cy="291960"/>
            </a:xfrm>
            <a:custGeom>
              <a:avLst/>
              <a:gdLst/>
              <a:ahLst/>
              <a:cxnLst/>
              <a:rect l="l" t="t" r="r" b="b"/>
              <a:pathLst>
                <a:path w="931" h="811" extrusionOk="0">
                  <a:moveTo>
                    <a:pt x="809" y="0"/>
                  </a:moveTo>
                  <a:lnTo>
                    <a:pt x="930" y="0"/>
                  </a:lnTo>
                  <a:lnTo>
                    <a:pt x="120" y="810"/>
                  </a:lnTo>
                  <a:lnTo>
                    <a:pt x="0" y="810"/>
                  </a:lnTo>
                  <a:lnTo>
                    <a:pt x="80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</p:sp>
        <p:sp>
          <p:nvSpPr>
            <p:cNvPr id="598" name="Google Shape;598;p23"/>
            <p:cNvSpPr/>
            <p:nvPr/>
          </p:nvSpPr>
          <p:spPr>
            <a:xfrm>
              <a:off x="2697570" y="5"/>
              <a:ext cx="335160" cy="291960"/>
            </a:xfrm>
            <a:custGeom>
              <a:avLst/>
              <a:gdLst/>
              <a:ahLst/>
              <a:cxnLst/>
              <a:rect l="l" t="t" r="r" b="b"/>
              <a:pathLst>
                <a:path w="931" h="811" extrusionOk="0">
                  <a:moveTo>
                    <a:pt x="809" y="0"/>
                  </a:moveTo>
                  <a:lnTo>
                    <a:pt x="930" y="0"/>
                  </a:lnTo>
                  <a:lnTo>
                    <a:pt x="120" y="810"/>
                  </a:lnTo>
                  <a:lnTo>
                    <a:pt x="0" y="810"/>
                  </a:lnTo>
                  <a:lnTo>
                    <a:pt x="80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</p:sp>
      </p:grpSp>
      <p:grpSp>
        <p:nvGrpSpPr>
          <p:cNvPr id="599" name="Google Shape;599;p23"/>
          <p:cNvGrpSpPr/>
          <p:nvPr/>
        </p:nvGrpSpPr>
        <p:grpSpPr>
          <a:xfrm>
            <a:off x="125825" y="95913"/>
            <a:ext cx="8892350" cy="4951675"/>
            <a:chOff x="125825" y="95913"/>
            <a:chExt cx="8892350" cy="4951675"/>
          </a:xfrm>
        </p:grpSpPr>
        <p:grpSp>
          <p:nvGrpSpPr>
            <p:cNvPr id="600" name="Google Shape;600;p23"/>
            <p:cNvGrpSpPr/>
            <p:nvPr/>
          </p:nvGrpSpPr>
          <p:grpSpPr>
            <a:xfrm>
              <a:off x="8227500" y="95913"/>
              <a:ext cx="790675" cy="184000"/>
              <a:chOff x="8173974" y="168774"/>
              <a:chExt cx="790675" cy="184000"/>
            </a:xfrm>
          </p:grpSpPr>
          <p:sp>
            <p:nvSpPr>
              <p:cNvPr id="601" name="Google Shape;601;p23"/>
              <p:cNvSpPr/>
              <p:nvPr/>
            </p:nvSpPr>
            <p:spPr>
              <a:xfrm>
                <a:off x="8173974" y="175103"/>
                <a:ext cx="114826" cy="177670"/>
              </a:xfrm>
              <a:custGeom>
                <a:avLst/>
                <a:gdLst/>
                <a:ahLst/>
                <a:cxnLst/>
                <a:rect l="l" t="t" r="r" b="b"/>
                <a:pathLst>
                  <a:path w="254" h="393" extrusionOk="0">
                    <a:moveTo>
                      <a:pt x="55" y="0"/>
                    </a:moveTo>
                    <a:lnTo>
                      <a:pt x="0" y="57"/>
                    </a:lnTo>
                    <a:lnTo>
                      <a:pt x="142" y="195"/>
                    </a:lnTo>
                    <a:lnTo>
                      <a:pt x="3" y="337"/>
                    </a:lnTo>
                    <a:lnTo>
                      <a:pt x="59" y="392"/>
                    </a:lnTo>
                    <a:lnTo>
                      <a:pt x="253" y="194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</p:sp>
          <p:sp>
            <p:nvSpPr>
              <p:cNvPr id="602" name="Google Shape;602;p23"/>
              <p:cNvSpPr/>
              <p:nvPr/>
            </p:nvSpPr>
            <p:spPr>
              <a:xfrm>
                <a:off x="8270717" y="174199"/>
                <a:ext cx="114374" cy="177670"/>
              </a:xfrm>
              <a:custGeom>
                <a:avLst/>
                <a:gdLst/>
                <a:ahLst/>
                <a:cxnLst/>
                <a:rect l="l" t="t" r="r" b="b"/>
                <a:pathLst>
                  <a:path w="253" h="393" extrusionOk="0">
                    <a:moveTo>
                      <a:pt x="55" y="0"/>
                    </a:moveTo>
                    <a:lnTo>
                      <a:pt x="0" y="57"/>
                    </a:lnTo>
                    <a:lnTo>
                      <a:pt x="141" y="195"/>
                    </a:lnTo>
                    <a:lnTo>
                      <a:pt x="2" y="337"/>
                    </a:lnTo>
                    <a:lnTo>
                      <a:pt x="59" y="392"/>
                    </a:lnTo>
                    <a:lnTo>
                      <a:pt x="252" y="194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</p:sp>
          <p:sp>
            <p:nvSpPr>
              <p:cNvPr id="603" name="Google Shape;603;p23"/>
              <p:cNvSpPr/>
              <p:nvPr/>
            </p:nvSpPr>
            <p:spPr>
              <a:xfrm>
                <a:off x="8367009" y="173295"/>
                <a:ext cx="114826" cy="177670"/>
              </a:xfrm>
              <a:custGeom>
                <a:avLst/>
                <a:gdLst/>
                <a:ahLst/>
                <a:cxnLst/>
                <a:rect l="l" t="t" r="r" b="b"/>
                <a:pathLst>
                  <a:path w="254" h="393" extrusionOk="0">
                    <a:moveTo>
                      <a:pt x="55" y="0"/>
                    </a:moveTo>
                    <a:lnTo>
                      <a:pt x="0" y="57"/>
                    </a:lnTo>
                    <a:lnTo>
                      <a:pt x="142" y="195"/>
                    </a:lnTo>
                    <a:lnTo>
                      <a:pt x="3" y="337"/>
                    </a:lnTo>
                    <a:lnTo>
                      <a:pt x="59" y="392"/>
                    </a:lnTo>
                    <a:lnTo>
                      <a:pt x="253" y="194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</p:sp>
          <p:sp>
            <p:nvSpPr>
              <p:cNvPr id="604" name="Google Shape;604;p23"/>
              <p:cNvSpPr/>
              <p:nvPr/>
            </p:nvSpPr>
            <p:spPr>
              <a:xfrm>
                <a:off x="8463752" y="172390"/>
                <a:ext cx="114374" cy="177670"/>
              </a:xfrm>
              <a:custGeom>
                <a:avLst/>
                <a:gdLst/>
                <a:ahLst/>
                <a:cxnLst/>
                <a:rect l="l" t="t" r="r" b="b"/>
                <a:pathLst>
                  <a:path w="253" h="393" extrusionOk="0">
                    <a:moveTo>
                      <a:pt x="55" y="0"/>
                    </a:moveTo>
                    <a:lnTo>
                      <a:pt x="0" y="56"/>
                    </a:lnTo>
                    <a:lnTo>
                      <a:pt x="141" y="195"/>
                    </a:lnTo>
                    <a:lnTo>
                      <a:pt x="2" y="337"/>
                    </a:lnTo>
                    <a:lnTo>
                      <a:pt x="59" y="392"/>
                    </a:lnTo>
                    <a:lnTo>
                      <a:pt x="252" y="194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</p:sp>
          <p:sp>
            <p:nvSpPr>
              <p:cNvPr id="605" name="Google Shape;605;p23"/>
              <p:cNvSpPr/>
              <p:nvPr/>
            </p:nvSpPr>
            <p:spPr>
              <a:xfrm>
                <a:off x="8560044" y="171486"/>
                <a:ext cx="114826" cy="177670"/>
              </a:xfrm>
              <a:custGeom>
                <a:avLst/>
                <a:gdLst/>
                <a:ahLst/>
                <a:cxnLst/>
                <a:rect l="l" t="t" r="r" b="b"/>
                <a:pathLst>
                  <a:path w="254" h="393" extrusionOk="0">
                    <a:moveTo>
                      <a:pt x="55" y="0"/>
                    </a:moveTo>
                    <a:lnTo>
                      <a:pt x="0" y="56"/>
                    </a:lnTo>
                    <a:lnTo>
                      <a:pt x="142" y="195"/>
                    </a:lnTo>
                    <a:lnTo>
                      <a:pt x="3" y="337"/>
                    </a:lnTo>
                    <a:lnTo>
                      <a:pt x="59" y="392"/>
                    </a:lnTo>
                    <a:lnTo>
                      <a:pt x="253" y="194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</p:sp>
          <p:sp>
            <p:nvSpPr>
              <p:cNvPr id="606" name="Google Shape;606;p23"/>
              <p:cNvSpPr/>
              <p:nvPr/>
            </p:nvSpPr>
            <p:spPr>
              <a:xfrm>
                <a:off x="8656787" y="170582"/>
                <a:ext cx="114374" cy="177670"/>
              </a:xfrm>
              <a:custGeom>
                <a:avLst/>
                <a:gdLst/>
                <a:ahLst/>
                <a:cxnLst/>
                <a:rect l="l" t="t" r="r" b="b"/>
                <a:pathLst>
                  <a:path w="253" h="393" extrusionOk="0">
                    <a:moveTo>
                      <a:pt x="55" y="0"/>
                    </a:moveTo>
                    <a:lnTo>
                      <a:pt x="0" y="56"/>
                    </a:lnTo>
                    <a:lnTo>
                      <a:pt x="141" y="195"/>
                    </a:lnTo>
                    <a:lnTo>
                      <a:pt x="2" y="337"/>
                    </a:lnTo>
                    <a:lnTo>
                      <a:pt x="59" y="392"/>
                    </a:lnTo>
                    <a:lnTo>
                      <a:pt x="252" y="194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</p:sp>
          <p:sp>
            <p:nvSpPr>
              <p:cNvPr id="607" name="Google Shape;607;p23"/>
              <p:cNvSpPr/>
              <p:nvPr/>
            </p:nvSpPr>
            <p:spPr>
              <a:xfrm>
                <a:off x="8753079" y="169678"/>
                <a:ext cx="114826" cy="177670"/>
              </a:xfrm>
              <a:custGeom>
                <a:avLst/>
                <a:gdLst/>
                <a:ahLst/>
                <a:cxnLst/>
                <a:rect l="l" t="t" r="r" b="b"/>
                <a:pathLst>
                  <a:path w="254" h="393" extrusionOk="0">
                    <a:moveTo>
                      <a:pt x="55" y="0"/>
                    </a:moveTo>
                    <a:lnTo>
                      <a:pt x="0" y="56"/>
                    </a:lnTo>
                    <a:lnTo>
                      <a:pt x="142" y="195"/>
                    </a:lnTo>
                    <a:lnTo>
                      <a:pt x="3" y="337"/>
                    </a:lnTo>
                    <a:lnTo>
                      <a:pt x="59" y="392"/>
                    </a:lnTo>
                    <a:lnTo>
                      <a:pt x="253" y="194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</p:sp>
          <p:sp>
            <p:nvSpPr>
              <p:cNvPr id="608" name="Google Shape;608;p23"/>
              <p:cNvSpPr/>
              <p:nvPr/>
            </p:nvSpPr>
            <p:spPr>
              <a:xfrm>
                <a:off x="8849822" y="168774"/>
                <a:ext cx="114826" cy="177670"/>
              </a:xfrm>
              <a:custGeom>
                <a:avLst/>
                <a:gdLst/>
                <a:ahLst/>
                <a:cxnLst/>
                <a:rect l="l" t="t" r="r" b="b"/>
                <a:pathLst>
                  <a:path w="254" h="393" extrusionOk="0">
                    <a:moveTo>
                      <a:pt x="55" y="0"/>
                    </a:moveTo>
                    <a:lnTo>
                      <a:pt x="0" y="56"/>
                    </a:lnTo>
                    <a:lnTo>
                      <a:pt x="141" y="195"/>
                    </a:lnTo>
                    <a:lnTo>
                      <a:pt x="2" y="336"/>
                    </a:lnTo>
                    <a:lnTo>
                      <a:pt x="59" y="392"/>
                    </a:lnTo>
                    <a:lnTo>
                      <a:pt x="253" y="194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</p:sp>
        </p:grpSp>
        <p:grpSp>
          <p:nvGrpSpPr>
            <p:cNvPr id="609" name="Google Shape;609;p23"/>
            <p:cNvGrpSpPr/>
            <p:nvPr/>
          </p:nvGrpSpPr>
          <p:grpSpPr>
            <a:xfrm>
              <a:off x="125825" y="4863588"/>
              <a:ext cx="790675" cy="184000"/>
              <a:chOff x="8173974" y="168774"/>
              <a:chExt cx="790675" cy="184000"/>
            </a:xfrm>
          </p:grpSpPr>
          <p:sp>
            <p:nvSpPr>
              <p:cNvPr id="610" name="Google Shape;610;p23"/>
              <p:cNvSpPr/>
              <p:nvPr/>
            </p:nvSpPr>
            <p:spPr>
              <a:xfrm>
                <a:off x="8173974" y="175103"/>
                <a:ext cx="114826" cy="177670"/>
              </a:xfrm>
              <a:custGeom>
                <a:avLst/>
                <a:gdLst/>
                <a:ahLst/>
                <a:cxnLst/>
                <a:rect l="l" t="t" r="r" b="b"/>
                <a:pathLst>
                  <a:path w="254" h="393" extrusionOk="0">
                    <a:moveTo>
                      <a:pt x="55" y="0"/>
                    </a:moveTo>
                    <a:lnTo>
                      <a:pt x="0" y="57"/>
                    </a:lnTo>
                    <a:lnTo>
                      <a:pt x="142" y="195"/>
                    </a:lnTo>
                    <a:lnTo>
                      <a:pt x="3" y="337"/>
                    </a:lnTo>
                    <a:lnTo>
                      <a:pt x="59" y="392"/>
                    </a:lnTo>
                    <a:lnTo>
                      <a:pt x="253" y="194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</p:sp>
          <p:sp>
            <p:nvSpPr>
              <p:cNvPr id="611" name="Google Shape;611;p23"/>
              <p:cNvSpPr/>
              <p:nvPr/>
            </p:nvSpPr>
            <p:spPr>
              <a:xfrm>
                <a:off x="8270717" y="174199"/>
                <a:ext cx="114374" cy="177670"/>
              </a:xfrm>
              <a:custGeom>
                <a:avLst/>
                <a:gdLst/>
                <a:ahLst/>
                <a:cxnLst/>
                <a:rect l="l" t="t" r="r" b="b"/>
                <a:pathLst>
                  <a:path w="253" h="393" extrusionOk="0">
                    <a:moveTo>
                      <a:pt x="55" y="0"/>
                    </a:moveTo>
                    <a:lnTo>
                      <a:pt x="0" y="57"/>
                    </a:lnTo>
                    <a:lnTo>
                      <a:pt x="141" y="195"/>
                    </a:lnTo>
                    <a:lnTo>
                      <a:pt x="2" y="337"/>
                    </a:lnTo>
                    <a:lnTo>
                      <a:pt x="59" y="392"/>
                    </a:lnTo>
                    <a:lnTo>
                      <a:pt x="252" y="194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</p:sp>
          <p:sp>
            <p:nvSpPr>
              <p:cNvPr id="612" name="Google Shape;612;p23"/>
              <p:cNvSpPr/>
              <p:nvPr/>
            </p:nvSpPr>
            <p:spPr>
              <a:xfrm>
                <a:off x="8367009" y="173295"/>
                <a:ext cx="114826" cy="177670"/>
              </a:xfrm>
              <a:custGeom>
                <a:avLst/>
                <a:gdLst/>
                <a:ahLst/>
                <a:cxnLst/>
                <a:rect l="l" t="t" r="r" b="b"/>
                <a:pathLst>
                  <a:path w="254" h="393" extrusionOk="0">
                    <a:moveTo>
                      <a:pt x="55" y="0"/>
                    </a:moveTo>
                    <a:lnTo>
                      <a:pt x="0" y="57"/>
                    </a:lnTo>
                    <a:lnTo>
                      <a:pt x="142" y="195"/>
                    </a:lnTo>
                    <a:lnTo>
                      <a:pt x="3" y="337"/>
                    </a:lnTo>
                    <a:lnTo>
                      <a:pt x="59" y="392"/>
                    </a:lnTo>
                    <a:lnTo>
                      <a:pt x="253" y="194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</p:sp>
          <p:sp>
            <p:nvSpPr>
              <p:cNvPr id="613" name="Google Shape;613;p23"/>
              <p:cNvSpPr/>
              <p:nvPr/>
            </p:nvSpPr>
            <p:spPr>
              <a:xfrm>
                <a:off x="8463752" y="172390"/>
                <a:ext cx="114374" cy="177670"/>
              </a:xfrm>
              <a:custGeom>
                <a:avLst/>
                <a:gdLst/>
                <a:ahLst/>
                <a:cxnLst/>
                <a:rect l="l" t="t" r="r" b="b"/>
                <a:pathLst>
                  <a:path w="253" h="393" extrusionOk="0">
                    <a:moveTo>
                      <a:pt x="55" y="0"/>
                    </a:moveTo>
                    <a:lnTo>
                      <a:pt x="0" y="56"/>
                    </a:lnTo>
                    <a:lnTo>
                      <a:pt x="141" y="195"/>
                    </a:lnTo>
                    <a:lnTo>
                      <a:pt x="2" y="337"/>
                    </a:lnTo>
                    <a:lnTo>
                      <a:pt x="59" y="392"/>
                    </a:lnTo>
                    <a:lnTo>
                      <a:pt x="252" y="194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</p:sp>
          <p:sp>
            <p:nvSpPr>
              <p:cNvPr id="614" name="Google Shape;614;p23"/>
              <p:cNvSpPr/>
              <p:nvPr/>
            </p:nvSpPr>
            <p:spPr>
              <a:xfrm>
                <a:off x="8560044" y="171486"/>
                <a:ext cx="114826" cy="177670"/>
              </a:xfrm>
              <a:custGeom>
                <a:avLst/>
                <a:gdLst/>
                <a:ahLst/>
                <a:cxnLst/>
                <a:rect l="l" t="t" r="r" b="b"/>
                <a:pathLst>
                  <a:path w="254" h="393" extrusionOk="0">
                    <a:moveTo>
                      <a:pt x="55" y="0"/>
                    </a:moveTo>
                    <a:lnTo>
                      <a:pt x="0" y="56"/>
                    </a:lnTo>
                    <a:lnTo>
                      <a:pt x="142" y="195"/>
                    </a:lnTo>
                    <a:lnTo>
                      <a:pt x="3" y="337"/>
                    </a:lnTo>
                    <a:lnTo>
                      <a:pt x="59" y="392"/>
                    </a:lnTo>
                    <a:lnTo>
                      <a:pt x="253" y="194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</p:sp>
          <p:sp>
            <p:nvSpPr>
              <p:cNvPr id="615" name="Google Shape;615;p23"/>
              <p:cNvSpPr/>
              <p:nvPr/>
            </p:nvSpPr>
            <p:spPr>
              <a:xfrm>
                <a:off x="8656787" y="170582"/>
                <a:ext cx="114374" cy="177670"/>
              </a:xfrm>
              <a:custGeom>
                <a:avLst/>
                <a:gdLst/>
                <a:ahLst/>
                <a:cxnLst/>
                <a:rect l="l" t="t" r="r" b="b"/>
                <a:pathLst>
                  <a:path w="253" h="393" extrusionOk="0">
                    <a:moveTo>
                      <a:pt x="55" y="0"/>
                    </a:moveTo>
                    <a:lnTo>
                      <a:pt x="0" y="56"/>
                    </a:lnTo>
                    <a:lnTo>
                      <a:pt x="141" y="195"/>
                    </a:lnTo>
                    <a:lnTo>
                      <a:pt x="2" y="337"/>
                    </a:lnTo>
                    <a:lnTo>
                      <a:pt x="59" y="392"/>
                    </a:lnTo>
                    <a:lnTo>
                      <a:pt x="252" y="194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</p:sp>
          <p:sp>
            <p:nvSpPr>
              <p:cNvPr id="616" name="Google Shape;616;p23"/>
              <p:cNvSpPr/>
              <p:nvPr/>
            </p:nvSpPr>
            <p:spPr>
              <a:xfrm>
                <a:off x="8753079" y="169678"/>
                <a:ext cx="114826" cy="177670"/>
              </a:xfrm>
              <a:custGeom>
                <a:avLst/>
                <a:gdLst/>
                <a:ahLst/>
                <a:cxnLst/>
                <a:rect l="l" t="t" r="r" b="b"/>
                <a:pathLst>
                  <a:path w="254" h="393" extrusionOk="0">
                    <a:moveTo>
                      <a:pt x="55" y="0"/>
                    </a:moveTo>
                    <a:lnTo>
                      <a:pt x="0" y="56"/>
                    </a:lnTo>
                    <a:lnTo>
                      <a:pt x="142" y="195"/>
                    </a:lnTo>
                    <a:lnTo>
                      <a:pt x="3" y="337"/>
                    </a:lnTo>
                    <a:lnTo>
                      <a:pt x="59" y="392"/>
                    </a:lnTo>
                    <a:lnTo>
                      <a:pt x="253" y="194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</p:sp>
          <p:sp>
            <p:nvSpPr>
              <p:cNvPr id="617" name="Google Shape;617;p23"/>
              <p:cNvSpPr/>
              <p:nvPr/>
            </p:nvSpPr>
            <p:spPr>
              <a:xfrm>
                <a:off x="8849822" y="168774"/>
                <a:ext cx="114826" cy="177670"/>
              </a:xfrm>
              <a:custGeom>
                <a:avLst/>
                <a:gdLst/>
                <a:ahLst/>
                <a:cxnLst/>
                <a:rect l="l" t="t" r="r" b="b"/>
                <a:pathLst>
                  <a:path w="254" h="393" extrusionOk="0">
                    <a:moveTo>
                      <a:pt x="55" y="0"/>
                    </a:moveTo>
                    <a:lnTo>
                      <a:pt x="0" y="56"/>
                    </a:lnTo>
                    <a:lnTo>
                      <a:pt x="141" y="195"/>
                    </a:lnTo>
                    <a:lnTo>
                      <a:pt x="2" y="336"/>
                    </a:lnTo>
                    <a:lnTo>
                      <a:pt x="59" y="392"/>
                    </a:lnTo>
                    <a:lnTo>
                      <a:pt x="253" y="194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</p:sp>
        </p:grp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59D2C8A-DF86-D5C2-9D7C-A1A5E51D0AD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7086600" y="4863588"/>
            <a:ext cx="2057400" cy="274637"/>
          </a:xfrm>
        </p:spPr>
        <p:txBody>
          <a:bodyPr/>
          <a:lstStyle/>
          <a:p>
            <a:fld id="{59F2E49D-D5D8-454A-821B-467E63ABC89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9" name="Google Shape;619;p24"/>
          <p:cNvGrpSpPr/>
          <p:nvPr/>
        </p:nvGrpSpPr>
        <p:grpSpPr>
          <a:xfrm flipH="1">
            <a:off x="25" y="-2125"/>
            <a:ext cx="9157023" cy="5156821"/>
            <a:chOff x="25" y="-2125"/>
            <a:chExt cx="9157023" cy="5156821"/>
          </a:xfrm>
        </p:grpSpPr>
        <p:sp>
          <p:nvSpPr>
            <p:cNvPr id="620" name="Google Shape;620;p24"/>
            <p:cNvSpPr/>
            <p:nvPr/>
          </p:nvSpPr>
          <p:spPr>
            <a:xfrm>
              <a:off x="25" y="-2125"/>
              <a:ext cx="2275700" cy="585400"/>
            </a:xfrm>
            <a:custGeom>
              <a:avLst/>
              <a:gdLst/>
              <a:ahLst/>
              <a:cxnLst/>
              <a:rect l="l" t="t" r="r" b="b"/>
              <a:pathLst>
                <a:path w="91028" h="23416" extrusionOk="0">
                  <a:moveTo>
                    <a:pt x="0" y="23416"/>
                  </a:moveTo>
                  <a:lnTo>
                    <a:pt x="19247" y="23416"/>
                  </a:lnTo>
                  <a:lnTo>
                    <a:pt x="34840" y="7824"/>
                  </a:lnTo>
                  <a:lnTo>
                    <a:pt x="79130" y="7624"/>
                  </a:lnTo>
                  <a:lnTo>
                    <a:pt x="91028" y="0"/>
                  </a:lnTo>
                  <a:lnTo>
                    <a:pt x="0" y="8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</p:sp>
        <p:sp>
          <p:nvSpPr>
            <p:cNvPr id="621" name="Google Shape;621;p24"/>
            <p:cNvSpPr/>
            <p:nvPr/>
          </p:nvSpPr>
          <p:spPr>
            <a:xfrm>
              <a:off x="6320225" y="4604780"/>
              <a:ext cx="2836823" cy="549916"/>
            </a:xfrm>
            <a:custGeom>
              <a:avLst/>
              <a:gdLst/>
              <a:ahLst/>
              <a:cxnLst/>
              <a:rect l="l" t="t" r="r" b="b"/>
              <a:pathLst>
                <a:path w="129802" h="25162" extrusionOk="0">
                  <a:moveTo>
                    <a:pt x="129540" y="0"/>
                  </a:moveTo>
                  <a:lnTo>
                    <a:pt x="112460" y="0"/>
                  </a:lnTo>
                  <a:lnTo>
                    <a:pt x="97080" y="17473"/>
                  </a:lnTo>
                  <a:lnTo>
                    <a:pt x="6306" y="17280"/>
                  </a:lnTo>
                  <a:lnTo>
                    <a:pt x="0" y="25162"/>
                  </a:lnTo>
                  <a:lnTo>
                    <a:pt x="129802" y="2516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</p:sp>
      </p:grpSp>
      <p:grpSp>
        <p:nvGrpSpPr>
          <p:cNvPr id="622" name="Google Shape;622;p24"/>
          <p:cNvGrpSpPr/>
          <p:nvPr/>
        </p:nvGrpSpPr>
        <p:grpSpPr>
          <a:xfrm flipH="1">
            <a:off x="137" y="81175"/>
            <a:ext cx="9156911" cy="4783045"/>
            <a:chOff x="25" y="81175"/>
            <a:chExt cx="9156911" cy="4783045"/>
          </a:xfrm>
        </p:grpSpPr>
        <p:sp>
          <p:nvSpPr>
            <p:cNvPr id="623" name="Google Shape;623;p24"/>
            <p:cNvSpPr/>
            <p:nvPr/>
          </p:nvSpPr>
          <p:spPr>
            <a:xfrm>
              <a:off x="25" y="81175"/>
              <a:ext cx="2353200" cy="639975"/>
            </a:xfrm>
            <a:custGeom>
              <a:avLst/>
              <a:gdLst/>
              <a:ahLst/>
              <a:cxnLst/>
              <a:rect l="l" t="t" r="r" b="b"/>
              <a:pathLst>
                <a:path w="94128" h="25599" extrusionOk="0">
                  <a:moveTo>
                    <a:pt x="0" y="25599"/>
                  </a:moveTo>
                  <a:lnTo>
                    <a:pt x="20346" y="25599"/>
                  </a:lnTo>
                  <a:lnTo>
                    <a:pt x="37528" y="9426"/>
                  </a:lnTo>
                  <a:lnTo>
                    <a:pt x="79138" y="9368"/>
                  </a:lnTo>
                  <a:lnTo>
                    <a:pt x="94128" y="0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oval" w="med" len="med"/>
            </a:ln>
          </p:spPr>
        </p:sp>
        <p:sp>
          <p:nvSpPr>
            <p:cNvPr id="624" name="Google Shape;624;p24"/>
            <p:cNvSpPr/>
            <p:nvPr/>
          </p:nvSpPr>
          <p:spPr>
            <a:xfrm>
              <a:off x="6458654" y="4459975"/>
              <a:ext cx="2698282" cy="404244"/>
            </a:xfrm>
            <a:custGeom>
              <a:avLst/>
              <a:gdLst/>
              <a:ahLst/>
              <a:cxnLst/>
              <a:rect l="l" t="t" r="r" b="b"/>
              <a:pathLst>
                <a:path w="112405" h="16840" extrusionOk="0">
                  <a:moveTo>
                    <a:pt x="112405" y="0"/>
                  </a:moveTo>
                  <a:lnTo>
                    <a:pt x="94723" y="211"/>
                  </a:lnTo>
                  <a:lnTo>
                    <a:pt x="80410" y="16630"/>
                  </a:lnTo>
                  <a:lnTo>
                    <a:pt x="19786" y="16840"/>
                  </a:lnTo>
                  <a:lnTo>
                    <a:pt x="0" y="16840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oval" w="med" len="med"/>
            </a:ln>
          </p:spPr>
        </p:sp>
      </p:grpSp>
      <p:grpSp>
        <p:nvGrpSpPr>
          <p:cNvPr id="625" name="Google Shape;625;p24"/>
          <p:cNvGrpSpPr/>
          <p:nvPr/>
        </p:nvGrpSpPr>
        <p:grpSpPr>
          <a:xfrm flipH="1">
            <a:off x="125825" y="95913"/>
            <a:ext cx="8892350" cy="4951674"/>
            <a:chOff x="125825" y="95913"/>
            <a:chExt cx="8892350" cy="4951674"/>
          </a:xfrm>
        </p:grpSpPr>
        <p:grpSp>
          <p:nvGrpSpPr>
            <p:cNvPr id="626" name="Google Shape;626;p24"/>
            <p:cNvGrpSpPr/>
            <p:nvPr/>
          </p:nvGrpSpPr>
          <p:grpSpPr>
            <a:xfrm>
              <a:off x="8227500" y="95913"/>
              <a:ext cx="790675" cy="184000"/>
              <a:chOff x="8173974" y="168774"/>
              <a:chExt cx="790675" cy="184000"/>
            </a:xfrm>
          </p:grpSpPr>
          <p:sp>
            <p:nvSpPr>
              <p:cNvPr id="627" name="Google Shape;627;p24"/>
              <p:cNvSpPr/>
              <p:nvPr/>
            </p:nvSpPr>
            <p:spPr>
              <a:xfrm>
                <a:off x="8173974" y="175103"/>
                <a:ext cx="114826" cy="177670"/>
              </a:xfrm>
              <a:custGeom>
                <a:avLst/>
                <a:gdLst/>
                <a:ahLst/>
                <a:cxnLst/>
                <a:rect l="l" t="t" r="r" b="b"/>
                <a:pathLst>
                  <a:path w="254" h="393" extrusionOk="0">
                    <a:moveTo>
                      <a:pt x="55" y="0"/>
                    </a:moveTo>
                    <a:lnTo>
                      <a:pt x="0" y="57"/>
                    </a:lnTo>
                    <a:lnTo>
                      <a:pt x="142" y="195"/>
                    </a:lnTo>
                    <a:lnTo>
                      <a:pt x="3" y="337"/>
                    </a:lnTo>
                    <a:lnTo>
                      <a:pt x="59" y="392"/>
                    </a:lnTo>
                    <a:lnTo>
                      <a:pt x="253" y="194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</p:sp>
          <p:sp>
            <p:nvSpPr>
              <p:cNvPr id="628" name="Google Shape;628;p24"/>
              <p:cNvSpPr/>
              <p:nvPr/>
            </p:nvSpPr>
            <p:spPr>
              <a:xfrm>
                <a:off x="8270717" y="174199"/>
                <a:ext cx="114374" cy="177670"/>
              </a:xfrm>
              <a:custGeom>
                <a:avLst/>
                <a:gdLst/>
                <a:ahLst/>
                <a:cxnLst/>
                <a:rect l="l" t="t" r="r" b="b"/>
                <a:pathLst>
                  <a:path w="253" h="393" extrusionOk="0">
                    <a:moveTo>
                      <a:pt x="55" y="0"/>
                    </a:moveTo>
                    <a:lnTo>
                      <a:pt x="0" y="57"/>
                    </a:lnTo>
                    <a:lnTo>
                      <a:pt x="141" y="195"/>
                    </a:lnTo>
                    <a:lnTo>
                      <a:pt x="2" y="337"/>
                    </a:lnTo>
                    <a:lnTo>
                      <a:pt x="59" y="392"/>
                    </a:lnTo>
                    <a:lnTo>
                      <a:pt x="252" y="194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</p:sp>
          <p:sp>
            <p:nvSpPr>
              <p:cNvPr id="629" name="Google Shape;629;p24"/>
              <p:cNvSpPr/>
              <p:nvPr/>
            </p:nvSpPr>
            <p:spPr>
              <a:xfrm>
                <a:off x="8367009" y="173295"/>
                <a:ext cx="114826" cy="177670"/>
              </a:xfrm>
              <a:custGeom>
                <a:avLst/>
                <a:gdLst/>
                <a:ahLst/>
                <a:cxnLst/>
                <a:rect l="l" t="t" r="r" b="b"/>
                <a:pathLst>
                  <a:path w="254" h="393" extrusionOk="0">
                    <a:moveTo>
                      <a:pt x="55" y="0"/>
                    </a:moveTo>
                    <a:lnTo>
                      <a:pt x="0" y="57"/>
                    </a:lnTo>
                    <a:lnTo>
                      <a:pt x="142" y="195"/>
                    </a:lnTo>
                    <a:lnTo>
                      <a:pt x="3" y="337"/>
                    </a:lnTo>
                    <a:lnTo>
                      <a:pt x="59" y="392"/>
                    </a:lnTo>
                    <a:lnTo>
                      <a:pt x="253" y="194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</p:sp>
          <p:sp>
            <p:nvSpPr>
              <p:cNvPr id="630" name="Google Shape;630;p24"/>
              <p:cNvSpPr/>
              <p:nvPr/>
            </p:nvSpPr>
            <p:spPr>
              <a:xfrm>
                <a:off x="8463752" y="172390"/>
                <a:ext cx="114374" cy="177670"/>
              </a:xfrm>
              <a:custGeom>
                <a:avLst/>
                <a:gdLst/>
                <a:ahLst/>
                <a:cxnLst/>
                <a:rect l="l" t="t" r="r" b="b"/>
                <a:pathLst>
                  <a:path w="253" h="393" extrusionOk="0">
                    <a:moveTo>
                      <a:pt x="55" y="0"/>
                    </a:moveTo>
                    <a:lnTo>
                      <a:pt x="0" y="56"/>
                    </a:lnTo>
                    <a:lnTo>
                      <a:pt x="141" y="195"/>
                    </a:lnTo>
                    <a:lnTo>
                      <a:pt x="2" y="337"/>
                    </a:lnTo>
                    <a:lnTo>
                      <a:pt x="59" y="392"/>
                    </a:lnTo>
                    <a:lnTo>
                      <a:pt x="252" y="194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</p:sp>
          <p:sp>
            <p:nvSpPr>
              <p:cNvPr id="631" name="Google Shape;631;p24"/>
              <p:cNvSpPr/>
              <p:nvPr/>
            </p:nvSpPr>
            <p:spPr>
              <a:xfrm>
                <a:off x="8560044" y="171486"/>
                <a:ext cx="114826" cy="177670"/>
              </a:xfrm>
              <a:custGeom>
                <a:avLst/>
                <a:gdLst/>
                <a:ahLst/>
                <a:cxnLst/>
                <a:rect l="l" t="t" r="r" b="b"/>
                <a:pathLst>
                  <a:path w="254" h="393" extrusionOk="0">
                    <a:moveTo>
                      <a:pt x="55" y="0"/>
                    </a:moveTo>
                    <a:lnTo>
                      <a:pt x="0" y="56"/>
                    </a:lnTo>
                    <a:lnTo>
                      <a:pt x="142" y="195"/>
                    </a:lnTo>
                    <a:lnTo>
                      <a:pt x="3" y="337"/>
                    </a:lnTo>
                    <a:lnTo>
                      <a:pt x="59" y="392"/>
                    </a:lnTo>
                    <a:lnTo>
                      <a:pt x="253" y="194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</p:sp>
          <p:sp>
            <p:nvSpPr>
              <p:cNvPr id="632" name="Google Shape;632;p24"/>
              <p:cNvSpPr/>
              <p:nvPr/>
            </p:nvSpPr>
            <p:spPr>
              <a:xfrm>
                <a:off x="8656787" y="170582"/>
                <a:ext cx="114374" cy="177670"/>
              </a:xfrm>
              <a:custGeom>
                <a:avLst/>
                <a:gdLst/>
                <a:ahLst/>
                <a:cxnLst/>
                <a:rect l="l" t="t" r="r" b="b"/>
                <a:pathLst>
                  <a:path w="253" h="393" extrusionOk="0">
                    <a:moveTo>
                      <a:pt x="55" y="0"/>
                    </a:moveTo>
                    <a:lnTo>
                      <a:pt x="0" y="56"/>
                    </a:lnTo>
                    <a:lnTo>
                      <a:pt x="141" y="195"/>
                    </a:lnTo>
                    <a:lnTo>
                      <a:pt x="2" y="337"/>
                    </a:lnTo>
                    <a:lnTo>
                      <a:pt x="59" y="392"/>
                    </a:lnTo>
                    <a:lnTo>
                      <a:pt x="252" y="194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</p:sp>
          <p:sp>
            <p:nvSpPr>
              <p:cNvPr id="633" name="Google Shape;633;p24"/>
              <p:cNvSpPr/>
              <p:nvPr/>
            </p:nvSpPr>
            <p:spPr>
              <a:xfrm>
                <a:off x="8753079" y="169678"/>
                <a:ext cx="114826" cy="177670"/>
              </a:xfrm>
              <a:custGeom>
                <a:avLst/>
                <a:gdLst/>
                <a:ahLst/>
                <a:cxnLst/>
                <a:rect l="l" t="t" r="r" b="b"/>
                <a:pathLst>
                  <a:path w="254" h="393" extrusionOk="0">
                    <a:moveTo>
                      <a:pt x="55" y="0"/>
                    </a:moveTo>
                    <a:lnTo>
                      <a:pt x="0" y="56"/>
                    </a:lnTo>
                    <a:lnTo>
                      <a:pt x="142" y="195"/>
                    </a:lnTo>
                    <a:lnTo>
                      <a:pt x="3" y="337"/>
                    </a:lnTo>
                    <a:lnTo>
                      <a:pt x="59" y="392"/>
                    </a:lnTo>
                    <a:lnTo>
                      <a:pt x="253" y="194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</p:sp>
          <p:sp>
            <p:nvSpPr>
              <p:cNvPr id="634" name="Google Shape;634;p24"/>
              <p:cNvSpPr/>
              <p:nvPr/>
            </p:nvSpPr>
            <p:spPr>
              <a:xfrm>
                <a:off x="8849822" y="168774"/>
                <a:ext cx="114826" cy="177670"/>
              </a:xfrm>
              <a:custGeom>
                <a:avLst/>
                <a:gdLst/>
                <a:ahLst/>
                <a:cxnLst/>
                <a:rect l="l" t="t" r="r" b="b"/>
                <a:pathLst>
                  <a:path w="254" h="393" extrusionOk="0">
                    <a:moveTo>
                      <a:pt x="55" y="0"/>
                    </a:moveTo>
                    <a:lnTo>
                      <a:pt x="0" y="56"/>
                    </a:lnTo>
                    <a:lnTo>
                      <a:pt x="141" y="195"/>
                    </a:lnTo>
                    <a:lnTo>
                      <a:pt x="2" y="336"/>
                    </a:lnTo>
                    <a:lnTo>
                      <a:pt x="59" y="392"/>
                    </a:lnTo>
                    <a:lnTo>
                      <a:pt x="253" y="194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</p:sp>
        </p:grpSp>
        <p:grpSp>
          <p:nvGrpSpPr>
            <p:cNvPr id="635" name="Google Shape;635;p24"/>
            <p:cNvGrpSpPr/>
            <p:nvPr/>
          </p:nvGrpSpPr>
          <p:grpSpPr>
            <a:xfrm>
              <a:off x="125825" y="4863588"/>
              <a:ext cx="790674" cy="183999"/>
              <a:chOff x="8173974" y="168774"/>
              <a:chExt cx="790674" cy="183999"/>
            </a:xfrm>
          </p:grpSpPr>
          <p:sp>
            <p:nvSpPr>
              <p:cNvPr id="636" name="Google Shape;636;p24"/>
              <p:cNvSpPr/>
              <p:nvPr/>
            </p:nvSpPr>
            <p:spPr>
              <a:xfrm>
                <a:off x="8173974" y="175103"/>
                <a:ext cx="114826" cy="177670"/>
              </a:xfrm>
              <a:custGeom>
                <a:avLst/>
                <a:gdLst/>
                <a:ahLst/>
                <a:cxnLst/>
                <a:rect l="l" t="t" r="r" b="b"/>
                <a:pathLst>
                  <a:path w="254" h="393" extrusionOk="0">
                    <a:moveTo>
                      <a:pt x="55" y="0"/>
                    </a:moveTo>
                    <a:lnTo>
                      <a:pt x="0" y="57"/>
                    </a:lnTo>
                    <a:lnTo>
                      <a:pt x="142" y="195"/>
                    </a:lnTo>
                    <a:lnTo>
                      <a:pt x="3" y="337"/>
                    </a:lnTo>
                    <a:lnTo>
                      <a:pt x="59" y="392"/>
                    </a:lnTo>
                    <a:lnTo>
                      <a:pt x="253" y="194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37" name="Google Shape;637;p24"/>
              <p:cNvSpPr/>
              <p:nvPr userDrawn="1"/>
            </p:nvSpPr>
            <p:spPr>
              <a:xfrm>
                <a:off x="8270717" y="174199"/>
                <a:ext cx="114374" cy="177670"/>
              </a:xfrm>
              <a:custGeom>
                <a:avLst/>
                <a:gdLst/>
                <a:ahLst/>
                <a:cxnLst/>
                <a:rect l="l" t="t" r="r" b="b"/>
                <a:pathLst>
                  <a:path w="253" h="393" extrusionOk="0">
                    <a:moveTo>
                      <a:pt x="55" y="0"/>
                    </a:moveTo>
                    <a:lnTo>
                      <a:pt x="0" y="57"/>
                    </a:lnTo>
                    <a:lnTo>
                      <a:pt x="141" y="195"/>
                    </a:lnTo>
                    <a:lnTo>
                      <a:pt x="2" y="337"/>
                    </a:lnTo>
                    <a:lnTo>
                      <a:pt x="59" y="392"/>
                    </a:lnTo>
                    <a:lnTo>
                      <a:pt x="252" y="194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</p:sp>
          <p:sp>
            <p:nvSpPr>
              <p:cNvPr id="638" name="Google Shape;638;p24"/>
              <p:cNvSpPr/>
              <p:nvPr/>
            </p:nvSpPr>
            <p:spPr>
              <a:xfrm>
                <a:off x="8367009" y="173295"/>
                <a:ext cx="114826" cy="177670"/>
              </a:xfrm>
              <a:custGeom>
                <a:avLst/>
                <a:gdLst/>
                <a:ahLst/>
                <a:cxnLst/>
                <a:rect l="l" t="t" r="r" b="b"/>
                <a:pathLst>
                  <a:path w="254" h="393" extrusionOk="0">
                    <a:moveTo>
                      <a:pt x="55" y="0"/>
                    </a:moveTo>
                    <a:lnTo>
                      <a:pt x="0" y="57"/>
                    </a:lnTo>
                    <a:lnTo>
                      <a:pt x="142" y="195"/>
                    </a:lnTo>
                    <a:lnTo>
                      <a:pt x="3" y="337"/>
                    </a:lnTo>
                    <a:lnTo>
                      <a:pt x="59" y="392"/>
                    </a:lnTo>
                    <a:lnTo>
                      <a:pt x="253" y="194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39" name="Google Shape;639;p24"/>
              <p:cNvSpPr/>
              <p:nvPr userDrawn="1"/>
            </p:nvSpPr>
            <p:spPr>
              <a:xfrm>
                <a:off x="8463752" y="172390"/>
                <a:ext cx="114374" cy="177670"/>
              </a:xfrm>
              <a:custGeom>
                <a:avLst/>
                <a:gdLst/>
                <a:ahLst/>
                <a:cxnLst/>
                <a:rect l="l" t="t" r="r" b="b"/>
                <a:pathLst>
                  <a:path w="253" h="393" extrusionOk="0">
                    <a:moveTo>
                      <a:pt x="55" y="0"/>
                    </a:moveTo>
                    <a:lnTo>
                      <a:pt x="0" y="56"/>
                    </a:lnTo>
                    <a:lnTo>
                      <a:pt x="141" y="195"/>
                    </a:lnTo>
                    <a:lnTo>
                      <a:pt x="2" y="337"/>
                    </a:lnTo>
                    <a:lnTo>
                      <a:pt x="59" y="392"/>
                    </a:lnTo>
                    <a:lnTo>
                      <a:pt x="252" y="194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</p:sp>
          <p:sp>
            <p:nvSpPr>
              <p:cNvPr id="640" name="Google Shape;640;p24"/>
              <p:cNvSpPr/>
              <p:nvPr userDrawn="1"/>
            </p:nvSpPr>
            <p:spPr>
              <a:xfrm>
                <a:off x="8560044" y="171486"/>
                <a:ext cx="114826" cy="177670"/>
              </a:xfrm>
              <a:custGeom>
                <a:avLst/>
                <a:gdLst/>
                <a:ahLst/>
                <a:cxnLst/>
                <a:rect l="l" t="t" r="r" b="b"/>
                <a:pathLst>
                  <a:path w="254" h="393" extrusionOk="0">
                    <a:moveTo>
                      <a:pt x="55" y="0"/>
                    </a:moveTo>
                    <a:lnTo>
                      <a:pt x="0" y="56"/>
                    </a:lnTo>
                    <a:lnTo>
                      <a:pt x="142" y="195"/>
                    </a:lnTo>
                    <a:lnTo>
                      <a:pt x="3" y="337"/>
                    </a:lnTo>
                    <a:lnTo>
                      <a:pt x="59" y="392"/>
                    </a:lnTo>
                    <a:lnTo>
                      <a:pt x="253" y="194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</p:sp>
          <p:sp>
            <p:nvSpPr>
              <p:cNvPr id="641" name="Google Shape;641;p24"/>
              <p:cNvSpPr/>
              <p:nvPr userDrawn="1"/>
            </p:nvSpPr>
            <p:spPr>
              <a:xfrm>
                <a:off x="8656787" y="170582"/>
                <a:ext cx="114374" cy="177670"/>
              </a:xfrm>
              <a:custGeom>
                <a:avLst/>
                <a:gdLst/>
                <a:ahLst/>
                <a:cxnLst/>
                <a:rect l="l" t="t" r="r" b="b"/>
                <a:pathLst>
                  <a:path w="253" h="393" extrusionOk="0">
                    <a:moveTo>
                      <a:pt x="55" y="0"/>
                    </a:moveTo>
                    <a:lnTo>
                      <a:pt x="0" y="56"/>
                    </a:lnTo>
                    <a:lnTo>
                      <a:pt x="141" y="195"/>
                    </a:lnTo>
                    <a:lnTo>
                      <a:pt x="2" y="337"/>
                    </a:lnTo>
                    <a:lnTo>
                      <a:pt x="59" y="392"/>
                    </a:lnTo>
                    <a:lnTo>
                      <a:pt x="252" y="194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</p:sp>
          <p:sp>
            <p:nvSpPr>
              <p:cNvPr id="642" name="Google Shape;642;p24"/>
              <p:cNvSpPr/>
              <p:nvPr/>
            </p:nvSpPr>
            <p:spPr>
              <a:xfrm>
                <a:off x="8753079" y="169678"/>
                <a:ext cx="114826" cy="177670"/>
              </a:xfrm>
              <a:custGeom>
                <a:avLst/>
                <a:gdLst/>
                <a:ahLst/>
                <a:cxnLst/>
                <a:rect l="l" t="t" r="r" b="b"/>
                <a:pathLst>
                  <a:path w="254" h="393" extrusionOk="0">
                    <a:moveTo>
                      <a:pt x="55" y="0"/>
                    </a:moveTo>
                    <a:lnTo>
                      <a:pt x="0" y="56"/>
                    </a:lnTo>
                    <a:lnTo>
                      <a:pt x="142" y="195"/>
                    </a:lnTo>
                    <a:lnTo>
                      <a:pt x="3" y="337"/>
                    </a:lnTo>
                    <a:lnTo>
                      <a:pt x="59" y="392"/>
                    </a:lnTo>
                    <a:lnTo>
                      <a:pt x="253" y="194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643" name="Google Shape;643;p24"/>
              <p:cNvSpPr/>
              <p:nvPr/>
            </p:nvSpPr>
            <p:spPr>
              <a:xfrm>
                <a:off x="8849822" y="168774"/>
                <a:ext cx="114826" cy="177670"/>
              </a:xfrm>
              <a:custGeom>
                <a:avLst/>
                <a:gdLst/>
                <a:ahLst/>
                <a:cxnLst/>
                <a:rect l="l" t="t" r="r" b="b"/>
                <a:pathLst>
                  <a:path w="254" h="393" extrusionOk="0">
                    <a:moveTo>
                      <a:pt x="55" y="0"/>
                    </a:moveTo>
                    <a:lnTo>
                      <a:pt x="0" y="56"/>
                    </a:lnTo>
                    <a:lnTo>
                      <a:pt x="141" y="195"/>
                    </a:lnTo>
                    <a:lnTo>
                      <a:pt x="2" y="336"/>
                    </a:lnTo>
                    <a:lnTo>
                      <a:pt x="59" y="392"/>
                    </a:lnTo>
                    <a:lnTo>
                      <a:pt x="253" y="194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</p:sp>
        </p:grpSp>
      </p:grpSp>
      <p:grpSp>
        <p:nvGrpSpPr>
          <p:cNvPr id="644" name="Google Shape;644;p24"/>
          <p:cNvGrpSpPr/>
          <p:nvPr/>
        </p:nvGrpSpPr>
        <p:grpSpPr>
          <a:xfrm flipH="1">
            <a:off x="5814630" y="5"/>
            <a:ext cx="631800" cy="291960"/>
            <a:chOff x="2697570" y="5"/>
            <a:chExt cx="631800" cy="291960"/>
          </a:xfrm>
        </p:grpSpPr>
        <p:sp>
          <p:nvSpPr>
            <p:cNvPr id="645" name="Google Shape;645;p24"/>
            <p:cNvSpPr/>
            <p:nvPr/>
          </p:nvSpPr>
          <p:spPr>
            <a:xfrm>
              <a:off x="2994210" y="5"/>
              <a:ext cx="335160" cy="291960"/>
            </a:xfrm>
            <a:custGeom>
              <a:avLst/>
              <a:gdLst/>
              <a:ahLst/>
              <a:cxnLst/>
              <a:rect l="l" t="t" r="r" b="b"/>
              <a:pathLst>
                <a:path w="931" h="811" extrusionOk="0">
                  <a:moveTo>
                    <a:pt x="930" y="0"/>
                  </a:moveTo>
                  <a:lnTo>
                    <a:pt x="120" y="810"/>
                  </a:lnTo>
                  <a:lnTo>
                    <a:pt x="0" y="810"/>
                  </a:lnTo>
                  <a:lnTo>
                    <a:pt x="809" y="0"/>
                  </a:lnTo>
                  <a:lnTo>
                    <a:pt x="93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</p:sp>
        <p:sp>
          <p:nvSpPr>
            <p:cNvPr id="646" name="Google Shape;646;p24"/>
            <p:cNvSpPr/>
            <p:nvPr/>
          </p:nvSpPr>
          <p:spPr>
            <a:xfrm>
              <a:off x="2845890" y="5"/>
              <a:ext cx="335160" cy="291960"/>
            </a:xfrm>
            <a:custGeom>
              <a:avLst/>
              <a:gdLst/>
              <a:ahLst/>
              <a:cxnLst/>
              <a:rect l="l" t="t" r="r" b="b"/>
              <a:pathLst>
                <a:path w="931" h="811" extrusionOk="0">
                  <a:moveTo>
                    <a:pt x="809" y="0"/>
                  </a:moveTo>
                  <a:lnTo>
                    <a:pt x="930" y="0"/>
                  </a:lnTo>
                  <a:lnTo>
                    <a:pt x="120" y="810"/>
                  </a:lnTo>
                  <a:lnTo>
                    <a:pt x="0" y="810"/>
                  </a:lnTo>
                  <a:lnTo>
                    <a:pt x="80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</p:sp>
        <p:sp>
          <p:nvSpPr>
            <p:cNvPr id="647" name="Google Shape;647;p24"/>
            <p:cNvSpPr/>
            <p:nvPr/>
          </p:nvSpPr>
          <p:spPr>
            <a:xfrm>
              <a:off x="2697570" y="5"/>
              <a:ext cx="335160" cy="291960"/>
            </a:xfrm>
            <a:custGeom>
              <a:avLst/>
              <a:gdLst/>
              <a:ahLst/>
              <a:cxnLst/>
              <a:rect l="l" t="t" r="r" b="b"/>
              <a:pathLst>
                <a:path w="931" h="811" extrusionOk="0">
                  <a:moveTo>
                    <a:pt x="809" y="0"/>
                  </a:moveTo>
                  <a:lnTo>
                    <a:pt x="930" y="0"/>
                  </a:lnTo>
                  <a:lnTo>
                    <a:pt x="120" y="810"/>
                  </a:lnTo>
                  <a:lnTo>
                    <a:pt x="0" y="810"/>
                  </a:lnTo>
                  <a:lnTo>
                    <a:pt x="80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1E7FA25-1E49-49B8-A63F-A7FEC705AF7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6170101" y="4815104"/>
            <a:ext cx="2057400" cy="274637"/>
          </a:xfrm>
        </p:spPr>
        <p:txBody>
          <a:bodyPr/>
          <a:lstStyle/>
          <a:p>
            <a:fld id="{59F2E49D-D5D8-454A-821B-467E63ABC89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"/>
          <p:cNvSpPr txBox="1">
            <a:spLocks noGrp="1"/>
          </p:cNvSpPr>
          <p:nvPr>
            <p:ph type="title"/>
          </p:nvPr>
        </p:nvSpPr>
        <p:spPr>
          <a:xfrm>
            <a:off x="5282250" y="2748238"/>
            <a:ext cx="2916000" cy="85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sp>
        <p:nvSpPr>
          <p:cNvPr id="42" name="Google Shape;42;p3"/>
          <p:cNvSpPr txBox="1">
            <a:spLocks noGrp="1"/>
          </p:cNvSpPr>
          <p:nvPr>
            <p:ph type="title" idx="2" hasCustomPrompt="1"/>
          </p:nvPr>
        </p:nvSpPr>
        <p:spPr>
          <a:xfrm>
            <a:off x="5282250" y="1637963"/>
            <a:ext cx="1089900" cy="999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grpSp>
        <p:nvGrpSpPr>
          <p:cNvPr id="43" name="Google Shape;43;p3"/>
          <p:cNvGrpSpPr/>
          <p:nvPr/>
        </p:nvGrpSpPr>
        <p:grpSpPr>
          <a:xfrm>
            <a:off x="3729938" y="4851530"/>
            <a:ext cx="631800" cy="291960"/>
            <a:chOff x="2697570" y="5"/>
            <a:chExt cx="631800" cy="291960"/>
          </a:xfrm>
        </p:grpSpPr>
        <p:sp>
          <p:nvSpPr>
            <p:cNvPr id="44" name="Google Shape;44;p3"/>
            <p:cNvSpPr/>
            <p:nvPr/>
          </p:nvSpPr>
          <p:spPr>
            <a:xfrm>
              <a:off x="2994210" y="5"/>
              <a:ext cx="335160" cy="291960"/>
            </a:xfrm>
            <a:custGeom>
              <a:avLst/>
              <a:gdLst/>
              <a:ahLst/>
              <a:cxnLst/>
              <a:rect l="l" t="t" r="r" b="b"/>
              <a:pathLst>
                <a:path w="931" h="811" extrusionOk="0">
                  <a:moveTo>
                    <a:pt x="930" y="0"/>
                  </a:moveTo>
                  <a:lnTo>
                    <a:pt x="120" y="810"/>
                  </a:lnTo>
                  <a:lnTo>
                    <a:pt x="0" y="810"/>
                  </a:lnTo>
                  <a:lnTo>
                    <a:pt x="809" y="0"/>
                  </a:lnTo>
                  <a:lnTo>
                    <a:pt x="93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</p:sp>
        <p:sp>
          <p:nvSpPr>
            <p:cNvPr id="45" name="Google Shape;45;p3"/>
            <p:cNvSpPr/>
            <p:nvPr/>
          </p:nvSpPr>
          <p:spPr>
            <a:xfrm>
              <a:off x="2845890" y="5"/>
              <a:ext cx="335160" cy="291960"/>
            </a:xfrm>
            <a:custGeom>
              <a:avLst/>
              <a:gdLst/>
              <a:ahLst/>
              <a:cxnLst/>
              <a:rect l="l" t="t" r="r" b="b"/>
              <a:pathLst>
                <a:path w="931" h="811" extrusionOk="0">
                  <a:moveTo>
                    <a:pt x="809" y="0"/>
                  </a:moveTo>
                  <a:lnTo>
                    <a:pt x="930" y="0"/>
                  </a:lnTo>
                  <a:lnTo>
                    <a:pt x="120" y="810"/>
                  </a:lnTo>
                  <a:lnTo>
                    <a:pt x="0" y="810"/>
                  </a:lnTo>
                  <a:lnTo>
                    <a:pt x="80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</p:sp>
        <p:sp>
          <p:nvSpPr>
            <p:cNvPr id="46" name="Google Shape;46;p3"/>
            <p:cNvSpPr/>
            <p:nvPr/>
          </p:nvSpPr>
          <p:spPr>
            <a:xfrm>
              <a:off x="2697570" y="5"/>
              <a:ext cx="335160" cy="291960"/>
            </a:xfrm>
            <a:custGeom>
              <a:avLst/>
              <a:gdLst/>
              <a:ahLst/>
              <a:cxnLst/>
              <a:rect l="l" t="t" r="r" b="b"/>
              <a:pathLst>
                <a:path w="931" h="811" extrusionOk="0">
                  <a:moveTo>
                    <a:pt x="809" y="0"/>
                  </a:moveTo>
                  <a:lnTo>
                    <a:pt x="930" y="0"/>
                  </a:lnTo>
                  <a:lnTo>
                    <a:pt x="120" y="810"/>
                  </a:lnTo>
                  <a:lnTo>
                    <a:pt x="0" y="810"/>
                  </a:lnTo>
                  <a:lnTo>
                    <a:pt x="80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</p:sp>
      </p:grpSp>
      <p:grpSp>
        <p:nvGrpSpPr>
          <p:cNvPr id="47" name="Google Shape;47;p3"/>
          <p:cNvGrpSpPr/>
          <p:nvPr/>
        </p:nvGrpSpPr>
        <p:grpSpPr>
          <a:xfrm>
            <a:off x="3327" y="2"/>
            <a:ext cx="9143373" cy="5148023"/>
            <a:chOff x="3327" y="2"/>
            <a:chExt cx="9143373" cy="5148023"/>
          </a:xfrm>
        </p:grpSpPr>
        <p:sp>
          <p:nvSpPr>
            <p:cNvPr id="48" name="Google Shape;48;p3"/>
            <p:cNvSpPr/>
            <p:nvPr/>
          </p:nvSpPr>
          <p:spPr>
            <a:xfrm rot="5400000" flipH="1">
              <a:off x="-20" y="3350"/>
              <a:ext cx="906265" cy="899570"/>
            </a:xfrm>
            <a:custGeom>
              <a:avLst/>
              <a:gdLst/>
              <a:ahLst/>
              <a:cxnLst/>
              <a:rect l="l" t="t" r="r" b="b"/>
              <a:pathLst>
                <a:path w="17868" h="17736" extrusionOk="0">
                  <a:moveTo>
                    <a:pt x="0" y="17736"/>
                  </a:moveTo>
                  <a:lnTo>
                    <a:pt x="17736" y="0"/>
                  </a:lnTo>
                  <a:lnTo>
                    <a:pt x="17868" y="1773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</p:sp>
        <p:sp>
          <p:nvSpPr>
            <p:cNvPr id="49" name="Google Shape;49;p3"/>
            <p:cNvSpPr/>
            <p:nvPr/>
          </p:nvSpPr>
          <p:spPr>
            <a:xfrm>
              <a:off x="6247875" y="3684175"/>
              <a:ext cx="2898825" cy="1463850"/>
            </a:xfrm>
            <a:custGeom>
              <a:avLst/>
              <a:gdLst/>
              <a:ahLst/>
              <a:cxnLst/>
              <a:rect l="l" t="t" r="r" b="b"/>
              <a:pathLst>
                <a:path w="115953" h="58554" extrusionOk="0">
                  <a:moveTo>
                    <a:pt x="115953" y="0"/>
                  </a:moveTo>
                  <a:lnTo>
                    <a:pt x="91684" y="0"/>
                  </a:lnTo>
                  <a:lnTo>
                    <a:pt x="44581" y="47103"/>
                  </a:lnTo>
                  <a:lnTo>
                    <a:pt x="11830" y="46972"/>
                  </a:lnTo>
                  <a:lnTo>
                    <a:pt x="0" y="58554"/>
                  </a:lnTo>
                  <a:lnTo>
                    <a:pt x="115953" y="5855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</p:sp>
      </p:grpSp>
      <p:grpSp>
        <p:nvGrpSpPr>
          <p:cNvPr id="50" name="Google Shape;50;p3"/>
          <p:cNvGrpSpPr/>
          <p:nvPr/>
        </p:nvGrpSpPr>
        <p:grpSpPr>
          <a:xfrm>
            <a:off x="-13125" y="155700"/>
            <a:ext cx="9159825" cy="4787600"/>
            <a:chOff x="-13125" y="155700"/>
            <a:chExt cx="9159825" cy="4787600"/>
          </a:xfrm>
        </p:grpSpPr>
        <p:sp>
          <p:nvSpPr>
            <p:cNvPr id="51" name="Google Shape;51;p3"/>
            <p:cNvSpPr/>
            <p:nvPr/>
          </p:nvSpPr>
          <p:spPr>
            <a:xfrm flipH="1">
              <a:off x="-13125" y="155700"/>
              <a:ext cx="5182925" cy="1011625"/>
            </a:xfrm>
            <a:custGeom>
              <a:avLst/>
              <a:gdLst/>
              <a:ahLst/>
              <a:cxnLst/>
              <a:rect l="l" t="t" r="r" b="b"/>
              <a:pathLst>
                <a:path w="207317" h="40465" extrusionOk="0">
                  <a:moveTo>
                    <a:pt x="207317" y="40465"/>
                  </a:moveTo>
                  <a:lnTo>
                    <a:pt x="166326" y="0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oval" w="med" len="med"/>
            </a:ln>
          </p:spPr>
        </p:sp>
        <p:sp>
          <p:nvSpPr>
            <p:cNvPr id="52" name="Google Shape;52;p3"/>
            <p:cNvSpPr/>
            <p:nvPr/>
          </p:nvSpPr>
          <p:spPr>
            <a:xfrm>
              <a:off x="6256575" y="3540650"/>
              <a:ext cx="2890125" cy="1402650"/>
            </a:xfrm>
            <a:custGeom>
              <a:avLst/>
              <a:gdLst/>
              <a:ahLst/>
              <a:cxnLst/>
              <a:rect l="l" t="t" r="r" b="b"/>
              <a:pathLst>
                <a:path w="115605" h="56106" extrusionOk="0">
                  <a:moveTo>
                    <a:pt x="0" y="56106"/>
                  </a:moveTo>
                  <a:lnTo>
                    <a:pt x="8612" y="47494"/>
                  </a:lnTo>
                  <a:lnTo>
                    <a:pt x="40971" y="47494"/>
                  </a:lnTo>
                  <a:lnTo>
                    <a:pt x="88466" y="0"/>
                  </a:lnTo>
                  <a:lnTo>
                    <a:pt x="115605" y="0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oval" w="med" len="med"/>
              <a:tailEnd type="none" w="med" len="med"/>
            </a:ln>
          </p:spPr>
        </p:sp>
      </p:grpSp>
      <p:grpSp>
        <p:nvGrpSpPr>
          <p:cNvPr id="53" name="Google Shape;53;p3"/>
          <p:cNvGrpSpPr/>
          <p:nvPr/>
        </p:nvGrpSpPr>
        <p:grpSpPr>
          <a:xfrm>
            <a:off x="125825" y="95913"/>
            <a:ext cx="8892350" cy="4951675"/>
            <a:chOff x="125825" y="95913"/>
            <a:chExt cx="8892350" cy="4951675"/>
          </a:xfrm>
        </p:grpSpPr>
        <p:grpSp>
          <p:nvGrpSpPr>
            <p:cNvPr id="54" name="Google Shape;54;p3"/>
            <p:cNvGrpSpPr/>
            <p:nvPr/>
          </p:nvGrpSpPr>
          <p:grpSpPr>
            <a:xfrm>
              <a:off x="8227500" y="95913"/>
              <a:ext cx="790675" cy="184000"/>
              <a:chOff x="8173974" y="168774"/>
              <a:chExt cx="790675" cy="184000"/>
            </a:xfrm>
          </p:grpSpPr>
          <p:sp>
            <p:nvSpPr>
              <p:cNvPr id="55" name="Google Shape;55;p3"/>
              <p:cNvSpPr/>
              <p:nvPr/>
            </p:nvSpPr>
            <p:spPr>
              <a:xfrm>
                <a:off x="8173974" y="175103"/>
                <a:ext cx="114826" cy="177670"/>
              </a:xfrm>
              <a:custGeom>
                <a:avLst/>
                <a:gdLst/>
                <a:ahLst/>
                <a:cxnLst/>
                <a:rect l="l" t="t" r="r" b="b"/>
                <a:pathLst>
                  <a:path w="254" h="393" extrusionOk="0">
                    <a:moveTo>
                      <a:pt x="55" y="0"/>
                    </a:moveTo>
                    <a:lnTo>
                      <a:pt x="0" y="57"/>
                    </a:lnTo>
                    <a:lnTo>
                      <a:pt x="142" y="195"/>
                    </a:lnTo>
                    <a:lnTo>
                      <a:pt x="3" y="337"/>
                    </a:lnTo>
                    <a:lnTo>
                      <a:pt x="59" y="392"/>
                    </a:lnTo>
                    <a:lnTo>
                      <a:pt x="253" y="194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</p:sp>
          <p:sp>
            <p:nvSpPr>
              <p:cNvPr id="56" name="Google Shape;56;p3"/>
              <p:cNvSpPr/>
              <p:nvPr/>
            </p:nvSpPr>
            <p:spPr>
              <a:xfrm>
                <a:off x="8270717" y="174199"/>
                <a:ext cx="114374" cy="177670"/>
              </a:xfrm>
              <a:custGeom>
                <a:avLst/>
                <a:gdLst/>
                <a:ahLst/>
                <a:cxnLst/>
                <a:rect l="l" t="t" r="r" b="b"/>
                <a:pathLst>
                  <a:path w="253" h="393" extrusionOk="0">
                    <a:moveTo>
                      <a:pt x="55" y="0"/>
                    </a:moveTo>
                    <a:lnTo>
                      <a:pt x="0" y="57"/>
                    </a:lnTo>
                    <a:lnTo>
                      <a:pt x="141" y="195"/>
                    </a:lnTo>
                    <a:lnTo>
                      <a:pt x="2" y="337"/>
                    </a:lnTo>
                    <a:lnTo>
                      <a:pt x="59" y="392"/>
                    </a:lnTo>
                    <a:lnTo>
                      <a:pt x="252" y="194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</p:sp>
          <p:sp>
            <p:nvSpPr>
              <p:cNvPr id="57" name="Google Shape;57;p3"/>
              <p:cNvSpPr/>
              <p:nvPr/>
            </p:nvSpPr>
            <p:spPr>
              <a:xfrm>
                <a:off x="8367009" y="173295"/>
                <a:ext cx="114826" cy="177670"/>
              </a:xfrm>
              <a:custGeom>
                <a:avLst/>
                <a:gdLst/>
                <a:ahLst/>
                <a:cxnLst/>
                <a:rect l="l" t="t" r="r" b="b"/>
                <a:pathLst>
                  <a:path w="254" h="393" extrusionOk="0">
                    <a:moveTo>
                      <a:pt x="55" y="0"/>
                    </a:moveTo>
                    <a:lnTo>
                      <a:pt x="0" y="57"/>
                    </a:lnTo>
                    <a:lnTo>
                      <a:pt x="142" y="195"/>
                    </a:lnTo>
                    <a:lnTo>
                      <a:pt x="3" y="337"/>
                    </a:lnTo>
                    <a:lnTo>
                      <a:pt x="59" y="392"/>
                    </a:lnTo>
                    <a:lnTo>
                      <a:pt x="253" y="194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</p:sp>
          <p:sp>
            <p:nvSpPr>
              <p:cNvPr id="58" name="Google Shape;58;p3"/>
              <p:cNvSpPr/>
              <p:nvPr/>
            </p:nvSpPr>
            <p:spPr>
              <a:xfrm>
                <a:off x="8463752" y="172390"/>
                <a:ext cx="114374" cy="177670"/>
              </a:xfrm>
              <a:custGeom>
                <a:avLst/>
                <a:gdLst/>
                <a:ahLst/>
                <a:cxnLst/>
                <a:rect l="l" t="t" r="r" b="b"/>
                <a:pathLst>
                  <a:path w="253" h="393" extrusionOk="0">
                    <a:moveTo>
                      <a:pt x="55" y="0"/>
                    </a:moveTo>
                    <a:lnTo>
                      <a:pt x="0" y="56"/>
                    </a:lnTo>
                    <a:lnTo>
                      <a:pt x="141" y="195"/>
                    </a:lnTo>
                    <a:lnTo>
                      <a:pt x="2" y="337"/>
                    </a:lnTo>
                    <a:lnTo>
                      <a:pt x="59" y="392"/>
                    </a:lnTo>
                    <a:lnTo>
                      <a:pt x="252" y="194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</p:sp>
          <p:sp>
            <p:nvSpPr>
              <p:cNvPr id="59" name="Google Shape;59;p3"/>
              <p:cNvSpPr/>
              <p:nvPr/>
            </p:nvSpPr>
            <p:spPr>
              <a:xfrm>
                <a:off x="8560044" y="171486"/>
                <a:ext cx="114826" cy="177670"/>
              </a:xfrm>
              <a:custGeom>
                <a:avLst/>
                <a:gdLst/>
                <a:ahLst/>
                <a:cxnLst/>
                <a:rect l="l" t="t" r="r" b="b"/>
                <a:pathLst>
                  <a:path w="254" h="393" extrusionOk="0">
                    <a:moveTo>
                      <a:pt x="55" y="0"/>
                    </a:moveTo>
                    <a:lnTo>
                      <a:pt x="0" y="56"/>
                    </a:lnTo>
                    <a:lnTo>
                      <a:pt x="142" y="195"/>
                    </a:lnTo>
                    <a:lnTo>
                      <a:pt x="3" y="337"/>
                    </a:lnTo>
                    <a:lnTo>
                      <a:pt x="59" y="392"/>
                    </a:lnTo>
                    <a:lnTo>
                      <a:pt x="253" y="194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</p:sp>
          <p:sp>
            <p:nvSpPr>
              <p:cNvPr id="60" name="Google Shape;60;p3"/>
              <p:cNvSpPr/>
              <p:nvPr/>
            </p:nvSpPr>
            <p:spPr>
              <a:xfrm>
                <a:off x="8656787" y="170582"/>
                <a:ext cx="114374" cy="177670"/>
              </a:xfrm>
              <a:custGeom>
                <a:avLst/>
                <a:gdLst/>
                <a:ahLst/>
                <a:cxnLst/>
                <a:rect l="l" t="t" r="r" b="b"/>
                <a:pathLst>
                  <a:path w="253" h="393" extrusionOk="0">
                    <a:moveTo>
                      <a:pt x="55" y="0"/>
                    </a:moveTo>
                    <a:lnTo>
                      <a:pt x="0" y="56"/>
                    </a:lnTo>
                    <a:lnTo>
                      <a:pt x="141" y="195"/>
                    </a:lnTo>
                    <a:lnTo>
                      <a:pt x="2" y="337"/>
                    </a:lnTo>
                    <a:lnTo>
                      <a:pt x="59" y="392"/>
                    </a:lnTo>
                    <a:lnTo>
                      <a:pt x="252" y="194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</p:sp>
          <p:sp>
            <p:nvSpPr>
              <p:cNvPr id="61" name="Google Shape;61;p3"/>
              <p:cNvSpPr/>
              <p:nvPr/>
            </p:nvSpPr>
            <p:spPr>
              <a:xfrm>
                <a:off x="8753079" y="169678"/>
                <a:ext cx="114826" cy="177670"/>
              </a:xfrm>
              <a:custGeom>
                <a:avLst/>
                <a:gdLst/>
                <a:ahLst/>
                <a:cxnLst/>
                <a:rect l="l" t="t" r="r" b="b"/>
                <a:pathLst>
                  <a:path w="254" h="393" extrusionOk="0">
                    <a:moveTo>
                      <a:pt x="55" y="0"/>
                    </a:moveTo>
                    <a:lnTo>
                      <a:pt x="0" y="56"/>
                    </a:lnTo>
                    <a:lnTo>
                      <a:pt x="142" y="195"/>
                    </a:lnTo>
                    <a:lnTo>
                      <a:pt x="3" y="337"/>
                    </a:lnTo>
                    <a:lnTo>
                      <a:pt x="59" y="392"/>
                    </a:lnTo>
                    <a:lnTo>
                      <a:pt x="253" y="194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</p:sp>
          <p:sp>
            <p:nvSpPr>
              <p:cNvPr id="62" name="Google Shape;62;p3"/>
              <p:cNvSpPr/>
              <p:nvPr/>
            </p:nvSpPr>
            <p:spPr>
              <a:xfrm>
                <a:off x="8849822" y="168774"/>
                <a:ext cx="114826" cy="177670"/>
              </a:xfrm>
              <a:custGeom>
                <a:avLst/>
                <a:gdLst/>
                <a:ahLst/>
                <a:cxnLst/>
                <a:rect l="l" t="t" r="r" b="b"/>
                <a:pathLst>
                  <a:path w="254" h="393" extrusionOk="0">
                    <a:moveTo>
                      <a:pt x="55" y="0"/>
                    </a:moveTo>
                    <a:lnTo>
                      <a:pt x="0" y="56"/>
                    </a:lnTo>
                    <a:lnTo>
                      <a:pt x="141" y="195"/>
                    </a:lnTo>
                    <a:lnTo>
                      <a:pt x="2" y="336"/>
                    </a:lnTo>
                    <a:lnTo>
                      <a:pt x="59" y="392"/>
                    </a:lnTo>
                    <a:lnTo>
                      <a:pt x="253" y="194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</p:sp>
        </p:grpSp>
        <p:grpSp>
          <p:nvGrpSpPr>
            <p:cNvPr id="63" name="Google Shape;63;p3"/>
            <p:cNvGrpSpPr/>
            <p:nvPr/>
          </p:nvGrpSpPr>
          <p:grpSpPr>
            <a:xfrm>
              <a:off x="125825" y="4863588"/>
              <a:ext cx="790675" cy="184000"/>
              <a:chOff x="8173974" y="168774"/>
              <a:chExt cx="790675" cy="184000"/>
            </a:xfrm>
          </p:grpSpPr>
          <p:sp>
            <p:nvSpPr>
              <p:cNvPr id="64" name="Google Shape;64;p3"/>
              <p:cNvSpPr/>
              <p:nvPr/>
            </p:nvSpPr>
            <p:spPr>
              <a:xfrm>
                <a:off x="8173974" y="175103"/>
                <a:ext cx="114826" cy="177670"/>
              </a:xfrm>
              <a:custGeom>
                <a:avLst/>
                <a:gdLst/>
                <a:ahLst/>
                <a:cxnLst/>
                <a:rect l="l" t="t" r="r" b="b"/>
                <a:pathLst>
                  <a:path w="254" h="393" extrusionOk="0">
                    <a:moveTo>
                      <a:pt x="55" y="0"/>
                    </a:moveTo>
                    <a:lnTo>
                      <a:pt x="0" y="57"/>
                    </a:lnTo>
                    <a:lnTo>
                      <a:pt x="142" y="195"/>
                    </a:lnTo>
                    <a:lnTo>
                      <a:pt x="3" y="337"/>
                    </a:lnTo>
                    <a:lnTo>
                      <a:pt x="59" y="392"/>
                    </a:lnTo>
                    <a:lnTo>
                      <a:pt x="253" y="194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</p:sp>
          <p:sp>
            <p:nvSpPr>
              <p:cNvPr id="65" name="Google Shape;65;p3"/>
              <p:cNvSpPr/>
              <p:nvPr/>
            </p:nvSpPr>
            <p:spPr>
              <a:xfrm>
                <a:off x="8270717" y="174199"/>
                <a:ext cx="114374" cy="177670"/>
              </a:xfrm>
              <a:custGeom>
                <a:avLst/>
                <a:gdLst/>
                <a:ahLst/>
                <a:cxnLst/>
                <a:rect l="l" t="t" r="r" b="b"/>
                <a:pathLst>
                  <a:path w="253" h="393" extrusionOk="0">
                    <a:moveTo>
                      <a:pt x="55" y="0"/>
                    </a:moveTo>
                    <a:lnTo>
                      <a:pt x="0" y="57"/>
                    </a:lnTo>
                    <a:lnTo>
                      <a:pt x="141" y="195"/>
                    </a:lnTo>
                    <a:lnTo>
                      <a:pt x="2" y="337"/>
                    </a:lnTo>
                    <a:lnTo>
                      <a:pt x="59" y="392"/>
                    </a:lnTo>
                    <a:lnTo>
                      <a:pt x="252" y="194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</p:sp>
          <p:sp>
            <p:nvSpPr>
              <p:cNvPr id="66" name="Google Shape;66;p3"/>
              <p:cNvSpPr/>
              <p:nvPr/>
            </p:nvSpPr>
            <p:spPr>
              <a:xfrm>
                <a:off x="8367009" y="173295"/>
                <a:ext cx="114826" cy="177670"/>
              </a:xfrm>
              <a:custGeom>
                <a:avLst/>
                <a:gdLst/>
                <a:ahLst/>
                <a:cxnLst/>
                <a:rect l="l" t="t" r="r" b="b"/>
                <a:pathLst>
                  <a:path w="254" h="393" extrusionOk="0">
                    <a:moveTo>
                      <a:pt x="55" y="0"/>
                    </a:moveTo>
                    <a:lnTo>
                      <a:pt x="0" y="57"/>
                    </a:lnTo>
                    <a:lnTo>
                      <a:pt x="142" y="195"/>
                    </a:lnTo>
                    <a:lnTo>
                      <a:pt x="3" y="337"/>
                    </a:lnTo>
                    <a:lnTo>
                      <a:pt x="59" y="392"/>
                    </a:lnTo>
                    <a:lnTo>
                      <a:pt x="253" y="194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</p:sp>
          <p:sp>
            <p:nvSpPr>
              <p:cNvPr id="67" name="Google Shape;67;p3"/>
              <p:cNvSpPr/>
              <p:nvPr/>
            </p:nvSpPr>
            <p:spPr>
              <a:xfrm>
                <a:off x="8463752" y="172390"/>
                <a:ext cx="114374" cy="177670"/>
              </a:xfrm>
              <a:custGeom>
                <a:avLst/>
                <a:gdLst/>
                <a:ahLst/>
                <a:cxnLst/>
                <a:rect l="l" t="t" r="r" b="b"/>
                <a:pathLst>
                  <a:path w="253" h="393" extrusionOk="0">
                    <a:moveTo>
                      <a:pt x="55" y="0"/>
                    </a:moveTo>
                    <a:lnTo>
                      <a:pt x="0" y="56"/>
                    </a:lnTo>
                    <a:lnTo>
                      <a:pt x="141" y="195"/>
                    </a:lnTo>
                    <a:lnTo>
                      <a:pt x="2" y="337"/>
                    </a:lnTo>
                    <a:lnTo>
                      <a:pt x="59" y="392"/>
                    </a:lnTo>
                    <a:lnTo>
                      <a:pt x="252" y="194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</p:sp>
          <p:sp>
            <p:nvSpPr>
              <p:cNvPr id="68" name="Google Shape;68;p3"/>
              <p:cNvSpPr/>
              <p:nvPr/>
            </p:nvSpPr>
            <p:spPr>
              <a:xfrm>
                <a:off x="8560044" y="171486"/>
                <a:ext cx="114826" cy="177670"/>
              </a:xfrm>
              <a:custGeom>
                <a:avLst/>
                <a:gdLst/>
                <a:ahLst/>
                <a:cxnLst/>
                <a:rect l="l" t="t" r="r" b="b"/>
                <a:pathLst>
                  <a:path w="254" h="393" extrusionOk="0">
                    <a:moveTo>
                      <a:pt x="55" y="0"/>
                    </a:moveTo>
                    <a:lnTo>
                      <a:pt x="0" y="56"/>
                    </a:lnTo>
                    <a:lnTo>
                      <a:pt x="142" y="195"/>
                    </a:lnTo>
                    <a:lnTo>
                      <a:pt x="3" y="337"/>
                    </a:lnTo>
                    <a:lnTo>
                      <a:pt x="59" y="392"/>
                    </a:lnTo>
                    <a:lnTo>
                      <a:pt x="253" y="194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</p:sp>
          <p:sp>
            <p:nvSpPr>
              <p:cNvPr id="69" name="Google Shape;69;p3"/>
              <p:cNvSpPr/>
              <p:nvPr/>
            </p:nvSpPr>
            <p:spPr>
              <a:xfrm>
                <a:off x="8656787" y="170582"/>
                <a:ext cx="114374" cy="177670"/>
              </a:xfrm>
              <a:custGeom>
                <a:avLst/>
                <a:gdLst/>
                <a:ahLst/>
                <a:cxnLst/>
                <a:rect l="l" t="t" r="r" b="b"/>
                <a:pathLst>
                  <a:path w="253" h="393" extrusionOk="0">
                    <a:moveTo>
                      <a:pt x="55" y="0"/>
                    </a:moveTo>
                    <a:lnTo>
                      <a:pt x="0" y="56"/>
                    </a:lnTo>
                    <a:lnTo>
                      <a:pt x="141" y="195"/>
                    </a:lnTo>
                    <a:lnTo>
                      <a:pt x="2" y="337"/>
                    </a:lnTo>
                    <a:lnTo>
                      <a:pt x="59" y="392"/>
                    </a:lnTo>
                    <a:lnTo>
                      <a:pt x="252" y="194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</p:sp>
          <p:sp>
            <p:nvSpPr>
              <p:cNvPr id="70" name="Google Shape;70;p3"/>
              <p:cNvSpPr/>
              <p:nvPr/>
            </p:nvSpPr>
            <p:spPr>
              <a:xfrm>
                <a:off x="8753079" y="169678"/>
                <a:ext cx="114826" cy="177670"/>
              </a:xfrm>
              <a:custGeom>
                <a:avLst/>
                <a:gdLst/>
                <a:ahLst/>
                <a:cxnLst/>
                <a:rect l="l" t="t" r="r" b="b"/>
                <a:pathLst>
                  <a:path w="254" h="393" extrusionOk="0">
                    <a:moveTo>
                      <a:pt x="55" y="0"/>
                    </a:moveTo>
                    <a:lnTo>
                      <a:pt x="0" y="56"/>
                    </a:lnTo>
                    <a:lnTo>
                      <a:pt x="142" y="195"/>
                    </a:lnTo>
                    <a:lnTo>
                      <a:pt x="3" y="337"/>
                    </a:lnTo>
                    <a:lnTo>
                      <a:pt x="59" y="392"/>
                    </a:lnTo>
                    <a:lnTo>
                      <a:pt x="253" y="194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</p:sp>
          <p:sp>
            <p:nvSpPr>
              <p:cNvPr id="71" name="Google Shape;71;p3"/>
              <p:cNvSpPr/>
              <p:nvPr/>
            </p:nvSpPr>
            <p:spPr>
              <a:xfrm>
                <a:off x="8849822" y="168774"/>
                <a:ext cx="114826" cy="177670"/>
              </a:xfrm>
              <a:custGeom>
                <a:avLst/>
                <a:gdLst/>
                <a:ahLst/>
                <a:cxnLst/>
                <a:rect l="l" t="t" r="r" b="b"/>
                <a:pathLst>
                  <a:path w="254" h="393" extrusionOk="0">
                    <a:moveTo>
                      <a:pt x="55" y="0"/>
                    </a:moveTo>
                    <a:lnTo>
                      <a:pt x="0" y="56"/>
                    </a:lnTo>
                    <a:lnTo>
                      <a:pt x="141" y="195"/>
                    </a:lnTo>
                    <a:lnTo>
                      <a:pt x="2" y="336"/>
                    </a:lnTo>
                    <a:lnTo>
                      <a:pt x="59" y="392"/>
                    </a:lnTo>
                    <a:lnTo>
                      <a:pt x="253" y="194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</p:sp>
        </p:grp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38A78DF-C6CC-A33D-4D9F-AF395656BAD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7072024" y="4845755"/>
            <a:ext cx="2057400" cy="274637"/>
          </a:xfrm>
        </p:spPr>
        <p:txBody>
          <a:bodyPr/>
          <a:lstStyle/>
          <a:p>
            <a:fld id="{59F2E49D-D5D8-454A-821B-467E63ABC89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grpSp>
        <p:nvGrpSpPr>
          <p:cNvPr id="112" name="Google Shape;112;p6"/>
          <p:cNvGrpSpPr/>
          <p:nvPr/>
        </p:nvGrpSpPr>
        <p:grpSpPr>
          <a:xfrm>
            <a:off x="25" y="98538"/>
            <a:ext cx="9156911" cy="4765682"/>
            <a:chOff x="25" y="98538"/>
            <a:chExt cx="9156911" cy="4765682"/>
          </a:xfrm>
        </p:grpSpPr>
        <p:sp>
          <p:nvSpPr>
            <p:cNvPr id="113" name="Google Shape;113;p6"/>
            <p:cNvSpPr/>
            <p:nvPr/>
          </p:nvSpPr>
          <p:spPr>
            <a:xfrm>
              <a:off x="25" y="98538"/>
              <a:ext cx="7135963" cy="622615"/>
            </a:xfrm>
            <a:custGeom>
              <a:avLst/>
              <a:gdLst/>
              <a:ahLst/>
              <a:cxnLst/>
              <a:rect l="l" t="t" r="r" b="b"/>
              <a:pathLst>
                <a:path w="307850" h="26860" extrusionOk="0">
                  <a:moveTo>
                    <a:pt x="0" y="26860"/>
                  </a:moveTo>
                  <a:lnTo>
                    <a:pt x="21944" y="26860"/>
                  </a:lnTo>
                  <a:lnTo>
                    <a:pt x="40475" y="9417"/>
                  </a:lnTo>
                  <a:lnTo>
                    <a:pt x="291540" y="9417"/>
                  </a:lnTo>
                  <a:lnTo>
                    <a:pt x="307850" y="0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oval" w="med" len="med"/>
            </a:ln>
          </p:spPr>
        </p:sp>
        <p:sp>
          <p:nvSpPr>
            <p:cNvPr id="114" name="Google Shape;114;p6"/>
            <p:cNvSpPr/>
            <p:nvPr/>
          </p:nvSpPr>
          <p:spPr>
            <a:xfrm>
              <a:off x="6458654" y="4459975"/>
              <a:ext cx="2698282" cy="404244"/>
            </a:xfrm>
            <a:custGeom>
              <a:avLst/>
              <a:gdLst/>
              <a:ahLst/>
              <a:cxnLst/>
              <a:rect l="l" t="t" r="r" b="b"/>
              <a:pathLst>
                <a:path w="112405" h="16840" extrusionOk="0">
                  <a:moveTo>
                    <a:pt x="112405" y="0"/>
                  </a:moveTo>
                  <a:lnTo>
                    <a:pt x="94723" y="211"/>
                  </a:lnTo>
                  <a:lnTo>
                    <a:pt x="80410" y="16630"/>
                  </a:lnTo>
                  <a:lnTo>
                    <a:pt x="19786" y="16840"/>
                  </a:lnTo>
                  <a:lnTo>
                    <a:pt x="0" y="16840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oval" w="med" len="med"/>
            </a:ln>
          </p:spPr>
        </p:sp>
      </p:grpSp>
      <p:grpSp>
        <p:nvGrpSpPr>
          <p:cNvPr id="115" name="Google Shape;115;p6"/>
          <p:cNvGrpSpPr/>
          <p:nvPr/>
        </p:nvGrpSpPr>
        <p:grpSpPr>
          <a:xfrm>
            <a:off x="25" y="0"/>
            <a:ext cx="9157023" cy="5154696"/>
            <a:chOff x="25" y="0"/>
            <a:chExt cx="9157023" cy="5154696"/>
          </a:xfrm>
        </p:grpSpPr>
        <p:sp>
          <p:nvSpPr>
            <p:cNvPr id="116" name="Google Shape;116;p6"/>
            <p:cNvSpPr/>
            <p:nvPr/>
          </p:nvSpPr>
          <p:spPr>
            <a:xfrm>
              <a:off x="25" y="0"/>
              <a:ext cx="7071476" cy="583278"/>
            </a:xfrm>
            <a:custGeom>
              <a:avLst/>
              <a:gdLst/>
              <a:ahLst/>
              <a:cxnLst/>
              <a:rect l="l" t="t" r="r" b="b"/>
              <a:pathLst>
                <a:path w="305068" h="25163" extrusionOk="0">
                  <a:moveTo>
                    <a:pt x="0" y="25163"/>
                  </a:moveTo>
                  <a:lnTo>
                    <a:pt x="20758" y="25163"/>
                  </a:lnTo>
                  <a:lnTo>
                    <a:pt x="37575" y="8347"/>
                  </a:lnTo>
                  <a:lnTo>
                    <a:pt x="290611" y="8347"/>
                  </a:lnTo>
                  <a:lnTo>
                    <a:pt x="30506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</p:sp>
        <p:sp>
          <p:nvSpPr>
            <p:cNvPr id="117" name="Google Shape;117;p6"/>
            <p:cNvSpPr/>
            <p:nvPr/>
          </p:nvSpPr>
          <p:spPr>
            <a:xfrm>
              <a:off x="6320225" y="4604780"/>
              <a:ext cx="2836823" cy="549916"/>
            </a:xfrm>
            <a:custGeom>
              <a:avLst/>
              <a:gdLst/>
              <a:ahLst/>
              <a:cxnLst/>
              <a:rect l="l" t="t" r="r" b="b"/>
              <a:pathLst>
                <a:path w="129802" h="25162" extrusionOk="0">
                  <a:moveTo>
                    <a:pt x="129540" y="0"/>
                  </a:moveTo>
                  <a:lnTo>
                    <a:pt x="112460" y="0"/>
                  </a:lnTo>
                  <a:lnTo>
                    <a:pt x="97080" y="17473"/>
                  </a:lnTo>
                  <a:lnTo>
                    <a:pt x="6306" y="17280"/>
                  </a:lnTo>
                  <a:lnTo>
                    <a:pt x="0" y="25162"/>
                  </a:lnTo>
                  <a:lnTo>
                    <a:pt x="129802" y="2516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</p:sp>
      </p:grpSp>
      <p:grpSp>
        <p:nvGrpSpPr>
          <p:cNvPr id="118" name="Google Shape;118;p6"/>
          <p:cNvGrpSpPr/>
          <p:nvPr/>
        </p:nvGrpSpPr>
        <p:grpSpPr>
          <a:xfrm>
            <a:off x="5461145" y="4864230"/>
            <a:ext cx="631800" cy="291960"/>
            <a:chOff x="2697570" y="5"/>
            <a:chExt cx="631800" cy="291960"/>
          </a:xfrm>
        </p:grpSpPr>
        <p:sp>
          <p:nvSpPr>
            <p:cNvPr id="119" name="Google Shape;119;p6"/>
            <p:cNvSpPr/>
            <p:nvPr/>
          </p:nvSpPr>
          <p:spPr>
            <a:xfrm>
              <a:off x="2994210" y="5"/>
              <a:ext cx="335160" cy="291960"/>
            </a:xfrm>
            <a:custGeom>
              <a:avLst/>
              <a:gdLst/>
              <a:ahLst/>
              <a:cxnLst/>
              <a:rect l="l" t="t" r="r" b="b"/>
              <a:pathLst>
                <a:path w="931" h="811" extrusionOk="0">
                  <a:moveTo>
                    <a:pt x="930" y="0"/>
                  </a:moveTo>
                  <a:lnTo>
                    <a:pt x="120" y="810"/>
                  </a:lnTo>
                  <a:lnTo>
                    <a:pt x="0" y="810"/>
                  </a:lnTo>
                  <a:lnTo>
                    <a:pt x="809" y="0"/>
                  </a:lnTo>
                  <a:lnTo>
                    <a:pt x="93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</p:sp>
        <p:sp>
          <p:nvSpPr>
            <p:cNvPr id="120" name="Google Shape;120;p6"/>
            <p:cNvSpPr/>
            <p:nvPr/>
          </p:nvSpPr>
          <p:spPr>
            <a:xfrm>
              <a:off x="2845890" y="5"/>
              <a:ext cx="335160" cy="291960"/>
            </a:xfrm>
            <a:custGeom>
              <a:avLst/>
              <a:gdLst/>
              <a:ahLst/>
              <a:cxnLst/>
              <a:rect l="l" t="t" r="r" b="b"/>
              <a:pathLst>
                <a:path w="931" h="811" extrusionOk="0">
                  <a:moveTo>
                    <a:pt x="809" y="0"/>
                  </a:moveTo>
                  <a:lnTo>
                    <a:pt x="930" y="0"/>
                  </a:lnTo>
                  <a:lnTo>
                    <a:pt x="120" y="810"/>
                  </a:lnTo>
                  <a:lnTo>
                    <a:pt x="0" y="810"/>
                  </a:lnTo>
                  <a:lnTo>
                    <a:pt x="80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</p:sp>
        <p:sp>
          <p:nvSpPr>
            <p:cNvPr id="121" name="Google Shape;121;p6"/>
            <p:cNvSpPr/>
            <p:nvPr/>
          </p:nvSpPr>
          <p:spPr>
            <a:xfrm>
              <a:off x="2697570" y="5"/>
              <a:ext cx="335160" cy="291960"/>
            </a:xfrm>
            <a:custGeom>
              <a:avLst/>
              <a:gdLst/>
              <a:ahLst/>
              <a:cxnLst/>
              <a:rect l="l" t="t" r="r" b="b"/>
              <a:pathLst>
                <a:path w="931" h="811" extrusionOk="0">
                  <a:moveTo>
                    <a:pt x="809" y="0"/>
                  </a:moveTo>
                  <a:lnTo>
                    <a:pt x="930" y="0"/>
                  </a:lnTo>
                  <a:lnTo>
                    <a:pt x="120" y="810"/>
                  </a:lnTo>
                  <a:lnTo>
                    <a:pt x="0" y="810"/>
                  </a:lnTo>
                  <a:lnTo>
                    <a:pt x="80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</p:sp>
      </p:grpSp>
      <p:grpSp>
        <p:nvGrpSpPr>
          <p:cNvPr id="122" name="Google Shape;122;p6"/>
          <p:cNvGrpSpPr/>
          <p:nvPr/>
        </p:nvGrpSpPr>
        <p:grpSpPr>
          <a:xfrm>
            <a:off x="125825" y="95913"/>
            <a:ext cx="8892350" cy="4951675"/>
            <a:chOff x="125825" y="95913"/>
            <a:chExt cx="8892350" cy="4951675"/>
          </a:xfrm>
        </p:grpSpPr>
        <p:grpSp>
          <p:nvGrpSpPr>
            <p:cNvPr id="123" name="Google Shape;123;p6"/>
            <p:cNvGrpSpPr/>
            <p:nvPr/>
          </p:nvGrpSpPr>
          <p:grpSpPr>
            <a:xfrm>
              <a:off x="8227500" y="95913"/>
              <a:ext cx="790675" cy="184000"/>
              <a:chOff x="8173974" y="168774"/>
              <a:chExt cx="790675" cy="184000"/>
            </a:xfrm>
          </p:grpSpPr>
          <p:sp>
            <p:nvSpPr>
              <p:cNvPr id="124" name="Google Shape;124;p6"/>
              <p:cNvSpPr/>
              <p:nvPr/>
            </p:nvSpPr>
            <p:spPr>
              <a:xfrm>
                <a:off x="8173974" y="175103"/>
                <a:ext cx="114826" cy="177670"/>
              </a:xfrm>
              <a:custGeom>
                <a:avLst/>
                <a:gdLst/>
                <a:ahLst/>
                <a:cxnLst/>
                <a:rect l="l" t="t" r="r" b="b"/>
                <a:pathLst>
                  <a:path w="254" h="393" extrusionOk="0">
                    <a:moveTo>
                      <a:pt x="55" y="0"/>
                    </a:moveTo>
                    <a:lnTo>
                      <a:pt x="0" y="57"/>
                    </a:lnTo>
                    <a:lnTo>
                      <a:pt x="142" y="195"/>
                    </a:lnTo>
                    <a:lnTo>
                      <a:pt x="3" y="337"/>
                    </a:lnTo>
                    <a:lnTo>
                      <a:pt x="59" y="392"/>
                    </a:lnTo>
                    <a:lnTo>
                      <a:pt x="253" y="194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</p:sp>
          <p:sp>
            <p:nvSpPr>
              <p:cNvPr id="125" name="Google Shape;125;p6"/>
              <p:cNvSpPr/>
              <p:nvPr/>
            </p:nvSpPr>
            <p:spPr>
              <a:xfrm>
                <a:off x="8270717" y="174199"/>
                <a:ext cx="114374" cy="177670"/>
              </a:xfrm>
              <a:custGeom>
                <a:avLst/>
                <a:gdLst/>
                <a:ahLst/>
                <a:cxnLst/>
                <a:rect l="l" t="t" r="r" b="b"/>
                <a:pathLst>
                  <a:path w="253" h="393" extrusionOk="0">
                    <a:moveTo>
                      <a:pt x="55" y="0"/>
                    </a:moveTo>
                    <a:lnTo>
                      <a:pt x="0" y="57"/>
                    </a:lnTo>
                    <a:lnTo>
                      <a:pt x="141" y="195"/>
                    </a:lnTo>
                    <a:lnTo>
                      <a:pt x="2" y="337"/>
                    </a:lnTo>
                    <a:lnTo>
                      <a:pt x="59" y="392"/>
                    </a:lnTo>
                    <a:lnTo>
                      <a:pt x="252" y="194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</p:sp>
          <p:sp>
            <p:nvSpPr>
              <p:cNvPr id="126" name="Google Shape;126;p6"/>
              <p:cNvSpPr/>
              <p:nvPr/>
            </p:nvSpPr>
            <p:spPr>
              <a:xfrm>
                <a:off x="8367009" y="173295"/>
                <a:ext cx="114826" cy="177670"/>
              </a:xfrm>
              <a:custGeom>
                <a:avLst/>
                <a:gdLst/>
                <a:ahLst/>
                <a:cxnLst/>
                <a:rect l="l" t="t" r="r" b="b"/>
                <a:pathLst>
                  <a:path w="254" h="393" extrusionOk="0">
                    <a:moveTo>
                      <a:pt x="55" y="0"/>
                    </a:moveTo>
                    <a:lnTo>
                      <a:pt x="0" y="57"/>
                    </a:lnTo>
                    <a:lnTo>
                      <a:pt x="142" y="195"/>
                    </a:lnTo>
                    <a:lnTo>
                      <a:pt x="3" y="337"/>
                    </a:lnTo>
                    <a:lnTo>
                      <a:pt x="59" y="392"/>
                    </a:lnTo>
                    <a:lnTo>
                      <a:pt x="253" y="194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</p:sp>
          <p:sp>
            <p:nvSpPr>
              <p:cNvPr id="127" name="Google Shape;127;p6"/>
              <p:cNvSpPr/>
              <p:nvPr/>
            </p:nvSpPr>
            <p:spPr>
              <a:xfrm>
                <a:off x="8463752" y="172390"/>
                <a:ext cx="114374" cy="177670"/>
              </a:xfrm>
              <a:custGeom>
                <a:avLst/>
                <a:gdLst/>
                <a:ahLst/>
                <a:cxnLst/>
                <a:rect l="l" t="t" r="r" b="b"/>
                <a:pathLst>
                  <a:path w="253" h="393" extrusionOk="0">
                    <a:moveTo>
                      <a:pt x="55" y="0"/>
                    </a:moveTo>
                    <a:lnTo>
                      <a:pt x="0" y="56"/>
                    </a:lnTo>
                    <a:lnTo>
                      <a:pt x="141" y="195"/>
                    </a:lnTo>
                    <a:lnTo>
                      <a:pt x="2" y="337"/>
                    </a:lnTo>
                    <a:lnTo>
                      <a:pt x="59" y="392"/>
                    </a:lnTo>
                    <a:lnTo>
                      <a:pt x="252" y="194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</p:sp>
          <p:sp>
            <p:nvSpPr>
              <p:cNvPr id="128" name="Google Shape;128;p6"/>
              <p:cNvSpPr/>
              <p:nvPr/>
            </p:nvSpPr>
            <p:spPr>
              <a:xfrm>
                <a:off x="8560044" y="171486"/>
                <a:ext cx="114826" cy="177670"/>
              </a:xfrm>
              <a:custGeom>
                <a:avLst/>
                <a:gdLst/>
                <a:ahLst/>
                <a:cxnLst/>
                <a:rect l="l" t="t" r="r" b="b"/>
                <a:pathLst>
                  <a:path w="254" h="393" extrusionOk="0">
                    <a:moveTo>
                      <a:pt x="55" y="0"/>
                    </a:moveTo>
                    <a:lnTo>
                      <a:pt x="0" y="56"/>
                    </a:lnTo>
                    <a:lnTo>
                      <a:pt x="142" y="195"/>
                    </a:lnTo>
                    <a:lnTo>
                      <a:pt x="3" y="337"/>
                    </a:lnTo>
                    <a:lnTo>
                      <a:pt x="59" y="392"/>
                    </a:lnTo>
                    <a:lnTo>
                      <a:pt x="253" y="194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</p:sp>
          <p:sp>
            <p:nvSpPr>
              <p:cNvPr id="129" name="Google Shape;129;p6"/>
              <p:cNvSpPr/>
              <p:nvPr/>
            </p:nvSpPr>
            <p:spPr>
              <a:xfrm>
                <a:off x="8656787" y="170582"/>
                <a:ext cx="114374" cy="177670"/>
              </a:xfrm>
              <a:custGeom>
                <a:avLst/>
                <a:gdLst/>
                <a:ahLst/>
                <a:cxnLst/>
                <a:rect l="l" t="t" r="r" b="b"/>
                <a:pathLst>
                  <a:path w="253" h="393" extrusionOk="0">
                    <a:moveTo>
                      <a:pt x="55" y="0"/>
                    </a:moveTo>
                    <a:lnTo>
                      <a:pt x="0" y="56"/>
                    </a:lnTo>
                    <a:lnTo>
                      <a:pt x="141" y="195"/>
                    </a:lnTo>
                    <a:lnTo>
                      <a:pt x="2" y="337"/>
                    </a:lnTo>
                    <a:lnTo>
                      <a:pt x="59" y="392"/>
                    </a:lnTo>
                    <a:lnTo>
                      <a:pt x="252" y="194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</p:sp>
          <p:sp>
            <p:nvSpPr>
              <p:cNvPr id="130" name="Google Shape;130;p6"/>
              <p:cNvSpPr/>
              <p:nvPr/>
            </p:nvSpPr>
            <p:spPr>
              <a:xfrm>
                <a:off x="8753079" y="169678"/>
                <a:ext cx="114826" cy="177670"/>
              </a:xfrm>
              <a:custGeom>
                <a:avLst/>
                <a:gdLst/>
                <a:ahLst/>
                <a:cxnLst/>
                <a:rect l="l" t="t" r="r" b="b"/>
                <a:pathLst>
                  <a:path w="254" h="393" extrusionOk="0">
                    <a:moveTo>
                      <a:pt x="55" y="0"/>
                    </a:moveTo>
                    <a:lnTo>
                      <a:pt x="0" y="56"/>
                    </a:lnTo>
                    <a:lnTo>
                      <a:pt x="142" y="195"/>
                    </a:lnTo>
                    <a:lnTo>
                      <a:pt x="3" y="337"/>
                    </a:lnTo>
                    <a:lnTo>
                      <a:pt x="59" y="392"/>
                    </a:lnTo>
                    <a:lnTo>
                      <a:pt x="253" y="194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</p:sp>
          <p:sp>
            <p:nvSpPr>
              <p:cNvPr id="131" name="Google Shape;131;p6"/>
              <p:cNvSpPr/>
              <p:nvPr/>
            </p:nvSpPr>
            <p:spPr>
              <a:xfrm>
                <a:off x="8849822" y="168774"/>
                <a:ext cx="114826" cy="177670"/>
              </a:xfrm>
              <a:custGeom>
                <a:avLst/>
                <a:gdLst/>
                <a:ahLst/>
                <a:cxnLst/>
                <a:rect l="l" t="t" r="r" b="b"/>
                <a:pathLst>
                  <a:path w="254" h="393" extrusionOk="0">
                    <a:moveTo>
                      <a:pt x="55" y="0"/>
                    </a:moveTo>
                    <a:lnTo>
                      <a:pt x="0" y="56"/>
                    </a:lnTo>
                    <a:lnTo>
                      <a:pt x="141" y="195"/>
                    </a:lnTo>
                    <a:lnTo>
                      <a:pt x="2" y="336"/>
                    </a:lnTo>
                    <a:lnTo>
                      <a:pt x="59" y="392"/>
                    </a:lnTo>
                    <a:lnTo>
                      <a:pt x="253" y="194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</p:sp>
        </p:grpSp>
        <p:grpSp>
          <p:nvGrpSpPr>
            <p:cNvPr id="132" name="Google Shape;132;p6"/>
            <p:cNvGrpSpPr/>
            <p:nvPr/>
          </p:nvGrpSpPr>
          <p:grpSpPr>
            <a:xfrm>
              <a:off x="125825" y="4863588"/>
              <a:ext cx="790675" cy="184000"/>
              <a:chOff x="8173974" y="168774"/>
              <a:chExt cx="790675" cy="184000"/>
            </a:xfrm>
          </p:grpSpPr>
          <p:sp>
            <p:nvSpPr>
              <p:cNvPr id="133" name="Google Shape;133;p6"/>
              <p:cNvSpPr/>
              <p:nvPr/>
            </p:nvSpPr>
            <p:spPr>
              <a:xfrm>
                <a:off x="8173974" y="175103"/>
                <a:ext cx="114826" cy="177670"/>
              </a:xfrm>
              <a:custGeom>
                <a:avLst/>
                <a:gdLst/>
                <a:ahLst/>
                <a:cxnLst/>
                <a:rect l="l" t="t" r="r" b="b"/>
                <a:pathLst>
                  <a:path w="254" h="393" extrusionOk="0">
                    <a:moveTo>
                      <a:pt x="55" y="0"/>
                    </a:moveTo>
                    <a:lnTo>
                      <a:pt x="0" y="57"/>
                    </a:lnTo>
                    <a:lnTo>
                      <a:pt x="142" y="195"/>
                    </a:lnTo>
                    <a:lnTo>
                      <a:pt x="3" y="337"/>
                    </a:lnTo>
                    <a:lnTo>
                      <a:pt x="59" y="392"/>
                    </a:lnTo>
                    <a:lnTo>
                      <a:pt x="253" y="194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</p:sp>
          <p:sp>
            <p:nvSpPr>
              <p:cNvPr id="134" name="Google Shape;134;p6"/>
              <p:cNvSpPr/>
              <p:nvPr/>
            </p:nvSpPr>
            <p:spPr>
              <a:xfrm>
                <a:off x="8270717" y="174199"/>
                <a:ext cx="114374" cy="177670"/>
              </a:xfrm>
              <a:custGeom>
                <a:avLst/>
                <a:gdLst/>
                <a:ahLst/>
                <a:cxnLst/>
                <a:rect l="l" t="t" r="r" b="b"/>
                <a:pathLst>
                  <a:path w="253" h="393" extrusionOk="0">
                    <a:moveTo>
                      <a:pt x="55" y="0"/>
                    </a:moveTo>
                    <a:lnTo>
                      <a:pt x="0" y="57"/>
                    </a:lnTo>
                    <a:lnTo>
                      <a:pt x="141" y="195"/>
                    </a:lnTo>
                    <a:lnTo>
                      <a:pt x="2" y="337"/>
                    </a:lnTo>
                    <a:lnTo>
                      <a:pt x="59" y="392"/>
                    </a:lnTo>
                    <a:lnTo>
                      <a:pt x="252" y="194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</p:sp>
          <p:sp>
            <p:nvSpPr>
              <p:cNvPr id="135" name="Google Shape;135;p6"/>
              <p:cNvSpPr/>
              <p:nvPr/>
            </p:nvSpPr>
            <p:spPr>
              <a:xfrm>
                <a:off x="8367009" y="173295"/>
                <a:ext cx="114826" cy="177670"/>
              </a:xfrm>
              <a:custGeom>
                <a:avLst/>
                <a:gdLst/>
                <a:ahLst/>
                <a:cxnLst/>
                <a:rect l="l" t="t" r="r" b="b"/>
                <a:pathLst>
                  <a:path w="254" h="393" extrusionOk="0">
                    <a:moveTo>
                      <a:pt x="55" y="0"/>
                    </a:moveTo>
                    <a:lnTo>
                      <a:pt x="0" y="57"/>
                    </a:lnTo>
                    <a:lnTo>
                      <a:pt x="142" y="195"/>
                    </a:lnTo>
                    <a:lnTo>
                      <a:pt x="3" y="337"/>
                    </a:lnTo>
                    <a:lnTo>
                      <a:pt x="59" y="392"/>
                    </a:lnTo>
                    <a:lnTo>
                      <a:pt x="253" y="194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</p:sp>
          <p:sp>
            <p:nvSpPr>
              <p:cNvPr id="136" name="Google Shape;136;p6"/>
              <p:cNvSpPr/>
              <p:nvPr/>
            </p:nvSpPr>
            <p:spPr>
              <a:xfrm>
                <a:off x="8463752" y="172390"/>
                <a:ext cx="114374" cy="177670"/>
              </a:xfrm>
              <a:custGeom>
                <a:avLst/>
                <a:gdLst/>
                <a:ahLst/>
                <a:cxnLst/>
                <a:rect l="l" t="t" r="r" b="b"/>
                <a:pathLst>
                  <a:path w="253" h="393" extrusionOk="0">
                    <a:moveTo>
                      <a:pt x="55" y="0"/>
                    </a:moveTo>
                    <a:lnTo>
                      <a:pt x="0" y="56"/>
                    </a:lnTo>
                    <a:lnTo>
                      <a:pt x="141" y="195"/>
                    </a:lnTo>
                    <a:lnTo>
                      <a:pt x="2" y="337"/>
                    </a:lnTo>
                    <a:lnTo>
                      <a:pt x="59" y="392"/>
                    </a:lnTo>
                    <a:lnTo>
                      <a:pt x="252" y="194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</p:sp>
          <p:sp>
            <p:nvSpPr>
              <p:cNvPr id="137" name="Google Shape;137;p6"/>
              <p:cNvSpPr/>
              <p:nvPr/>
            </p:nvSpPr>
            <p:spPr>
              <a:xfrm>
                <a:off x="8560044" y="171486"/>
                <a:ext cx="114826" cy="177670"/>
              </a:xfrm>
              <a:custGeom>
                <a:avLst/>
                <a:gdLst/>
                <a:ahLst/>
                <a:cxnLst/>
                <a:rect l="l" t="t" r="r" b="b"/>
                <a:pathLst>
                  <a:path w="254" h="393" extrusionOk="0">
                    <a:moveTo>
                      <a:pt x="55" y="0"/>
                    </a:moveTo>
                    <a:lnTo>
                      <a:pt x="0" y="56"/>
                    </a:lnTo>
                    <a:lnTo>
                      <a:pt x="142" y="195"/>
                    </a:lnTo>
                    <a:lnTo>
                      <a:pt x="3" y="337"/>
                    </a:lnTo>
                    <a:lnTo>
                      <a:pt x="59" y="392"/>
                    </a:lnTo>
                    <a:lnTo>
                      <a:pt x="253" y="194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</p:sp>
          <p:sp>
            <p:nvSpPr>
              <p:cNvPr id="138" name="Google Shape;138;p6"/>
              <p:cNvSpPr/>
              <p:nvPr/>
            </p:nvSpPr>
            <p:spPr>
              <a:xfrm>
                <a:off x="8656787" y="170582"/>
                <a:ext cx="114374" cy="177670"/>
              </a:xfrm>
              <a:custGeom>
                <a:avLst/>
                <a:gdLst/>
                <a:ahLst/>
                <a:cxnLst/>
                <a:rect l="l" t="t" r="r" b="b"/>
                <a:pathLst>
                  <a:path w="253" h="393" extrusionOk="0">
                    <a:moveTo>
                      <a:pt x="55" y="0"/>
                    </a:moveTo>
                    <a:lnTo>
                      <a:pt x="0" y="56"/>
                    </a:lnTo>
                    <a:lnTo>
                      <a:pt x="141" y="195"/>
                    </a:lnTo>
                    <a:lnTo>
                      <a:pt x="2" y="337"/>
                    </a:lnTo>
                    <a:lnTo>
                      <a:pt x="59" y="392"/>
                    </a:lnTo>
                    <a:lnTo>
                      <a:pt x="252" y="194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</p:sp>
          <p:sp>
            <p:nvSpPr>
              <p:cNvPr id="139" name="Google Shape;139;p6"/>
              <p:cNvSpPr/>
              <p:nvPr/>
            </p:nvSpPr>
            <p:spPr>
              <a:xfrm>
                <a:off x="8753079" y="169678"/>
                <a:ext cx="114826" cy="177670"/>
              </a:xfrm>
              <a:custGeom>
                <a:avLst/>
                <a:gdLst/>
                <a:ahLst/>
                <a:cxnLst/>
                <a:rect l="l" t="t" r="r" b="b"/>
                <a:pathLst>
                  <a:path w="254" h="393" extrusionOk="0">
                    <a:moveTo>
                      <a:pt x="55" y="0"/>
                    </a:moveTo>
                    <a:lnTo>
                      <a:pt x="0" y="56"/>
                    </a:lnTo>
                    <a:lnTo>
                      <a:pt x="142" y="195"/>
                    </a:lnTo>
                    <a:lnTo>
                      <a:pt x="3" y="337"/>
                    </a:lnTo>
                    <a:lnTo>
                      <a:pt x="59" y="392"/>
                    </a:lnTo>
                    <a:lnTo>
                      <a:pt x="253" y="194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</p:sp>
          <p:sp>
            <p:nvSpPr>
              <p:cNvPr id="140" name="Google Shape;140;p6"/>
              <p:cNvSpPr/>
              <p:nvPr/>
            </p:nvSpPr>
            <p:spPr>
              <a:xfrm>
                <a:off x="8849822" y="168774"/>
                <a:ext cx="114826" cy="177670"/>
              </a:xfrm>
              <a:custGeom>
                <a:avLst/>
                <a:gdLst/>
                <a:ahLst/>
                <a:cxnLst/>
                <a:rect l="l" t="t" r="r" b="b"/>
                <a:pathLst>
                  <a:path w="254" h="393" extrusionOk="0">
                    <a:moveTo>
                      <a:pt x="55" y="0"/>
                    </a:moveTo>
                    <a:lnTo>
                      <a:pt x="0" y="56"/>
                    </a:lnTo>
                    <a:lnTo>
                      <a:pt x="141" y="195"/>
                    </a:lnTo>
                    <a:lnTo>
                      <a:pt x="2" y="336"/>
                    </a:lnTo>
                    <a:lnTo>
                      <a:pt x="59" y="392"/>
                    </a:lnTo>
                    <a:lnTo>
                      <a:pt x="253" y="194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</p:sp>
        </p:grp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8C2F67C-C704-D592-D879-C0BB58BBF77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7071501" y="4871705"/>
            <a:ext cx="2057400" cy="274637"/>
          </a:xfrm>
        </p:spPr>
        <p:txBody>
          <a:bodyPr/>
          <a:lstStyle/>
          <a:p>
            <a:fld id="{59F2E49D-D5D8-454A-821B-467E63ABC89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8"/>
          <p:cNvSpPr txBox="1">
            <a:spLocks noGrp="1"/>
          </p:cNvSpPr>
          <p:nvPr>
            <p:ph type="title"/>
          </p:nvPr>
        </p:nvSpPr>
        <p:spPr>
          <a:xfrm>
            <a:off x="1388100" y="1307100"/>
            <a:ext cx="63678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grpSp>
        <p:nvGrpSpPr>
          <p:cNvPr id="162" name="Google Shape;162;p8"/>
          <p:cNvGrpSpPr/>
          <p:nvPr/>
        </p:nvGrpSpPr>
        <p:grpSpPr>
          <a:xfrm flipH="1">
            <a:off x="138500" y="95913"/>
            <a:ext cx="8892350" cy="4951675"/>
            <a:chOff x="125825" y="95913"/>
            <a:chExt cx="8892350" cy="4951675"/>
          </a:xfrm>
        </p:grpSpPr>
        <p:grpSp>
          <p:nvGrpSpPr>
            <p:cNvPr id="163" name="Google Shape;163;p8"/>
            <p:cNvGrpSpPr/>
            <p:nvPr/>
          </p:nvGrpSpPr>
          <p:grpSpPr>
            <a:xfrm>
              <a:off x="8227500" y="95913"/>
              <a:ext cx="790675" cy="184000"/>
              <a:chOff x="8173974" y="168774"/>
              <a:chExt cx="790675" cy="184000"/>
            </a:xfrm>
          </p:grpSpPr>
          <p:sp>
            <p:nvSpPr>
              <p:cNvPr id="164" name="Google Shape;164;p8"/>
              <p:cNvSpPr/>
              <p:nvPr/>
            </p:nvSpPr>
            <p:spPr>
              <a:xfrm>
                <a:off x="8173974" y="175103"/>
                <a:ext cx="114826" cy="177670"/>
              </a:xfrm>
              <a:custGeom>
                <a:avLst/>
                <a:gdLst/>
                <a:ahLst/>
                <a:cxnLst/>
                <a:rect l="l" t="t" r="r" b="b"/>
                <a:pathLst>
                  <a:path w="254" h="393" extrusionOk="0">
                    <a:moveTo>
                      <a:pt x="55" y="0"/>
                    </a:moveTo>
                    <a:lnTo>
                      <a:pt x="0" y="57"/>
                    </a:lnTo>
                    <a:lnTo>
                      <a:pt x="142" y="195"/>
                    </a:lnTo>
                    <a:lnTo>
                      <a:pt x="3" y="337"/>
                    </a:lnTo>
                    <a:lnTo>
                      <a:pt x="59" y="392"/>
                    </a:lnTo>
                    <a:lnTo>
                      <a:pt x="253" y="194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</p:sp>
          <p:sp>
            <p:nvSpPr>
              <p:cNvPr id="165" name="Google Shape;165;p8"/>
              <p:cNvSpPr/>
              <p:nvPr/>
            </p:nvSpPr>
            <p:spPr>
              <a:xfrm>
                <a:off x="8270717" y="174199"/>
                <a:ext cx="114374" cy="177670"/>
              </a:xfrm>
              <a:custGeom>
                <a:avLst/>
                <a:gdLst/>
                <a:ahLst/>
                <a:cxnLst/>
                <a:rect l="l" t="t" r="r" b="b"/>
                <a:pathLst>
                  <a:path w="253" h="393" extrusionOk="0">
                    <a:moveTo>
                      <a:pt x="55" y="0"/>
                    </a:moveTo>
                    <a:lnTo>
                      <a:pt x="0" y="57"/>
                    </a:lnTo>
                    <a:lnTo>
                      <a:pt x="141" y="195"/>
                    </a:lnTo>
                    <a:lnTo>
                      <a:pt x="2" y="337"/>
                    </a:lnTo>
                    <a:lnTo>
                      <a:pt x="59" y="392"/>
                    </a:lnTo>
                    <a:lnTo>
                      <a:pt x="252" y="194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</p:sp>
          <p:sp>
            <p:nvSpPr>
              <p:cNvPr id="166" name="Google Shape;166;p8"/>
              <p:cNvSpPr/>
              <p:nvPr/>
            </p:nvSpPr>
            <p:spPr>
              <a:xfrm>
                <a:off x="8367009" y="173295"/>
                <a:ext cx="114826" cy="177670"/>
              </a:xfrm>
              <a:custGeom>
                <a:avLst/>
                <a:gdLst/>
                <a:ahLst/>
                <a:cxnLst/>
                <a:rect l="l" t="t" r="r" b="b"/>
                <a:pathLst>
                  <a:path w="254" h="393" extrusionOk="0">
                    <a:moveTo>
                      <a:pt x="55" y="0"/>
                    </a:moveTo>
                    <a:lnTo>
                      <a:pt x="0" y="57"/>
                    </a:lnTo>
                    <a:lnTo>
                      <a:pt x="142" y="195"/>
                    </a:lnTo>
                    <a:lnTo>
                      <a:pt x="3" y="337"/>
                    </a:lnTo>
                    <a:lnTo>
                      <a:pt x="59" y="392"/>
                    </a:lnTo>
                    <a:lnTo>
                      <a:pt x="253" y="194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</p:sp>
          <p:sp>
            <p:nvSpPr>
              <p:cNvPr id="167" name="Google Shape;167;p8"/>
              <p:cNvSpPr/>
              <p:nvPr/>
            </p:nvSpPr>
            <p:spPr>
              <a:xfrm>
                <a:off x="8463752" y="172390"/>
                <a:ext cx="114374" cy="177670"/>
              </a:xfrm>
              <a:custGeom>
                <a:avLst/>
                <a:gdLst/>
                <a:ahLst/>
                <a:cxnLst/>
                <a:rect l="l" t="t" r="r" b="b"/>
                <a:pathLst>
                  <a:path w="253" h="393" extrusionOk="0">
                    <a:moveTo>
                      <a:pt x="55" y="0"/>
                    </a:moveTo>
                    <a:lnTo>
                      <a:pt x="0" y="56"/>
                    </a:lnTo>
                    <a:lnTo>
                      <a:pt x="141" y="195"/>
                    </a:lnTo>
                    <a:lnTo>
                      <a:pt x="2" y="337"/>
                    </a:lnTo>
                    <a:lnTo>
                      <a:pt x="59" y="392"/>
                    </a:lnTo>
                    <a:lnTo>
                      <a:pt x="252" y="194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</p:sp>
          <p:sp>
            <p:nvSpPr>
              <p:cNvPr id="168" name="Google Shape;168;p8"/>
              <p:cNvSpPr/>
              <p:nvPr/>
            </p:nvSpPr>
            <p:spPr>
              <a:xfrm>
                <a:off x="8560044" y="171486"/>
                <a:ext cx="114826" cy="177670"/>
              </a:xfrm>
              <a:custGeom>
                <a:avLst/>
                <a:gdLst/>
                <a:ahLst/>
                <a:cxnLst/>
                <a:rect l="l" t="t" r="r" b="b"/>
                <a:pathLst>
                  <a:path w="254" h="393" extrusionOk="0">
                    <a:moveTo>
                      <a:pt x="55" y="0"/>
                    </a:moveTo>
                    <a:lnTo>
                      <a:pt x="0" y="56"/>
                    </a:lnTo>
                    <a:lnTo>
                      <a:pt x="142" y="195"/>
                    </a:lnTo>
                    <a:lnTo>
                      <a:pt x="3" y="337"/>
                    </a:lnTo>
                    <a:lnTo>
                      <a:pt x="59" y="392"/>
                    </a:lnTo>
                    <a:lnTo>
                      <a:pt x="253" y="194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</p:sp>
          <p:sp>
            <p:nvSpPr>
              <p:cNvPr id="169" name="Google Shape;169;p8"/>
              <p:cNvSpPr/>
              <p:nvPr/>
            </p:nvSpPr>
            <p:spPr>
              <a:xfrm>
                <a:off x="8656787" y="170582"/>
                <a:ext cx="114374" cy="177670"/>
              </a:xfrm>
              <a:custGeom>
                <a:avLst/>
                <a:gdLst/>
                <a:ahLst/>
                <a:cxnLst/>
                <a:rect l="l" t="t" r="r" b="b"/>
                <a:pathLst>
                  <a:path w="253" h="393" extrusionOk="0">
                    <a:moveTo>
                      <a:pt x="55" y="0"/>
                    </a:moveTo>
                    <a:lnTo>
                      <a:pt x="0" y="56"/>
                    </a:lnTo>
                    <a:lnTo>
                      <a:pt x="141" y="195"/>
                    </a:lnTo>
                    <a:lnTo>
                      <a:pt x="2" y="337"/>
                    </a:lnTo>
                    <a:lnTo>
                      <a:pt x="59" y="392"/>
                    </a:lnTo>
                    <a:lnTo>
                      <a:pt x="252" y="194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</p:sp>
          <p:sp>
            <p:nvSpPr>
              <p:cNvPr id="170" name="Google Shape;170;p8"/>
              <p:cNvSpPr/>
              <p:nvPr/>
            </p:nvSpPr>
            <p:spPr>
              <a:xfrm>
                <a:off x="8753079" y="169678"/>
                <a:ext cx="114826" cy="177670"/>
              </a:xfrm>
              <a:custGeom>
                <a:avLst/>
                <a:gdLst/>
                <a:ahLst/>
                <a:cxnLst/>
                <a:rect l="l" t="t" r="r" b="b"/>
                <a:pathLst>
                  <a:path w="254" h="393" extrusionOk="0">
                    <a:moveTo>
                      <a:pt x="55" y="0"/>
                    </a:moveTo>
                    <a:lnTo>
                      <a:pt x="0" y="56"/>
                    </a:lnTo>
                    <a:lnTo>
                      <a:pt x="142" y="195"/>
                    </a:lnTo>
                    <a:lnTo>
                      <a:pt x="3" y="337"/>
                    </a:lnTo>
                    <a:lnTo>
                      <a:pt x="59" y="392"/>
                    </a:lnTo>
                    <a:lnTo>
                      <a:pt x="253" y="194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</p:sp>
          <p:sp>
            <p:nvSpPr>
              <p:cNvPr id="171" name="Google Shape;171;p8"/>
              <p:cNvSpPr/>
              <p:nvPr/>
            </p:nvSpPr>
            <p:spPr>
              <a:xfrm>
                <a:off x="8849822" y="168774"/>
                <a:ext cx="114826" cy="177670"/>
              </a:xfrm>
              <a:custGeom>
                <a:avLst/>
                <a:gdLst/>
                <a:ahLst/>
                <a:cxnLst/>
                <a:rect l="l" t="t" r="r" b="b"/>
                <a:pathLst>
                  <a:path w="254" h="393" extrusionOk="0">
                    <a:moveTo>
                      <a:pt x="55" y="0"/>
                    </a:moveTo>
                    <a:lnTo>
                      <a:pt x="0" y="56"/>
                    </a:lnTo>
                    <a:lnTo>
                      <a:pt x="141" y="195"/>
                    </a:lnTo>
                    <a:lnTo>
                      <a:pt x="2" y="336"/>
                    </a:lnTo>
                    <a:lnTo>
                      <a:pt x="59" y="392"/>
                    </a:lnTo>
                    <a:lnTo>
                      <a:pt x="253" y="194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</p:sp>
        </p:grpSp>
        <p:grpSp>
          <p:nvGrpSpPr>
            <p:cNvPr id="172" name="Google Shape;172;p8"/>
            <p:cNvGrpSpPr/>
            <p:nvPr/>
          </p:nvGrpSpPr>
          <p:grpSpPr>
            <a:xfrm>
              <a:off x="125825" y="4863588"/>
              <a:ext cx="790675" cy="184000"/>
              <a:chOff x="8173974" y="168774"/>
              <a:chExt cx="790675" cy="184000"/>
            </a:xfrm>
          </p:grpSpPr>
          <p:sp>
            <p:nvSpPr>
              <p:cNvPr id="173" name="Google Shape;173;p8"/>
              <p:cNvSpPr/>
              <p:nvPr/>
            </p:nvSpPr>
            <p:spPr>
              <a:xfrm>
                <a:off x="8173974" y="175103"/>
                <a:ext cx="114826" cy="177670"/>
              </a:xfrm>
              <a:custGeom>
                <a:avLst/>
                <a:gdLst/>
                <a:ahLst/>
                <a:cxnLst/>
                <a:rect l="l" t="t" r="r" b="b"/>
                <a:pathLst>
                  <a:path w="254" h="393" extrusionOk="0">
                    <a:moveTo>
                      <a:pt x="55" y="0"/>
                    </a:moveTo>
                    <a:lnTo>
                      <a:pt x="0" y="57"/>
                    </a:lnTo>
                    <a:lnTo>
                      <a:pt x="142" y="195"/>
                    </a:lnTo>
                    <a:lnTo>
                      <a:pt x="3" y="337"/>
                    </a:lnTo>
                    <a:lnTo>
                      <a:pt x="59" y="392"/>
                    </a:lnTo>
                    <a:lnTo>
                      <a:pt x="253" y="194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</p:sp>
          <p:sp>
            <p:nvSpPr>
              <p:cNvPr id="174" name="Google Shape;174;p8"/>
              <p:cNvSpPr/>
              <p:nvPr/>
            </p:nvSpPr>
            <p:spPr>
              <a:xfrm>
                <a:off x="8270717" y="174199"/>
                <a:ext cx="114374" cy="177670"/>
              </a:xfrm>
              <a:custGeom>
                <a:avLst/>
                <a:gdLst/>
                <a:ahLst/>
                <a:cxnLst/>
                <a:rect l="l" t="t" r="r" b="b"/>
                <a:pathLst>
                  <a:path w="253" h="393" extrusionOk="0">
                    <a:moveTo>
                      <a:pt x="55" y="0"/>
                    </a:moveTo>
                    <a:lnTo>
                      <a:pt x="0" y="57"/>
                    </a:lnTo>
                    <a:lnTo>
                      <a:pt x="141" y="195"/>
                    </a:lnTo>
                    <a:lnTo>
                      <a:pt x="2" y="337"/>
                    </a:lnTo>
                    <a:lnTo>
                      <a:pt x="59" y="392"/>
                    </a:lnTo>
                    <a:lnTo>
                      <a:pt x="252" y="194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</p:sp>
          <p:sp>
            <p:nvSpPr>
              <p:cNvPr id="175" name="Google Shape;175;p8"/>
              <p:cNvSpPr/>
              <p:nvPr/>
            </p:nvSpPr>
            <p:spPr>
              <a:xfrm>
                <a:off x="8367009" y="173295"/>
                <a:ext cx="114826" cy="177670"/>
              </a:xfrm>
              <a:custGeom>
                <a:avLst/>
                <a:gdLst/>
                <a:ahLst/>
                <a:cxnLst/>
                <a:rect l="l" t="t" r="r" b="b"/>
                <a:pathLst>
                  <a:path w="254" h="393" extrusionOk="0">
                    <a:moveTo>
                      <a:pt x="55" y="0"/>
                    </a:moveTo>
                    <a:lnTo>
                      <a:pt x="0" y="57"/>
                    </a:lnTo>
                    <a:lnTo>
                      <a:pt x="142" y="195"/>
                    </a:lnTo>
                    <a:lnTo>
                      <a:pt x="3" y="337"/>
                    </a:lnTo>
                    <a:lnTo>
                      <a:pt x="59" y="392"/>
                    </a:lnTo>
                    <a:lnTo>
                      <a:pt x="253" y="194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</p:sp>
          <p:sp>
            <p:nvSpPr>
              <p:cNvPr id="176" name="Google Shape;176;p8"/>
              <p:cNvSpPr/>
              <p:nvPr/>
            </p:nvSpPr>
            <p:spPr>
              <a:xfrm>
                <a:off x="8463752" y="172390"/>
                <a:ext cx="114374" cy="177670"/>
              </a:xfrm>
              <a:custGeom>
                <a:avLst/>
                <a:gdLst/>
                <a:ahLst/>
                <a:cxnLst/>
                <a:rect l="l" t="t" r="r" b="b"/>
                <a:pathLst>
                  <a:path w="253" h="393" extrusionOk="0">
                    <a:moveTo>
                      <a:pt x="55" y="0"/>
                    </a:moveTo>
                    <a:lnTo>
                      <a:pt x="0" y="56"/>
                    </a:lnTo>
                    <a:lnTo>
                      <a:pt x="141" y="195"/>
                    </a:lnTo>
                    <a:lnTo>
                      <a:pt x="2" y="337"/>
                    </a:lnTo>
                    <a:lnTo>
                      <a:pt x="59" y="392"/>
                    </a:lnTo>
                    <a:lnTo>
                      <a:pt x="252" y="194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</p:sp>
          <p:sp>
            <p:nvSpPr>
              <p:cNvPr id="177" name="Google Shape;177;p8"/>
              <p:cNvSpPr/>
              <p:nvPr/>
            </p:nvSpPr>
            <p:spPr>
              <a:xfrm>
                <a:off x="8560044" y="171486"/>
                <a:ext cx="114826" cy="177670"/>
              </a:xfrm>
              <a:custGeom>
                <a:avLst/>
                <a:gdLst/>
                <a:ahLst/>
                <a:cxnLst/>
                <a:rect l="l" t="t" r="r" b="b"/>
                <a:pathLst>
                  <a:path w="254" h="393" extrusionOk="0">
                    <a:moveTo>
                      <a:pt x="55" y="0"/>
                    </a:moveTo>
                    <a:lnTo>
                      <a:pt x="0" y="56"/>
                    </a:lnTo>
                    <a:lnTo>
                      <a:pt x="142" y="195"/>
                    </a:lnTo>
                    <a:lnTo>
                      <a:pt x="3" y="337"/>
                    </a:lnTo>
                    <a:lnTo>
                      <a:pt x="59" y="392"/>
                    </a:lnTo>
                    <a:lnTo>
                      <a:pt x="253" y="194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</p:sp>
          <p:sp>
            <p:nvSpPr>
              <p:cNvPr id="178" name="Google Shape;178;p8"/>
              <p:cNvSpPr/>
              <p:nvPr/>
            </p:nvSpPr>
            <p:spPr>
              <a:xfrm>
                <a:off x="8656787" y="170582"/>
                <a:ext cx="114374" cy="177670"/>
              </a:xfrm>
              <a:custGeom>
                <a:avLst/>
                <a:gdLst/>
                <a:ahLst/>
                <a:cxnLst/>
                <a:rect l="l" t="t" r="r" b="b"/>
                <a:pathLst>
                  <a:path w="253" h="393" extrusionOk="0">
                    <a:moveTo>
                      <a:pt x="55" y="0"/>
                    </a:moveTo>
                    <a:lnTo>
                      <a:pt x="0" y="56"/>
                    </a:lnTo>
                    <a:lnTo>
                      <a:pt x="141" y="195"/>
                    </a:lnTo>
                    <a:lnTo>
                      <a:pt x="2" y="337"/>
                    </a:lnTo>
                    <a:lnTo>
                      <a:pt x="59" y="392"/>
                    </a:lnTo>
                    <a:lnTo>
                      <a:pt x="252" y="194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</p:sp>
          <p:sp>
            <p:nvSpPr>
              <p:cNvPr id="179" name="Google Shape;179;p8"/>
              <p:cNvSpPr/>
              <p:nvPr/>
            </p:nvSpPr>
            <p:spPr>
              <a:xfrm>
                <a:off x="8753079" y="169678"/>
                <a:ext cx="114826" cy="177670"/>
              </a:xfrm>
              <a:custGeom>
                <a:avLst/>
                <a:gdLst/>
                <a:ahLst/>
                <a:cxnLst/>
                <a:rect l="l" t="t" r="r" b="b"/>
                <a:pathLst>
                  <a:path w="254" h="393" extrusionOk="0">
                    <a:moveTo>
                      <a:pt x="55" y="0"/>
                    </a:moveTo>
                    <a:lnTo>
                      <a:pt x="0" y="56"/>
                    </a:lnTo>
                    <a:lnTo>
                      <a:pt x="142" y="195"/>
                    </a:lnTo>
                    <a:lnTo>
                      <a:pt x="3" y="337"/>
                    </a:lnTo>
                    <a:lnTo>
                      <a:pt x="59" y="392"/>
                    </a:lnTo>
                    <a:lnTo>
                      <a:pt x="253" y="194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</p:sp>
          <p:sp>
            <p:nvSpPr>
              <p:cNvPr id="180" name="Google Shape;180;p8"/>
              <p:cNvSpPr/>
              <p:nvPr/>
            </p:nvSpPr>
            <p:spPr>
              <a:xfrm>
                <a:off x="8849822" y="168774"/>
                <a:ext cx="114826" cy="177670"/>
              </a:xfrm>
              <a:custGeom>
                <a:avLst/>
                <a:gdLst/>
                <a:ahLst/>
                <a:cxnLst/>
                <a:rect l="l" t="t" r="r" b="b"/>
                <a:pathLst>
                  <a:path w="254" h="393" extrusionOk="0">
                    <a:moveTo>
                      <a:pt x="55" y="0"/>
                    </a:moveTo>
                    <a:lnTo>
                      <a:pt x="0" y="56"/>
                    </a:lnTo>
                    <a:lnTo>
                      <a:pt x="141" y="195"/>
                    </a:lnTo>
                    <a:lnTo>
                      <a:pt x="2" y="336"/>
                    </a:lnTo>
                    <a:lnTo>
                      <a:pt x="59" y="392"/>
                    </a:lnTo>
                    <a:lnTo>
                      <a:pt x="253" y="194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</p:sp>
        </p:grpSp>
      </p:grpSp>
      <p:grpSp>
        <p:nvGrpSpPr>
          <p:cNvPr id="181" name="Google Shape;181;p8"/>
          <p:cNvGrpSpPr/>
          <p:nvPr/>
        </p:nvGrpSpPr>
        <p:grpSpPr>
          <a:xfrm flipH="1">
            <a:off x="0" y="91575"/>
            <a:ext cx="9156650" cy="4921200"/>
            <a:chOff x="25" y="91575"/>
            <a:chExt cx="9156650" cy="4921200"/>
          </a:xfrm>
        </p:grpSpPr>
        <p:sp>
          <p:nvSpPr>
            <p:cNvPr id="182" name="Google Shape;182;p8"/>
            <p:cNvSpPr/>
            <p:nvPr/>
          </p:nvSpPr>
          <p:spPr>
            <a:xfrm>
              <a:off x="25" y="91575"/>
              <a:ext cx="2611175" cy="942650"/>
            </a:xfrm>
            <a:custGeom>
              <a:avLst/>
              <a:gdLst/>
              <a:ahLst/>
              <a:cxnLst/>
              <a:rect l="l" t="t" r="r" b="b"/>
              <a:pathLst>
                <a:path w="104447" h="37706" extrusionOk="0">
                  <a:moveTo>
                    <a:pt x="0" y="37706"/>
                  </a:moveTo>
                  <a:lnTo>
                    <a:pt x="36523" y="37706"/>
                  </a:lnTo>
                  <a:lnTo>
                    <a:pt x="52289" y="21940"/>
                  </a:lnTo>
                  <a:lnTo>
                    <a:pt x="82506" y="21940"/>
                  </a:lnTo>
                  <a:lnTo>
                    <a:pt x="104447" y="0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oval" w="med" len="med"/>
            </a:ln>
          </p:spPr>
        </p:sp>
        <p:sp>
          <p:nvSpPr>
            <p:cNvPr id="183" name="Google Shape;183;p8"/>
            <p:cNvSpPr/>
            <p:nvPr/>
          </p:nvSpPr>
          <p:spPr>
            <a:xfrm>
              <a:off x="2826400" y="4050500"/>
              <a:ext cx="6330275" cy="962275"/>
            </a:xfrm>
            <a:custGeom>
              <a:avLst/>
              <a:gdLst/>
              <a:ahLst/>
              <a:cxnLst/>
              <a:rect l="l" t="t" r="r" b="b"/>
              <a:pathLst>
                <a:path w="253211" h="38491" extrusionOk="0">
                  <a:moveTo>
                    <a:pt x="0" y="38491"/>
                  </a:moveTo>
                  <a:lnTo>
                    <a:pt x="214937" y="38491"/>
                  </a:lnTo>
                  <a:lnTo>
                    <a:pt x="253211" y="0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oval" w="med" len="med"/>
              <a:tailEnd type="none" w="med" len="med"/>
            </a:ln>
          </p:spPr>
        </p:sp>
      </p:grpSp>
      <p:grpSp>
        <p:nvGrpSpPr>
          <p:cNvPr id="184" name="Google Shape;184;p8"/>
          <p:cNvGrpSpPr/>
          <p:nvPr/>
        </p:nvGrpSpPr>
        <p:grpSpPr>
          <a:xfrm flipH="1">
            <a:off x="6055" y="0"/>
            <a:ext cx="9150620" cy="5148145"/>
            <a:chOff x="0" y="0"/>
            <a:chExt cx="9150620" cy="5148145"/>
          </a:xfrm>
        </p:grpSpPr>
        <p:sp>
          <p:nvSpPr>
            <p:cNvPr id="185" name="Google Shape;185;p8"/>
            <p:cNvSpPr/>
            <p:nvPr/>
          </p:nvSpPr>
          <p:spPr>
            <a:xfrm>
              <a:off x="0" y="0"/>
              <a:ext cx="2492925" cy="899561"/>
            </a:xfrm>
            <a:custGeom>
              <a:avLst/>
              <a:gdLst/>
              <a:ahLst/>
              <a:cxnLst/>
              <a:rect l="l" t="t" r="r" b="b"/>
              <a:pathLst>
                <a:path w="99717" h="34552" extrusionOk="0">
                  <a:moveTo>
                    <a:pt x="0" y="34552"/>
                  </a:moveTo>
                  <a:lnTo>
                    <a:pt x="33633" y="34552"/>
                  </a:lnTo>
                  <a:lnTo>
                    <a:pt x="49136" y="19049"/>
                  </a:lnTo>
                  <a:lnTo>
                    <a:pt x="80667" y="19049"/>
                  </a:lnTo>
                  <a:lnTo>
                    <a:pt x="99717" y="0"/>
                  </a:lnTo>
                  <a:lnTo>
                    <a:pt x="26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</p:sp>
        <p:sp>
          <p:nvSpPr>
            <p:cNvPr id="186" name="Google Shape;186;p8"/>
            <p:cNvSpPr/>
            <p:nvPr/>
          </p:nvSpPr>
          <p:spPr>
            <a:xfrm>
              <a:off x="8244355" y="4248575"/>
              <a:ext cx="906265" cy="899570"/>
            </a:xfrm>
            <a:custGeom>
              <a:avLst/>
              <a:gdLst/>
              <a:ahLst/>
              <a:cxnLst/>
              <a:rect l="l" t="t" r="r" b="b"/>
              <a:pathLst>
                <a:path w="17868" h="17736" extrusionOk="0">
                  <a:moveTo>
                    <a:pt x="0" y="17736"/>
                  </a:moveTo>
                  <a:lnTo>
                    <a:pt x="17736" y="0"/>
                  </a:lnTo>
                  <a:lnTo>
                    <a:pt x="17868" y="1773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9D0D27E-DE8B-CC6E-244C-912B50B581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6182776" y="4815104"/>
            <a:ext cx="2057400" cy="274637"/>
          </a:xfrm>
        </p:spPr>
        <p:txBody>
          <a:bodyPr/>
          <a:lstStyle/>
          <a:p>
            <a:fld id="{59F2E49D-D5D8-454A-821B-467E63ABC89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9"/>
          <p:cNvSpPr txBox="1">
            <a:spLocks noGrp="1"/>
          </p:cNvSpPr>
          <p:nvPr>
            <p:ph type="title"/>
          </p:nvPr>
        </p:nvSpPr>
        <p:spPr>
          <a:xfrm>
            <a:off x="2241425" y="1606300"/>
            <a:ext cx="46611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89" name="Google Shape;189;p9"/>
          <p:cNvSpPr txBox="1">
            <a:spLocks noGrp="1"/>
          </p:cNvSpPr>
          <p:nvPr>
            <p:ph type="subTitle" idx="1"/>
          </p:nvPr>
        </p:nvSpPr>
        <p:spPr>
          <a:xfrm>
            <a:off x="2241475" y="2481800"/>
            <a:ext cx="4661100" cy="105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grpSp>
        <p:nvGrpSpPr>
          <p:cNvPr id="190" name="Google Shape;190;p9"/>
          <p:cNvGrpSpPr/>
          <p:nvPr/>
        </p:nvGrpSpPr>
        <p:grpSpPr>
          <a:xfrm>
            <a:off x="13150" y="165550"/>
            <a:ext cx="9130875" cy="4797075"/>
            <a:chOff x="13150" y="165550"/>
            <a:chExt cx="9130875" cy="4797075"/>
          </a:xfrm>
        </p:grpSpPr>
        <p:sp>
          <p:nvSpPr>
            <p:cNvPr id="191" name="Google Shape;191;p9"/>
            <p:cNvSpPr/>
            <p:nvPr/>
          </p:nvSpPr>
          <p:spPr>
            <a:xfrm>
              <a:off x="13150" y="165550"/>
              <a:ext cx="1767050" cy="863825"/>
            </a:xfrm>
            <a:custGeom>
              <a:avLst/>
              <a:gdLst/>
              <a:ahLst/>
              <a:cxnLst/>
              <a:rect l="l" t="t" r="r" b="b"/>
              <a:pathLst>
                <a:path w="70682" h="34553" extrusionOk="0">
                  <a:moveTo>
                    <a:pt x="0" y="34553"/>
                  </a:moveTo>
                  <a:lnTo>
                    <a:pt x="34553" y="0"/>
                  </a:lnTo>
                  <a:lnTo>
                    <a:pt x="70682" y="0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oval" w="med" len="med"/>
            </a:ln>
          </p:spPr>
        </p:sp>
        <p:sp>
          <p:nvSpPr>
            <p:cNvPr id="192" name="Google Shape;192;p9"/>
            <p:cNvSpPr/>
            <p:nvPr/>
          </p:nvSpPr>
          <p:spPr>
            <a:xfrm>
              <a:off x="2813675" y="4366400"/>
              <a:ext cx="6330350" cy="596225"/>
            </a:xfrm>
            <a:custGeom>
              <a:avLst/>
              <a:gdLst/>
              <a:ahLst/>
              <a:cxnLst/>
              <a:rect l="l" t="t" r="r" b="b"/>
              <a:pathLst>
                <a:path w="253214" h="23849" extrusionOk="0">
                  <a:moveTo>
                    <a:pt x="253214" y="0"/>
                  </a:moveTo>
                  <a:lnTo>
                    <a:pt x="237186" y="0"/>
                  </a:lnTo>
                  <a:lnTo>
                    <a:pt x="217338" y="11459"/>
                  </a:lnTo>
                  <a:lnTo>
                    <a:pt x="21461" y="11459"/>
                  </a:lnTo>
                  <a:lnTo>
                    <a:pt x="0" y="23849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oval" w="med" len="med"/>
            </a:ln>
          </p:spPr>
        </p:sp>
      </p:grpSp>
      <p:grpSp>
        <p:nvGrpSpPr>
          <p:cNvPr id="193" name="Google Shape;193;p9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194" name="Google Shape;194;p9"/>
            <p:cNvSpPr/>
            <p:nvPr/>
          </p:nvSpPr>
          <p:spPr>
            <a:xfrm>
              <a:off x="2847425" y="4505400"/>
              <a:ext cx="6296575" cy="638100"/>
            </a:xfrm>
            <a:custGeom>
              <a:avLst/>
              <a:gdLst/>
              <a:ahLst/>
              <a:cxnLst/>
              <a:rect l="l" t="t" r="r" b="b"/>
              <a:pathLst>
                <a:path w="251863" h="25524" extrusionOk="0">
                  <a:moveTo>
                    <a:pt x="251601" y="0"/>
                  </a:moveTo>
                  <a:lnTo>
                    <a:pt x="240303" y="221"/>
                  </a:lnTo>
                  <a:lnTo>
                    <a:pt x="219545" y="12570"/>
                  </a:lnTo>
                  <a:lnTo>
                    <a:pt x="23001" y="12045"/>
                  </a:lnTo>
                  <a:lnTo>
                    <a:pt x="0" y="25524"/>
                  </a:lnTo>
                  <a:lnTo>
                    <a:pt x="251863" y="2552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</p:sp>
        <p:sp>
          <p:nvSpPr>
            <p:cNvPr id="195" name="Google Shape;195;p9"/>
            <p:cNvSpPr/>
            <p:nvPr/>
          </p:nvSpPr>
          <p:spPr>
            <a:xfrm>
              <a:off x="0" y="0"/>
              <a:ext cx="798150" cy="798125"/>
            </a:xfrm>
            <a:custGeom>
              <a:avLst/>
              <a:gdLst/>
              <a:ahLst/>
              <a:cxnLst/>
              <a:rect l="l" t="t" r="r" b="b"/>
              <a:pathLst>
                <a:path w="31926" h="31925" extrusionOk="0">
                  <a:moveTo>
                    <a:pt x="0" y="31925"/>
                  </a:moveTo>
                  <a:lnTo>
                    <a:pt x="31926" y="0"/>
                  </a:lnTo>
                  <a:lnTo>
                    <a:pt x="26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</p:sp>
      </p:grpSp>
      <p:grpSp>
        <p:nvGrpSpPr>
          <p:cNvPr id="196" name="Google Shape;196;p9"/>
          <p:cNvGrpSpPr/>
          <p:nvPr/>
        </p:nvGrpSpPr>
        <p:grpSpPr>
          <a:xfrm>
            <a:off x="2053895" y="5"/>
            <a:ext cx="631800" cy="291960"/>
            <a:chOff x="2697570" y="5"/>
            <a:chExt cx="631800" cy="291960"/>
          </a:xfrm>
        </p:grpSpPr>
        <p:sp>
          <p:nvSpPr>
            <p:cNvPr id="197" name="Google Shape;197;p9"/>
            <p:cNvSpPr/>
            <p:nvPr/>
          </p:nvSpPr>
          <p:spPr>
            <a:xfrm>
              <a:off x="2994210" y="5"/>
              <a:ext cx="335160" cy="291960"/>
            </a:xfrm>
            <a:custGeom>
              <a:avLst/>
              <a:gdLst/>
              <a:ahLst/>
              <a:cxnLst/>
              <a:rect l="l" t="t" r="r" b="b"/>
              <a:pathLst>
                <a:path w="931" h="811" extrusionOk="0">
                  <a:moveTo>
                    <a:pt x="930" y="0"/>
                  </a:moveTo>
                  <a:lnTo>
                    <a:pt x="120" y="810"/>
                  </a:lnTo>
                  <a:lnTo>
                    <a:pt x="0" y="810"/>
                  </a:lnTo>
                  <a:lnTo>
                    <a:pt x="809" y="0"/>
                  </a:lnTo>
                  <a:lnTo>
                    <a:pt x="93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</p:sp>
        <p:sp>
          <p:nvSpPr>
            <p:cNvPr id="198" name="Google Shape;198;p9"/>
            <p:cNvSpPr/>
            <p:nvPr/>
          </p:nvSpPr>
          <p:spPr>
            <a:xfrm>
              <a:off x="2845890" y="5"/>
              <a:ext cx="335160" cy="291960"/>
            </a:xfrm>
            <a:custGeom>
              <a:avLst/>
              <a:gdLst/>
              <a:ahLst/>
              <a:cxnLst/>
              <a:rect l="l" t="t" r="r" b="b"/>
              <a:pathLst>
                <a:path w="931" h="811" extrusionOk="0">
                  <a:moveTo>
                    <a:pt x="809" y="0"/>
                  </a:moveTo>
                  <a:lnTo>
                    <a:pt x="930" y="0"/>
                  </a:lnTo>
                  <a:lnTo>
                    <a:pt x="120" y="810"/>
                  </a:lnTo>
                  <a:lnTo>
                    <a:pt x="0" y="810"/>
                  </a:lnTo>
                  <a:lnTo>
                    <a:pt x="80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</p:sp>
        <p:sp>
          <p:nvSpPr>
            <p:cNvPr id="199" name="Google Shape;199;p9"/>
            <p:cNvSpPr/>
            <p:nvPr/>
          </p:nvSpPr>
          <p:spPr>
            <a:xfrm>
              <a:off x="2697570" y="5"/>
              <a:ext cx="335160" cy="291960"/>
            </a:xfrm>
            <a:custGeom>
              <a:avLst/>
              <a:gdLst/>
              <a:ahLst/>
              <a:cxnLst/>
              <a:rect l="l" t="t" r="r" b="b"/>
              <a:pathLst>
                <a:path w="931" h="811" extrusionOk="0">
                  <a:moveTo>
                    <a:pt x="809" y="0"/>
                  </a:moveTo>
                  <a:lnTo>
                    <a:pt x="930" y="0"/>
                  </a:lnTo>
                  <a:lnTo>
                    <a:pt x="120" y="810"/>
                  </a:lnTo>
                  <a:lnTo>
                    <a:pt x="0" y="810"/>
                  </a:lnTo>
                  <a:lnTo>
                    <a:pt x="80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</p:sp>
      </p:grpSp>
      <p:grpSp>
        <p:nvGrpSpPr>
          <p:cNvPr id="200" name="Google Shape;200;p9"/>
          <p:cNvGrpSpPr/>
          <p:nvPr/>
        </p:nvGrpSpPr>
        <p:grpSpPr>
          <a:xfrm>
            <a:off x="125825" y="95913"/>
            <a:ext cx="8892350" cy="4951675"/>
            <a:chOff x="125825" y="95913"/>
            <a:chExt cx="8892350" cy="4951675"/>
          </a:xfrm>
        </p:grpSpPr>
        <p:grpSp>
          <p:nvGrpSpPr>
            <p:cNvPr id="201" name="Google Shape;201;p9"/>
            <p:cNvGrpSpPr/>
            <p:nvPr/>
          </p:nvGrpSpPr>
          <p:grpSpPr>
            <a:xfrm>
              <a:off x="8227500" y="95913"/>
              <a:ext cx="790675" cy="184000"/>
              <a:chOff x="8173974" y="168774"/>
              <a:chExt cx="790675" cy="184000"/>
            </a:xfrm>
          </p:grpSpPr>
          <p:sp>
            <p:nvSpPr>
              <p:cNvPr id="202" name="Google Shape;202;p9"/>
              <p:cNvSpPr/>
              <p:nvPr/>
            </p:nvSpPr>
            <p:spPr>
              <a:xfrm>
                <a:off x="8173974" y="175103"/>
                <a:ext cx="114826" cy="177670"/>
              </a:xfrm>
              <a:custGeom>
                <a:avLst/>
                <a:gdLst/>
                <a:ahLst/>
                <a:cxnLst/>
                <a:rect l="l" t="t" r="r" b="b"/>
                <a:pathLst>
                  <a:path w="254" h="393" extrusionOk="0">
                    <a:moveTo>
                      <a:pt x="55" y="0"/>
                    </a:moveTo>
                    <a:lnTo>
                      <a:pt x="0" y="57"/>
                    </a:lnTo>
                    <a:lnTo>
                      <a:pt x="142" y="195"/>
                    </a:lnTo>
                    <a:lnTo>
                      <a:pt x="3" y="337"/>
                    </a:lnTo>
                    <a:lnTo>
                      <a:pt x="59" y="392"/>
                    </a:lnTo>
                    <a:lnTo>
                      <a:pt x="253" y="194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</p:sp>
          <p:sp>
            <p:nvSpPr>
              <p:cNvPr id="203" name="Google Shape;203;p9"/>
              <p:cNvSpPr/>
              <p:nvPr/>
            </p:nvSpPr>
            <p:spPr>
              <a:xfrm>
                <a:off x="8270717" y="174199"/>
                <a:ext cx="114374" cy="177670"/>
              </a:xfrm>
              <a:custGeom>
                <a:avLst/>
                <a:gdLst/>
                <a:ahLst/>
                <a:cxnLst/>
                <a:rect l="l" t="t" r="r" b="b"/>
                <a:pathLst>
                  <a:path w="253" h="393" extrusionOk="0">
                    <a:moveTo>
                      <a:pt x="55" y="0"/>
                    </a:moveTo>
                    <a:lnTo>
                      <a:pt x="0" y="57"/>
                    </a:lnTo>
                    <a:lnTo>
                      <a:pt x="141" y="195"/>
                    </a:lnTo>
                    <a:lnTo>
                      <a:pt x="2" y="337"/>
                    </a:lnTo>
                    <a:lnTo>
                      <a:pt x="59" y="392"/>
                    </a:lnTo>
                    <a:lnTo>
                      <a:pt x="252" y="194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</p:sp>
          <p:sp>
            <p:nvSpPr>
              <p:cNvPr id="204" name="Google Shape;204;p9"/>
              <p:cNvSpPr/>
              <p:nvPr/>
            </p:nvSpPr>
            <p:spPr>
              <a:xfrm>
                <a:off x="8367009" y="173295"/>
                <a:ext cx="114826" cy="177670"/>
              </a:xfrm>
              <a:custGeom>
                <a:avLst/>
                <a:gdLst/>
                <a:ahLst/>
                <a:cxnLst/>
                <a:rect l="l" t="t" r="r" b="b"/>
                <a:pathLst>
                  <a:path w="254" h="393" extrusionOk="0">
                    <a:moveTo>
                      <a:pt x="55" y="0"/>
                    </a:moveTo>
                    <a:lnTo>
                      <a:pt x="0" y="57"/>
                    </a:lnTo>
                    <a:lnTo>
                      <a:pt x="142" y="195"/>
                    </a:lnTo>
                    <a:lnTo>
                      <a:pt x="3" y="337"/>
                    </a:lnTo>
                    <a:lnTo>
                      <a:pt x="59" y="392"/>
                    </a:lnTo>
                    <a:lnTo>
                      <a:pt x="253" y="194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</p:sp>
          <p:sp>
            <p:nvSpPr>
              <p:cNvPr id="205" name="Google Shape;205;p9"/>
              <p:cNvSpPr/>
              <p:nvPr/>
            </p:nvSpPr>
            <p:spPr>
              <a:xfrm>
                <a:off x="8463752" y="172390"/>
                <a:ext cx="114374" cy="177670"/>
              </a:xfrm>
              <a:custGeom>
                <a:avLst/>
                <a:gdLst/>
                <a:ahLst/>
                <a:cxnLst/>
                <a:rect l="l" t="t" r="r" b="b"/>
                <a:pathLst>
                  <a:path w="253" h="393" extrusionOk="0">
                    <a:moveTo>
                      <a:pt x="55" y="0"/>
                    </a:moveTo>
                    <a:lnTo>
                      <a:pt x="0" y="56"/>
                    </a:lnTo>
                    <a:lnTo>
                      <a:pt x="141" y="195"/>
                    </a:lnTo>
                    <a:lnTo>
                      <a:pt x="2" y="337"/>
                    </a:lnTo>
                    <a:lnTo>
                      <a:pt x="59" y="392"/>
                    </a:lnTo>
                    <a:lnTo>
                      <a:pt x="252" y="194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</p:sp>
          <p:sp>
            <p:nvSpPr>
              <p:cNvPr id="206" name="Google Shape;206;p9"/>
              <p:cNvSpPr/>
              <p:nvPr/>
            </p:nvSpPr>
            <p:spPr>
              <a:xfrm>
                <a:off x="8560044" y="171486"/>
                <a:ext cx="114826" cy="177670"/>
              </a:xfrm>
              <a:custGeom>
                <a:avLst/>
                <a:gdLst/>
                <a:ahLst/>
                <a:cxnLst/>
                <a:rect l="l" t="t" r="r" b="b"/>
                <a:pathLst>
                  <a:path w="254" h="393" extrusionOk="0">
                    <a:moveTo>
                      <a:pt x="55" y="0"/>
                    </a:moveTo>
                    <a:lnTo>
                      <a:pt x="0" y="56"/>
                    </a:lnTo>
                    <a:lnTo>
                      <a:pt x="142" y="195"/>
                    </a:lnTo>
                    <a:lnTo>
                      <a:pt x="3" y="337"/>
                    </a:lnTo>
                    <a:lnTo>
                      <a:pt x="59" y="392"/>
                    </a:lnTo>
                    <a:lnTo>
                      <a:pt x="253" y="194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</p:sp>
          <p:sp>
            <p:nvSpPr>
              <p:cNvPr id="207" name="Google Shape;207;p9"/>
              <p:cNvSpPr/>
              <p:nvPr/>
            </p:nvSpPr>
            <p:spPr>
              <a:xfrm>
                <a:off x="8656787" y="170582"/>
                <a:ext cx="114374" cy="177670"/>
              </a:xfrm>
              <a:custGeom>
                <a:avLst/>
                <a:gdLst/>
                <a:ahLst/>
                <a:cxnLst/>
                <a:rect l="l" t="t" r="r" b="b"/>
                <a:pathLst>
                  <a:path w="253" h="393" extrusionOk="0">
                    <a:moveTo>
                      <a:pt x="55" y="0"/>
                    </a:moveTo>
                    <a:lnTo>
                      <a:pt x="0" y="56"/>
                    </a:lnTo>
                    <a:lnTo>
                      <a:pt x="141" y="195"/>
                    </a:lnTo>
                    <a:lnTo>
                      <a:pt x="2" y="337"/>
                    </a:lnTo>
                    <a:lnTo>
                      <a:pt x="59" y="392"/>
                    </a:lnTo>
                    <a:lnTo>
                      <a:pt x="252" y="194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</p:sp>
          <p:sp>
            <p:nvSpPr>
              <p:cNvPr id="208" name="Google Shape;208;p9"/>
              <p:cNvSpPr/>
              <p:nvPr/>
            </p:nvSpPr>
            <p:spPr>
              <a:xfrm>
                <a:off x="8753079" y="169678"/>
                <a:ext cx="114826" cy="177670"/>
              </a:xfrm>
              <a:custGeom>
                <a:avLst/>
                <a:gdLst/>
                <a:ahLst/>
                <a:cxnLst/>
                <a:rect l="l" t="t" r="r" b="b"/>
                <a:pathLst>
                  <a:path w="254" h="393" extrusionOk="0">
                    <a:moveTo>
                      <a:pt x="55" y="0"/>
                    </a:moveTo>
                    <a:lnTo>
                      <a:pt x="0" y="56"/>
                    </a:lnTo>
                    <a:lnTo>
                      <a:pt x="142" y="195"/>
                    </a:lnTo>
                    <a:lnTo>
                      <a:pt x="3" y="337"/>
                    </a:lnTo>
                    <a:lnTo>
                      <a:pt x="59" y="392"/>
                    </a:lnTo>
                    <a:lnTo>
                      <a:pt x="253" y="194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</p:sp>
          <p:sp>
            <p:nvSpPr>
              <p:cNvPr id="209" name="Google Shape;209;p9"/>
              <p:cNvSpPr/>
              <p:nvPr/>
            </p:nvSpPr>
            <p:spPr>
              <a:xfrm>
                <a:off x="8849822" y="168774"/>
                <a:ext cx="114826" cy="177670"/>
              </a:xfrm>
              <a:custGeom>
                <a:avLst/>
                <a:gdLst/>
                <a:ahLst/>
                <a:cxnLst/>
                <a:rect l="l" t="t" r="r" b="b"/>
                <a:pathLst>
                  <a:path w="254" h="393" extrusionOk="0">
                    <a:moveTo>
                      <a:pt x="55" y="0"/>
                    </a:moveTo>
                    <a:lnTo>
                      <a:pt x="0" y="56"/>
                    </a:lnTo>
                    <a:lnTo>
                      <a:pt x="141" y="195"/>
                    </a:lnTo>
                    <a:lnTo>
                      <a:pt x="2" y="336"/>
                    </a:lnTo>
                    <a:lnTo>
                      <a:pt x="59" y="392"/>
                    </a:lnTo>
                    <a:lnTo>
                      <a:pt x="253" y="194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</p:sp>
        </p:grpSp>
        <p:grpSp>
          <p:nvGrpSpPr>
            <p:cNvPr id="210" name="Google Shape;210;p9"/>
            <p:cNvGrpSpPr/>
            <p:nvPr/>
          </p:nvGrpSpPr>
          <p:grpSpPr>
            <a:xfrm>
              <a:off x="125825" y="4863588"/>
              <a:ext cx="790675" cy="184000"/>
              <a:chOff x="8173974" y="168774"/>
              <a:chExt cx="790675" cy="184000"/>
            </a:xfrm>
          </p:grpSpPr>
          <p:sp>
            <p:nvSpPr>
              <p:cNvPr id="211" name="Google Shape;211;p9"/>
              <p:cNvSpPr/>
              <p:nvPr/>
            </p:nvSpPr>
            <p:spPr>
              <a:xfrm>
                <a:off x="8173974" y="175103"/>
                <a:ext cx="114826" cy="177670"/>
              </a:xfrm>
              <a:custGeom>
                <a:avLst/>
                <a:gdLst/>
                <a:ahLst/>
                <a:cxnLst/>
                <a:rect l="l" t="t" r="r" b="b"/>
                <a:pathLst>
                  <a:path w="254" h="393" extrusionOk="0">
                    <a:moveTo>
                      <a:pt x="55" y="0"/>
                    </a:moveTo>
                    <a:lnTo>
                      <a:pt x="0" y="57"/>
                    </a:lnTo>
                    <a:lnTo>
                      <a:pt x="142" y="195"/>
                    </a:lnTo>
                    <a:lnTo>
                      <a:pt x="3" y="337"/>
                    </a:lnTo>
                    <a:lnTo>
                      <a:pt x="59" y="392"/>
                    </a:lnTo>
                    <a:lnTo>
                      <a:pt x="253" y="194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</p:sp>
          <p:sp>
            <p:nvSpPr>
              <p:cNvPr id="212" name="Google Shape;212;p9"/>
              <p:cNvSpPr/>
              <p:nvPr/>
            </p:nvSpPr>
            <p:spPr>
              <a:xfrm>
                <a:off x="8270717" y="174199"/>
                <a:ext cx="114374" cy="177670"/>
              </a:xfrm>
              <a:custGeom>
                <a:avLst/>
                <a:gdLst/>
                <a:ahLst/>
                <a:cxnLst/>
                <a:rect l="l" t="t" r="r" b="b"/>
                <a:pathLst>
                  <a:path w="253" h="393" extrusionOk="0">
                    <a:moveTo>
                      <a:pt x="55" y="0"/>
                    </a:moveTo>
                    <a:lnTo>
                      <a:pt x="0" y="57"/>
                    </a:lnTo>
                    <a:lnTo>
                      <a:pt x="141" y="195"/>
                    </a:lnTo>
                    <a:lnTo>
                      <a:pt x="2" y="337"/>
                    </a:lnTo>
                    <a:lnTo>
                      <a:pt x="59" y="392"/>
                    </a:lnTo>
                    <a:lnTo>
                      <a:pt x="252" y="194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</p:sp>
          <p:sp>
            <p:nvSpPr>
              <p:cNvPr id="213" name="Google Shape;213;p9"/>
              <p:cNvSpPr/>
              <p:nvPr/>
            </p:nvSpPr>
            <p:spPr>
              <a:xfrm>
                <a:off x="8367009" y="173295"/>
                <a:ext cx="114826" cy="177670"/>
              </a:xfrm>
              <a:custGeom>
                <a:avLst/>
                <a:gdLst/>
                <a:ahLst/>
                <a:cxnLst/>
                <a:rect l="l" t="t" r="r" b="b"/>
                <a:pathLst>
                  <a:path w="254" h="393" extrusionOk="0">
                    <a:moveTo>
                      <a:pt x="55" y="0"/>
                    </a:moveTo>
                    <a:lnTo>
                      <a:pt x="0" y="57"/>
                    </a:lnTo>
                    <a:lnTo>
                      <a:pt x="142" y="195"/>
                    </a:lnTo>
                    <a:lnTo>
                      <a:pt x="3" y="337"/>
                    </a:lnTo>
                    <a:lnTo>
                      <a:pt x="59" y="392"/>
                    </a:lnTo>
                    <a:lnTo>
                      <a:pt x="253" y="194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</p:sp>
          <p:sp>
            <p:nvSpPr>
              <p:cNvPr id="214" name="Google Shape;214;p9"/>
              <p:cNvSpPr/>
              <p:nvPr/>
            </p:nvSpPr>
            <p:spPr>
              <a:xfrm>
                <a:off x="8463752" y="172390"/>
                <a:ext cx="114374" cy="177670"/>
              </a:xfrm>
              <a:custGeom>
                <a:avLst/>
                <a:gdLst/>
                <a:ahLst/>
                <a:cxnLst/>
                <a:rect l="l" t="t" r="r" b="b"/>
                <a:pathLst>
                  <a:path w="253" h="393" extrusionOk="0">
                    <a:moveTo>
                      <a:pt x="55" y="0"/>
                    </a:moveTo>
                    <a:lnTo>
                      <a:pt x="0" y="56"/>
                    </a:lnTo>
                    <a:lnTo>
                      <a:pt x="141" y="195"/>
                    </a:lnTo>
                    <a:lnTo>
                      <a:pt x="2" y="337"/>
                    </a:lnTo>
                    <a:lnTo>
                      <a:pt x="59" y="392"/>
                    </a:lnTo>
                    <a:lnTo>
                      <a:pt x="252" y="194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</p:sp>
          <p:sp>
            <p:nvSpPr>
              <p:cNvPr id="215" name="Google Shape;215;p9"/>
              <p:cNvSpPr/>
              <p:nvPr/>
            </p:nvSpPr>
            <p:spPr>
              <a:xfrm>
                <a:off x="8560044" y="171486"/>
                <a:ext cx="114826" cy="177670"/>
              </a:xfrm>
              <a:custGeom>
                <a:avLst/>
                <a:gdLst/>
                <a:ahLst/>
                <a:cxnLst/>
                <a:rect l="l" t="t" r="r" b="b"/>
                <a:pathLst>
                  <a:path w="254" h="393" extrusionOk="0">
                    <a:moveTo>
                      <a:pt x="55" y="0"/>
                    </a:moveTo>
                    <a:lnTo>
                      <a:pt x="0" y="56"/>
                    </a:lnTo>
                    <a:lnTo>
                      <a:pt x="142" y="195"/>
                    </a:lnTo>
                    <a:lnTo>
                      <a:pt x="3" y="337"/>
                    </a:lnTo>
                    <a:lnTo>
                      <a:pt x="59" y="392"/>
                    </a:lnTo>
                    <a:lnTo>
                      <a:pt x="253" y="194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</p:sp>
          <p:sp>
            <p:nvSpPr>
              <p:cNvPr id="216" name="Google Shape;216;p9"/>
              <p:cNvSpPr/>
              <p:nvPr/>
            </p:nvSpPr>
            <p:spPr>
              <a:xfrm>
                <a:off x="8656787" y="170582"/>
                <a:ext cx="114374" cy="177670"/>
              </a:xfrm>
              <a:custGeom>
                <a:avLst/>
                <a:gdLst/>
                <a:ahLst/>
                <a:cxnLst/>
                <a:rect l="l" t="t" r="r" b="b"/>
                <a:pathLst>
                  <a:path w="253" h="393" extrusionOk="0">
                    <a:moveTo>
                      <a:pt x="55" y="0"/>
                    </a:moveTo>
                    <a:lnTo>
                      <a:pt x="0" y="56"/>
                    </a:lnTo>
                    <a:lnTo>
                      <a:pt x="141" y="195"/>
                    </a:lnTo>
                    <a:lnTo>
                      <a:pt x="2" y="337"/>
                    </a:lnTo>
                    <a:lnTo>
                      <a:pt x="59" y="392"/>
                    </a:lnTo>
                    <a:lnTo>
                      <a:pt x="252" y="194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</p:sp>
          <p:sp>
            <p:nvSpPr>
              <p:cNvPr id="217" name="Google Shape;217;p9"/>
              <p:cNvSpPr/>
              <p:nvPr/>
            </p:nvSpPr>
            <p:spPr>
              <a:xfrm>
                <a:off x="8753079" y="169678"/>
                <a:ext cx="114826" cy="177670"/>
              </a:xfrm>
              <a:custGeom>
                <a:avLst/>
                <a:gdLst/>
                <a:ahLst/>
                <a:cxnLst/>
                <a:rect l="l" t="t" r="r" b="b"/>
                <a:pathLst>
                  <a:path w="254" h="393" extrusionOk="0">
                    <a:moveTo>
                      <a:pt x="55" y="0"/>
                    </a:moveTo>
                    <a:lnTo>
                      <a:pt x="0" y="56"/>
                    </a:lnTo>
                    <a:lnTo>
                      <a:pt x="142" y="195"/>
                    </a:lnTo>
                    <a:lnTo>
                      <a:pt x="3" y="337"/>
                    </a:lnTo>
                    <a:lnTo>
                      <a:pt x="59" y="392"/>
                    </a:lnTo>
                    <a:lnTo>
                      <a:pt x="253" y="194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</p:sp>
          <p:sp>
            <p:nvSpPr>
              <p:cNvPr id="218" name="Google Shape;218;p9"/>
              <p:cNvSpPr/>
              <p:nvPr/>
            </p:nvSpPr>
            <p:spPr>
              <a:xfrm>
                <a:off x="8849822" y="168774"/>
                <a:ext cx="114826" cy="177670"/>
              </a:xfrm>
              <a:custGeom>
                <a:avLst/>
                <a:gdLst/>
                <a:ahLst/>
                <a:cxnLst/>
                <a:rect l="l" t="t" r="r" b="b"/>
                <a:pathLst>
                  <a:path w="254" h="393" extrusionOk="0">
                    <a:moveTo>
                      <a:pt x="55" y="0"/>
                    </a:moveTo>
                    <a:lnTo>
                      <a:pt x="0" y="56"/>
                    </a:lnTo>
                    <a:lnTo>
                      <a:pt x="141" y="195"/>
                    </a:lnTo>
                    <a:lnTo>
                      <a:pt x="2" y="336"/>
                    </a:lnTo>
                    <a:lnTo>
                      <a:pt x="59" y="392"/>
                    </a:lnTo>
                    <a:lnTo>
                      <a:pt x="253" y="194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</p:sp>
        </p:grp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1F5BF1D-6B7F-2FA2-1F99-3D7546DBACA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7086600" y="4843632"/>
            <a:ext cx="2057400" cy="274637"/>
          </a:xfrm>
        </p:spPr>
        <p:txBody>
          <a:bodyPr/>
          <a:lstStyle/>
          <a:p>
            <a:fld id="{59F2E49D-D5D8-454A-821B-467E63ABC89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1"/>
          <p:cNvSpPr txBox="1">
            <a:spLocks noGrp="1"/>
          </p:cNvSpPr>
          <p:nvPr>
            <p:ph type="title" hasCustomPrompt="1"/>
          </p:nvPr>
        </p:nvSpPr>
        <p:spPr>
          <a:xfrm>
            <a:off x="2257525" y="2977350"/>
            <a:ext cx="4629000" cy="102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6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224" name="Google Shape;224;p11"/>
          <p:cNvSpPr txBox="1">
            <a:spLocks noGrp="1"/>
          </p:cNvSpPr>
          <p:nvPr>
            <p:ph type="subTitle" idx="1"/>
          </p:nvPr>
        </p:nvSpPr>
        <p:spPr>
          <a:xfrm>
            <a:off x="2257525" y="4092424"/>
            <a:ext cx="4629000" cy="3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225" name="Google Shape;225;p11"/>
          <p:cNvGrpSpPr/>
          <p:nvPr/>
        </p:nvGrpSpPr>
        <p:grpSpPr>
          <a:xfrm flipH="1">
            <a:off x="-6450" y="135375"/>
            <a:ext cx="9163125" cy="4921195"/>
            <a:chOff x="-6475" y="135375"/>
            <a:chExt cx="9163125" cy="4921195"/>
          </a:xfrm>
        </p:grpSpPr>
        <p:sp>
          <p:nvSpPr>
            <p:cNvPr id="226" name="Google Shape;226;p11"/>
            <p:cNvSpPr/>
            <p:nvPr/>
          </p:nvSpPr>
          <p:spPr>
            <a:xfrm rot="10800000">
              <a:off x="6545475" y="4113920"/>
              <a:ext cx="2611175" cy="942650"/>
            </a:xfrm>
            <a:custGeom>
              <a:avLst/>
              <a:gdLst/>
              <a:ahLst/>
              <a:cxnLst/>
              <a:rect l="l" t="t" r="r" b="b"/>
              <a:pathLst>
                <a:path w="104447" h="37706" extrusionOk="0">
                  <a:moveTo>
                    <a:pt x="0" y="37706"/>
                  </a:moveTo>
                  <a:lnTo>
                    <a:pt x="36523" y="37706"/>
                  </a:lnTo>
                  <a:lnTo>
                    <a:pt x="52289" y="21940"/>
                  </a:lnTo>
                  <a:lnTo>
                    <a:pt x="82506" y="21940"/>
                  </a:lnTo>
                  <a:lnTo>
                    <a:pt x="104447" y="0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oval" w="med" len="med"/>
            </a:ln>
          </p:spPr>
        </p:sp>
        <p:sp>
          <p:nvSpPr>
            <p:cNvPr id="227" name="Google Shape;227;p11"/>
            <p:cNvSpPr/>
            <p:nvPr/>
          </p:nvSpPr>
          <p:spPr>
            <a:xfrm>
              <a:off x="-6475" y="135375"/>
              <a:ext cx="7106600" cy="1740900"/>
            </a:xfrm>
            <a:custGeom>
              <a:avLst/>
              <a:gdLst/>
              <a:ahLst/>
              <a:cxnLst/>
              <a:rect l="l" t="t" r="r" b="b"/>
              <a:pathLst>
                <a:path w="284264" h="69636" extrusionOk="0">
                  <a:moveTo>
                    <a:pt x="284264" y="0"/>
                  </a:moveTo>
                  <a:lnTo>
                    <a:pt x="69327" y="0"/>
                  </a:lnTo>
                  <a:lnTo>
                    <a:pt x="0" y="69636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oval" w="med" len="med"/>
              <a:tailEnd type="none" w="med" len="med"/>
            </a:ln>
          </p:spPr>
        </p:sp>
      </p:grpSp>
      <p:grpSp>
        <p:nvGrpSpPr>
          <p:cNvPr id="228" name="Google Shape;228;p11"/>
          <p:cNvGrpSpPr/>
          <p:nvPr/>
        </p:nvGrpSpPr>
        <p:grpSpPr>
          <a:xfrm flipH="1">
            <a:off x="-6475" y="0"/>
            <a:ext cx="9163125" cy="5148145"/>
            <a:chOff x="-6450" y="0"/>
            <a:chExt cx="9163125" cy="5148145"/>
          </a:xfrm>
        </p:grpSpPr>
        <p:sp>
          <p:nvSpPr>
            <p:cNvPr id="229" name="Google Shape;229;p11"/>
            <p:cNvSpPr/>
            <p:nvPr/>
          </p:nvSpPr>
          <p:spPr>
            <a:xfrm rot="10800000">
              <a:off x="6663750" y="4248584"/>
              <a:ext cx="2492925" cy="899561"/>
            </a:xfrm>
            <a:custGeom>
              <a:avLst/>
              <a:gdLst/>
              <a:ahLst/>
              <a:cxnLst/>
              <a:rect l="l" t="t" r="r" b="b"/>
              <a:pathLst>
                <a:path w="99717" h="34552" extrusionOk="0">
                  <a:moveTo>
                    <a:pt x="0" y="34552"/>
                  </a:moveTo>
                  <a:lnTo>
                    <a:pt x="33633" y="34552"/>
                  </a:lnTo>
                  <a:lnTo>
                    <a:pt x="49136" y="19049"/>
                  </a:lnTo>
                  <a:lnTo>
                    <a:pt x="80667" y="19049"/>
                  </a:lnTo>
                  <a:lnTo>
                    <a:pt x="99717" y="0"/>
                  </a:lnTo>
                  <a:lnTo>
                    <a:pt x="26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</p:sp>
        <p:sp>
          <p:nvSpPr>
            <p:cNvPr id="230" name="Google Shape;230;p11"/>
            <p:cNvSpPr/>
            <p:nvPr/>
          </p:nvSpPr>
          <p:spPr>
            <a:xfrm>
              <a:off x="-6450" y="0"/>
              <a:ext cx="1663259" cy="1660935"/>
            </a:xfrm>
            <a:custGeom>
              <a:avLst/>
              <a:gdLst/>
              <a:ahLst/>
              <a:cxnLst/>
              <a:rect l="l" t="t" r="r" b="b"/>
              <a:pathLst>
                <a:path w="36509" h="36458" extrusionOk="0">
                  <a:moveTo>
                    <a:pt x="36509" y="0"/>
                  </a:moveTo>
                  <a:lnTo>
                    <a:pt x="0" y="36458"/>
                  </a:lnTo>
                  <a:lnTo>
                    <a:pt x="25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</p:sp>
      </p:grpSp>
      <p:grpSp>
        <p:nvGrpSpPr>
          <p:cNvPr id="231" name="Google Shape;231;p11"/>
          <p:cNvGrpSpPr/>
          <p:nvPr/>
        </p:nvGrpSpPr>
        <p:grpSpPr>
          <a:xfrm flipH="1">
            <a:off x="125825" y="95913"/>
            <a:ext cx="8892350" cy="4951675"/>
            <a:chOff x="125825" y="95913"/>
            <a:chExt cx="8892350" cy="4951675"/>
          </a:xfrm>
        </p:grpSpPr>
        <p:grpSp>
          <p:nvGrpSpPr>
            <p:cNvPr id="232" name="Google Shape;232;p11"/>
            <p:cNvGrpSpPr/>
            <p:nvPr/>
          </p:nvGrpSpPr>
          <p:grpSpPr>
            <a:xfrm>
              <a:off x="8227500" y="95913"/>
              <a:ext cx="790675" cy="184000"/>
              <a:chOff x="8173974" y="168774"/>
              <a:chExt cx="790675" cy="184000"/>
            </a:xfrm>
          </p:grpSpPr>
          <p:sp>
            <p:nvSpPr>
              <p:cNvPr id="233" name="Google Shape;233;p11"/>
              <p:cNvSpPr/>
              <p:nvPr/>
            </p:nvSpPr>
            <p:spPr>
              <a:xfrm>
                <a:off x="8173974" y="175103"/>
                <a:ext cx="114826" cy="177670"/>
              </a:xfrm>
              <a:custGeom>
                <a:avLst/>
                <a:gdLst/>
                <a:ahLst/>
                <a:cxnLst/>
                <a:rect l="l" t="t" r="r" b="b"/>
                <a:pathLst>
                  <a:path w="254" h="393" extrusionOk="0">
                    <a:moveTo>
                      <a:pt x="55" y="0"/>
                    </a:moveTo>
                    <a:lnTo>
                      <a:pt x="0" y="57"/>
                    </a:lnTo>
                    <a:lnTo>
                      <a:pt x="142" y="195"/>
                    </a:lnTo>
                    <a:lnTo>
                      <a:pt x="3" y="337"/>
                    </a:lnTo>
                    <a:lnTo>
                      <a:pt x="59" y="392"/>
                    </a:lnTo>
                    <a:lnTo>
                      <a:pt x="253" y="194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</p:sp>
          <p:sp>
            <p:nvSpPr>
              <p:cNvPr id="234" name="Google Shape;234;p11"/>
              <p:cNvSpPr/>
              <p:nvPr/>
            </p:nvSpPr>
            <p:spPr>
              <a:xfrm>
                <a:off x="8270717" y="174199"/>
                <a:ext cx="114374" cy="177670"/>
              </a:xfrm>
              <a:custGeom>
                <a:avLst/>
                <a:gdLst/>
                <a:ahLst/>
                <a:cxnLst/>
                <a:rect l="l" t="t" r="r" b="b"/>
                <a:pathLst>
                  <a:path w="253" h="393" extrusionOk="0">
                    <a:moveTo>
                      <a:pt x="55" y="0"/>
                    </a:moveTo>
                    <a:lnTo>
                      <a:pt x="0" y="57"/>
                    </a:lnTo>
                    <a:lnTo>
                      <a:pt x="141" y="195"/>
                    </a:lnTo>
                    <a:lnTo>
                      <a:pt x="2" y="337"/>
                    </a:lnTo>
                    <a:lnTo>
                      <a:pt x="59" y="392"/>
                    </a:lnTo>
                    <a:lnTo>
                      <a:pt x="252" y="194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</p:sp>
          <p:sp>
            <p:nvSpPr>
              <p:cNvPr id="235" name="Google Shape;235;p11"/>
              <p:cNvSpPr/>
              <p:nvPr/>
            </p:nvSpPr>
            <p:spPr>
              <a:xfrm>
                <a:off x="8367009" y="173295"/>
                <a:ext cx="114826" cy="177670"/>
              </a:xfrm>
              <a:custGeom>
                <a:avLst/>
                <a:gdLst/>
                <a:ahLst/>
                <a:cxnLst/>
                <a:rect l="l" t="t" r="r" b="b"/>
                <a:pathLst>
                  <a:path w="254" h="393" extrusionOk="0">
                    <a:moveTo>
                      <a:pt x="55" y="0"/>
                    </a:moveTo>
                    <a:lnTo>
                      <a:pt x="0" y="57"/>
                    </a:lnTo>
                    <a:lnTo>
                      <a:pt x="142" y="195"/>
                    </a:lnTo>
                    <a:lnTo>
                      <a:pt x="3" y="337"/>
                    </a:lnTo>
                    <a:lnTo>
                      <a:pt x="59" y="392"/>
                    </a:lnTo>
                    <a:lnTo>
                      <a:pt x="253" y="194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</p:sp>
          <p:sp>
            <p:nvSpPr>
              <p:cNvPr id="236" name="Google Shape;236;p11"/>
              <p:cNvSpPr/>
              <p:nvPr/>
            </p:nvSpPr>
            <p:spPr>
              <a:xfrm>
                <a:off x="8463752" y="172390"/>
                <a:ext cx="114374" cy="177670"/>
              </a:xfrm>
              <a:custGeom>
                <a:avLst/>
                <a:gdLst/>
                <a:ahLst/>
                <a:cxnLst/>
                <a:rect l="l" t="t" r="r" b="b"/>
                <a:pathLst>
                  <a:path w="253" h="393" extrusionOk="0">
                    <a:moveTo>
                      <a:pt x="55" y="0"/>
                    </a:moveTo>
                    <a:lnTo>
                      <a:pt x="0" y="56"/>
                    </a:lnTo>
                    <a:lnTo>
                      <a:pt x="141" y="195"/>
                    </a:lnTo>
                    <a:lnTo>
                      <a:pt x="2" y="337"/>
                    </a:lnTo>
                    <a:lnTo>
                      <a:pt x="59" y="392"/>
                    </a:lnTo>
                    <a:lnTo>
                      <a:pt x="252" y="194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</p:sp>
          <p:sp>
            <p:nvSpPr>
              <p:cNvPr id="237" name="Google Shape;237;p11"/>
              <p:cNvSpPr/>
              <p:nvPr/>
            </p:nvSpPr>
            <p:spPr>
              <a:xfrm>
                <a:off x="8560044" y="171486"/>
                <a:ext cx="114826" cy="177670"/>
              </a:xfrm>
              <a:custGeom>
                <a:avLst/>
                <a:gdLst/>
                <a:ahLst/>
                <a:cxnLst/>
                <a:rect l="l" t="t" r="r" b="b"/>
                <a:pathLst>
                  <a:path w="254" h="393" extrusionOk="0">
                    <a:moveTo>
                      <a:pt x="55" y="0"/>
                    </a:moveTo>
                    <a:lnTo>
                      <a:pt x="0" y="56"/>
                    </a:lnTo>
                    <a:lnTo>
                      <a:pt x="142" y="195"/>
                    </a:lnTo>
                    <a:lnTo>
                      <a:pt x="3" y="337"/>
                    </a:lnTo>
                    <a:lnTo>
                      <a:pt x="59" y="392"/>
                    </a:lnTo>
                    <a:lnTo>
                      <a:pt x="253" y="194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</p:sp>
          <p:sp>
            <p:nvSpPr>
              <p:cNvPr id="238" name="Google Shape;238;p11"/>
              <p:cNvSpPr/>
              <p:nvPr/>
            </p:nvSpPr>
            <p:spPr>
              <a:xfrm>
                <a:off x="8656787" y="170582"/>
                <a:ext cx="114374" cy="177670"/>
              </a:xfrm>
              <a:custGeom>
                <a:avLst/>
                <a:gdLst/>
                <a:ahLst/>
                <a:cxnLst/>
                <a:rect l="l" t="t" r="r" b="b"/>
                <a:pathLst>
                  <a:path w="253" h="393" extrusionOk="0">
                    <a:moveTo>
                      <a:pt x="55" y="0"/>
                    </a:moveTo>
                    <a:lnTo>
                      <a:pt x="0" y="56"/>
                    </a:lnTo>
                    <a:lnTo>
                      <a:pt x="141" y="195"/>
                    </a:lnTo>
                    <a:lnTo>
                      <a:pt x="2" y="337"/>
                    </a:lnTo>
                    <a:lnTo>
                      <a:pt x="59" y="392"/>
                    </a:lnTo>
                    <a:lnTo>
                      <a:pt x="252" y="194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</p:sp>
          <p:sp>
            <p:nvSpPr>
              <p:cNvPr id="239" name="Google Shape;239;p11"/>
              <p:cNvSpPr/>
              <p:nvPr/>
            </p:nvSpPr>
            <p:spPr>
              <a:xfrm>
                <a:off x="8753079" y="169678"/>
                <a:ext cx="114826" cy="177670"/>
              </a:xfrm>
              <a:custGeom>
                <a:avLst/>
                <a:gdLst/>
                <a:ahLst/>
                <a:cxnLst/>
                <a:rect l="l" t="t" r="r" b="b"/>
                <a:pathLst>
                  <a:path w="254" h="393" extrusionOk="0">
                    <a:moveTo>
                      <a:pt x="55" y="0"/>
                    </a:moveTo>
                    <a:lnTo>
                      <a:pt x="0" y="56"/>
                    </a:lnTo>
                    <a:lnTo>
                      <a:pt x="142" y="195"/>
                    </a:lnTo>
                    <a:lnTo>
                      <a:pt x="3" y="337"/>
                    </a:lnTo>
                    <a:lnTo>
                      <a:pt x="59" y="392"/>
                    </a:lnTo>
                    <a:lnTo>
                      <a:pt x="253" y="194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</p:sp>
          <p:sp>
            <p:nvSpPr>
              <p:cNvPr id="240" name="Google Shape;240;p11"/>
              <p:cNvSpPr/>
              <p:nvPr/>
            </p:nvSpPr>
            <p:spPr>
              <a:xfrm>
                <a:off x="8849822" y="168774"/>
                <a:ext cx="114826" cy="177670"/>
              </a:xfrm>
              <a:custGeom>
                <a:avLst/>
                <a:gdLst/>
                <a:ahLst/>
                <a:cxnLst/>
                <a:rect l="l" t="t" r="r" b="b"/>
                <a:pathLst>
                  <a:path w="254" h="393" extrusionOk="0">
                    <a:moveTo>
                      <a:pt x="55" y="0"/>
                    </a:moveTo>
                    <a:lnTo>
                      <a:pt x="0" y="56"/>
                    </a:lnTo>
                    <a:lnTo>
                      <a:pt x="141" y="195"/>
                    </a:lnTo>
                    <a:lnTo>
                      <a:pt x="2" y="336"/>
                    </a:lnTo>
                    <a:lnTo>
                      <a:pt x="59" y="392"/>
                    </a:lnTo>
                    <a:lnTo>
                      <a:pt x="253" y="194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</p:sp>
        </p:grpSp>
        <p:grpSp>
          <p:nvGrpSpPr>
            <p:cNvPr id="241" name="Google Shape;241;p11"/>
            <p:cNvGrpSpPr/>
            <p:nvPr/>
          </p:nvGrpSpPr>
          <p:grpSpPr>
            <a:xfrm>
              <a:off x="125825" y="4863588"/>
              <a:ext cx="790675" cy="184000"/>
              <a:chOff x="8173974" y="168774"/>
              <a:chExt cx="790675" cy="184000"/>
            </a:xfrm>
          </p:grpSpPr>
          <p:sp>
            <p:nvSpPr>
              <p:cNvPr id="242" name="Google Shape;242;p11"/>
              <p:cNvSpPr/>
              <p:nvPr/>
            </p:nvSpPr>
            <p:spPr>
              <a:xfrm>
                <a:off x="8173974" y="175103"/>
                <a:ext cx="114826" cy="177670"/>
              </a:xfrm>
              <a:custGeom>
                <a:avLst/>
                <a:gdLst/>
                <a:ahLst/>
                <a:cxnLst/>
                <a:rect l="l" t="t" r="r" b="b"/>
                <a:pathLst>
                  <a:path w="254" h="393" extrusionOk="0">
                    <a:moveTo>
                      <a:pt x="55" y="0"/>
                    </a:moveTo>
                    <a:lnTo>
                      <a:pt x="0" y="57"/>
                    </a:lnTo>
                    <a:lnTo>
                      <a:pt x="142" y="195"/>
                    </a:lnTo>
                    <a:lnTo>
                      <a:pt x="3" y="337"/>
                    </a:lnTo>
                    <a:lnTo>
                      <a:pt x="59" y="392"/>
                    </a:lnTo>
                    <a:lnTo>
                      <a:pt x="253" y="194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</p:sp>
          <p:sp>
            <p:nvSpPr>
              <p:cNvPr id="243" name="Google Shape;243;p11"/>
              <p:cNvSpPr/>
              <p:nvPr/>
            </p:nvSpPr>
            <p:spPr>
              <a:xfrm>
                <a:off x="8270717" y="174199"/>
                <a:ext cx="114374" cy="177670"/>
              </a:xfrm>
              <a:custGeom>
                <a:avLst/>
                <a:gdLst/>
                <a:ahLst/>
                <a:cxnLst/>
                <a:rect l="l" t="t" r="r" b="b"/>
                <a:pathLst>
                  <a:path w="253" h="393" extrusionOk="0">
                    <a:moveTo>
                      <a:pt x="55" y="0"/>
                    </a:moveTo>
                    <a:lnTo>
                      <a:pt x="0" y="57"/>
                    </a:lnTo>
                    <a:lnTo>
                      <a:pt x="141" y="195"/>
                    </a:lnTo>
                    <a:lnTo>
                      <a:pt x="2" y="337"/>
                    </a:lnTo>
                    <a:lnTo>
                      <a:pt x="59" y="392"/>
                    </a:lnTo>
                    <a:lnTo>
                      <a:pt x="252" y="194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</p:sp>
          <p:sp>
            <p:nvSpPr>
              <p:cNvPr id="244" name="Google Shape;244;p11"/>
              <p:cNvSpPr/>
              <p:nvPr/>
            </p:nvSpPr>
            <p:spPr>
              <a:xfrm>
                <a:off x="8367009" y="173295"/>
                <a:ext cx="114826" cy="177670"/>
              </a:xfrm>
              <a:custGeom>
                <a:avLst/>
                <a:gdLst/>
                <a:ahLst/>
                <a:cxnLst/>
                <a:rect l="l" t="t" r="r" b="b"/>
                <a:pathLst>
                  <a:path w="254" h="393" extrusionOk="0">
                    <a:moveTo>
                      <a:pt x="55" y="0"/>
                    </a:moveTo>
                    <a:lnTo>
                      <a:pt x="0" y="57"/>
                    </a:lnTo>
                    <a:lnTo>
                      <a:pt x="142" y="195"/>
                    </a:lnTo>
                    <a:lnTo>
                      <a:pt x="3" y="337"/>
                    </a:lnTo>
                    <a:lnTo>
                      <a:pt x="59" y="392"/>
                    </a:lnTo>
                    <a:lnTo>
                      <a:pt x="253" y="194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</p:sp>
          <p:sp>
            <p:nvSpPr>
              <p:cNvPr id="245" name="Google Shape;245;p11"/>
              <p:cNvSpPr/>
              <p:nvPr/>
            </p:nvSpPr>
            <p:spPr>
              <a:xfrm>
                <a:off x="8463752" y="172390"/>
                <a:ext cx="114374" cy="177670"/>
              </a:xfrm>
              <a:custGeom>
                <a:avLst/>
                <a:gdLst/>
                <a:ahLst/>
                <a:cxnLst/>
                <a:rect l="l" t="t" r="r" b="b"/>
                <a:pathLst>
                  <a:path w="253" h="393" extrusionOk="0">
                    <a:moveTo>
                      <a:pt x="55" y="0"/>
                    </a:moveTo>
                    <a:lnTo>
                      <a:pt x="0" y="56"/>
                    </a:lnTo>
                    <a:lnTo>
                      <a:pt x="141" y="195"/>
                    </a:lnTo>
                    <a:lnTo>
                      <a:pt x="2" y="337"/>
                    </a:lnTo>
                    <a:lnTo>
                      <a:pt x="59" y="392"/>
                    </a:lnTo>
                    <a:lnTo>
                      <a:pt x="252" y="194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</p:sp>
          <p:sp>
            <p:nvSpPr>
              <p:cNvPr id="246" name="Google Shape;246;p11"/>
              <p:cNvSpPr/>
              <p:nvPr/>
            </p:nvSpPr>
            <p:spPr>
              <a:xfrm>
                <a:off x="8560044" y="171486"/>
                <a:ext cx="114826" cy="177670"/>
              </a:xfrm>
              <a:custGeom>
                <a:avLst/>
                <a:gdLst/>
                <a:ahLst/>
                <a:cxnLst/>
                <a:rect l="l" t="t" r="r" b="b"/>
                <a:pathLst>
                  <a:path w="254" h="393" extrusionOk="0">
                    <a:moveTo>
                      <a:pt x="55" y="0"/>
                    </a:moveTo>
                    <a:lnTo>
                      <a:pt x="0" y="56"/>
                    </a:lnTo>
                    <a:lnTo>
                      <a:pt x="142" y="195"/>
                    </a:lnTo>
                    <a:lnTo>
                      <a:pt x="3" y="337"/>
                    </a:lnTo>
                    <a:lnTo>
                      <a:pt x="59" y="392"/>
                    </a:lnTo>
                    <a:lnTo>
                      <a:pt x="253" y="194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</p:sp>
          <p:sp>
            <p:nvSpPr>
              <p:cNvPr id="247" name="Google Shape;247;p11"/>
              <p:cNvSpPr/>
              <p:nvPr/>
            </p:nvSpPr>
            <p:spPr>
              <a:xfrm>
                <a:off x="8656787" y="170582"/>
                <a:ext cx="114374" cy="177670"/>
              </a:xfrm>
              <a:custGeom>
                <a:avLst/>
                <a:gdLst/>
                <a:ahLst/>
                <a:cxnLst/>
                <a:rect l="l" t="t" r="r" b="b"/>
                <a:pathLst>
                  <a:path w="253" h="393" extrusionOk="0">
                    <a:moveTo>
                      <a:pt x="55" y="0"/>
                    </a:moveTo>
                    <a:lnTo>
                      <a:pt x="0" y="56"/>
                    </a:lnTo>
                    <a:lnTo>
                      <a:pt x="141" y="195"/>
                    </a:lnTo>
                    <a:lnTo>
                      <a:pt x="2" y="337"/>
                    </a:lnTo>
                    <a:lnTo>
                      <a:pt x="59" y="392"/>
                    </a:lnTo>
                    <a:lnTo>
                      <a:pt x="252" y="194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</p:sp>
          <p:sp>
            <p:nvSpPr>
              <p:cNvPr id="248" name="Google Shape;248;p11"/>
              <p:cNvSpPr/>
              <p:nvPr/>
            </p:nvSpPr>
            <p:spPr>
              <a:xfrm>
                <a:off x="8753079" y="169678"/>
                <a:ext cx="114826" cy="177670"/>
              </a:xfrm>
              <a:custGeom>
                <a:avLst/>
                <a:gdLst/>
                <a:ahLst/>
                <a:cxnLst/>
                <a:rect l="l" t="t" r="r" b="b"/>
                <a:pathLst>
                  <a:path w="254" h="393" extrusionOk="0">
                    <a:moveTo>
                      <a:pt x="55" y="0"/>
                    </a:moveTo>
                    <a:lnTo>
                      <a:pt x="0" y="56"/>
                    </a:lnTo>
                    <a:lnTo>
                      <a:pt x="142" y="195"/>
                    </a:lnTo>
                    <a:lnTo>
                      <a:pt x="3" y="337"/>
                    </a:lnTo>
                    <a:lnTo>
                      <a:pt x="59" y="392"/>
                    </a:lnTo>
                    <a:lnTo>
                      <a:pt x="253" y="194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</p:sp>
          <p:sp>
            <p:nvSpPr>
              <p:cNvPr id="249" name="Google Shape;249;p11"/>
              <p:cNvSpPr/>
              <p:nvPr/>
            </p:nvSpPr>
            <p:spPr>
              <a:xfrm>
                <a:off x="8849822" y="168774"/>
                <a:ext cx="114826" cy="177670"/>
              </a:xfrm>
              <a:custGeom>
                <a:avLst/>
                <a:gdLst/>
                <a:ahLst/>
                <a:cxnLst/>
                <a:rect l="l" t="t" r="r" b="b"/>
                <a:pathLst>
                  <a:path w="254" h="393" extrusionOk="0">
                    <a:moveTo>
                      <a:pt x="55" y="0"/>
                    </a:moveTo>
                    <a:lnTo>
                      <a:pt x="0" y="56"/>
                    </a:lnTo>
                    <a:lnTo>
                      <a:pt x="141" y="195"/>
                    </a:lnTo>
                    <a:lnTo>
                      <a:pt x="2" y="336"/>
                    </a:lnTo>
                    <a:lnTo>
                      <a:pt x="59" y="392"/>
                    </a:lnTo>
                    <a:lnTo>
                      <a:pt x="253" y="194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</p:sp>
        </p:grpSp>
      </p:grpSp>
      <p:grpSp>
        <p:nvGrpSpPr>
          <p:cNvPr id="250" name="Google Shape;250;p11"/>
          <p:cNvGrpSpPr/>
          <p:nvPr/>
        </p:nvGrpSpPr>
        <p:grpSpPr>
          <a:xfrm flipH="1">
            <a:off x="3004195" y="4851530"/>
            <a:ext cx="631800" cy="291960"/>
            <a:chOff x="2697570" y="5"/>
            <a:chExt cx="631800" cy="291960"/>
          </a:xfrm>
        </p:grpSpPr>
        <p:sp>
          <p:nvSpPr>
            <p:cNvPr id="251" name="Google Shape;251;p11"/>
            <p:cNvSpPr/>
            <p:nvPr/>
          </p:nvSpPr>
          <p:spPr>
            <a:xfrm>
              <a:off x="2994210" y="5"/>
              <a:ext cx="335160" cy="291960"/>
            </a:xfrm>
            <a:custGeom>
              <a:avLst/>
              <a:gdLst/>
              <a:ahLst/>
              <a:cxnLst/>
              <a:rect l="l" t="t" r="r" b="b"/>
              <a:pathLst>
                <a:path w="931" h="811" extrusionOk="0">
                  <a:moveTo>
                    <a:pt x="930" y="0"/>
                  </a:moveTo>
                  <a:lnTo>
                    <a:pt x="120" y="810"/>
                  </a:lnTo>
                  <a:lnTo>
                    <a:pt x="0" y="810"/>
                  </a:lnTo>
                  <a:lnTo>
                    <a:pt x="809" y="0"/>
                  </a:lnTo>
                  <a:lnTo>
                    <a:pt x="93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</p:sp>
        <p:sp>
          <p:nvSpPr>
            <p:cNvPr id="252" name="Google Shape;252;p11"/>
            <p:cNvSpPr/>
            <p:nvPr/>
          </p:nvSpPr>
          <p:spPr>
            <a:xfrm>
              <a:off x="2845890" y="5"/>
              <a:ext cx="335160" cy="291960"/>
            </a:xfrm>
            <a:custGeom>
              <a:avLst/>
              <a:gdLst/>
              <a:ahLst/>
              <a:cxnLst/>
              <a:rect l="l" t="t" r="r" b="b"/>
              <a:pathLst>
                <a:path w="931" h="811" extrusionOk="0">
                  <a:moveTo>
                    <a:pt x="809" y="0"/>
                  </a:moveTo>
                  <a:lnTo>
                    <a:pt x="930" y="0"/>
                  </a:lnTo>
                  <a:lnTo>
                    <a:pt x="120" y="810"/>
                  </a:lnTo>
                  <a:lnTo>
                    <a:pt x="0" y="810"/>
                  </a:lnTo>
                  <a:lnTo>
                    <a:pt x="80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</p:sp>
        <p:sp>
          <p:nvSpPr>
            <p:cNvPr id="253" name="Google Shape;253;p11"/>
            <p:cNvSpPr/>
            <p:nvPr/>
          </p:nvSpPr>
          <p:spPr>
            <a:xfrm>
              <a:off x="2697570" y="5"/>
              <a:ext cx="335160" cy="291960"/>
            </a:xfrm>
            <a:custGeom>
              <a:avLst/>
              <a:gdLst/>
              <a:ahLst/>
              <a:cxnLst/>
              <a:rect l="l" t="t" r="r" b="b"/>
              <a:pathLst>
                <a:path w="931" h="811" extrusionOk="0">
                  <a:moveTo>
                    <a:pt x="809" y="0"/>
                  </a:moveTo>
                  <a:lnTo>
                    <a:pt x="930" y="0"/>
                  </a:lnTo>
                  <a:lnTo>
                    <a:pt x="120" y="810"/>
                  </a:lnTo>
                  <a:lnTo>
                    <a:pt x="0" y="810"/>
                  </a:lnTo>
                  <a:lnTo>
                    <a:pt x="80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2781E20-6D48-4A53-BC37-F2B8F94E467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6163239" y="4802098"/>
            <a:ext cx="2057400" cy="274637"/>
          </a:xfrm>
        </p:spPr>
        <p:txBody>
          <a:bodyPr/>
          <a:lstStyle/>
          <a:p>
            <a:fld id="{59F2E49D-D5D8-454A-821B-467E63ABC89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 userDrawn="1">
  <p:cSld name="BLANK_1_1_1_2"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1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425" name="Google Shape;425;p18"/>
          <p:cNvSpPr txBox="1">
            <a:spLocks noGrp="1"/>
          </p:cNvSpPr>
          <p:nvPr>
            <p:ph type="subTitle" idx="1"/>
          </p:nvPr>
        </p:nvSpPr>
        <p:spPr>
          <a:xfrm>
            <a:off x="807024" y="2598200"/>
            <a:ext cx="2303700" cy="422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000">
                <a:solidFill>
                  <a:schemeClr val="dk1"/>
                </a:solidFill>
                <a:latin typeface="Karla SemiBold"/>
                <a:ea typeface="Karla SemiBold"/>
                <a:cs typeface="Karla SemiBold"/>
                <a:sym typeface="Karl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426" name="Google Shape;426;p18"/>
          <p:cNvSpPr txBox="1">
            <a:spLocks noGrp="1"/>
          </p:cNvSpPr>
          <p:nvPr>
            <p:ph type="subTitle" idx="2"/>
          </p:nvPr>
        </p:nvSpPr>
        <p:spPr>
          <a:xfrm>
            <a:off x="807024" y="3020425"/>
            <a:ext cx="2303700" cy="102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27" name="Google Shape;427;p18"/>
          <p:cNvSpPr txBox="1">
            <a:spLocks noGrp="1"/>
          </p:cNvSpPr>
          <p:nvPr>
            <p:ph type="subTitle" idx="3"/>
          </p:nvPr>
        </p:nvSpPr>
        <p:spPr>
          <a:xfrm>
            <a:off x="3420150" y="3020425"/>
            <a:ext cx="2303700" cy="102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28" name="Google Shape;428;p18"/>
          <p:cNvSpPr txBox="1">
            <a:spLocks noGrp="1"/>
          </p:cNvSpPr>
          <p:nvPr>
            <p:ph type="subTitle" idx="4"/>
          </p:nvPr>
        </p:nvSpPr>
        <p:spPr>
          <a:xfrm>
            <a:off x="6033275" y="3020425"/>
            <a:ext cx="2303700" cy="102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29" name="Google Shape;429;p18"/>
          <p:cNvSpPr txBox="1">
            <a:spLocks noGrp="1"/>
          </p:cNvSpPr>
          <p:nvPr>
            <p:ph type="subTitle" idx="5"/>
          </p:nvPr>
        </p:nvSpPr>
        <p:spPr>
          <a:xfrm>
            <a:off x="3420150" y="2598200"/>
            <a:ext cx="2303700" cy="422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000">
                <a:solidFill>
                  <a:schemeClr val="dk1"/>
                </a:solidFill>
                <a:latin typeface="Karla SemiBold"/>
                <a:ea typeface="Karla SemiBold"/>
                <a:cs typeface="Karla SemiBold"/>
                <a:sym typeface="Karl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430" name="Google Shape;430;p18"/>
          <p:cNvSpPr txBox="1">
            <a:spLocks noGrp="1"/>
          </p:cNvSpPr>
          <p:nvPr>
            <p:ph type="subTitle" idx="6"/>
          </p:nvPr>
        </p:nvSpPr>
        <p:spPr>
          <a:xfrm>
            <a:off x="6033275" y="2598200"/>
            <a:ext cx="2303700" cy="422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000">
                <a:solidFill>
                  <a:schemeClr val="dk1"/>
                </a:solidFill>
                <a:latin typeface="Karla SemiBold"/>
                <a:ea typeface="Karla SemiBold"/>
                <a:cs typeface="Karla SemiBold"/>
                <a:sym typeface="Karl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grpSp>
        <p:nvGrpSpPr>
          <p:cNvPr id="431" name="Google Shape;431;p18"/>
          <p:cNvGrpSpPr/>
          <p:nvPr/>
        </p:nvGrpSpPr>
        <p:grpSpPr>
          <a:xfrm>
            <a:off x="0" y="-1700"/>
            <a:ext cx="9144000" cy="5151875"/>
            <a:chOff x="0" y="-1700"/>
            <a:chExt cx="9144000" cy="5151875"/>
          </a:xfrm>
        </p:grpSpPr>
        <p:sp>
          <p:nvSpPr>
            <p:cNvPr id="432" name="Google Shape;432;p18"/>
            <p:cNvSpPr/>
            <p:nvPr/>
          </p:nvSpPr>
          <p:spPr>
            <a:xfrm>
              <a:off x="6002550" y="-1700"/>
              <a:ext cx="3141450" cy="789450"/>
            </a:xfrm>
            <a:custGeom>
              <a:avLst/>
              <a:gdLst/>
              <a:ahLst/>
              <a:cxnLst/>
              <a:rect l="l" t="t" r="r" b="b"/>
              <a:pathLst>
                <a:path w="125658" h="31578" extrusionOk="0">
                  <a:moveTo>
                    <a:pt x="0" y="0"/>
                  </a:moveTo>
                  <a:lnTo>
                    <a:pt x="11717" y="11809"/>
                  </a:lnTo>
                  <a:lnTo>
                    <a:pt x="105889" y="11809"/>
                  </a:lnTo>
                  <a:lnTo>
                    <a:pt x="125658" y="31578"/>
                  </a:lnTo>
                  <a:lnTo>
                    <a:pt x="125658" y="6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</p:sp>
        <p:sp>
          <p:nvSpPr>
            <p:cNvPr id="433" name="Google Shape;433;p18"/>
            <p:cNvSpPr/>
            <p:nvPr/>
          </p:nvSpPr>
          <p:spPr>
            <a:xfrm>
              <a:off x="0" y="4374575"/>
              <a:ext cx="3857925" cy="775600"/>
            </a:xfrm>
            <a:custGeom>
              <a:avLst/>
              <a:gdLst/>
              <a:ahLst/>
              <a:cxnLst/>
              <a:rect l="l" t="t" r="r" b="b"/>
              <a:pathLst>
                <a:path w="154317" h="31024" extrusionOk="0">
                  <a:moveTo>
                    <a:pt x="154317" y="31024"/>
                  </a:moveTo>
                  <a:lnTo>
                    <a:pt x="145355" y="15971"/>
                  </a:lnTo>
                  <a:lnTo>
                    <a:pt x="15970" y="15971"/>
                  </a:lnTo>
                  <a:lnTo>
                    <a:pt x="0" y="0"/>
                  </a:lnTo>
                  <a:lnTo>
                    <a:pt x="0" y="3075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</p:sp>
      </p:grpSp>
      <p:grpSp>
        <p:nvGrpSpPr>
          <p:cNvPr id="434" name="Google Shape;434;p18"/>
          <p:cNvGrpSpPr/>
          <p:nvPr/>
        </p:nvGrpSpPr>
        <p:grpSpPr>
          <a:xfrm>
            <a:off x="-3025" y="97051"/>
            <a:ext cx="9146997" cy="4855449"/>
            <a:chOff x="-3025" y="97051"/>
            <a:chExt cx="9146997" cy="4855449"/>
          </a:xfrm>
        </p:grpSpPr>
        <p:sp>
          <p:nvSpPr>
            <p:cNvPr id="435" name="Google Shape;435;p18"/>
            <p:cNvSpPr/>
            <p:nvPr/>
          </p:nvSpPr>
          <p:spPr>
            <a:xfrm>
              <a:off x="5900700" y="97051"/>
              <a:ext cx="3243272" cy="920685"/>
            </a:xfrm>
            <a:custGeom>
              <a:avLst/>
              <a:gdLst/>
              <a:ahLst/>
              <a:cxnLst/>
              <a:rect l="l" t="t" r="r" b="b"/>
              <a:pathLst>
                <a:path w="128294" h="35037" extrusionOk="0">
                  <a:moveTo>
                    <a:pt x="128294" y="35037"/>
                  </a:moveTo>
                  <a:lnTo>
                    <a:pt x="106608" y="13351"/>
                  </a:lnTo>
                  <a:lnTo>
                    <a:pt x="13659" y="13419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oval" w="med" len="med"/>
            </a:ln>
          </p:spPr>
        </p:sp>
        <p:sp>
          <p:nvSpPr>
            <p:cNvPr id="436" name="Google Shape;436;p18"/>
            <p:cNvSpPr/>
            <p:nvPr/>
          </p:nvSpPr>
          <p:spPr>
            <a:xfrm>
              <a:off x="-3025" y="4161725"/>
              <a:ext cx="3926850" cy="790775"/>
            </a:xfrm>
            <a:custGeom>
              <a:avLst/>
              <a:gdLst/>
              <a:ahLst/>
              <a:cxnLst/>
              <a:rect l="l" t="t" r="r" b="b"/>
              <a:pathLst>
                <a:path w="157074" h="31631" extrusionOk="0">
                  <a:moveTo>
                    <a:pt x="0" y="0"/>
                  </a:moveTo>
                  <a:lnTo>
                    <a:pt x="18084" y="17852"/>
                  </a:lnTo>
                  <a:lnTo>
                    <a:pt x="149166" y="17972"/>
                  </a:lnTo>
                  <a:lnTo>
                    <a:pt x="157074" y="31631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oval" w="med" len="med"/>
            </a:ln>
          </p:spPr>
        </p:sp>
      </p:grpSp>
      <p:grpSp>
        <p:nvGrpSpPr>
          <p:cNvPr id="437" name="Google Shape;437;p18"/>
          <p:cNvGrpSpPr/>
          <p:nvPr/>
        </p:nvGrpSpPr>
        <p:grpSpPr>
          <a:xfrm flipH="1">
            <a:off x="4989320" y="5"/>
            <a:ext cx="631800" cy="291960"/>
            <a:chOff x="2697570" y="5"/>
            <a:chExt cx="631800" cy="291960"/>
          </a:xfrm>
        </p:grpSpPr>
        <p:sp>
          <p:nvSpPr>
            <p:cNvPr id="438" name="Google Shape;438;p18"/>
            <p:cNvSpPr/>
            <p:nvPr/>
          </p:nvSpPr>
          <p:spPr>
            <a:xfrm>
              <a:off x="2994210" y="5"/>
              <a:ext cx="335160" cy="291960"/>
            </a:xfrm>
            <a:custGeom>
              <a:avLst/>
              <a:gdLst/>
              <a:ahLst/>
              <a:cxnLst/>
              <a:rect l="l" t="t" r="r" b="b"/>
              <a:pathLst>
                <a:path w="931" h="811" extrusionOk="0">
                  <a:moveTo>
                    <a:pt x="930" y="0"/>
                  </a:moveTo>
                  <a:lnTo>
                    <a:pt x="120" y="810"/>
                  </a:lnTo>
                  <a:lnTo>
                    <a:pt x="0" y="810"/>
                  </a:lnTo>
                  <a:lnTo>
                    <a:pt x="809" y="0"/>
                  </a:lnTo>
                  <a:lnTo>
                    <a:pt x="93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</p:sp>
        <p:sp>
          <p:nvSpPr>
            <p:cNvPr id="439" name="Google Shape;439;p18"/>
            <p:cNvSpPr/>
            <p:nvPr/>
          </p:nvSpPr>
          <p:spPr>
            <a:xfrm>
              <a:off x="2845890" y="5"/>
              <a:ext cx="335160" cy="291960"/>
            </a:xfrm>
            <a:custGeom>
              <a:avLst/>
              <a:gdLst/>
              <a:ahLst/>
              <a:cxnLst/>
              <a:rect l="l" t="t" r="r" b="b"/>
              <a:pathLst>
                <a:path w="931" h="811" extrusionOk="0">
                  <a:moveTo>
                    <a:pt x="809" y="0"/>
                  </a:moveTo>
                  <a:lnTo>
                    <a:pt x="930" y="0"/>
                  </a:lnTo>
                  <a:lnTo>
                    <a:pt x="120" y="810"/>
                  </a:lnTo>
                  <a:lnTo>
                    <a:pt x="0" y="810"/>
                  </a:lnTo>
                  <a:lnTo>
                    <a:pt x="80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</p:sp>
        <p:sp>
          <p:nvSpPr>
            <p:cNvPr id="440" name="Google Shape;440;p18"/>
            <p:cNvSpPr/>
            <p:nvPr/>
          </p:nvSpPr>
          <p:spPr>
            <a:xfrm>
              <a:off x="2697570" y="5"/>
              <a:ext cx="335160" cy="291960"/>
            </a:xfrm>
            <a:custGeom>
              <a:avLst/>
              <a:gdLst/>
              <a:ahLst/>
              <a:cxnLst/>
              <a:rect l="l" t="t" r="r" b="b"/>
              <a:pathLst>
                <a:path w="931" h="811" extrusionOk="0">
                  <a:moveTo>
                    <a:pt x="809" y="0"/>
                  </a:moveTo>
                  <a:lnTo>
                    <a:pt x="930" y="0"/>
                  </a:lnTo>
                  <a:lnTo>
                    <a:pt x="120" y="810"/>
                  </a:lnTo>
                  <a:lnTo>
                    <a:pt x="0" y="810"/>
                  </a:lnTo>
                  <a:lnTo>
                    <a:pt x="80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</p:sp>
      </p:grpSp>
      <p:grpSp>
        <p:nvGrpSpPr>
          <p:cNvPr id="441" name="Google Shape;441;p18"/>
          <p:cNvGrpSpPr/>
          <p:nvPr/>
        </p:nvGrpSpPr>
        <p:grpSpPr>
          <a:xfrm flipH="1">
            <a:off x="125825" y="95913"/>
            <a:ext cx="8892350" cy="4951675"/>
            <a:chOff x="125825" y="95913"/>
            <a:chExt cx="8892350" cy="4951675"/>
          </a:xfrm>
        </p:grpSpPr>
        <p:grpSp>
          <p:nvGrpSpPr>
            <p:cNvPr id="442" name="Google Shape;442;p18"/>
            <p:cNvGrpSpPr/>
            <p:nvPr/>
          </p:nvGrpSpPr>
          <p:grpSpPr>
            <a:xfrm>
              <a:off x="8227500" y="95913"/>
              <a:ext cx="790675" cy="184000"/>
              <a:chOff x="8173974" y="168774"/>
              <a:chExt cx="790675" cy="184000"/>
            </a:xfrm>
          </p:grpSpPr>
          <p:sp>
            <p:nvSpPr>
              <p:cNvPr id="443" name="Google Shape;443;p18"/>
              <p:cNvSpPr/>
              <p:nvPr/>
            </p:nvSpPr>
            <p:spPr>
              <a:xfrm>
                <a:off x="8173974" y="175103"/>
                <a:ext cx="114826" cy="177670"/>
              </a:xfrm>
              <a:custGeom>
                <a:avLst/>
                <a:gdLst/>
                <a:ahLst/>
                <a:cxnLst/>
                <a:rect l="l" t="t" r="r" b="b"/>
                <a:pathLst>
                  <a:path w="254" h="393" extrusionOk="0">
                    <a:moveTo>
                      <a:pt x="55" y="0"/>
                    </a:moveTo>
                    <a:lnTo>
                      <a:pt x="0" y="57"/>
                    </a:lnTo>
                    <a:lnTo>
                      <a:pt x="142" y="195"/>
                    </a:lnTo>
                    <a:lnTo>
                      <a:pt x="3" y="337"/>
                    </a:lnTo>
                    <a:lnTo>
                      <a:pt x="59" y="392"/>
                    </a:lnTo>
                    <a:lnTo>
                      <a:pt x="253" y="194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</p:sp>
          <p:sp>
            <p:nvSpPr>
              <p:cNvPr id="444" name="Google Shape;444;p18"/>
              <p:cNvSpPr/>
              <p:nvPr/>
            </p:nvSpPr>
            <p:spPr>
              <a:xfrm>
                <a:off x="8270717" y="174199"/>
                <a:ext cx="114374" cy="177670"/>
              </a:xfrm>
              <a:custGeom>
                <a:avLst/>
                <a:gdLst/>
                <a:ahLst/>
                <a:cxnLst/>
                <a:rect l="l" t="t" r="r" b="b"/>
                <a:pathLst>
                  <a:path w="253" h="393" extrusionOk="0">
                    <a:moveTo>
                      <a:pt x="55" y="0"/>
                    </a:moveTo>
                    <a:lnTo>
                      <a:pt x="0" y="57"/>
                    </a:lnTo>
                    <a:lnTo>
                      <a:pt x="141" y="195"/>
                    </a:lnTo>
                    <a:lnTo>
                      <a:pt x="2" y="337"/>
                    </a:lnTo>
                    <a:lnTo>
                      <a:pt x="59" y="392"/>
                    </a:lnTo>
                    <a:lnTo>
                      <a:pt x="252" y="194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</p:sp>
          <p:sp>
            <p:nvSpPr>
              <p:cNvPr id="445" name="Google Shape;445;p18"/>
              <p:cNvSpPr/>
              <p:nvPr/>
            </p:nvSpPr>
            <p:spPr>
              <a:xfrm>
                <a:off x="8367009" y="173295"/>
                <a:ext cx="114826" cy="177670"/>
              </a:xfrm>
              <a:custGeom>
                <a:avLst/>
                <a:gdLst/>
                <a:ahLst/>
                <a:cxnLst/>
                <a:rect l="l" t="t" r="r" b="b"/>
                <a:pathLst>
                  <a:path w="254" h="393" extrusionOk="0">
                    <a:moveTo>
                      <a:pt x="55" y="0"/>
                    </a:moveTo>
                    <a:lnTo>
                      <a:pt x="0" y="57"/>
                    </a:lnTo>
                    <a:lnTo>
                      <a:pt x="142" y="195"/>
                    </a:lnTo>
                    <a:lnTo>
                      <a:pt x="3" y="337"/>
                    </a:lnTo>
                    <a:lnTo>
                      <a:pt x="59" y="392"/>
                    </a:lnTo>
                    <a:lnTo>
                      <a:pt x="253" y="194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</p:sp>
          <p:sp>
            <p:nvSpPr>
              <p:cNvPr id="446" name="Google Shape;446;p18"/>
              <p:cNvSpPr/>
              <p:nvPr/>
            </p:nvSpPr>
            <p:spPr>
              <a:xfrm>
                <a:off x="8463752" y="172390"/>
                <a:ext cx="114374" cy="177670"/>
              </a:xfrm>
              <a:custGeom>
                <a:avLst/>
                <a:gdLst/>
                <a:ahLst/>
                <a:cxnLst/>
                <a:rect l="l" t="t" r="r" b="b"/>
                <a:pathLst>
                  <a:path w="253" h="393" extrusionOk="0">
                    <a:moveTo>
                      <a:pt x="55" y="0"/>
                    </a:moveTo>
                    <a:lnTo>
                      <a:pt x="0" y="56"/>
                    </a:lnTo>
                    <a:lnTo>
                      <a:pt x="141" y="195"/>
                    </a:lnTo>
                    <a:lnTo>
                      <a:pt x="2" y="337"/>
                    </a:lnTo>
                    <a:lnTo>
                      <a:pt x="59" y="392"/>
                    </a:lnTo>
                    <a:lnTo>
                      <a:pt x="252" y="194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</p:sp>
          <p:sp>
            <p:nvSpPr>
              <p:cNvPr id="447" name="Google Shape;447;p18"/>
              <p:cNvSpPr/>
              <p:nvPr/>
            </p:nvSpPr>
            <p:spPr>
              <a:xfrm>
                <a:off x="8560044" y="171486"/>
                <a:ext cx="114826" cy="177670"/>
              </a:xfrm>
              <a:custGeom>
                <a:avLst/>
                <a:gdLst/>
                <a:ahLst/>
                <a:cxnLst/>
                <a:rect l="l" t="t" r="r" b="b"/>
                <a:pathLst>
                  <a:path w="254" h="393" extrusionOk="0">
                    <a:moveTo>
                      <a:pt x="55" y="0"/>
                    </a:moveTo>
                    <a:lnTo>
                      <a:pt x="0" y="56"/>
                    </a:lnTo>
                    <a:lnTo>
                      <a:pt x="142" y="195"/>
                    </a:lnTo>
                    <a:lnTo>
                      <a:pt x="3" y="337"/>
                    </a:lnTo>
                    <a:lnTo>
                      <a:pt x="59" y="392"/>
                    </a:lnTo>
                    <a:lnTo>
                      <a:pt x="253" y="194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</p:sp>
          <p:sp>
            <p:nvSpPr>
              <p:cNvPr id="448" name="Google Shape;448;p18"/>
              <p:cNvSpPr/>
              <p:nvPr/>
            </p:nvSpPr>
            <p:spPr>
              <a:xfrm>
                <a:off x="8656787" y="170582"/>
                <a:ext cx="114374" cy="177670"/>
              </a:xfrm>
              <a:custGeom>
                <a:avLst/>
                <a:gdLst/>
                <a:ahLst/>
                <a:cxnLst/>
                <a:rect l="l" t="t" r="r" b="b"/>
                <a:pathLst>
                  <a:path w="253" h="393" extrusionOk="0">
                    <a:moveTo>
                      <a:pt x="55" y="0"/>
                    </a:moveTo>
                    <a:lnTo>
                      <a:pt x="0" y="56"/>
                    </a:lnTo>
                    <a:lnTo>
                      <a:pt x="141" y="195"/>
                    </a:lnTo>
                    <a:lnTo>
                      <a:pt x="2" y="337"/>
                    </a:lnTo>
                    <a:lnTo>
                      <a:pt x="59" y="392"/>
                    </a:lnTo>
                    <a:lnTo>
                      <a:pt x="252" y="194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</p:sp>
          <p:sp>
            <p:nvSpPr>
              <p:cNvPr id="449" name="Google Shape;449;p18"/>
              <p:cNvSpPr/>
              <p:nvPr/>
            </p:nvSpPr>
            <p:spPr>
              <a:xfrm>
                <a:off x="8753079" y="169678"/>
                <a:ext cx="114826" cy="177670"/>
              </a:xfrm>
              <a:custGeom>
                <a:avLst/>
                <a:gdLst/>
                <a:ahLst/>
                <a:cxnLst/>
                <a:rect l="l" t="t" r="r" b="b"/>
                <a:pathLst>
                  <a:path w="254" h="393" extrusionOk="0">
                    <a:moveTo>
                      <a:pt x="55" y="0"/>
                    </a:moveTo>
                    <a:lnTo>
                      <a:pt x="0" y="56"/>
                    </a:lnTo>
                    <a:lnTo>
                      <a:pt x="142" y="195"/>
                    </a:lnTo>
                    <a:lnTo>
                      <a:pt x="3" y="337"/>
                    </a:lnTo>
                    <a:lnTo>
                      <a:pt x="59" y="392"/>
                    </a:lnTo>
                    <a:lnTo>
                      <a:pt x="253" y="194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</p:sp>
          <p:sp>
            <p:nvSpPr>
              <p:cNvPr id="450" name="Google Shape;450;p18"/>
              <p:cNvSpPr/>
              <p:nvPr/>
            </p:nvSpPr>
            <p:spPr>
              <a:xfrm>
                <a:off x="8849822" y="168774"/>
                <a:ext cx="114826" cy="177670"/>
              </a:xfrm>
              <a:custGeom>
                <a:avLst/>
                <a:gdLst/>
                <a:ahLst/>
                <a:cxnLst/>
                <a:rect l="l" t="t" r="r" b="b"/>
                <a:pathLst>
                  <a:path w="254" h="393" extrusionOk="0">
                    <a:moveTo>
                      <a:pt x="55" y="0"/>
                    </a:moveTo>
                    <a:lnTo>
                      <a:pt x="0" y="56"/>
                    </a:lnTo>
                    <a:lnTo>
                      <a:pt x="141" y="195"/>
                    </a:lnTo>
                    <a:lnTo>
                      <a:pt x="2" y="336"/>
                    </a:lnTo>
                    <a:lnTo>
                      <a:pt x="59" y="392"/>
                    </a:lnTo>
                    <a:lnTo>
                      <a:pt x="253" y="194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</p:sp>
        </p:grpSp>
        <p:grpSp>
          <p:nvGrpSpPr>
            <p:cNvPr id="451" name="Google Shape;451;p18"/>
            <p:cNvGrpSpPr/>
            <p:nvPr/>
          </p:nvGrpSpPr>
          <p:grpSpPr>
            <a:xfrm>
              <a:off x="125825" y="4863588"/>
              <a:ext cx="790675" cy="184000"/>
              <a:chOff x="8173974" y="168774"/>
              <a:chExt cx="790675" cy="184000"/>
            </a:xfrm>
          </p:grpSpPr>
          <p:sp>
            <p:nvSpPr>
              <p:cNvPr id="452" name="Google Shape;452;p18"/>
              <p:cNvSpPr/>
              <p:nvPr/>
            </p:nvSpPr>
            <p:spPr>
              <a:xfrm>
                <a:off x="8173974" y="175103"/>
                <a:ext cx="114826" cy="177670"/>
              </a:xfrm>
              <a:custGeom>
                <a:avLst/>
                <a:gdLst/>
                <a:ahLst/>
                <a:cxnLst/>
                <a:rect l="l" t="t" r="r" b="b"/>
                <a:pathLst>
                  <a:path w="254" h="393" extrusionOk="0">
                    <a:moveTo>
                      <a:pt x="55" y="0"/>
                    </a:moveTo>
                    <a:lnTo>
                      <a:pt x="0" y="57"/>
                    </a:lnTo>
                    <a:lnTo>
                      <a:pt x="142" y="195"/>
                    </a:lnTo>
                    <a:lnTo>
                      <a:pt x="3" y="337"/>
                    </a:lnTo>
                    <a:lnTo>
                      <a:pt x="59" y="392"/>
                    </a:lnTo>
                    <a:lnTo>
                      <a:pt x="253" y="194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</p:sp>
          <p:sp>
            <p:nvSpPr>
              <p:cNvPr id="453" name="Google Shape;453;p18"/>
              <p:cNvSpPr/>
              <p:nvPr/>
            </p:nvSpPr>
            <p:spPr>
              <a:xfrm>
                <a:off x="8270717" y="174199"/>
                <a:ext cx="114374" cy="177670"/>
              </a:xfrm>
              <a:custGeom>
                <a:avLst/>
                <a:gdLst/>
                <a:ahLst/>
                <a:cxnLst/>
                <a:rect l="l" t="t" r="r" b="b"/>
                <a:pathLst>
                  <a:path w="253" h="393" extrusionOk="0">
                    <a:moveTo>
                      <a:pt x="55" y="0"/>
                    </a:moveTo>
                    <a:lnTo>
                      <a:pt x="0" y="57"/>
                    </a:lnTo>
                    <a:lnTo>
                      <a:pt x="141" y="195"/>
                    </a:lnTo>
                    <a:lnTo>
                      <a:pt x="2" y="337"/>
                    </a:lnTo>
                    <a:lnTo>
                      <a:pt x="59" y="392"/>
                    </a:lnTo>
                    <a:lnTo>
                      <a:pt x="252" y="194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</p:sp>
          <p:sp>
            <p:nvSpPr>
              <p:cNvPr id="454" name="Google Shape;454;p18"/>
              <p:cNvSpPr/>
              <p:nvPr/>
            </p:nvSpPr>
            <p:spPr>
              <a:xfrm>
                <a:off x="8367009" y="173295"/>
                <a:ext cx="114826" cy="177670"/>
              </a:xfrm>
              <a:custGeom>
                <a:avLst/>
                <a:gdLst/>
                <a:ahLst/>
                <a:cxnLst/>
                <a:rect l="l" t="t" r="r" b="b"/>
                <a:pathLst>
                  <a:path w="254" h="393" extrusionOk="0">
                    <a:moveTo>
                      <a:pt x="55" y="0"/>
                    </a:moveTo>
                    <a:lnTo>
                      <a:pt x="0" y="57"/>
                    </a:lnTo>
                    <a:lnTo>
                      <a:pt x="142" y="195"/>
                    </a:lnTo>
                    <a:lnTo>
                      <a:pt x="3" y="337"/>
                    </a:lnTo>
                    <a:lnTo>
                      <a:pt x="59" y="392"/>
                    </a:lnTo>
                    <a:lnTo>
                      <a:pt x="253" y="194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</p:sp>
          <p:sp>
            <p:nvSpPr>
              <p:cNvPr id="455" name="Google Shape;455;p18"/>
              <p:cNvSpPr/>
              <p:nvPr/>
            </p:nvSpPr>
            <p:spPr>
              <a:xfrm>
                <a:off x="8463752" y="172390"/>
                <a:ext cx="114374" cy="177670"/>
              </a:xfrm>
              <a:custGeom>
                <a:avLst/>
                <a:gdLst/>
                <a:ahLst/>
                <a:cxnLst/>
                <a:rect l="l" t="t" r="r" b="b"/>
                <a:pathLst>
                  <a:path w="253" h="393" extrusionOk="0">
                    <a:moveTo>
                      <a:pt x="55" y="0"/>
                    </a:moveTo>
                    <a:lnTo>
                      <a:pt x="0" y="56"/>
                    </a:lnTo>
                    <a:lnTo>
                      <a:pt x="141" y="195"/>
                    </a:lnTo>
                    <a:lnTo>
                      <a:pt x="2" y="337"/>
                    </a:lnTo>
                    <a:lnTo>
                      <a:pt x="59" y="392"/>
                    </a:lnTo>
                    <a:lnTo>
                      <a:pt x="252" y="194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</p:sp>
          <p:sp>
            <p:nvSpPr>
              <p:cNvPr id="456" name="Google Shape;456;p18"/>
              <p:cNvSpPr/>
              <p:nvPr/>
            </p:nvSpPr>
            <p:spPr>
              <a:xfrm>
                <a:off x="8560044" y="171486"/>
                <a:ext cx="114826" cy="177670"/>
              </a:xfrm>
              <a:custGeom>
                <a:avLst/>
                <a:gdLst/>
                <a:ahLst/>
                <a:cxnLst/>
                <a:rect l="l" t="t" r="r" b="b"/>
                <a:pathLst>
                  <a:path w="254" h="393" extrusionOk="0">
                    <a:moveTo>
                      <a:pt x="55" y="0"/>
                    </a:moveTo>
                    <a:lnTo>
                      <a:pt x="0" y="56"/>
                    </a:lnTo>
                    <a:lnTo>
                      <a:pt x="142" y="195"/>
                    </a:lnTo>
                    <a:lnTo>
                      <a:pt x="3" y="337"/>
                    </a:lnTo>
                    <a:lnTo>
                      <a:pt x="59" y="392"/>
                    </a:lnTo>
                    <a:lnTo>
                      <a:pt x="253" y="194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</p:sp>
          <p:sp>
            <p:nvSpPr>
              <p:cNvPr id="457" name="Google Shape;457;p18"/>
              <p:cNvSpPr/>
              <p:nvPr/>
            </p:nvSpPr>
            <p:spPr>
              <a:xfrm>
                <a:off x="8656787" y="170582"/>
                <a:ext cx="114374" cy="177670"/>
              </a:xfrm>
              <a:custGeom>
                <a:avLst/>
                <a:gdLst/>
                <a:ahLst/>
                <a:cxnLst/>
                <a:rect l="l" t="t" r="r" b="b"/>
                <a:pathLst>
                  <a:path w="253" h="393" extrusionOk="0">
                    <a:moveTo>
                      <a:pt x="55" y="0"/>
                    </a:moveTo>
                    <a:lnTo>
                      <a:pt x="0" y="56"/>
                    </a:lnTo>
                    <a:lnTo>
                      <a:pt x="141" y="195"/>
                    </a:lnTo>
                    <a:lnTo>
                      <a:pt x="2" y="337"/>
                    </a:lnTo>
                    <a:lnTo>
                      <a:pt x="59" y="392"/>
                    </a:lnTo>
                    <a:lnTo>
                      <a:pt x="252" y="194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</p:sp>
          <p:sp>
            <p:nvSpPr>
              <p:cNvPr id="458" name="Google Shape;458;p18"/>
              <p:cNvSpPr/>
              <p:nvPr/>
            </p:nvSpPr>
            <p:spPr>
              <a:xfrm>
                <a:off x="8753079" y="169678"/>
                <a:ext cx="114826" cy="177670"/>
              </a:xfrm>
              <a:custGeom>
                <a:avLst/>
                <a:gdLst/>
                <a:ahLst/>
                <a:cxnLst/>
                <a:rect l="l" t="t" r="r" b="b"/>
                <a:pathLst>
                  <a:path w="254" h="393" extrusionOk="0">
                    <a:moveTo>
                      <a:pt x="55" y="0"/>
                    </a:moveTo>
                    <a:lnTo>
                      <a:pt x="0" y="56"/>
                    </a:lnTo>
                    <a:lnTo>
                      <a:pt x="142" y="195"/>
                    </a:lnTo>
                    <a:lnTo>
                      <a:pt x="3" y="337"/>
                    </a:lnTo>
                    <a:lnTo>
                      <a:pt x="59" y="392"/>
                    </a:lnTo>
                    <a:lnTo>
                      <a:pt x="253" y="194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</p:sp>
          <p:sp>
            <p:nvSpPr>
              <p:cNvPr id="459" name="Google Shape;459;p18"/>
              <p:cNvSpPr/>
              <p:nvPr/>
            </p:nvSpPr>
            <p:spPr>
              <a:xfrm>
                <a:off x="8849822" y="168774"/>
                <a:ext cx="114826" cy="177670"/>
              </a:xfrm>
              <a:custGeom>
                <a:avLst/>
                <a:gdLst/>
                <a:ahLst/>
                <a:cxnLst/>
                <a:rect l="l" t="t" r="r" b="b"/>
                <a:pathLst>
                  <a:path w="254" h="393" extrusionOk="0">
                    <a:moveTo>
                      <a:pt x="55" y="0"/>
                    </a:moveTo>
                    <a:lnTo>
                      <a:pt x="0" y="56"/>
                    </a:lnTo>
                    <a:lnTo>
                      <a:pt x="141" y="195"/>
                    </a:lnTo>
                    <a:lnTo>
                      <a:pt x="2" y="336"/>
                    </a:lnTo>
                    <a:lnTo>
                      <a:pt x="59" y="392"/>
                    </a:lnTo>
                    <a:lnTo>
                      <a:pt x="253" y="194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</p:sp>
        </p:grpSp>
      </p:grp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2CE20D3-E077-893E-8C02-CB43EF28D0E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252376" y="4381040"/>
            <a:ext cx="1129743" cy="634870"/>
          </a:xfrm>
        </p:spPr>
        <p:txBody>
          <a:bodyPr/>
          <a:lstStyle/>
          <a:p>
            <a:pPr lvl="0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142345-BD57-70C1-0120-D839DC673ED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170101" y="4815104"/>
            <a:ext cx="2057400" cy="274637"/>
          </a:xfrm>
        </p:spPr>
        <p:txBody>
          <a:bodyPr/>
          <a:lstStyle/>
          <a:p>
            <a:fld id="{59F2E49D-D5D8-454A-821B-467E63ABC89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_1_1"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1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462" name="Google Shape;462;p19"/>
          <p:cNvSpPr txBox="1">
            <a:spLocks noGrp="1"/>
          </p:cNvSpPr>
          <p:nvPr>
            <p:ph type="subTitle" idx="1"/>
          </p:nvPr>
        </p:nvSpPr>
        <p:spPr>
          <a:xfrm>
            <a:off x="1209500" y="1495925"/>
            <a:ext cx="3210600" cy="409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000">
                <a:solidFill>
                  <a:schemeClr val="dk1"/>
                </a:solidFill>
                <a:latin typeface="Karla SemiBold"/>
                <a:ea typeface="Karla SemiBold"/>
                <a:cs typeface="Karla SemiBold"/>
                <a:sym typeface="Karl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463" name="Google Shape;463;p19"/>
          <p:cNvSpPr txBox="1">
            <a:spLocks noGrp="1"/>
          </p:cNvSpPr>
          <p:nvPr>
            <p:ph type="subTitle" idx="2"/>
          </p:nvPr>
        </p:nvSpPr>
        <p:spPr>
          <a:xfrm>
            <a:off x="1209501" y="1905745"/>
            <a:ext cx="3210600" cy="1027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64" name="Google Shape;464;p19"/>
          <p:cNvSpPr txBox="1">
            <a:spLocks noGrp="1"/>
          </p:cNvSpPr>
          <p:nvPr>
            <p:ph type="subTitle" idx="3"/>
          </p:nvPr>
        </p:nvSpPr>
        <p:spPr>
          <a:xfrm>
            <a:off x="5208754" y="1905745"/>
            <a:ext cx="3210600" cy="1027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65" name="Google Shape;465;p19"/>
          <p:cNvSpPr txBox="1">
            <a:spLocks noGrp="1"/>
          </p:cNvSpPr>
          <p:nvPr>
            <p:ph type="subTitle" idx="4"/>
          </p:nvPr>
        </p:nvSpPr>
        <p:spPr>
          <a:xfrm>
            <a:off x="1209501" y="3537575"/>
            <a:ext cx="3210600" cy="1027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66" name="Google Shape;466;p19"/>
          <p:cNvSpPr txBox="1">
            <a:spLocks noGrp="1"/>
          </p:cNvSpPr>
          <p:nvPr>
            <p:ph type="subTitle" idx="5"/>
          </p:nvPr>
        </p:nvSpPr>
        <p:spPr>
          <a:xfrm>
            <a:off x="5208754" y="3537575"/>
            <a:ext cx="3210600" cy="1027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67" name="Google Shape;467;p19"/>
          <p:cNvSpPr txBox="1">
            <a:spLocks noGrp="1"/>
          </p:cNvSpPr>
          <p:nvPr>
            <p:ph type="subTitle" idx="6"/>
          </p:nvPr>
        </p:nvSpPr>
        <p:spPr>
          <a:xfrm>
            <a:off x="1209500" y="3127781"/>
            <a:ext cx="3210600" cy="409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000">
                <a:solidFill>
                  <a:schemeClr val="dk1"/>
                </a:solidFill>
                <a:latin typeface="Karla SemiBold"/>
                <a:ea typeface="Karla SemiBold"/>
                <a:cs typeface="Karla SemiBold"/>
                <a:sym typeface="Karl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468" name="Google Shape;468;p19"/>
          <p:cNvSpPr txBox="1">
            <a:spLocks noGrp="1"/>
          </p:cNvSpPr>
          <p:nvPr>
            <p:ph type="subTitle" idx="7"/>
          </p:nvPr>
        </p:nvSpPr>
        <p:spPr>
          <a:xfrm>
            <a:off x="5208751" y="1495925"/>
            <a:ext cx="3210600" cy="409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000">
                <a:solidFill>
                  <a:schemeClr val="dk1"/>
                </a:solidFill>
                <a:latin typeface="Karla SemiBold"/>
                <a:ea typeface="Karla SemiBold"/>
                <a:cs typeface="Karla SemiBold"/>
                <a:sym typeface="Karl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469" name="Google Shape;469;p19"/>
          <p:cNvSpPr txBox="1">
            <a:spLocks noGrp="1"/>
          </p:cNvSpPr>
          <p:nvPr>
            <p:ph type="subTitle" idx="8"/>
          </p:nvPr>
        </p:nvSpPr>
        <p:spPr>
          <a:xfrm>
            <a:off x="5208751" y="3127781"/>
            <a:ext cx="3210600" cy="409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000">
                <a:solidFill>
                  <a:schemeClr val="dk1"/>
                </a:solidFill>
                <a:latin typeface="Karla SemiBold"/>
                <a:ea typeface="Karla SemiBold"/>
                <a:cs typeface="Karla SemiBold"/>
                <a:sym typeface="Karl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grpSp>
        <p:nvGrpSpPr>
          <p:cNvPr id="470" name="Google Shape;470;p19"/>
          <p:cNvGrpSpPr/>
          <p:nvPr/>
        </p:nvGrpSpPr>
        <p:grpSpPr>
          <a:xfrm>
            <a:off x="-2975" y="0"/>
            <a:ext cx="9146975" cy="5156175"/>
            <a:chOff x="-2975" y="0"/>
            <a:chExt cx="9146975" cy="5156175"/>
          </a:xfrm>
        </p:grpSpPr>
        <p:sp>
          <p:nvSpPr>
            <p:cNvPr id="471" name="Google Shape;471;p19"/>
            <p:cNvSpPr/>
            <p:nvPr/>
          </p:nvSpPr>
          <p:spPr>
            <a:xfrm>
              <a:off x="-2975" y="4470250"/>
              <a:ext cx="685900" cy="685925"/>
            </a:xfrm>
            <a:custGeom>
              <a:avLst/>
              <a:gdLst/>
              <a:ahLst/>
              <a:cxnLst/>
              <a:rect l="l" t="t" r="r" b="b"/>
              <a:pathLst>
                <a:path w="27436" h="27437" extrusionOk="0">
                  <a:moveTo>
                    <a:pt x="27436" y="27197"/>
                  </a:moveTo>
                  <a:lnTo>
                    <a:pt x="0" y="0"/>
                  </a:lnTo>
                  <a:lnTo>
                    <a:pt x="0" y="2743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</p:sp>
        <p:sp>
          <p:nvSpPr>
            <p:cNvPr id="472" name="Google Shape;472;p19"/>
            <p:cNvSpPr/>
            <p:nvPr/>
          </p:nvSpPr>
          <p:spPr>
            <a:xfrm>
              <a:off x="7370800" y="0"/>
              <a:ext cx="1773200" cy="644450"/>
            </a:xfrm>
            <a:custGeom>
              <a:avLst/>
              <a:gdLst/>
              <a:ahLst/>
              <a:cxnLst/>
              <a:rect l="l" t="t" r="r" b="b"/>
              <a:pathLst>
                <a:path w="70928" h="25778" extrusionOk="0">
                  <a:moveTo>
                    <a:pt x="0" y="0"/>
                  </a:moveTo>
                  <a:lnTo>
                    <a:pt x="17713" y="10227"/>
                  </a:lnTo>
                  <a:lnTo>
                    <a:pt x="52956" y="10227"/>
                  </a:lnTo>
                  <a:lnTo>
                    <a:pt x="61934" y="25778"/>
                  </a:lnTo>
                  <a:lnTo>
                    <a:pt x="70928" y="25778"/>
                  </a:lnTo>
                  <a:lnTo>
                    <a:pt x="7092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</p:sp>
      </p:grpSp>
      <p:grpSp>
        <p:nvGrpSpPr>
          <p:cNvPr id="473" name="Google Shape;473;p19"/>
          <p:cNvGrpSpPr/>
          <p:nvPr/>
        </p:nvGrpSpPr>
        <p:grpSpPr>
          <a:xfrm>
            <a:off x="-11975" y="169500"/>
            <a:ext cx="9153575" cy="4816400"/>
            <a:chOff x="-11975" y="169500"/>
            <a:chExt cx="9153575" cy="4816400"/>
          </a:xfrm>
        </p:grpSpPr>
        <p:sp>
          <p:nvSpPr>
            <p:cNvPr id="474" name="Google Shape;474;p19"/>
            <p:cNvSpPr/>
            <p:nvPr/>
          </p:nvSpPr>
          <p:spPr>
            <a:xfrm>
              <a:off x="-11975" y="4257575"/>
              <a:ext cx="7356400" cy="728325"/>
            </a:xfrm>
            <a:custGeom>
              <a:avLst/>
              <a:gdLst/>
              <a:ahLst/>
              <a:cxnLst/>
              <a:rect l="l" t="t" r="r" b="b"/>
              <a:pathLst>
                <a:path w="294256" h="29133" extrusionOk="0">
                  <a:moveTo>
                    <a:pt x="0" y="0"/>
                  </a:moveTo>
                  <a:lnTo>
                    <a:pt x="29473" y="29133"/>
                  </a:lnTo>
                  <a:lnTo>
                    <a:pt x="294256" y="29133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oval" w="med" len="med"/>
            </a:ln>
          </p:spPr>
        </p:sp>
        <p:sp>
          <p:nvSpPr>
            <p:cNvPr id="475" name="Google Shape;475;p19"/>
            <p:cNvSpPr/>
            <p:nvPr/>
          </p:nvSpPr>
          <p:spPr>
            <a:xfrm>
              <a:off x="7388750" y="169500"/>
              <a:ext cx="1752850" cy="649500"/>
            </a:xfrm>
            <a:custGeom>
              <a:avLst/>
              <a:gdLst/>
              <a:ahLst/>
              <a:cxnLst/>
              <a:rect l="l" t="t" r="r" b="b"/>
              <a:pathLst>
                <a:path w="70114" h="25980" extrusionOk="0">
                  <a:moveTo>
                    <a:pt x="70114" y="25980"/>
                  </a:moveTo>
                  <a:lnTo>
                    <a:pt x="59331" y="25980"/>
                  </a:lnTo>
                  <a:lnTo>
                    <a:pt x="48308" y="8967"/>
                  </a:lnTo>
                  <a:lnTo>
                    <a:pt x="15480" y="8938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oval" w="med" len="med"/>
            </a:ln>
          </p:spPr>
        </p:sp>
      </p:grpSp>
      <p:grpSp>
        <p:nvGrpSpPr>
          <p:cNvPr id="476" name="Google Shape;476;p19"/>
          <p:cNvGrpSpPr/>
          <p:nvPr/>
        </p:nvGrpSpPr>
        <p:grpSpPr>
          <a:xfrm flipH="1">
            <a:off x="125825" y="95913"/>
            <a:ext cx="8892350" cy="4951675"/>
            <a:chOff x="125825" y="95913"/>
            <a:chExt cx="8892350" cy="4951675"/>
          </a:xfrm>
        </p:grpSpPr>
        <p:grpSp>
          <p:nvGrpSpPr>
            <p:cNvPr id="477" name="Google Shape;477;p19"/>
            <p:cNvGrpSpPr/>
            <p:nvPr/>
          </p:nvGrpSpPr>
          <p:grpSpPr>
            <a:xfrm>
              <a:off x="8227500" y="95913"/>
              <a:ext cx="790675" cy="184000"/>
              <a:chOff x="8173974" y="168774"/>
              <a:chExt cx="790675" cy="184000"/>
            </a:xfrm>
          </p:grpSpPr>
          <p:sp>
            <p:nvSpPr>
              <p:cNvPr id="478" name="Google Shape;478;p19"/>
              <p:cNvSpPr/>
              <p:nvPr/>
            </p:nvSpPr>
            <p:spPr>
              <a:xfrm>
                <a:off x="8173974" y="175103"/>
                <a:ext cx="114826" cy="177670"/>
              </a:xfrm>
              <a:custGeom>
                <a:avLst/>
                <a:gdLst/>
                <a:ahLst/>
                <a:cxnLst/>
                <a:rect l="l" t="t" r="r" b="b"/>
                <a:pathLst>
                  <a:path w="254" h="393" extrusionOk="0">
                    <a:moveTo>
                      <a:pt x="55" y="0"/>
                    </a:moveTo>
                    <a:lnTo>
                      <a:pt x="0" y="57"/>
                    </a:lnTo>
                    <a:lnTo>
                      <a:pt x="142" y="195"/>
                    </a:lnTo>
                    <a:lnTo>
                      <a:pt x="3" y="337"/>
                    </a:lnTo>
                    <a:lnTo>
                      <a:pt x="59" y="392"/>
                    </a:lnTo>
                    <a:lnTo>
                      <a:pt x="253" y="194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</p:sp>
          <p:sp>
            <p:nvSpPr>
              <p:cNvPr id="479" name="Google Shape;479;p19"/>
              <p:cNvSpPr/>
              <p:nvPr/>
            </p:nvSpPr>
            <p:spPr>
              <a:xfrm>
                <a:off x="8270717" y="174199"/>
                <a:ext cx="114374" cy="177670"/>
              </a:xfrm>
              <a:custGeom>
                <a:avLst/>
                <a:gdLst/>
                <a:ahLst/>
                <a:cxnLst/>
                <a:rect l="l" t="t" r="r" b="b"/>
                <a:pathLst>
                  <a:path w="253" h="393" extrusionOk="0">
                    <a:moveTo>
                      <a:pt x="55" y="0"/>
                    </a:moveTo>
                    <a:lnTo>
                      <a:pt x="0" y="57"/>
                    </a:lnTo>
                    <a:lnTo>
                      <a:pt x="141" y="195"/>
                    </a:lnTo>
                    <a:lnTo>
                      <a:pt x="2" y="337"/>
                    </a:lnTo>
                    <a:lnTo>
                      <a:pt x="59" y="392"/>
                    </a:lnTo>
                    <a:lnTo>
                      <a:pt x="252" y="194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</p:sp>
          <p:sp>
            <p:nvSpPr>
              <p:cNvPr id="480" name="Google Shape;480;p19"/>
              <p:cNvSpPr/>
              <p:nvPr/>
            </p:nvSpPr>
            <p:spPr>
              <a:xfrm>
                <a:off x="8367009" y="173295"/>
                <a:ext cx="114826" cy="177670"/>
              </a:xfrm>
              <a:custGeom>
                <a:avLst/>
                <a:gdLst/>
                <a:ahLst/>
                <a:cxnLst/>
                <a:rect l="l" t="t" r="r" b="b"/>
                <a:pathLst>
                  <a:path w="254" h="393" extrusionOk="0">
                    <a:moveTo>
                      <a:pt x="55" y="0"/>
                    </a:moveTo>
                    <a:lnTo>
                      <a:pt x="0" y="57"/>
                    </a:lnTo>
                    <a:lnTo>
                      <a:pt x="142" y="195"/>
                    </a:lnTo>
                    <a:lnTo>
                      <a:pt x="3" y="337"/>
                    </a:lnTo>
                    <a:lnTo>
                      <a:pt x="59" y="392"/>
                    </a:lnTo>
                    <a:lnTo>
                      <a:pt x="253" y="194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</p:sp>
          <p:sp>
            <p:nvSpPr>
              <p:cNvPr id="481" name="Google Shape;481;p19"/>
              <p:cNvSpPr/>
              <p:nvPr/>
            </p:nvSpPr>
            <p:spPr>
              <a:xfrm>
                <a:off x="8463752" y="172390"/>
                <a:ext cx="114374" cy="177670"/>
              </a:xfrm>
              <a:custGeom>
                <a:avLst/>
                <a:gdLst/>
                <a:ahLst/>
                <a:cxnLst/>
                <a:rect l="l" t="t" r="r" b="b"/>
                <a:pathLst>
                  <a:path w="253" h="393" extrusionOk="0">
                    <a:moveTo>
                      <a:pt x="55" y="0"/>
                    </a:moveTo>
                    <a:lnTo>
                      <a:pt x="0" y="56"/>
                    </a:lnTo>
                    <a:lnTo>
                      <a:pt x="141" y="195"/>
                    </a:lnTo>
                    <a:lnTo>
                      <a:pt x="2" y="337"/>
                    </a:lnTo>
                    <a:lnTo>
                      <a:pt x="59" y="392"/>
                    </a:lnTo>
                    <a:lnTo>
                      <a:pt x="252" y="194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</p:sp>
          <p:sp>
            <p:nvSpPr>
              <p:cNvPr id="482" name="Google Shape;482;p19"/>
              <p:cNvSpPr/>
              <p:nvPr/>
            </p:nvSpPr>
            <p:spPr>
              <a:xfrm>
                <a:off x="8560044" y="171486"/>
                <a:ext cx="114826" cy="177670"/>
              </a:xfrm>
              <a:custGeom>
                <a:avLst/>
                <a:gdLst/>
                <a:ahLst/>
                <a:cxnLst/>
                <a:rect l="l" t="t" r="r" b="b"/>
                <a:pathLst>
                  <a:path w="254" h="393" extrusionOk="0">
                    <a:moveTo>
                      <a:pt x="55" y="0"/>
                    </a:moveTo>
                    <a:lnTo>
                      <a:pt x="0" y="56"/>
                    </a:lnTo>
                    <a:lnTo>
                      <a:pt x="142" y="195"/>
                    </a:lnTo>
                    <a:lnTo>
                      <a:pt x="3" y="337"/>
                    </a:lnTo>
                    <a:lnTo>
                      <a:pt x="59" y="392"/>
                    </a:lnTo>
                    <a:lnTo>
                      <a:pt x="253" y="194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</p:sp>
          <p:sp>
            <p:nvSpPr>
              <p:cNvPr id="483" name="Google Shape;483;p19"/>
              <p:cNvSpPr/>
              <p:nvPr/>
            </p:nvSpPr>
            <p:spPr>
              <a:xfrm>
                <a:off x="8656787" y="170582"/>
                <a:ext cx="114374" cy="177670"/>
              </a:xfrm>
              <a:custGeom>
                <a:avLst/>
                <a:gdLst/>
                <a:ahLst/>
                <a:cxnLst/>
                <a:rect l="l" t="t" r="r" b="b"/>
                <a:pathLst>
                  <a:path w="253" h="393" extrusionOk="0">
                    <a:moveTo>
                      <a:pt x="55" y="0"/>
                    </a:moveTo>
                    <a:lnTo>
                      <a:pt x="0" y="56"/>
                    </a:lnTo>
                    <a:lnTo>
                      <a:pt x="141" y="195"/>
                    </a:lnTo>
                    <a:lnTo>
                      <a:pt x="2" y="337"/>
                    </a:lnTo>
                    <a:lnTo>
                      <a:pt x="59" y="392"/>
                    </a:lnTo>
                    <a:lnTo>
                      <a:pt x="252" y="194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</p:sp>
          <p:sp>
            <p:nvSpPr>
              <p:cNvPr id="484" name="Google Shape;484;p19"/>
              <p:cNvSpPr/>
              <p:nvPr/>
            </p:nvSpPr>
            <p:spPr>
              <a:xfrm>
                <a:off x="8753079" y="169678"/>
                <a:ext cx="114826" cy="177670"/>
              </a:xfrm>
              <a:custGeom>
                <a:avLst/>
                <a:gdLst/>
                <a:ahLst/>
                <a:cxnLst/>
                <a:rect l="l" t="t" r="r" b="b"/>
                <a:pathLst>
                  <a:path w="254" h="393" extrusionOk="0">
                    <a:moveTo>
                      <a:pt x="55" y="0"/>
                    </a:moveTo>
                    <a:lnTo>
                      <a:pt x="0" y="56"/>
                    </a:lnTo>
                    <a:lnTo>
                      <a:pt x="142" y="195"/>
                    </a:lnTo>
                    <a:lnTo>
                      <a:pt x="3" y="337"/>
                    </a:lnTo>
                    <a:lnTo>
                      <a:pt x="59" y="392"/>
                    </a:lnTo>
                    <a:lnTo>
                      <a:pt x="253" y="194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</p:sp>
          <p:sp>
            <p:nvSpPr>
              <p:cNvPr id="485" name="Google Shape;485;p19"/>
              <p:cNvSpPr/>
              <p:nvPr/>
            </p:nvSpPr>
            <p:spPr>
              <a:xfrm>
                <a:off x="8849822" y="168774"/>
                <a:ext cx="114826" cy="177670"/>
              </a:xfrm>
              <a:custGeom>
                <a:avLst/>
                <a:gdLst/>
                <a:ahLst/>
                <a:cxnLst/>
                <a:rect l="l" t="t" r="r" b="b"/>
                <a:pathLst>
                  <a:path w="254" h="393" extrusionOk="0">
                    <a:moveTo>
                      <a:pt x="55" y="0"/>
                    </a:moveTo>
                    <a:lnTo>
                      <a:pt x="0" y="56"/>
                    </a:lnTo>
                    <a:lnTo>
                      <a:pt x="141" y="195"/>
                    </a:lnTo>
                    <a:lnTo>
                      <a:pt x="2" y="336"/>
                    </a:lnTo>
                    <a:lnTo>
                      <a:pt x="59" y="392"/>
                    </a:lnTo>
                    <a:lnTo>
                      <a:pt x="253" y="194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</p:sp>
        </p:grpSp>
        <p:grpSp>
          <p:nvGrpSpPr>
            <p:cNvPr id="486" name="Google Shape;486;p19"/>
            <p:cNvGrpSpPr/>
            <p:nvPr/>
          </p:nvGrpSpPr>
          <p:grpSpPr>
            <a:xfrm>
              <a:off x="125825" y="4863588"/>
              <a:ext cx="790675" cy="184000"/>
              <a:chOff x="8173974" y="168774"/>
              <a:chExt cx="790675" cy="184000"/>
            </a:xfrm>
          </p:grpSpPr>
          <p:sp>
            <p:nvSpPr>
              <p:cNvPr id="487" name="Google Shape;487;p19"/>
              <p:cNvSpPr/>
              <p:nvPr/>
            </p:nvSpPr>
            <p:spPr>
              <a:xfrm>
                <a:off x="8173974" y="175103"/>
                <a:ext cx="114826" cy="177670"/>
              </a:xfrm>
              <a:custGeom>
                <a:avLst/>
                <a:gdLst/>
                <a:ahLst/>
                <a:cxnLst/>
                <a:rect l="l" t="t" r="r" b="b"/>
                <a:pathLst>
                  <a:path w="254" h="393" extrusionOk="0">
                    <a:moveTo>
                      <a:pt x="55" y="0"/>
                    </a:moveTo>
                    <a:lnTo>
                      <a:pt x="0" y="57"/>
                    </a:lnTo>
                    <a:lnTo>
                      <a:pt x="142" y="195"/>
                    </a:lnTo>
                    <a:lnTo>
                      <a:pt x="3" y="337"/>
                    </a:lnTo>
                    <a:lnTo>
                      <a:pt x="59" y="392"/>
                    </a:lnTo>
                    <a:lnTo>
                      <a:pt x="253" y="194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</p:sp>
          <p:sp>
            <p:nvSpPr>
              <p:cNvPr id="488" name="Google Shape;488;p19"/>
              <p:cNvSpPr/>
              <p:nvPr/>
            </p:nvSpPr>
            <p:spPr>
              <a:xfrm>
                <a:off x="8270717" y="174199"/>
                <a:ext cx="114374" cy="177670"/>
              </a:xfrm>
              <a:custGeom>
                <a:avLst/>
                <a:gdLst/>
                <a:ahLst/>
                <a:cxnLst/>
                <a:rect l="l" t="t" r="r" b="b"/>
                <a:pathLst>
                  <a:path w="253" h="393" extrusionOk="0">
                    <a:moveTo>
                      <a:pt x="55" y="0"/>
                    </a:moveTo>
                    <a:lnTo>
                      <a:pt x="0" y="57"/>
                    </a:lnTo>
                    <a:lnTo>
                      <a:pt x="141" y="195"/>
                    </a:lnTo>
                    <a:lnTo>
                      <a:pt x="2" y="337"/>
                    </a:lnTo>
                    <a:lnTo>
                      <a:pt x="59" y="392"/>
                    </a:lnTo>
                    <a:lnTo>
                      <a:pt x="252" y="194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</p:sp>
          <p:sp>
            <p:nvSpPr>
              <p:cNvPr id="489" name="Google Shape;489;p19"/>
              <p:cNvSpPr/>
              <p:nvPr/>
            </p:nvSpPr>
            <p:spPr>
              <a:xfrm>
                <a:off x="8367009" y="173295"/>
                <a:ext cx="114826" cy="177670"/>
              </a:xfrm>
              <a:custGeom>
                <a:avLst/>
                <a:gdLst/>
                <a:ahLst/>
                <a:cxnLst/>
                <a:rect l="l" t="t" r="r" b="b"/>
                <a:pathLst>
                  <a:path w="254" h="393" extrusionOk="0">
                    <a:moveTo>
                      <a:pt x="55" y="0"/>
                    </a:moveTo>
                    <a:lnTo>
                      <a:pt x="0" y="57"/>
                    </a:lnTo>
                    <a:lnTo>
                      <a:pt x="142" y="195"/>
                    </a:lnTo>
                    <a:lnTo>
                      <a:pt x="3" y="337"/>
                    </a:lnTo>
                    <a:lnTo>
                      <a:pt x="59" y="392"/>
                    </a:lnTo>
                    <a:lnTo>
                      <a:pt x="253" y="194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</p:sp>
          <p:sp>
            <p:nvSpPr>
              <p:cNvPr id="490" name="Google Shape;490;p19"/>
              <p:cNvSpPr/>
              <p:nvPr/>
            </p:nvSpPr>
            <p:spPr>
              <a:xfrm>
                <a:off x="8463752" y="172390"/>
                <a:ext cx="114374" cy="177670"/>
              </a:xfrm>
              <a:custGeom>
                <a:avLst/>
                <a:gdLst/>
                <a:ahLst/>
                <a:cxnLst/>
                <a:rect l="l" t="t" r="r" b="b"/>
                <a:pathLst>
                  <a:path w="253" h="393" extrusionOk="0">
                    <a:moveTo>
                      <a:pt x="55" y="0"/>
                    </a:moveTo>
                    <a:lnTo>
                      <a:pt x="0" y="56"/>
                    </a:lnTo>
                    <a:lnTo>
                      <a:pt x="141" y="195"/>
                    </a:lnTo>
                    <a:lnTo>
                      <a:pt x="2" y="337"/>
                    </a:lnTo>
                    <a:lnTo>
                      <a:pt x="59" y="392"/>
                    </a:lnTo>
                    <a:lnTo>
                      <a:pt x="252" y="194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</p:sp>
          <p:sp>
            <p:nvSpPr>
              <p:cNvPr id="491" name="Google Shape;491;p19"/>
              <p:cNvSpPr/>
              <p:nvPr/>
            </p:nvSpPr>
            <p:spPr>
              <a:xfrm>
                <a:off x="8560044" y="171486"/>
                <a:ext cx="114826" cy="177670"/>
              </a:xfrm>
              <a:custGeom>
                <a:avLst/>
                <a:gdLst/>
                <a:ahLst/>
                <a:cxnLst/>
                <a:rect l="l" t="t" r="r" b="b"/>
                <a:pathLst>
                  <a:path w="254" h="393" extrusionOk="0">
                    <a:moveTo>
                      <a:pt x="55" y="0"/>
                    </a:moveTo>
                    <a:lnTo>
                      <a:pt x="0" y="56"/>
                    </a:lnTo>
                    <a:lnTo>
                      <a:pt x="142" y="195"/>
                    </a:lnTo>
                    <a:lnTo>
                      <a:pt x="3" y="337"/>
                    </a:lnTo>
                    <a:lnTo>
                      <a:pt x="59" y="392"/>
                    </a:lnTo>
                    <a:lnTo>
                      <a:pt x="253" y="194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</p:sp>
          <p:sp>
            <p:nvSpPr>
              <p:cNvPr id="492" name="Google Shape;492;p19"/>
              <p:cNvSpPr/>
              <p:nvPr/>
            </p:nvSpPr>
            <p:spPr>
              <a:xfrm>
                <a:off x="8656787" y="170582"/>
                <a:ext cx="114374" cy="177670"/>
              </a:xfrm>
              <a:custGeom>
                <a:avLst/>
                <a:gdLst/>
                <a:ahLst/>
                <a:cxnLst/>
                <a:rect l="l" t="t" r="r" b="b"/>
                <a:pathLst>
                  <a:path w="253" h="393" extrusionOk="0">
                    <a:moveTo>
                      <a:pt x="55" y="0"/>
                    </a:moveTo>
                    <a:lnTo>
                      <a:pt x="0" y="56"/>
                    </a:lnTo>
                    <a:lnTo>
                      <a:pt x="141" y="195"/>
                    </a:lnTo>
                    <a:lnTo>
                      <a:pt x="2" y="337"/>
                    </a:lnTo>
                    <a:lnTo>
                      <a:pt x="59" y="392"/>
                    </a:lnTo>
                    <a:lnTo>
                      <a:pt x="252" y="194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</p:sp>
          <p:sp>
            <p:nvSpPr>
              <p:cNvPr id="493" name="Google Shape;493;p19"/>
              <p:cNvSpPr/>
              <p:nvPr/>
            </p:nvSpPr>
            <p:spPr>
              <a:xfrm>
                <a:off x="8753079" y="169678"/>
                <a:ext cx="114826" cy="177670"/>
              </a:xfrm>
              <a:custGeom>
                <a:avLst/>
                <a:gdLst/>
                <a:ahLst/>
                <a:cxnLst/>
                <a:rect l="l" t="t" r="r" b="b"/>
                <a:pathLst>
                  <a:path w="254" h="393" extrusionOk="0">
                    <a:moveTo>
                      <a:pt x="55" y="0"/>
                    </a:moveTo>
                    <a:lnTo>
                      <a:pt x="0" y="56"/>
                    </a:lnTo>
                    <a:lnTo>
                      <a:pt x="142" y="195"/>
                    </a:lnTo>
                    <a:lnTo>
                      <a:pt x="3" y="337"/>
                    </a:lnTo>
                    <a:lnTo>
                      <a:pt x="59" y="392"/>
                    </a:lnTo>
                    <a:lnTo>
                      <a:pt x="253" y="194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</p:sp>
          <p:sp>
            <p:nvSpPr>
              <p:cNvPr id="494" name="Google Shape;494;p19"/>
              <p:cNvSpPr/>
              <p:nvPr/>
            </p:nvSpPr>
            <p:spPr>
              <a:xfrm>
                <a:off x="8849822" y="168774"/>
                <a:ext cx="114826" cy="177670"/>
              </a:xfrm>
              <a:custGeom>
                <a:avLst/>
                <a:gdLst/>
                <a:ahLst/>
                <a:cxnLst/>
                <a:rect l="l" t="t" r="r" b="b"/>
                <a:pathLst>
                  <a:path w="254" h="393" extrusionOk="0">
                    <a:moveTo>
                      <a:pt x="55" y="0"/>
                    </a:moveTo>
                    <a:lnTo>
                      <a:pt x="0" y="56"/>
                    </a:lnTo>
                    <a:lnTo>
                      <a:pt x="141" y="195"/>
                    </a:lnTo>
                    <a:lnTo>
                      <a:pt x="2" y="336"/>
                    </a:lnTo>
                    <a:lnTo>
                      <a:pt x="59" y="392"/>
                    </a:lnTo>
                    <a:lnTo>
                      <a:pt x="253" y="194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</p:sp>
        </p:grpSp>
      </p:grpSp>
      <p:grpSp>
        <p:nvGrpSpPr>
          <p:cNvPr id="495" name="Google Shape;495;p19"/>
          <p:cNvGrpSpPr/>
          <p:nvPr/>
        </p:nvGrpSpPr>
        <p:grpSpPr>
          <a:xfrm flipH="1">
            <a:off x="7440495" y="4851530"/>
            <a:ext cx="631800" cy="291960"/>
            <a:chOff x="2697570" y="5"/>
            <a:chExt cx="631800" cy="291960"/>
          </a:xfrm>
        </p:grpSpPr>
        <p:sp>
          <p:nvSpPr>
            <p:cNvPr id="496" name="Google Shape;496;p19"/>
            <p:cNvSpPr/>
            <p:nvPr/>
          </p:nvSpPr>
          <p:spPr>
            <a:xfrm>
              <a:off x="2994210" y="5"/>
              <a:ext cx="335160" cy="291960"/>
            </a:xfrm>
            <a:custGeom>
              <a:avLst/>
              <a:gdLst/>
              <a:ahLst/>
              <a:cxnLst/>
              <a:rect l="l" t="t" r="r" b="b"/>
              <a:pathLst>
                <a:path w="931" h="811" extrusionOk="0">
                  <a:moveTo>
                    <a:pt x="930" y="0"/>
                  </a:moveTo>
                  <a:lnTo>
                    <a:pt x="120" y="810"/>
                  </a:lnTo>
                  <a:lnTo>
                    <a:pt x="0" y="810"/>
                  </a:lnTo>
                  <a:lnTo>
                    <a:pt x="809" y="0"/>
                  </a:lnTo>
                  <a:lnTo>
                    <a:pt x="93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</p:sp>
        <p:sp>
          <p:nvSpPr>
            <p:cNvPr id="497" name="Google Shape;497;p19"/>
            <p:cNvSpPr/>
            <p:nvPr/>
          </p:nvSpPr>
          <p:spPr>
            <a:xfrm>
              <a:off x="2845890" y="5"/>
              <a:ext cx="335160" cy="291960"/>
            </a:xfrm>
            <a:custGeom>
              <a:avLst/>
              <a:gdLst/>
              <a:ahLst/>
              <a:cxnLst/>
              <a:rect l="l" t="t" r="r" b="b"/>
              <a:pathLst>
                <a:path w="931" h="811" extrusionOk="0">
                  <a:moveTo>
                    <a:pt x="809" y="0"/>
                  </a:moveTo>
                  <a:lnTo>
                    <a:pt x="930" y="0"/>
                  </a:lnTo>
                  <a:lnTo>
                    <a:pt x="120" y="810"/>
                  </a:lnTo>
                  <a:lnTo>
                    <a:pt x="0" y="810"/>
                  </a:lnTo>
                  <a:lnTo>
                    <a:pt x="80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</p:sp>
        <p:sp>
          <p:nvSpPr>
            <p:cNvPr id="498" name="Google Shape;498;p19"/>
            <p:cNvSpPr/>
            <p:nvPr/>
          </p:nvSpPr>
          <p:spPr>
            <a:xfrm>
              <a:off x="2697570" y="5"/>
              <a:ext cx="335160" cy="291960"/>
            </a:xfrm>
            <a:custGeom>
              <a:avLst/>
              <a:gdLst/>
              <a:ahLst/>
              <a:cxnLst/>
              <a:rect l="l" t="t" r="r" b="b"/>
              <a:pathLst>
                <a:path w="931" h="811" extrusionOk="0">
                  <a:moveTo>
                    <a:pt x="809" y="0"/>
                  </a:moveTo>
                  <a:lnTo>
                    <a:pt x="930" y="0"/>
                  </a:lnTo>
                  <a:lnTo>
                    <a:pt x="120" y="810"/>
                  </a:lnTo>
                  <a:lnTo>
                    <a:pt x="0" y="810"/>
                  </a:lnTo>
                  <a:lnTo>
                    <a:pt x="80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BA83361-4E0B-E833-709A-2955A873D68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7043595" y="4571134"/>
            <a:ext cx="2057400" cy="274637"/>
          </a:xfrm>
        </p:spPr>
        <p:txBody>
          <a:bodyPr/>
          <a:lstStyle/>
          <a:p>
            <a:fld id="{59F2E49D-D5D8-454A-821B-467E63ABC89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100" y="445025"/>
            <a:ext cx="7713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Karla"/>
              <a:buNone/>
              <a:defRPr sz="3400" b="1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Karla"/>
              <a:buNone/>
              <a:defRPr sz="3400" b="1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Karla"/>
              <a:buNone/>
              <a:defRPr sz="3400" b="1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Karla"/>
              <a:buNone/>
              <a:defRPr sz="3400" b="1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Karla"/>
              <a:buNone/>
              <a:defRPr sz="3400" b="1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Karla"/>
              <a:buNone/>
              <a:defRPr sz="3400" b="1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Karla"/>
              <a:buNone/>
              <a:defRPr sz="3400" b="1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Karla"/>
              <a:buNone/>
              <a:defRPr sz="3400" b="1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Karla"/>
              <a:buNone/>
              <a:defRPr sz="3400" b="1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100" y="1152475"/>
            <a:ext cx="7713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consolata"/>
              <a:buChar char="●"/>
              <a:defRPr sz="12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consolata"/>
              <a:buChar char="○"/>
              <a:defRPr sz="12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consolata"/>
              <a:buChar char="■"/>
              <a:defRPr sz="12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consolata"/>
              <a:buChar char="●"/>
              <a:defRPr sz="12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consolata"/>
              <a:buChar char="○"/>
              <a:defRPr sz="12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consolata"/>
              <a:buChar char="■"/>
              <a:defRPr sz="12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consolata"/>
              <a:buChar char="●"/>
              <a:defRPr sz="12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consolata"/>
              <a:buChar char="○"/>
              <a:defRPr sz="12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consolata"/>
              <a:buChar char="■"/>
              <a:defRPr sz="12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9pPr>
          </a:lstStyle>
          <a:p>
            <a:endParaRPr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CCA66C9-E9F1-2A76-B71B-E4CA2BB0AD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9F2E49D-D5D8-454A-821B-467E63ABC893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4" r:id="rId4"/>
    <p:sldLayoutId id="2147483655" r:id="rId5"/>
    <p:sldLayoutId id="2147483657" r:id="rId6"/>
    <p:sldLayoutId id="2147483658" r:id="rId7"/>
    <p:sldLayoutId id="2147483664" r:id="rId8"/>
    <p:sldLayoutId id="2147483665" r:id="rId9"/>
    <p:sldLayoutId id="2147483668" r:id="rId10"/>
    <p:sldLayoutId id="2147483669" r:id="rId11"/>
    <p:sldLayoutId id="2147483670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jpeg"/><Relationship Id="rId4" Type="http://schemas.openxmlformats.org/officeDocument/2006/relationships/image" Target="../media/image30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32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10" Type="http://schemas.openxmlformats.org/officeDocument/2006/relationships/image" Target="../media/image42.svg"/><Relationship Id="rId4" Type="http://schemas.openxmlformats.org/officeDocument/2006/relationships/image" Target="../media/image36.svg"/><Relationship Id="rId9" Type="http://schemas.openxmlformats.org/officeDocument/2006/relationships/image" Target="../media/image4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6.jpe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svg"/><Relationship Id="rId18" Type="http://schemas.openxmlformats.org/officeDocument/2006/relationships/image" Target="../media/image2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17" Type="http://schemas.openxmlformats.org/officeDocument/2006/relationships/image" Target="../media/image22.sv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21.png"/><Relationship Id="rId20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11" Type="http://schemas.openxmlformats.org/officeDocument/2006/relationships/image" Target="../media/image16.svg"/><Relationship Id="rId5" Type="http://schemas.openxmlformats.org/officeDocument/2006/relationships/image" Target="../media/image10.png"/><Relationship Id="rId15" Type="http://schemas.openxmlformats.org/officeDocument/2006/relationships/image" Target="../media/image20.svg"/><Relationship Id="rId10" Type="http://schemas.openxmlformats.org/officeDocument/2006/relationships/image" Target="../media/image15.png"/><Relationship Id="rId19" Type="http://schemas.openxmlformats.org/officeDocument/2006/relationships/image" Target="../media/image24.sv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03" name="Google Shape;3103;p38"/>
          <p:cNvGrpSpPr/>
          <p:nvPr/>
        </p:nvGrpSpPr>
        <p:grpSpPr>
          <a:xfrm>
            <a:off x="7237229" y="3430773"/>
            <a:ext cx="1824964" cy="1337988"/>
            <a:chOff x="3384263" y="759867"/>
            <a:chExt cx="2375484" cy="1834449"/>
          </a:xfrm>
        </p:grpSpPr>
        <p:grpSp>
          <p:nvGrpSpPr>
            <p:cNvPr id="3104" name="Google Shape;3104;p38"/>
            <p:cNvGrpSpPr/>
            <p:nvPr/>
          </p:nvGrpSpPr>
          <p:grpSpPr>
            <a:xfrm>
              <a:off x="3684798" y="955302"/>
              <a:ext cx="1774401" cy="1240026"/>
              <a:chOff x="3684798" y="955302"/>
              <a:chExt cx="1774401" cy="1240026"/>
            </a:xfrm>
          </p:grpSpPr>
          <p:grpSp>
            <p:nvGrpSpPr>
              <p:cNvPr id="3105" name="Google Shape;3105;p38"/>
              <p:cNvGrpSpPr/>
              <p:nvPr/>
            </p:nvGrpSpPr>
            <p:grpSpPr>
              <a:xfrm>
                <a:off x="3684798" y="955302"/>
                <a:ext cx="1774401" cy="1240026"/>
                <a:chOff x="3684798" y="955302"/>
                <a:chExt cx="1774401" cy="1240026"/>
              </a:xfrm>
            </p:grpSpPr>
            <p:sp>
              <p:nvSpPr>
                <p:cNvPr id="3106" name="Google Shape;3106;p38"/>
                <p:cNvSpPr/>
                <p:nvPr/>
              </p:nvSpPr>
              <p:spPr>
                <a:xfrm>
                  <a:off x="4330843" y="1106134"/>
                  <a:ext cx="230921" cy="3110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9" h="699" extrusionOk="0">
                      <a:moveTo>
                        <a:pt x="518" y="0"/>
                      </a:moveTo>
                      <a:lnTo>
                        <a:pt x="517" y="428"/>
                      </a:lnTo>
                      <a:lnTo>
                        <a:pt x="0" y="698"/>
                      </a:lnTo>
                      <a:lnTo>
                        <a:pt x="1" y="269"/>
                      </a:lnTo>
                      <a:lnTo>
                        <a:pt x="518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4"/>
                    </a:gs>
                    <a:gs pos="100000">
                      <a:schemeClr val="lt1"/>
                    </a:gs>
                  </a:gsLst>
                  <a:path path="circle">
                    <a:fillToRect t="100000" r="100000"/>
                  </a:path>
                  <a:tileRect l="-100000" b="-100000"/>
                </a:gradFill>
                <a:ln>
                  <a:noFill/>
                </a:ln>
                <a:effectLst>
                  <a:outerShdw blurRad="214313" dist="57150" dir="5400000" algn="bl" rotWithShape="0">
                    <a:schemeClr val="dk2">
                      <a:alpha val="34000"/>
                    </a:schemeClr>
                  </a:outerShdw>
                </a:effec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107" name="Google Shape;3107;p38"/>
                <p:cNvSpPr/>
                <p:nvPr/>
              </p:nvSpPr>
              <p:spPr>
                <a:xfrm>
                  <a:off x="4560874" y="1106134"/>
                  <a:ext cx="251833" cy="335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6" h="755" extrusionOk="0">
                      <a:moveTo>
                        <a:pt x="565" y="326"/>
                      </a:moveTo>
                      <a:lnTo>
                        <a:pt x="564" y="754"/>
                      </a:lnTo>
                      <a:lnTo>
                        <a:pt x="0" y="428"/>
                      </a:lnTo>
                      <a:lnTo>
                        <a:pt x="1" y="0"/>
                      </a:lnTo>
                      <a:lnTo>
                        <a:pt x="565" y="326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  <a:effectLst>
                  <a:outerShdw blurRad="214313" dist="57150" dir="5400000" algn="bl" rotWithShape="0">
                    <a:schemeClr val="dk2">
                      <a:alpha val="34000"/>
                    </a:schemeClr>
                  </a:outerShdw>
                </a:effec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108" name="Google Shape;3108;p38"/>
                <p:cNvSpPr/>
                <p:nvPr/>
              </p:nvSpPr>
              <p:spPr>
                <a:xfrm>
                  <a:off x="4811818" y="1175099"/>
                  <a:ext cx="131256" cy="266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" h="600" extrusionOk="0">
                      <a:moveTo>
                        <a:pt x="294" y="0"/>
                      </a:moveTo>
                      <a:lnTo>
                        <a:pt x="293" y="429"/>
                      </a:lnTo>
                      <a:lnTo>
                        <a:pt x="0" y="599"/>
                      </a:lnTo>
                      <a:lnTo>
                        <a:pt x="1" y="171"/>
                      </a:lnTo>
                      <a:lnTo>
                        <a:pt x="2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4"/>
                    </a:gs>
                    <a:gs pos="100000">
                      <a:schemeClr val="lt1"/>
                    </a:gs>
                  </a:gsLst>
                  <a:path path="circle">
                    <a:fillToRect t="100000" r="100000"/>
                  </a:path>
                  <a:tileRect l="-100000" b="-100000"/>
                </a:gradFill>
                <a:ln>
                  <a:noFill/>
                </a:ln>
                <a:effectLst>
                  <a:outerShdw blurRad="214313" dist="57150" dir="5400000" algn="bl" rotWithShape="0">
                    <a:schemeClr val="dk2">
                      <a:alpha val="34000"/>
                    </a:schemeClr>
                  </a:outerShdw>
                </a:effec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109" name="Google Shape;3109;p38"/>
                <p:cNvSpPr/>
                <p:nvPr/>
              </p:nvSpPr>
              <p:spPr>
                <a:xfrm>
                  <a:off x="4005151" y="1248068"/>
                  <a:ext cx="137485" cy="2700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9" h="607" extrusionOk="0">
                      <a:moveTo>
                        <a:pt x="308" y="177"/>
                      </a:moveTo>
                      <a:lnTo>
                        <a:pt x="307" y="606"/>
                      </a:lnTo>
                      <a:lnTo>
                        <a:pt x="0" y="428"/>
                      </a:lnTo>
                      <a:lnTo>
                        <a:pt x="1" y="0"/>
                      </a:lnTo>
                      <a:lnTo>
                        <a:pt x="308" y="177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  <a:effectLst>
                  <a:outerShdw blurRad="214313" dist="57150" dir="5400000" algn="bl" rotWithShape="0">
                    <a:schemeClr val="dk2">
                      <a:alpha val="34000"/>
                    </a:schemeClr>
                  </a:outerShdw>
                </a:effec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110" name="Google Shape;3110;p38"/>
                <p:cNvSpPr/>
                <p:nvPr/>
              </p:nvSpPr>
              <p:spPr>
                <a:xfrm>
                  <a:off x="4141746" y="1272984"/>
                  <a:ext cx="227362" cy="261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" h="587" extrusionOk="0">
                      <a:moveTo>
                        <a:pt x="433" y="65"/>
                      </a:moveTo>
                      <a:cubicBezTo>
                        <a:pt x="330" y="5"/>
                        <a:pt x="209" y="0"/>
                        <a:pt x="63" y="85"/>
                      </a:cubicBezTo>
                      <a:lnTo>
                        <a:pt x="1" y="121"/>
                      </a:lnTo>
                      <a:lnTo>
                        <a:pt x="0" y="550"/>
                      </a:lnTo>
                      <a:lnTo>
                        <a:pt x="62" y="514"/>
                      </a:lnTo>
                      <a:cubicBezTo>
                        <a:pt x="208" y="429"/>
                        <a:pt x="329" y="434"/>
                        <a:pt x="432" y="493"/>
                      </a:cubicBezTo>
                      <a:cubicBezTo>
                        <a:pt x="481" y="522"/>
                        <a:pt x="509" y="552"/>
                        <a:pt x="509" y="586"/>
                      </a:cubicBezTo>
                      <a:lnTo>
                        <a:pt x="510" y="157"/>
                      </a:lnTo>
                      <a:cubicBezTo>
                        <a:pt x="510" y="124"/>
                        <a:pt x="483" y="93"/>
                        <a:pt x="433" y="65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4"/>
                    </a:gs>
                    <a:gs pos="100000">
                      <a:schemeClr val="lt1"/>
                    </a:gs>
                  </a:gsLst>
                  <a:path path="circle">
                    <a:fillToRect t="100000" r="100000"/>
                  </a:path>
                  <a:tileRect l="-100000" b="-100000"/>
                </a:gradFill>
                <a:ln>
                  <a:noFill/>
                </a:ln>
                <a:effectLst>
                  <a:outerShdw blurRad="214313" dist="57150" dir="5400000" algn="bl" rotWithShape="0">
                    <a:schemeClr val="dk2">
                      <a:alpha val="34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11" name="Google Shape;3111;p38"/>
                <p:cNvSpPr/>
                <p:nvPr/>
              </p:nvSpPr>
              <p:spPr>
                <a:xfrm>
                  <a:off x="3919278" y="1378433"/>
                  <a:ext cx="134815" cy="2936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" h="660" extrusionOk="0">
                      <a:moveTo>
                        <a:pt x="111" y="111"/>
                      </a:moveTo>
                      <a:cubicBezTo>
                        <a:pt x="35" y="155"/>
                        <a:pt x="2" y="195"/>
                        <a:pt x="2" y="231"/>
                      </a:cubicBezTo>
                      <a:lnTo>
                        <a:pt x="0" y="659"/>
                      </a:lnTo>
                      <a:cubicBezTo>
                        <a:pt x="0" y="623"/>
                        <a:pt x="34" y="583"/>
                        <a:pt x="110" y="539"/>
                      </a:cubicBezTo>
                      <a:lnTo>
                        <a:pt x="300" y="429"/>
                      </a:lnTo>
                      <a:lnTo>
                        <a:pt x="302" y="0"/>
                      </a:lnTo>
                      <a:lnTo>
                        <a:pt x="111" y="11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4"/>
                    </a:gs>
                    <a:gs pos="100000">
                      <a:schemeClr val="lt1"/>
                    </a:gs>
                  </a:gsLst>
                  <a:path path="circle">
                    <a:fillToRect t="100000" r="100000"/>
                  </a:path>
                  <a:tileRect l="-100000" b="-100000"/>
                </a:gradFill>
                <a:ln>
                  <a:noFill/>
                </a:ln>
                <a:effectLst>
                  <a:outerShdw blurRad="214313" dist="57150" dir="5400000" algn="bl" rotWithShape="0">
                    <a:schemeClr val="dk2">
                      <a:alpha val="34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12" name="Google Shape;3112;p38"/>
                <p:cNvSpPr/>
                <p:nvPr/>
              </p:nvSpPr>
              <p:spPr>
                <a:xfrm>
                  <a:off x="3725287" y="1345508"/>
                  <a:ext cx="867178" cy="529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9" h="1189" extrusionOk="0">
                      <a:moveTo>
                        <a:pt x="1686" y="289"/>
                      </a:moveTo>
                      <a:lnTo>
                        <a:pt x="1229" y="555"/>
                      </a:lnTo>
                      <a:cubicBezTo>
                        <a:pt x="900" y="745"/>
                        <a:pt x="547" y="759"/>
                        <a:pt x="228" y="575"/>
                      </a:cubicBezTo>
                      <a:cubicBezTo>
                        <a:pt x="75" y="487"/>
                        <a:pt x="1" y="394"/>
                        <a:pt x="1" y="300"/>
                      </a:cubicBezTo>
                      <a:cubicBezTo>
                        <a:pt x="1" y="443"/>
                        <a:pt x="0" y="586"/>
                        <a:pt x="0" y="728"/>
                      </a:cubicBezTo>
                      <a:cubicBezTo>
                        <a:pt x="0" y="822"/>
                        <a:pt x="74" y="915"/>
                        <a:pt x="227" y="1004"/>
                      </a:cubicBezTo>
                      <a:cubicBezTo>
                        <a:pt x="546" y="1188"/>
                        <a:pt x="899" y="1174"/>
                        <a:pt x="1228" y="983"/>
                      </a:cubicBezTo>
                      <a:lnTo>
                        <a:pt x="1685" y="717"/>
                      </a:lnTo>
                      <a:cubicBezTo>
                        <a:pt x="1858" y="617"/>
                        <a:pt x="1947" y="520"/>
                        <a:pt x="1947" y="429"/>
                      </a:cubicBezTo>
                      <a:lnTo>
                        <a:pt x="1948" y="0"/>
                      </a:lnTo>
                      <a:cubicBezTo>
                        <a:pt x="1948" y="91"/>
                        <a:pt x="1859" y="188"/>
                        <a:pt x="1686" y="289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4"/>
                    </a:gs>
                    <a:gs pos="100000">
                      <a:schemeClr val="lt1"/>
                    </a:gs>
                  </a:gsLst>
                  <a:path path="circle">
                    <a:fillToRect t="100000" r="100000"/>
                  </a:path>
                  <a:tileRect l="-100000" b="-100000"/>
                </a:gradFill>
                <a:ln>
                  <a:noFill/>
                </a:ln>
                <a:effectLst>
                  <a:outerShdw blurRad="214313" dist="57150" dir="5400000" algn="bl" rotWithShape="0">
                    <a:schemeClr val="dk2">
                      <a:alpha val="34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13" name="Google Shape;3113;p38"/>
                <p:cNvSpPr/>
                <p:nvPr/>
              </p:nvSpPr>
              <p:spPr>
                <a:xfrm>
                  <a:off x="3684798" y="955302"/>
                  <a:ext cx="1258276" cy="7283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28" h="1637" extrusionOk="0">
                      <a:moveTo>
                        <a:pt x="2827" y="494"/>
                      </a:moveTo>
                      <a:lnTo>
                        <a:pt x="2534" y="665"/>
                      </a:lnTo>
                      <a:lnTo>
                        <a:pt x="1970" y="339"/>
                      </a:lnTo>
                      <a:lnTo>
                        <a:pt x="1453" y="608"/>
                      </a:lnTo>
                      <a:cubicBezTo>
                        <a:pt x="1609" y="586"/>
                        <a:pt x="1757" y="610"/>
                        <a:pt x="1886" y="685"/>
                      </a:cubicBezTo>
                      <a:cubicBezTo>
                        <a:pt x="2126" y="823"/>
                        <a:pt x="2079" y="990"/>
                        <a:pt x="1777" y="1166"/>
                      </a:cubicBezTo>
                      <a:lnTo>
                        <a:pt x="1320" y="1432"/>
                      </a:lnTo>
                      <a:cubicBezTo>
                        <a:pt x="991" y="1622"/>
                        <a:pt x="638" y="1636"/>
                        <a:pt x="319" y="1452"/>
                      </a:cubicBezTo>
                      <a:cubicBezTo>
                        <a:pt x="0" y="1268"/>
                        <a:pt x="23" y="1063"/>
                        <a:pt x="351" y="872"/>
                      </a:cubicBezTo>
                      <a:lnTo>
                        <a:pt x="521" y="774"/>
                      </a:lnTo>
                      <a:lnTo>
                        <a:pt x="828" y="951"/>
                      </a:lnTo>
                      <a:lnTo>
                        <a:pt x="638" y="1062"/>
                      </a:lnTo>
                      <a:cubicBezTo>
                        <a:pt x="491" y="1147"/>
                        <a:pt x="504" y="1216"/>
                        <a:pt x="607" y="1275"/>
                      </a:cubicBezTo>
                      <a:cubicBezTo>
                        <a:pt x="711" y="1335"/>
                        <a:pt x="828" y="1341"/>
                        <a:pt x="974" y="1256"/>
                      </a:cubicBezTo>
                      <a:lnTo>
                        <a:pt x="1426" y="994"/>
                      </a:lnTo>
                      <a:cubicBezTo>
                        <a:pt x="1573" y="908"/>
                        <a:pt x="1564" y="839"/>
                        <a:pt x="1460" y="779"/>
                      </a:cubicBezTo>
                      <a:cubicBezTo>
                        <a:pt x="1357" y="719"/>
                        <a:pt x="1236" y="714"/>
                        <a:pt x="1089" y="799"/>
                      </a:cubicBezTo>
                      <a:lnTo>
                        <a:pt x="1028" y="835"/>
                      </a:lnTo>
                      <a:lnTo>
                        <a:pt x="721" y="658"/>
                      </a:lnTo>
                      <a:lnTo>
                        <a:pt x="1971" y="0"/>
                      </a:lnTo>
                      <a:lnTo>
                        <a:pt x="2827" y="494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accent3"/>
                    </a:gs>
                  </a:gsLst>
                  <a:lin ang="5400700" scaled="0"/>
                </a:gradFill>
                <a:ln>
                  <a:noFill/>
                </a:ln>
                <a:effectLst>
                  <a:outerShdw blurRad="214313" dist="57150" dir="5400000" algn="bl" rotWithShape="0">
                    <a:schemeClr val="dk2">
                      <a:alpha val="34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14" name="Google Shape;3114;p38"/>
                <p:cNvSpPr/>
                <p:nvPr/>
              </p:nvSpPr>
              <p:spPr>
                <a:xfrm>
                  <a:off x="4005596" y="955302"/>
                  <a:ext cx="937478" cy="3385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7" h="761" extrusionOk="0">
                      <a:moveTo>
                        <a:pt x="0" y="658"/>
                      </a:moveTo>
                      <a:lnTo>
                        <a:pt x="178" y="760"/>
                      </a:lnTo>
                      <a:lnTo>
                        <a:pt x="449" y="760"/>
                      </a:lnTo>
                      <a:cubicBezTo>
                        <a:pt x="545" y="724"/>
                        <a:pt x="628" y="728"/>
                        <a:pt x="703" y="760"/>
                      </a:cubicBezTo>
                      <a:lnTo>
                        <a:pt x="1265" y="760"/>
                      </a:lnTo>
                      <a:lnTo>
                        <a:pt x="1265" y="760"/>
                      </a:lnTo>
                      <a:cubicBezTo>
                        <a:pt x="1238" y="733"/>
                        <a:pt x="1207" y="709"/>
                        <a:pt x="1173" y="689"/>
                      </a:cubicBezTo>
                      <a:cubicBezTo>
                        <a:pt x="1170" y="688"/>
                        <a:pt x="1168" y="686"/>
                        <a:pt x="1166" y="685"/>
                      </a:cubicBezTo>
                      <a:cubicBezTo>
                        <a:pt x="1036" y="610"/>
                        <a:pt x="888" y="586"/>
                        <a:pt x="732" y="608"/>
                      </a:cubicBezTo>
                      <a:lnTo>
                        <a:pt x="1249" y="339"/>
                      </a:lnTo>
                      <a:lnTo>
                        <a:pt x="1813" y="665"/>
                      </a:lnTo>
                      <a:lnTo>
                        <a:pt x="2106" y="494"/>
                      </a:lnTo>
                      <a:lnTo>
                        <a:pt x="1250" y="0"/>
                      </a:lnTo>
                      <a:lnTo>
                        <a:pt x="0" y="658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accent1"/>
                    </a:gs>
                  </a:gsLst>
                  <a:lin ang="5400700" scaled="0"/>
                </a:gradFill>
                <a:ln>
                  <a:noFill/>
                </a:ln>
                <a:effectLst>
                  <a:outerShdw blurRad="214313" dist="57150" dir="5400000" algn="bl" rotWithShape="0">
                    <a:schemeClr val="dk2">
                      <a:alpha val="34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15" name="Google Shape;3115;p38"/>
                <p:cNvSpPr/>
                <p:nvPr/>
              </p:nvSpPr>
              <p:spPr>
                <a:xfrm>
                  <a:off x="4483011" y="1428265"/>
                  <a:ext cx="742152" cy="5690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8" h="1279" extrusionOk="0">
                      <a:moveTo>
                        <a:pt x="1590" y="65"/>
                      </a:moveTo>
                      <a:cubicBezTo>
                        <a:pt x="1487" y="6"/>
                        <a:pt x="1366" y="0"/>
                        <a:pt x="1219" y="86"/>
                      </a:cubicBezTo>
                      <a:lnTo>
                        <a:pt x="111" y="730"/>
                      </a:lnTo>
                      <a:cubicBezTo>
                        <a:pt x="34" y="774"/>
                        <a:pt x="1" y="814"/>
                        <a:pt x="1" y="850"/>
                      </a:cubicBezTo>
                      <a:lnTo>
                        <a:pt x="0" y="1278"/>
                      </a:lnTo>
                      <a:cubicBezTo>
                        <a:pt x="0" y="1242"/>
                        <a:pt x="33" y="1203"/>
                        <a:pt x="109" y="1159"/>
                      </a:cubicBezTo>
                      <a:lnTo>
                        <a:pt x="1218" y="514"/>
                      </a:lnTo>
                      <a:cubicBezTo>
                        <a:pt x="1365" y="429"/>
                        <a:pt x="1486" y="434"/>
                        <a:pt x="1589" y="494"/>
                      </a:cubicBezTo>
                      <a:cubicBezTo>
                        <a:pt x="1638" y="522"/>
                        <a:pt x="1666" y="553"/>
                        <a:pt x="1666" y="586"/>
                      </a:cubicBezTo>
                      <a:lnTo>
                        <a:pt x="1667" y="158"/>
                      </a:lnTo>
                      <a:cubicBezTo>
                        <a:pt x="1667" y="124"/>
                        <a:pt x="1639" y="93"/>
                        <a:pt x="1590" y="65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4"/>
                    </a:gs>
                    <a:gs pos="100000">
                      <a:schemeClr val="lt1"/>
                    </a:gs>
                  </a:gsLst>
                  <a:path path="circle">
                    <a:fillToRect t="100000" r="100000"/>
                  </a:path>
                  <a:tileRect l="-100000" b="-100000"/>
                </a:gradFill>
                <a:ln>
                  <a:noFill/>
                </a:ln>
                <a:effectLst>
                  <a:outerShdw blurRad="214313" dist="57150" dir="5400000" algn="bl" rotWithShape="0">
                    <a:schemeClr val="dk2">
                      <a:alpha val="34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16" name="Google Shape;3116;p38"/>
                <p:cNvSpPr/>
                <p:nvPr/>
              </p:nvSpPr>
              <p:spPr>
                <a:xfrm>
                  <a:off x="5076999" y="1609797"/>
                  <a:ext cx="137485" cy="2700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9" h="607" extrusionOk="0">
                      <a:moveTo>
                        <a:pt x="308" y="177"/>
                      </a:moveTo>
                      <a:lnTo>
                        <a:pt x="307" y="606"/>
                      </a:lnTo>
                      <a:lnTo>
                        <a:pt x="0" y="428"/>
                      </a:lnTo>
                      <a:lnTo>
                        <a:pt x="1" y="0"/>
                      </a:lnTo>
                      <a:lnTo>
                        <a:pt x="308" y="177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  <a:effectLst>
                  <a:outerShdw blurRad="214313" dist="57150" dir="5400000" algn="bl" rotWithShape="0">
                    <a:schemeClr val="dk2">
                      <a:alpha val="34000"/>
                    </a:schemeClr>
                  </a:outerShdw>
                </a:effec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117" name="Google Shape;3117;p38"/>
                <p:cNvSpPr/>
                <p:nvPr/>
              </p:nvSpPr>
              <p:spPr>
                <a:xfrm>
                  <a:off x="5213594" y="1501679"/>
                  <a:ext cx="205115" cy="3781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1" h="850" extrusionOk="0">
                      <a:moveTo>
                        <a:pt x="200" y="304"/>
                      </a:moveTo>
                      <a:lnTo>
                        <a:pt x="1" y="420"/>
                      </a:lnTo>
                      <a:lnTo>
                        <a:pt x="0" y="849"/>
                      </a:lnTo>
                      <a:lnTo>
                        <a:pt x="199" y="733"/>
                      </a:lnTo>
                      <a:cubicBezTo>
                        <a:pt x="370" y="634"/>
                        <a:pt x="458" y="530"/>
                        <a:pt x="458" y="429"/>
                      </a:cubicBezTo>
                      <a:lnTo>
                        <a:pt x="460" y="0"/>
                      </a:lnTo>
                      <a:cubicBezTo>
                        <a:pt x="459" y="102"/>
                        <a:pt x="371" y="205"/>
                        <a:pt x="200" y="304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4"/>
                    </a:gs>
                    <a:gs pos="100000">
                      <a:schemeClr val="lt1"/>
                    </a:gs>
                  </a:gsLst>
                  <a:path path="circle">
                    <a:fillToRect t="100000" r="100000"/>
                  </a:path>
                  <a:tileRect l="-100000" b="-100000"/>
                </a:gradFill>
                <a:ln>
                  <a:noFill/>
                </a:ln>
                <a:effectLst>
                  <a:outerShdw blurRad="214313" dist="57150" dir="5400000" algn="bl" rotWithShape="0">
                    <a:schemeClr val="dk2">
                      <a:alpha val="34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18" name="Google Shape;3118;p38"/>
                <p:cNvSpPr/>
                <p:nvPr/>
              </p:nvSpPr>
              <p:spPr>
                <a:xfrm>
                  <a:off x="4784232" y="1703678"/>
                  <a:ext cx="66295" cy="2291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9" h="515" extrusionOk="0">
                      <a:moveTo>
                        <a:pt x="148" y="85"/>
                      </a:moveTo>
                      <a:lnTo>
                        <a:pt x="147" y="514"/>
                      </a:lnTo>
                      <a:lnTo>
                        <a:pt x="0" y="429"/>
                      </a:lnTo>
                      <a:lnTo>
                        <a:pt x="1" y="0"/>
                      </a:lnTo>
                      <a:lnTo>
                        <a:pt x="148" y="85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  <a:effectLst>
                  <a:outerShdw blurRad="214313" dist="57150" dir="5400000" algn="bl" rotWithShape="0">
                    <a:schemeClr val="dk2">
                      <a:alpha val="34000"/>
                    </a:schemeClr>
                  </a:outerShdw>
                </a:effec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119" name="Google Shape;3119;p38"/>
                <p:cNvSpPr/>
                <p:nvPr/>
              </p:nvSpPr>
              <p:spPr>
                <a:xfrm>
                  <a:off x="4240966" y="1297455"/>
                  <a:ext cx="1218232" cy="7069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" h="1589" extrusionOk="0">
                      <a:moveTo>
                        <a:pt x="2418" y="184"/>
                      </a:moveTo>
                      <a:cubicBezTo>
                        <a:pt x="2737" y="368"/>
                        <a:pt x="2715" y="572"/>
                        <a:pt x="2386" y="763"/>
                      </a:cubicBezTo>
                      <a:lnTo>
                        <a:pt x="2187" y="879"/>
                      </a:lnTo>
                      <a:lnTo>
                        <a:pt x="1880" y="702"/>
                      </a:lnTo>
                      <a:lnTo>
                        <a:pt x="2100" y="574"/>
                      </a:lnTo>
                      <a:cubicBezTo>
                        <a:pt x="2247" y="489"/>
                        <a:pt x="2237" y="419"/>
                        <a:pt x="2134" y="359"/>
                      </a:cubicBezTo>
                      <a:cubicBezTo>
                        <a:pt x="2031" y="299"/>
                        <a:pt x="1910" y="294"/>
                        <a:pt x="1763" y="380"/>
                      </a:cubicBezTo>
                      <a:lnTo>
                        <a:pt x="655" y="1024"/>
                      </a:lnTo>
                      <a:cubicBezTo>
                        <a:pt x="508" y="1109"/>
                        <a:pt x="520" y="1178"/>
                        <a:pt x="623" y="1237"/>
                      </a:cubicBezTo>
                      <a:cubicBezTo>
                        <a:pt x="727" y="1297"/>
                        <a:pt x="844" y="1304"/>
                        <a:pt x="991" y="1218"/>
                      </a:cubicBezTo>
                      <a:lnTo>
                        <a:pt x="1369" y="998"/>
                      </a:lnTo>
                      <a:lnTo>
                        <a:pt x="1222" y="913"/>
                      </a:lnTo>
                      <a:lnTo>
                        <a:pt x="1515" y="743"/>
                      </a:lnTo>
                      <a:lnTo>
                        <a:pt x="1970" y="1005"/>
                      </a:lnTo>
                      <a:lnTo>
                        <a:pt x="1319" y="1383"/>
                      </a:lnTo>
                      <a:cubicBezTo>
                        <a:pt x="990" y="1574"/>
                        <a:pt x="637" y="1588"/>
                        <a:pt x="318" y="1404"/>
                      </a:cubicBezTo>
                      <a:cubicBezTo>
                        <a:pt x="0" y="1220"/>
                        <a:pt x="22" y="1015"/>
                        <a:pt x="350" y="824"/>
                      </a:cubicBezTo>
                      <a:lnTo>
                        <a:pt x="1418" y="204"/>
                      </a:lnTo>
                      <a:cubicBezTo>
                        <a:pt x="1747" y="13"/>
                        <a:pt x="2100" y="0"/>
                        <a:pt x="2418" y="184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accent3"/>
                    </a:gs>
                  </a:gsLst>
                  <a:lin ang="5400700" scaled="0"/>
                </a:gradFill>
                <a:ln>
                  <a:noFill/>
                </a:ln>
                <a:effectLst>
                  <a:outerShdw blurRad="214313" dist="57150" dir="5400000" algn="bl" rotWithShape="0">
                    <a:schemeClr val="dk2">
                      <a:alpha val="34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20" name="Google Shape;3120;p38"/>
                <p:cNvSpPr/>
                <p:nvPr/>
              </p:nvSpPr>
              <p:spPr>
                <a:xfrm>
                  <a:off x="4553755" y="1297455"/>
                  <a:ext cx="891205" cy="2763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3" h="621" extrusionOk="0">
                      <a:moveTo>
                        <a:pt x="1715" y="184"/>
                      </a:moveTo>
                      <a:cubicBezTo>
                        <a:pt x="1397" y="0"/>
                        <a:pt x="1044" y="13"/>
                        <a:pt x="715" y="204"/>
                      </a:cubicBezTo>
                      <a:lnTo>
                        <a:pt x="0" y="620"/>
                      </a:lnTo>
                      <a:lnTo>
                        <a:pt x="648" y="620"/>
                      </a:lnTo>
                      <a:lnTo>
                        <a:pt x="1060" y="380"/>
                      </a:lnTo>
                      <a:cubicBezTo>
                        <a:pt x="1207" y="294"/>
                        <a:pt x="1328" y="300"/>
                        <a:pt x="1431" y="359"/>
                      </a:cubicBezTo>
                      <a:cubicBezTo>
                        <a:pt x="1534" y="419"/>
                        <a:pt x="1543" y="489"/>
                        <a:pt x="1397" y="574"/>
                      </a:cubicBezTo>
                      <a:lnTo>
                        <a:pt x="1318" y="620"/>
                      </a:lnTo>
                      <a:lnTo>
                        <a:pt x="1870" y="620"/>
                      </a:lnTo>
                      <a:cubicBezTo>
                        <a:pt x="2002" y="472"/>
                        <a:pt x="1955" y="322"/>
                        <a:pt x="1715" y="184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accent1"/>
                    </a:gs>
                  </a:gsLst>
                  <a:lin ang="5400700" scaled="0"/>
                </a:gradFill>
                <a:ln>
                  <a:noFill/>
                </a:ln>
                <a:effectLst>
                  <a:outerShdw blurRad="214313" dist="57150" dir="5400000" algn="bl" rotWithShape="0">
                    <a:schemeClr val="dk2">
                      <a:alpha val="34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21" name="Google Shape;3121;p38"/>
                <p:cNvSpPr/>
                <p:nvPr/>
              </p:nvSpPr>
              <p:spPr>
                <a:xfrm>
                  <a:off x="4281010" y="1744611"/>
                  <a:ext cx="836923" cy="4507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1" h="1013" extrusionOk="0">
                      <a:moveTo>
                        <a:pt x="1229" y="379"/>
                      </a:moveTo>
                      <a:cubicBezTo>
                        <a:pt x="900" y="569"/>
                        <a:pt x="547" y="583"/>
                        <a:pt x="228" y="399"/>
                      </a:cubicBezTo>
                      <a:cubicBezTo>
                        <a:pt x="75" y="311"/>
                        <a:pt x="1" y="218"/>
                        <a:pt x="1" y="124"/>
                      </a:cubicBezTo>
                      <a:lnTo>
                        <a:pt x="0" y="553"/>
                      </a:lnTo>
                      <a:cubicBezTo>
                        <a:pt x="0" y="647"/>
                        <a:pt x="74" y="740"/>
                        <a:pt x="227" y="828"/>
                      </a:cubicBezTo>
                      <a:cubicBezTo>
                        <a:pt x="546" y="1012"/>
                        <a:pt x="899" y="998"/>
                        <a:pt x="1227" y="807"/>
                      </a:cubicBezTo>
                      <a:lnTo>
                        <a:pt x="1879" y="429"/>
                      </a:lnTo>
                      <a:lnTo>
                        <a:pt x="1880" y="0"/>
                      </a:lnTo>
                      <a:lnTo>
                        <a:pt x="1229" y="379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4"/>
                    </a:gs>
                    <a:gs pos="100000">
                      <a:schemeClr val="lt1"/>
                    </a:gs>
                  </a:gsLst>
                  <a:path path="circle">
                    <a:fillToRect t="100000" r="100000"/>
                  </a:path>
                  <a:tileRect l="-100000" b="-100000"/>
                </a:gradFill>
                <a:ln>
                  <a:noFill/>
                </a:ln>
                <a:effectLst>
                  <a:outerShdw blurRad="214313" dist="57150" dir="5400000" algn="bl" rotWithShape="0">
                    <a:schemeClr val="dk2">
                      <a:alpha val="34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122" name="Google Shape;3122;p38"/>
              <p:cNvGrpSpPr/>
              <p:nvPr/>
            </p:nvGrpSpPr>
            <p:grpSpPr>
              <a:xfrm>
                <a:off x="3684798" y="955302"/>
                <a:ext cx="1774401" cy="1240026"/>
                <a:chOff x="3684798" y="955302"/>
                <a:chExt cx="1774401" cy="1240026"/>
              </a:xfrm>
            </p:grpSpPr>
            <p:sp>
              <p:nvSpPr>
                <p:cNvPr id="3123" name="Google Shape;3123;p38"/>
                <p:cNvSpPr/>
                <p:nvPr/>
              </p:nvSpPr>
              <p:spPr>
                <a:xfrm>
                  <a:off x="4330843" y="1106134"/>
                  <a:ext cx="230921" cy="3110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9" h="699" extrusionOk="0">
                      <a:moveTo>
                        <a:pt x="518" y="0"/>
                      </a:moveTo>
                      <a:lnTo>
                        <a:pt x="517" y="428"/>
                      </a:lnTo>
                      <a:lnTo>
                        <a:pt x="0" y="698"/>
                      </a:lnTo>
                      <a:lnTo>
                        <a:pt x="1" y="269"/>
                      </a:lnTo>
                      <a:lnTo>
                        <a:pt x="518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4"/>
                    </a:gs>
                    <a:gs pos="100000">
                      <a:schemeClr val="lt1"/>
                    </a:gs>
                  </a:gsLst>
                  <a:path path="circle">
                    <a:fillToRect t="100000" r="100000"/>
                  </a:path>
                  <a:tileRect l="-100000" b="-100000"/>
                </a:gradFill>
                <a:ln>
                  <a:noFill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124" name="Google Shape;3124;p38"/>
                <p:cNvSpPr/>
                <p:nvPr/>
              </p:nvSpPr>
              <p:spPr>
                <a:xfrm>
                  <a:off x="4560874" y="1106134"/>
                  <a:ext cx="251833" cy="335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6" h="755" extrusionOk="0">
                      <a:moveTo>
                        <a:pt x="565" y="326"/>
                      </a:moveTo>
                      <a:lnTo>
                        <a:pt x="564" y="754"/>
                      </a:lnTo>
                      <a:lnTo>
                        <a:pt x="0" y="428"/>
                      </a:lnTo>
                      <a:lnTo>
                        <a:pt x="1" y="0"/>
                      </a:lnTo>
                      <a:lnTo>
                        <a:pt x="565" y="326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125" name="Google Shape;3125;p38"/>
                <p:cNvSpPr/>
                <p:nvPr/>
              </p:nvSpPr>
              <p:spPr>
                <a:xfrm>
                  <a:off x="4811818" y="1175099"/>
                  <a:ext cx="131256" cy="266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" h="600" extrusionOk="0">
                      <a:moveTo>
                        <a:pt x="294" y="0"/>
                      </a:moveTo>
                      <a:lnTo>
                        <a:pt x="293" y="429"/>
                      </a:lnTo>
                      <a:lnTo>
                        <a:pt x="0" y="599"/>
                      </a:lnTo>
                      <a:lnTo>
                        <a:pt x="1" y="171"/>
                      </a:lnTo>
                      <a:lnTo>
                        <a:pt x="2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4"/>
                    </a:gs>
                    <a:gs pos="100000">
                      <a:schemeClr val="lt1"/>
                    </a:gs>
                  </a:gsLst>
                  <a:path path="circle">
                    <a:fillToRect t="100000" r="100000"/>
                  </a:path>
                  <a:tileRect l="-100000" b="-100000"/>
                </a:gradFill>
                <a:ln>
                  <a:noFill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126" name="Google Shape;3126;p38"/>
                <p:cNvSpPr/>
                <p:nvPr/>
              </p:nvSpPr>
              <p:spPr>
                <a:xfrm>
                  <a:off x="4005151" y="1248068"/>
                  <a:ext cx="137485" cy="2700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9" h="607" extrusionOk="0">
                      <a:moveTo>
                        <a:pt x="308" y="177"/>
                      </a:moveTo>
                      <a:lnTo>
                        <a:pt x="307" y="606"/>
                      </a:lnTo>
                      <a:lnTo>
                        <a:pt x="0" y="428"/>
                      </a:lnTo>
                      <a:lnTo>
                        <a:pt x="1" y="0"/>
                      </a:lnTo>
                      <a:lnTo>
                        <a:pt x="308" y="177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127" name="Google Shape;3127;p38"/>
                <p:cNvSpPr/>
                <p:nvPr/>
              </p:nvSpPr>
              <p:spPr>
                <a:xfrm>
                  <a:off x="4141746" y="1272984"/>
                  <a:ext cx="227362" cy="261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" h="587" extrusionOk="0">
                      <a:moveTo>
                        <a:pt x="433" y="65"/>
                      </a:moveTo>
                      <a:cubicBezTo>
                        <a:pt x="330" y="5"/>
                        <a:pt x="209" y="0"/>
                        <a:pt x="63" y="85"/>
                      </a:cubicBezTo>
                      <a:lnTo>
                        <a:pt x="1" y="121"/>
                      </a:lnTo>
                      <a:lnTo>
                        <a:pt x="0" y="550"/>
                      </a:lnTo>
                      <a:lnTo>
                        <a:pt x="62" y="514"/>
                      </a:lnTo>
                      <a:cubicBezTo>
                        <a:pt x="208" y="429"/>
                        <a:pt x="329" y="434"/>
                        <a:pt x="432" y="493"/>
                      </a:cubicBezTo>
                      <a:cubicBezTo>
                        <a:pt x="481" y="522"/>
                        <a:pt x="509" y="552"/>
                        <a:pt x="509" y="586"/>
                      </a:cubicBezTo>
                      <a:lnTo>
                        <a:pt x="510" y="157"/>
                      </a:lnTo>
                      <a:cubicBezTo>
                        <a:pt x="510" y="124"/>
                        <a:pt x="483" y="93"/>
                        <a:pt x="433" y="65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4"/>
                    </a:gs>
                    <a:gs pos="100000">
                      <a:schemeClr val="lt1"/>
                    </a:gs>
                  </a:gsLst>
                  <a:path path="circle">
                    <a:fillToRect t="100000" r="100000"/>
                  </a:path>
                  <a:tileRect l="-100000" b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28" name="Google Shape;3128;p38"/>
                <p:cNvSpPr/>
                <p:nvPr/>
              </p:nvSpPr>
              <p:spPr>
                <a:xfrm>
                  <a:off x="3919278" y="1378433"/>
                  <a:ext cx="134815" cy="2936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" h="660" extrusionOk="0">
                      <a:moveTo>
                        <a:pt x="111" y="111"/>
                      </a:moveTo>
                      <a:cubicBezTo>
                        <a:pt x="35" y="155"/>
                        <a:pt x="2" y="195"/>
                        <a:pt x="2" y="231"/>
                      </a:cubicBezTo>
                      <a:lnTo>
                        <a:pt x="0" y="659"/>
                      </a:lnTo>
                      <a:cubicBezTo>
                        <a:pt x="0" y="623"/>
                        <a:pt x="34" y="583"/>
                        <a:pt x="110" y="539"/>
                      </a:cubicBezTo>
                      <a:lnTo>
                        <a:pt x="300" y="429"/>
                      </a:lnTo>
                      <a:lnTo>
                        <a:pt x="302" y="0"/>
                      </a:lnTo>
                      <a:lnTo>
                        <a:pt x="111" y="11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4"/>
                    </a:gs>
                    <a:gs pos="100000">
                      <a:schemeClr val="lt1"/>
                    </a:gs>
                  </a:gsLst>
                  <a:path path="circle">
                    <a:fillToRect t="100000" r="100000"/>
                  </a:path>
                  <a:tileRect l="-100000" b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29" name="Google Shape;3129;p38"/>
                <p:cNvSpPr/>
                <p:nvPr/>
              </p:nvSpPr>
              <p:spPr>
                <a:xfrm>
                  <a:off x="3725287" y="1345508"/>
                  <a:ext cx="867178" cy="529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9" h="1189" extrusionOk="0">
                      <a:moveTo>
                        <a:pt x="1686" y="289"/>
                      </a:moveTo>
                      <a:lnTo>
                        <a:pt x="1229" y="555"/>
                      </a:lnTo>
                      <a:cubicBezTo>
                        <a:pt x="900" y="745"/>
                        <a:pt x="547" y="759"/>
                        <a:pt x="228" y="575"/>
                      </a:cubicBezTo>
                      <a:cubicBezTo>
                        <a:pt x="75" y="487"/>
                        <a:pt x="1" y="394"/>
                        <a:pt x="1" y="300"/>
                      </a:cubicBezTo>
                      <a:cubicBezTo>
                        <a:pt x="1" y="443"/>
                        <a:pt x="0" y="586"/>
                        <a:pt x="0" y="728"/>
                      </a:cubicBezTo>
                      <a:cubicBezTo>
                        <a:pt x="0" y="822"/>
                        <a:pt x="74" y="915"/>
                        <a:pt x="227" y="1004"/>
                      </a:cubicBezTo>
                      <a:cubicBezTo>
                        <a:pt x="546" y="1188"/>
                        <a:pt x="899" y="1174"/>
                        <a:pt x="1228" y="983"/>
                      </a:cubicBezTo>
                      <a:lnTo>
                        <a:pt x="1685" y="717"/>
                      </a:lnTo>
                      <a:cubicBezTo>
                        <a:pt x="1858" y="617"/>
                        <a:pt x="1947" y="520"/>
                        <a:pt x="1947" y="429"/>
                      </a:cubicBezTo>
                      <a:lnTo>
                        <a:pt x="1948" y="0"/>
                      </a:lnTo>
                      <a:cubicBezTo>
                        <a:pt x="1948" y="91"/>
                        <a:pt x="1859" y="188"/>
                        <a:pt x="1686" y="289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4"/>
                    </a:gs>
                    <a:gs pos="100000">
                      <a:schemeClr val="lt1"/>
                    </a:gs>
                  </a:gsLst>
                  <a:path path="circle">
                    <a:fillToRect t="100000" r="100000"/>
                  </a:path>
                  <a:tileRect l="-100000" b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30" name="Google Shape;3130;p38"/>
                <p:cNvSpPr/>
                <p:nvPr/>
              </p:nvSpPr>
              <p:spPr>
                <a:xfrm>
                  <a:off x="3684798" y="955302"/>
                  <a:ext cx="1258276" cy="7283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28" h="1637" extrusionOk="0">
                      <a:moveTo>
                        <a:pt x="2827" y="494"/>
                      </a:moveTo>
                      <a:lnTo>
                        <a:pt x="2534" y="665"/>
                      </a:lnTo>
                      <a:lnTo>
                        <a:pt x="1970" y="339"/>
                      </a:lnTo>
                      <a:lnTo>
                        <a:pt x="1453" y="608"/>
                      </a:lnTo>
                      <a:cubicBezTo>
                        <a:pt x="1609" y="586"/>
                        <a:pt x="1757" y="610"/>
                        <a:pt x="1886" y="685"/>
                      </a:cubicBezTo>
                      <a:cubicBezTo>
                        <a:pt x="2126" y="823"/>
                        <a:pt x="2079" y="990"/>
                        <a:pt x="1777" y="1166"/>
                      </a:cubicBezTo>
                      <a:lnTo>
                        <a:pt x="1320" y="1432"/>
                      </a:lnTo>
                      <a:cubicBezTo>
                        <a:pt x="991" y="1622"/>
                        <a:pt x="638" y="1636"/>
                        <a:pt x="319" y="1452"/>
                      </a:cubicBezTo>
                      <a:cubicBezTo>
                        <a:pt x="0" y="1268"/>
                        <a:pt x="23" y="1063"/>
                        <a:pt x="351" y="872"/>
                      </a:cubicBezTo>
                      <a:lnTo>
                        <a:pt x="521" y="774"/>
                      </a:lnTo>
                      <a:lnTo>
                        <a:pt x="828" y="951"/>
                      </a:lnTo>
                      <a:lnTo>
                        <a:pt x="638" y="1062"/>
                      </a:lnTo>
                      <a:cubicBezTo>
                        <a:pt x="491" y="1147"/>
                        <a:pt x="504" y="1216"/>
                        <a:pt x="607" y="1275"/>
                      </a:cubicBezTo>
                      <a:cubicBezTo>
                        <a:pt x="711" y="1335"/>
                        <a:pt x="828" y="1341"/>
                        <a:pt x="974" y="1256"/>
                      </a:cubicBezTo>
                      <a:lnTo>
                        <a:pt x="1426" y="994"/>
                      </a:lnTo>
                      <a:cubicBezTo>
                        <a:pt x="1573" y="908"/>
                        <a:pt x="1564" y="839"/>
                        <a:pt x="1460" y="779"/>
                      </a:cubicBezTo>
                      <a:cubicBezTo>
                        <a:pt x="1357" y="719"/>
                        <a:pt x="1236" y="714"/>
                        <a:pt x="1089" y="799"/>
                      </a:cubicBezTo>
                      <a:lnTo>
                        <a:pt x="1028" y="835"/>
                      </a:lnTo>
                      <a:lnTo>
                        <a:pt x="721" y="658"/>
                      </a:lnTo>
                      <a:lnTo>
                        <a:pt x="1971" y="0"/>
                      </a:lnTo>
                      <a:lnTo>
                        <a:pt x="2827" y="494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accent3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31" name="Google Shape;3131;p38"/>
                <p:cNvSpPr/>
                <p:nvPr/>
              </p:nvSpPr>
              <p:spPr>
                <a:xfrm>
                  <a:off x="4005596" y="955302"/>
                  <a:ext cx="937478" cy="3385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7" h="761" extrusionOk="0">
                      <a:moveTo>
                        <a:pt x="0" y="658"/>
                      </a:moveTo>
                      <a:lnTo>
                        <a:pt x="178" y="760"/>
                      </a:lnTo>
                      <a:lnTo>
                        <a:pt x="449" y="760"/>
                      </a:lnTo>
                      <a:cubicBezTo>
                        <a:pt x="545" y="724"/>
                        <a:pt x="628" y="728"/>
                        <a:pt x="703" y="760"/>
                      </a:cubicBezTo>
                      <a:lnTo>
                        <a:pt x="1265" y="760"/>
                      </a:lnTo>
                      <a:lnTo>
                        <a:pt x="1265" y="760"/>
                      </a:lnTo>
                      <a:cubicBezTo>
                        <a:pt x="1238" y="733"/>
                        <a:pt x="1207" y="709"/>
                        <a:pt x="1173" y="689"/>
                      </a:cubicBezTo>
                      <a:cubicBezTo>
                        <a:pt x="1170" y="688"/>
                        <a:pt x="1168" y="686"/>
                        <a:pt x="1166" y="685"/>
                      </a:cubicBezTo>
                      <a:cubicBezTo>
                        <a:pt x="1036" y="610"/>
                        <a:pt x="888" y="586"/>
                        <a:pt x="732" y="608"/>
                      </a:cubicBezTo>
                      <a:lnTo>
                        <a:pt x="1249" y="339"/>
                      </a:lnTo>
                      <a:lnTo>
                        <a:pt x="1813" y="665"/>
                      </a:lnTo>
                      <a:lnTo>
                        <a:pt x="2106" y="494"/>
                      </a:lnTo>
                      <a:lnTo>
                        <a:pt x="1250" y="0"/>
                      </a:lnTo>
                      <a:lnTo>
                        <a:pt x="0" y="658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accen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32" name="Google Shape;3132;p38"/>
                <p:cNvSpPr/>
                <p:nvPr/>
              </p:nvSpPr>
              <p:spPr>
                <a:xfrm>
                  <a:off x="4483011" y="1428265"/>
                  <a:ext cx="742152" cy="5690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8" h="1279" extrusionOk="0">
                      <a:moveTo>
                        <a:pt x="1590" y="65"/>
                      </a:moveTo>
                      <a:cubicBezTo>
                        <a:pt x="1487" y="6"/>
                        <a:pt x="1366" y="0"/>
                        <a:pt x="1219" y="86"/>
                      </a:cubicBezTo>
                      <a:lnTo>
                        <a:pt x="111" y="730"/>
                      </a:lnTo>
                      <a:cubicBezTo>
                        <a:pt x="34" y="774"/>
                        <a:pt x="1" y="814"/>
                        <a:pt x="1" y="850"/>
                      </a:cubicBezTo>
                      <a:lnTo>
                        <a:pt x="0" y="1278"/>
                      </a:lnTo>
                      <a:cubicBezTo>
                        <a:pt x="0" y="1242"/>
                        <a:pt x="33" y="1203"/>
                        <a:pt x="109" y="1159"/>
                      </a:cubicBezTo>
                      <a:lnTo>
                        <a:pt x="1218" y="514"/>
                      </a:lnTo>
                      <a:cubicBezTo>
                        <a:pt x="1365" y="429"/>
                        <a:pt x="1486" y="434"/>
                        <a:pt x="1589" y="494"/>
                      </a:cubicBezTo>
                      <a:cubicBezTo>
                        <a:pt x="1638" y="522"/>
                        <a:pt x="1666" y="553"/>
                        <a:pt x="1666" y="586"/>
                      </a:cubicBezTo>
                      <a:lnTo>
                        <a:pt x="1667" y="158"/>
                      </a:lnTo>
                      <a:cubicBezTo>
                        <a:pt x="1667" y="124"/>
                        <a:pt x="1639" y="93"/>
                        <a:pt x="1590" y="65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4"/>
                    </a:gs>
                    <a:gs pos="100000">
                      <a:schemeClr val="lt1"/>
                    </a:gs>
                  </a:gsLst>
                  <a:path path="circle">
                    <a:fillToRect t="100000" r="100000"/>
                  </a:path>
                  <a:tileRect l="-100000" b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33" name="Google Shape;3133;p38"/>
                <p:cNvSpPr/>
                <p:nvPr/>
              </p:nvSpPr>
              <p:spPr>
                <a:xfrm>
                  <a:off x="5076999" y="1609797"/>
                  <a:ext cx="137485" cy="2700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9" h="607" extrusionOk="0">
                      <a:moveTo>
                        <a:pt x="308" y="177"/>
                      </a:moveTo>
                      <a:lnTo>
                        <a:pt x="307" y="606"/>
                      </a:lnTo>
                      <a:lnTo>
                        <a:pt x="0" y="428"/>
                      </a:lnTo>
                      <a:lnTo>
                        <a:pt x="1" y="0"/>
                      </a:lnTo>
                      <a:lnTo>
                        <a:pt x="308" y="177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134" name="Google Shape;3134;p38"/>
                <p:cNvSpPr/>
                <p:nvPr/>
              </p:nvSpPr>
              <p:spPr>
                <a:xfrm>
                  <a:off x="5213594" y="1501679"/>
                  <a:ext cx="205115" cy="3781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1" h="850" extrusionOk="0">
                      <a:moveTo>
                        <a:pt x="200" y="304"/>
                      </a:moveTo>
                      <a:lnTo>
                        <a:pt x="1" y="420"/>
                      </a:lnTo>
                      <a:lnTo>
                        <a:pt x="0" y="849"/>
                      </a:lnTo>
                      <a:lnTo>
                        <a:pt x="199" y="733"/>
                      </a:lnTo>
                      <a:cubicBezTo>
                        <a:pt x="370" y="634"/>
                        <a:pt x="458" y="530"/>
                        <a:pt x="458" y="429"/>
                      </a:cubicBezTo>
                      <a:lnTo>
                        <a:pt x="460" y="0"/>
                      </a:lnTo>
                      <a:cubicBezTo>
                        <a:pt x="459" y="102"/>
                        <a:pt x="371" y="205"/>
                        <a:pt x="200" y="304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4"/>
                    </a:gs>
                    <a:gs pos="100000">
                      <a:schemeClr val="lt1"/>
                    </a:gs>
                  </a:gsLst>
                  <a:path path="circle">
                    <a:fillToRect t="100000" r="100000"/>
                  </a:path>
                  <a:tileRect l="-100000" b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35" name="Google Shape;3135;p38"/>
                <p:cNvSpPr/>
                <p:nvPr/>
              </p:nvSpPr>
              <p:spPr>
                <a:xfrm>
                  <a:off x="4784232" y="1703678"/>
                  <a:ext cx="66295" cy="2291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9" h="515" extrusionOk="0">
                      <a:moveTo>
                        <a:pt x="148" y="85"/>
                      </a:moveTo>
                      <a:lnTo>
                        <a:pt x="147" y="514"/>
                      </a:lnTo>
                      <a:lnTo>
                        <a:pt x="0" y="429"/>
                      </a:lnTo>
                      <a:lnTo>
                        <a:pt x="1" y="0"/>
                      </a:lnTo>
                      <a:lnTo>
                        <a:pt x="148" y="85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136" name="Google Shape;3136;p38"/>
                <p:cNvSpPr/>
                <p:nvPr/>
              </p:nvSpPr>
              <p:spPr>
                <a:xfrm>
                  <a:off x="4240966" y="1297455"/>
                  <a:ext cx="1218232" cy="7069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" h="1589" extrusionOk="0">
                      <a:moveTo>
                        <a:pt x="2418" y="184"/>
                      </a:moveTo>
                      <a:cubicBezTo>
                        <a:pt x="2737" y="368"/>
                        <a:pt x="2715" y="572"/>
                        <a:pt x="2386" y="763"/>
                      </a:cubicBezTo>
                      <a:lnTo>
                        <a:pt x="2187" y="879"/>
                      </a:lnTo>
                      <a:lnTo>
                        <a:pt x="1880" y="702"/>
                      </a:lnTo>
                      <a:lnTo>
                        <a:pt x="2100" y="574"/>
                      </a:lnTo>
                      <a:cubicBezTo>
                        <a:pt x="2247" y="489"/>
                        <a:pt x="2237" y="419"/>
                        <a:pt x="2134" y="359"/>
                      </a:cubicBezTo>
                      <a:cubicBezTo>
                        <a:pt x="2031" y="299"/>
                        <a:pt x="1910" y="294"/>
                        <a:pt x="1763" y="380"/>
                      </a:cubicBezTo>
                      <a:lnTo>
                        <a:pt x="655" y="1024"/>
                      </a:lnTo>
                      <a:cubicBezTo>
                        <a:pt x="508" y="1109"/>
                        <a:pt x="520" y="1178"/>
                        <a:pt x="623" y="1237"/>
                      </a:cubicBezTo>
                      <a:cubicBezTo>
                        <a:pt x="727" y="1297"/>
                        <a:pt x="844" y="1304"/>
                        <a:pt x="991" y="1218"/>
                      </a:cubicBezTo>
                      <a:lnTo>
                        <a:pt x="1369" y="998"/>
                      </a:lnTo>
                      <a:lnTo>
                        <a:pt x="1222" y="913"/>
                      </a:lnTo>
                      <a:lnTo>
                        <a:pt x="1515" y="743"/>
                      </a:lnTo>
                      <a:lnTo>
                        <a:pt x="1970" y="1005"/>
                      </a:lnTo>
                      <a:lnTo>
                        <a:pt x="1319" y="1383"/>
                      </a:lnTo>
                      <a:cubicBezTo>
                        <a:pt x="990" y="1574"/>
                        <a:pt x="637" y="1588"/>
                        <a:pt x="318" y="1404"/>
                      </a:cubicBezTo>
                      <a:cubicBezTo>
                        <a:pt x="0" y="1220"/>
                        <a:pt x="22" y="1015"/>
                        <a:pt x="350" y="824"/>
                      </a:cubicBezTo>
                      <a:lnTo>
                        <a:pt x="1418" y="204"/>
                      </a:lnTo>
                      <a:cubicBezTo>
                        <a:pt x="1747" y="13"/>
                        <a:pt x="2100" y="0"/>
                        <a:pt x="2418" y="184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accent3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3137" name="Google Shape;3137;p38"/>
                <p:cNvSpPr/>
                <p:nvPr/>
              </p:nvSpPr>
              <p:spPr>
                <a:xfrm>
                  <a:off x="4553755" y="1297455"/>
                  <a:ext cx="891205" cy="2763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3" h="621" extrusionOk="0">
                      <a:moveTo>
                        <a:pt x="1715" y="184"/>
                      </a:moveTo>
                      <a:cubicBezTo>
                        <a:pt x="1397" y="0"/>
                        <a:pt x="1044" y="13"/>
                        <a:pt x="715" y="204"/>
                      </a:cubicBezTo>
                      <a:lnTo>
                        <a:pt x="0" y="620"/>
                      </a:lnTo>
                      <a:lnTo>
                        <a:pt x="648" y="620"/>
                      </a:lnTo>
                      <a:lnTo>
                        <a:pt x="1060" y="380"/>
                      </a:lnTo>
                      <a:cubicBezTo>
                        <a:pt x="1207" y="294"/>
                        <a:pt x="1328" y="300"/>
                        <a:pt x="1431" y="359"/>
                      </a:cubicBezTo>
                      <a:cubicBezTo>
                        <a:pt x="1534" y="419"/>
                        <a:pt x="1543" y="489"/>
                        <a:pt x="1397" y="574"/>
                      </a:cubicBezTo>
                      <a:lnTo>
                        <a:pt x="1318" y="620"/>
                      </a:lnTo>
                      <a:lnTo>
                        <a:pt x="1870" y="620"/>
                      </a:lnTo>
                      <a:cubicBezTo>
                        <a:pt x="2002" y="472"/>
                        <a:pt x="1955" y="322"/>
                        <a:pt x="1715" y="184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accen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38" name="Google Shape;3138;p38"/>
                <p:cNvSpPr/>
                <p:nvPr/>
              </p:nvSpPr>
              <p:spPr>
                <a:xfrm>
                  <a:off x="4281010" y="1744611"/>
                  <a:ext cx="836923" cy="4507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1" h="1013" extrusionOk="0">
                      <a:moveTo>
                        <a:pt x="1229" y="379"/>
                      </a:moveTo>
                      <a:cubicBezTo>
                        <a:pt x="900" y="569"/>
                        <a:pt x="547" y="583"/>
                        <a:pt x="228" y="399"/>
                      </a:cubicBezTo>
                      <a:cubicBezTo>
                        <a:pt x="75" y="311"/>
                        <a:pt x="1" y="218"/>
                        <a:pt x="1" y="124"/>
                      </a:cubicBezTo>
                      <a:lnTo>
                        <a:pt x="0" y="553"/>
                      </a:lnTo>
                      <a:cubicBezTo>
                        <a:pt x="0" y="647"/>
                        <a:pt x="74" y="740"/>
                        <a:pt x="227" y="828"/>
                      </a:cubicBezTo>
                      <a:cubicBezTo>
                        <a:pt x="546" y="1012"/>
                        <a:pt x="899" y="998"/>
                        <a:pt x="1227" y="807"/>
                      </a:cubicBezTo>
                      <a:lnTo>
                        <a:pt x="1879" y="429"/>
                      </a:lnTo>
                      <a:lnTo>
                        <a:pt x="1880" y="0"/>
                      </a:lnTo>
                      <a:lnTo>
                        <a:pt x="1229" y="379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4"/>
                    </a:gs>
                    <a:gs pos="100000">
                      <a:schemeClr val="lt1"/>
                    </a:gs>
                  </a:gsLst>
                  <a:path path="circle">
                    <a:fillToRect t="100000" r="100000"/>
                  </a:path>
                  <a:tileRect l="-100000" b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139" name="Google Shape;3139;p38"/>
            <p:cNvGrpSpPr/>
            <p:nvPr/>
          </p:nvGrpSpPr>
          <p:grpSpPr>
            <a:xfrm>
              <a:off x="3384263" y="759867"/>
              <a:ext cx="2375484" cy="1834449"/>
              <a:chOff x="3469951" y="793417"/>
              <a:chExt cx="2375484" cy="1834449"/>
            </a:xfrm>
          </p:grpSpPr>
          <p:grpSp>
            <p:nvGrpSpPr>
              <p:cNvPr id="3140" name="Google Shape;3140;p38"/>
              <p:cNvGrpSpPr/>
              <p:nvPr/>
            </p:nvGrpSpPr>
            <p:grpSpPr>
              <a:xfrm>
                <a:off x="3469951" y="2171404"/>
                <a:ext cx="278959" cy="161874"/>
                <a:chOff x="7175520" y="3431880"/>
                <a:chExt cx="145800" cy="84600"/>
              </a:xfrm>
            </p:grpSpPr>
            <p:sp>
              <p:nvSpPr>
                <p:cNvPr id="3141" name="Google Shape;3141;p38"/>
                <p:cNvSpPr/>
                <p:nvPr/>
              </p:nvSpPr>
              <p:spPr>
                <a:xfrm>
                  <a:off x="7175520" y="3480120"/>
                  <a:ext cx="63000" cy="363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" h="101" extrusionOk="0">
                      <a:moveTo>
                        <a:pt x="0" y="0"/>
                      </a:moveTo>
                      <a:lnTo>
                        <a:pt x="0" y="33"/>
                      </a:lnTo>
                      <a:lnTo>
                        <a:pt x="117" y="33"/>
                      </a:lnTo>
                      <a:lnTo>
                        <a:pt x="117" y="100"/>
                      </a:lnTo>
                      <a:lnTo>
                        <a:pt x="174" y="100"/>
                      </a:lnTo>
                      <a:lnTo>
                        <a:pt x="17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2">
                      <a:alpha val="50000"/>
                    </a:schemeClr>
                  </a:outerShdw>
                </a:effec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142" name="Google Shape;3142;p38"/>
                <p:cNvSpPr/>
                <p:nvPr/>
              </p:nvSpPr>
              <p:spPr>
                <a:xfrm>
                  <a:off x="7257960" y="3431880"/>
                  <a:ext cx="63360" cy="367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" h="102" extrusionOk="0">
                      <a:moveTo>
                        <a:pt x="174" y="0"/>
                      </a:moveTo>
                      <a:lnTo>
                        <a:pt x="0" y="0"/>
                      </a:lnTo>
                      <a:lnTo>
                        <a:pt x="1" y="33"/>
                      </a:lnTo>
                      <a:lnTo>
                        <a:pt x="117" y="33"/>
                      </a:lnTo>
                      <a:lnTo>
                        <a:pt x="118" y="101"/>
                      </a:lnTo>
                      <a:lnTo>
                        <a:pt x="175" y="101"/>
                      </a:lnTo>
                      <a:lnTo>
                        <a:pt x="174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2">
                      <a:alpha val="50000"/>
                    </a:schemeClr>
                  </a:outerShdw>
                </a:effec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143" name="Google Shape;3143;p38"/>
                <p:cNvSpPr/>
                <p:nvPr/>
              </p:nvSpPr>
              <p:spPr>
                <a:xfrm>
                  <a:off x="7216560" y="3456000"/>
                  <a:ext cx="63360" cy="367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" h="102" extrusionOk="0">
                      <a:moveTo>
                        <a:pt x="0" y="0"/>
                      </a:moveTo>
                      <a:lnTo>
                        <a:pt x="1" y="33"/>
                      </a:lnTo>
                      <a:lnTo>
                        <a:pt x="117" y="33"/>
                      </a:lnTo>
                      <a:lnTo>
                        <a:pt x="118" y="101"/>
                      </a:lnTo>
                      <a:lnTo>
                        <a:pt x="175" y="101"/>
                      </a:lnTo>
                      <a:lnTo>
                        <a:pt x="17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2">
                      <a:alpha val="50000"/>
                    </a:schemeClr>
                  </a:outerShdw>
                </a:effec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3144" name="Google Shape;3144;p38"/>
              <p:cNvGrpSpPr/>
              <p:nvPr/>
            </p:nvGrpSpPr>
            <p:grpSpPr>
              <a:xfrm>
                <a:off x="3469951" y="1106117"/>
                <a:ext cx="278959" cy="161874"/>
                <a:chOff x="7175520" y="3431880"/>
                <a:chExt cx="145800" cy="84600"/>
              </a:xfrm>
            </p:grpSpPr>
            <p:sp>
              <p:nvSpPr>
                <p:cNvPr id="3145" name="Google Shape;3145;p38"/>
                <p:cNvSpPr/>
                <p:nvPr/>
              </p:nvSpPr>
              <p:spPr>
                <a:xfrm>
                  <a:off x="7175520" y="3480120"/>
                  <a:ext cx="63000" cy="363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" h="101" extrusionOk="0">
                      <a:moveTo>
                        <a:pt x="0" y="0"/>
                      </a:moveTo>
                      <a:lnTo>
                        <a:pt x="0" y="33"/>
                      </a:lnTo>
                      <a:lnTo>
                        <a:pt x="117" y="33"/>
                      </a:lnTo>
                      <a:lnTo>
                        <a:pt x="117" y="100"/>
                      </a:lnTo>
                      <a:lnTo>
                        <a:pt x="174" y="100"/>
                      </a:lnTo>
                      <a:lnTo>
                        <a:pt x="17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2">
                      <a:alpha val="50000"/>
                    </a:schemeClr>
                  </a:outerShdw>
                </a:effec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146" name="Google Shape;3146;p38"/>
                <p:cNvSpPr/>
                <p:nvPr/>
              </p:nvSpPr>
              <p:spPr>
                <a:xfrm>
                  <a:off x="7257960" y="3431880"/>
                  <a:ext cx="63360" cy="367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" h="102" extrusionOk="0">
                      <a:moveTo>
                        <a:pt x="174" y="0"/>
                      </a:moveTo>
                      <a:lnTo>
                        <a:pt x="0" y="0"/>
                      </a:lnTo>
                      <a:lnTo>
                        <a:pt x="1" y="33"/>
                      </a:lnTo>
                      <a:lnTo>
                        <a:pt x="117" y="33"/>
                      </a:lnTo>
                      <a:lnTo>
                        <a:pt x="118" y="101"/>
                      </a:lnTo>
                      <a:lnTo>
                        <a:pt x="175" y="101"/>
                      </a:lnTo>
                      <a:lnTo>
                        <a:pt x="174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2">
                      <a:alpha val="50000"/>
                    </a:schemeClr>
                  </a:outerShdw>
                </a:effec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147" name="Google Shape;3147;p38"/>
                <p:cNvSpPr/>
                <p:nvPr/>
              </p:nvSpPr>
              <p:spPr>
                <a:xfrm>
                  <a:off x="7216560" y="3456000"/>
                  <a:ext cx="63360" cy="367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" h="102" extrusionOk="0">
                      <a:moveTo>
                        <a:pt x="0" y="0"/>
                      </a:moveTo>
                      <a:lnTo>
                        <a:pt x="1" y="33"/>
                      </a:lnTo>
                      <a:lnTo>
                        <a:pt x="117" y="33"/>
                      </a:lnTo>
                      <a:lnTo>
                        <a:pt x="118" y="101"/>
                      </a:lnTo>
                      <a:lnTo>
                        <a:pt x="175" y="101"/>
                      </a:lnTo>
                      <a:lnTo>
                        <a:pt x="17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2">
                      <a:alpha val="50000"/>
                    </a:schemeClr>
                  </a:outerShdw>
                </a:effec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3148" name="Google Shape;3148;p38"/>
              <p:cNvGrpSpPr/>
              <p:nvPr/>
            </p:nvGrpSpPr>
            <p:grpSpPr>
              <a:xfrm>
                <a:off x="5566476" y="2171392"/>
                <a:ext cx="278959" cy="161874"/>
                <a:chOff x="7175520" y="3431880"/>
                <a:chExt cx="145800" cy="84600"/>
              </a:xfrm>
            </p:grpSpPr>
            <p:sp>
              <p:nvSpPr>
                <p:cNvPr id="3149" name="Google Shape;3149;p38"/>
                <p:cNvSpPr/>
                <p:nvPr/>
              </p:nvSpPr>
              <p:spPr>
                <a:xfrm>
                  <a:off x="7175520" y="3480120"/>
                  <a:ext cx="63000" cy="363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" h="101" extrusionOk="0">
                      <a:moveTo>
                        <a:pt x="0" y="0"/>
                      </a:moveTo>
                      <a:lnTo>
                        <a:pt x="0" y="33"/>
                      </a:lnTo>
                      <a:lnTo>
                        <a:pt x="117" y="33"/>
                      </a:lnTo>
                      <a:lnTo>
                        <a:pt x="117" y="100"/>
                      </a:lnTo>
                      <a:lnTo>
                        <a:pt x="174" y="100"/>
                      </a:lnTo>
                      <a:lnTo>
                        <a:pt x="17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2">
                      <a:alpha val="50000"/>
                    </a:schemeClr>
                  </a:outerShdw>
                </a:effec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150" name="Google Shape;3150;p38"/>
                <p:cNvSpPr/>
                <p:nvPr/>
              </p:nvSpPr>
              <p:spPr>
                <a:xfrm>
                  <a:off x="7257960" y="3431880"/>
                  <a:ext cx="63360" cy="367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" h="102" extrusionOk="0">
                      <a:moveTo>
                        <a:pt x="174" y="0"/>
                      </a:moveTo>
                      <a:lnTo>
                        <a:pt x="0" y="0"/>
                      </a:lnTo>
                      <a:lnTo>
                        <a:pt x="1" y="33"/>
                      </a:lnTo>
                      <a:lnTo>
                        <a:pt x="117" y="33"/>
                      </a:lnTo>
                      <a:lnTo>
                        <a:pt x="118" y="101"/>
                      </a:lnTo>
                      <a:lnTo>
                        <a:pt x="175" y="101"/>
                      </a:lnTo>
                      <a:lnTo>
                        <a:pt x="174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2">
                      <a:alpha val="50000"/>
                    </a:schemeClr>
                  </a:outerShdw>
                </a:effec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151" name="Google Shape;3151;p38"/>
                <p:cNvSpPr/>
                <p:nvPr/>
              </p:nvSpPr>
              <p:spPr>
                <a:xfrm>
                  <a:off x="7216560" y="3456000"/>
                  <a:ext cx="63360" cy="367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" h="102" extrusionOk="0">
                      <a:moveTo>
                        <a:pt x="0" y="0"/>
                      </a:moveTo>
                      <a:lnTo>
                        <a:pt x="1" y="33"/>
                      </a:lnTo>
                      <a:lnTo>
                        <a:pt x="117" y="33"/>
                      </a:lnTo>
                      <a:lnTo>
                        <a:pt x="118" y="101"/>
                      </a:lnTo>
                      <a:lnTo>
                        <a:pt x="175" y="101"/>
                      </a:lnTo>
                      <a:lnTo>
                        <a:pt x="17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2">
                      <a:alpha val="50000"/>
                    </a:schemeClr>
                  </a:outerShdw>
                </a:effec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3152" name="Google Shape;3152;p38"/>
              <p:cNvGrpSpPr/>
              <p:nvPr/>
            </p:nvGrpSpPr>
            <p:grpSpPr>
              <a:xfrm>
                <a:off x="5225151" y="793417"/>
                <a:ext cx="278959" cy="161874"/>
                <a:chOff x="7175520" y="3431880"/>
                <a:chExt cx="145800" cy="84600"/>
              </a:xfrm>
            </p:grpSpPr>
            <p:sp>
              <p:nvSpPr>
                <p:cNvPr id="3153" name="Google Shape;3153;p38"/>
                <p:cNvSpPr/>
                <p:nvPr/>
              </p:nvSpPr>
              <p:spPr>
                <a:xfrm>
                  <a:off x="7175520" y="3480120"/>
                  <a:ext cx="63000" cy="363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" h="101" extrusionOk="0">
                      <a:moveTo>
                        <a:pt x="0" y="0"/>
                      </a:moveTo>
                      <a:lnTo>
                        <a:pt x="0" y="33"/>
                      </a:lnTo>
                      <a:lnTo>
                        <a:pt x="117" y="33"/>
                      </a:lnTo>
                      <a:lnTo>
                        <a:pt x="117" y="100"/>
                      </a:lnTo>
                      <a:lnTo>
                        <a:pt x="174" y="100"/>
                      </a:lnTo>
                      <a:lnTo>
                        <a:pt x="17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2">
                      <a:alpha val="50000"/>
                    </a:schemeClr>
                  </a:outerShdw>
                </a:effec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154" name="Google Shape;3154;p38"/>
                <p:cNvSpPr/>
                <p:nvPr/>
              </p:nvSpPr>
              <p:spPr>
                <a:xfrm>
                  <a:off x="7257960" y="3431880"/>
                  <a:ext cx="63360" cy="367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" h="102" extrusionOk="0">
                      <a:moveTo>
                        <a:pt x="174" y="0"/>
                      </a:moveTo>
                      <a:lnTo>
                        <a:pt x="0" y="0"/>
                      </a:lnTo>
                      <a:lnTo>
                        <a:pt x="1" y="33"/>
                      </a:lnTo>
                      <a:lnTo>
                        <a:pt x="117" y="33"/>
                      </a:lnTo>
                      <a:lnTo>
                        <a:pt x="118" y="101"/>
                      </a:lnTo>
                      <a:lnTo>
                        <a:pt x="175" y="101"/>
                      </a:lnTo>
                      <a:lnTo>
                        <a:pt x="174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2">
                      <a:alpha val="50000"/>
                    </a:schemeClr>
                  </a:outerShdw>
                </a:effec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155" name="Google Shape;3155;p38"/>
                <p:cNvSpPr/>
                <p:nvPr/>
              </p:nvSpPr>
              <p:spPr>
                <a:xfrm>
                  <a:off x="7216560" y="3456000"/>
                  <a:ext cx="63360" cy="367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" h="102" extrusionOk="0">
                      <a:moveTo>
                        <a:pt x="0" y="0"/>
                      </a:moveTo>
                      <a:lnTo>
                        <a:pt x="1" y="33"/>
                      </a:lnTo>
                      <a:lnTo>
                        <a:pt x="117" y="33"/>
                      </a:lnTo>
                      <a:lnTo>
                        <a:pt x="118" y="101"/>
                      </a:lnTo>
                      <a:lnTo>
                        <a:pt x="175" y="101"/>
                      </a:lnTo>
                      <a:lnTo>
                        <a:pt x="17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2">
                      <a:alpha val="50000"/>
                    </a:schemeClr>
                  </a:outerShdw>
                </a:effec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3156" name="Google Shape;3156;p38"/>
              <p:cNvGrpSpPr/>
              <p:nvPr/>
            </p:nvGrpSpPr>
            <p:grpSpPr>
              <a:xfrm>
                <a:off x="4665026" y="2465992"/>
                <a:ext cx="278959" cy="161874"/>
                <a:chOff x="7175520" y="3431880"/>
                <a:chExt cx="145800" cy="84600"/>
              </a:xfrm>
            </p:grpSpPr>
            <p:sp>
              <p:nvSpPr>
                <p:cNvPr id="3157" name="Google Shape;3157;p38"/>
                <p:cNvSpPr/>
                <p:nvPr/>
              </p:nvSpPr>
              <p:spPr>
                <a:xfrm>
                  <a:off x="7175520" y="3480120"/>
                  <a:ext cx="63000" cy="363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" h="101" extrusionOk="0">
                      <a:moveTo>
                        <a:pt x="0" y="0"/>
                      </a:moveTo>
                      <a:lnTo>
                        <a:pt x="0" y="33"/>
                      </a:lnTo>
                      <a:lnTo>
                        <a:pt x="117" y="33"/>
                      </a:lnTo>
                      <a:lnTo>
                        <a:pt x="117" y="100"/>
                      </a:lnTo>
                      <a:lnTo>
                        <a:pt x="174" y="100"/>
                      </a:lnTo>
                      <a:lnTo>
                        <a:pt x="17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2">
                      <a:alpha val="50000"/>
                    </a:schemeClr>
                  </a:outerShdw>
                </a:effec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158" name="Google Shape;3158;p38"/>
                <p:cNvSpPr/>
                <p:nvPr/>
              </p:nvSpPr>
              <p:spPr>
                <a:xfrm>
                  <a:off x="7257960" y="3431880"/>
                  <a:ext cx="63360" cy="367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" h="102" extrusionOk="0">
                      <a:moveTo>
                        <a:pt x="174" y="0"/>
                      </a:moveTo>
                      <a:lnTo>
                        <a:pt x="0" y="0"/>
                      </a:lnTo>
                      <a:lnTo>
                        <a:pt x="1" y="33"/>
                      </a:lnTo>
                      <a:lnTo>
                        <a:pt x="117" y="33"/>
                      </a:lnTo>
                      <a:lnTo>
                        <a:pt x="118" y="101"/>
                      </a:lnTo>
                      <a:lnTo>
                        <a:pt x="175" y="101"/>
                      </a:lnTo>
                      <a:lnTo>
                        <a:pt x="174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2">
                      <a:alpha val="50000"/>
                    </a:schemeClr>
                  </a:outerShdw>
                </a:effec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159" name="Google Shape;3159;p38"/>
                <p:cNvSpPr/>
                <p:nvPr/>
              </p:nvSpPr>
              <p:spPr>
                <a:xfrm>
                  <a:off x="7216560" y="3456000"/>
                  <a:ext cx="63360" cy="367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" h="102" extrusionOk="0">
                      <a:moveTo>
                        <a:pt x="0" y="0"/>
                      </a:moveTo>
                      <a:lnTo>
                        <a:pt x="1" y="33"/>
                      </a:lnTo>
                      <a:lnTo>
                        <a:pt x="117" y="33"/>
                      </a:lnTo>
                      <a:lnTo>
                        <a:pt x="118" y="101"/>
                      </a:lnTo>
                      <a:lnTo>
                        <a:pt x="175" y="101"/>
                      </a:lnTo>
                      <a:lnTo>
                        <a:pt x="17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2">
                      <a:alpha val="50000"/>
                    </a:schemeClr>
                  </a:outerShdw>
                </a:effec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A52E3225-5C20-8A52-CE3B-BEF53B34F6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64447"/>
            <a:ext cx="9143999" cy="2827525"/>
          </a:xfrm>
        </p:spPr>
        <p:txBody>
          <a:bodyPr/>
          <a:lstStyle/>
          <a:p>
            <a:pPr algn="ctr"/>
            <a:r>
              <a:rPr lang="en-US" sz="4000" dirty="0">
                <a:solidFill>
                  <a:schemeClr val="dk2"/>
                </a:solidFill>
              </a:rPr>
              <a:t>A teleoperated driving system</a:t>
            </a:r>
            <a:br>
              <a:rPr lang="ro-RO" sz="4000" dirty="0">
                <a:solidFill>
                  <a:schemeClr val="dk2"/>
                </a:solidFill>
              </a:rPr>
            </a:br>
            <a:r>
              <a:rPr lang="en-US" sz="4000" dirty="0">
                <a:solidFill>
                  <a:schemeClr val="dk2"/>
                </a:solidFill>
              </a:rPr>
              <a:t> via</a:t>
            </a:r>
            <a:r>
              <a:rPr lang="ro-RO" sz="4000" dirty="0">
                <a:solidFill>
                  <a:schemeClr val="dk2"/>
                </a:solidFill>
              </a:rPr>
              <a:t> </a:t>
            </a:r>
            <a:r>
              <a:rPr lang="en-US" sz="4000" dirty="0">
                <a:solidFill>
                  <a:schemeClr val="dk2"/>
                </a:solidFill>
              </a:rPr>
              <a:t>5G network</a:t>
            </a:r>
            <a:br>
              <a:rPr lang="en-US" sz="4000" dirty="0">
                <a:solidFill>
                  <a:schemeClr val="dk2"/>
                </a:solidFill>
              </a:rPr>
            </a:br>
            <a:r>
              <a:rPr lang="ro-RO" sz="2000" i="1" dirty="0">
                <a:solidFill>
                  <a:schemeClr val="dk2"/>
                </a:solidFill>
              </a:rPr>
              <a:t>Un sistem de conducere </a:t>
            </a:r>
            <a:r>
              <a:rPr lang="ro-RO" sz="2000" i="1" dirty="0" err="1">
                <a:solidFill>
                  <a:schemeClr val="dk2"/>
                </a:solidFill>
              </a:rPr>
              <a:t>teleoperat</a:t>
            </a:r>
            <a:r>
              <a:rPr lang="ro-RO" sz="2000" i="1" dirty="0">
                <a:solidFill>
                  <a:schemeClr val="dk2"/>
                </a:solidFill>
              </a:rPr>
              <a:t> prin rețeaua 5G</a:t>
            </a:r>
            <a:br>
              <a:rPr lang="ro-RO" sz="3600" dirty="0">
                <a:solidFill>
                  <a:schemeClr val="dk2"/>
                </a:solidFill>
              </a:rPr>
            </a:br>
            <a:br>
              <a:rPr lang="en-US" sz="2400" dirty="0">
                <a:solidFill>
                  <a:schemeClr val="dk2"/>
                </a:solidFill>
              </a:rPr>
            </a:br>
            <a:br>
              <a:rPr lang="ro-RO" sz="2000" dirty="0">
                <a:solidFill>
                  <a:schemeClr val="dk2"/>
                </a:solidFill>
              </a:rPr>
            </a:br>
            <a:r>
              <a:rPr lang="ro-RO" sz="1800" dirty="0">
                <a:solidFill>
                  <a:schemeClr val="dk2"/>
                </a:solidFill>
              </a:rPr>
              <a:t>Student</a:t>
            </a:r>
            <a:r>
              <a:rPr lang="en-US" sz="1800" dirty="0">
                <a:solidFill>
                  <a:schemeClr val="dk2"/>
                </a:solidFill>
              </a:rPr>
              <a:t>: </a:t>
            </a:r>
            <a:r>
              <a:rPr lang="en-US" sz="1800" i="1" dirty="0">
                <a:solidFill>
                  <a:schemeClr val="dk2"/>
                </a:solidFill>
              </a:rPr>
              <a:t>Taradaciuc Nicolae</a:t>
            </a:r>
            <a:br>
              <a:rPr lang="en-US" sz="1800" dirty="0">
                <a:solidFill>
                  <a:schemeClr val="dk2"/>
                </a:solidFill>
              </a:rPr>
            </a:br>
            <a:r>
              <a:rPr lang="ro-RO" sz="1800" dirty="0">
                <a:solidFill>
                  <a:schemeClr val="dk2"/>
                </a:solidFill>
              </a:rPr>
              <a:t>Îndrumător</a:t>
            </a:r>
            <a:r>
              <a:rPr lang="en-US" sz="1800" dirty="0">
                <a:solidFill>
                  <a:schemeClr val="dk2"/>
                </a:solidFill>
              </a:rPr>
              <a:t>: </a:t>
            </a:r>
            <a:r>
              <a:rPr lang="ro-RO" sz="1800" i="1" dirty="0">
                <a:solidFill>
                  <a:schemeClr val="dk2"/>
                </a:solidFill>
              </a:rPr>
              <a:t>Ș. l. </a:t>
            </a:r>
            <a:r>
              <a:rPr lang="en-US" sz="1800" i="1" dirty="0">
                <a:solidFill>
                  <a:schemeClr val="dk2"/>
                </a:solidFill>
              </a:rPr>
              <a:t>dr. </a:t>
            </a:r>
            <a:r>
              <a:rPr lang="en-US" sz="1800" i="1" dirty="0" err="1">
                <a:solidFill>
                  <a:schemeClr val="dk2"/>
                </a:solidFill>
              </a:rPr>
              <a:t>ing</a:t>
            </a:r>
            <a:r>
              <a:rPr lang="en-US" sz="1800" i="1" dirty="0">
                <a:solidFill>
                  <a:schemeClr val="dk2"/>
                </a:solidFill>
              </a:rPr>
              <a:t>. Carlos</a:t>
            </a:r>
            <a:r>
              <a:rPr lang="ro-RO" sz="1800" i="1" dirty="0">
                <a:solidFill>
                  <a:schemeClr val="dk2"/>
                </a:solidFill>
              </a:rPr>
              <a:t>-Mihai</a:t>
            </a:r>
            <a:r>
              <a:rPr lang="en-US" sz="1800" i="1" dirty="0">
                <a:solidFill>
                  <a:schemeClr val="dk2"/>
                </a:solidFill>
              </a:rPr>
              <a:t> Pascal</a:t>
            </a:r>
            <a:endParaRPr lang="en-US" sz="3600" dirty="0">
              <a:solidFill>
                <a:schemeClr val="dk2"/>
              </a:solidFill>
            </a:endParaRP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5C874F33-9E04-A316-AAE9-E2B1CBC2FD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1" y="3654962"/>
            <a:ext cx="9143999" cy="963288"/>
          </a:xfrm>
        </p:spPr>
        <p:txBody>
          <a:bodyPr/>
          <a:lstStyle/>
          <a:p>
            <a:r>
              <a:rPr lang="en-US" sz="1100" b="1" dirty="0" err="1"/>
              <a:t>Departamentului</a:t>
            </a:r>
            <a:r>
              <a:rPr lang="en-US" sz="1100" b="1" dirty="0"/>
              <a:t> de </a:t>
            </a:r>
            <a:r>
              <a:rPr lang="en-US" sz="1100" b="1" dirty="0" err="1"/>
              <a:t>Automatică</a:t>
            </a:r>
            <a:r>
              <a:rPr lang="en-US" sz="1100" b="1" dirty="0"/>
              <a:t> </a:t>
            </a:r>
            <a:r>
              <a:rPr lang="en-US" sz="1100" b="1" dirty="0" err="1"/>
              <a:t>și</a:t>
            </a:r>
            <a:r>
              <a:rPr lang="en-US" sz="1100" b="1" dirty="0"/>
              <a:t> </a:t>
            </a:r>
            <a:r>
              <a:rPr lang="en-US" sz="1100" b="1" dirty="0" err="1"/>
              <a:t>Informatică</a:t>
            </a:r>
            <a:r>
              <a:rPr lang="en-US" sz="1100" b="1" dirty="0"/>
              <a:t> </a:t>
            </a:r>
            <a:r>
              <a:rPr lang="en-US" sz="1100" b="1" dirty="0" err="1"/>
              <a:t>Aplicată</a:t>
            </a:r>
            <a:r>
              <a:rPr lang="ro-RO" sz="1100" b="1" dirty="0"/>
              <a:t>, </a:t>
            </a:r>
          </a:p>
          <a:p>
            <a:r>
              <a:rPr lang="en-US" sz="1100" b="1" dirty="0" err="1"/>
              <a:t>Facult</a:t>
            </a:r>
            <a:r>
              <a:rPr lang="ro-RO" sz="1100" b="1" dirty="0" err="1"/>
              <a:t>atea</a:t>
            </a:r>
            <a:r>
              <a:rPr lang="en-US" sz="1100" b="1" dirty="0"/>
              <a:t> de </a:t>
            </a:r>
            <a:r>
              <a:rPr lang="en-US" sz="1100" b="1" dirty="0" err="1"/>
              <a:t>Automatică</a:t>
            </a:r>
            <a:r>
              <a:rPr lang="en-US" sz="1100" b="1" dirty="0"/>
              <a:t> </a:t>
            </a:r>
            <a:r>
              <a:rPr lang="en-US" sz="1100" b="1" dirty="0" err="1"/>
              <a:t>și</a:t>
            </a:r>
            <a:r>
              <a:rPr lang="en-US" sz="1100" b="1" dirty="0"/>
              <a:t> </a:t>
            </a:r>
            <a:r>
              <a:rPr lang="en-US" sz="1100" b="1" dirty="0" err="1"/>
              <a:t>Calculatoare</a:t>
            </a:r>
            <a:r>
              <a:rPr lang="en-US" sz="1100" b="1" dirty="0"/>
              <a:t>, </a:t>
            </a:r>
            <a:endParaRPr lang="ro-RO" sz="1100" b="1" dirty="0"/>
          </a:p>
          <a:p>
            <a:r>
              <a:rPr lang="en-US" sz="1100" b="1" dirty="0" err="1"/>
              <a:t>Universitatea</a:t>
            </a:r>
            <a:r>
              <a:rPr lang="en-US" sz="1100" b="1" dirty="0"/>
              <a:t> </a:t>
            </a:r>
            <a:r>
              <a:rPr lang="en-US" sz="1100" b="1" dirty="0" err="1"/>
              <a:t>Tehnică</a:t>
            </a:r>
            <a:r>
              <a:rPr lang="en-US" sz="1100" b="1" dirty="0"/>
              <a:t> „Gheorghe </a:t>
            </a:r>
            <a:r>
              <a:rPr lang="en-US" sz="1100" b="1" dirty="0" err="1"/>
              <a:t>Asachi</a:t>
            </a:r>
            <a:r>
              <a:rPr lang="en-US" sz="1100" b="1" dirty="0"/>
              <a:t>” din </a:t>
            </a:r>
            <a:r>
              <a:rPr lang="en-US" sz="1100" b="1" dirty="0" err="1"/>
              <a:t>Ia</a:t>
            </a:r>
            <a:r>
              <a:rPr lang="ro-RO" sz="1100" b="1" dirty="0"/>
              <a:t>ș</a:t>
            </a:r>
            <a:r>
              <a:rPr lang="en-US" sz="1100" b="1" dirty="0" err="1"/>
              <a:t>i</a:t>
            </a:r>
            <a:r>
              <a:rPr lang="en-US" sz="1100" b="1" dirty="0"/>
              <a:t>, Rom</a:t>
            </a:r>
            <a:r>
              <a:rPr lang="ro-RO" sz="1100" b="1" dirty="0"/>
              <a:t>â</a:t>
            </a:r>
            <a:r>
              <a:rPr lang="en-US" sz="1100" b="1" dirty="0" err="1"/>
              <a:t>nia</a:t>
            </a:r>
            <a:endParaRPr lang="en-US" sz="1100" b="1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22DF0E-5F43-7AD3-5A4A-079874ED34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B313C4F2-F86E-86A9-F94D-3EBDB472DA1A}"/>
              </a:ext>
            </a:extLst>
          </p:cNvPr>
          <p:cNvSpPr/>
          <p:nvPr/>
        </p:nvSpPr>
        <p:spPr>
          <a:xfrm>
            <a:off x="799392" y="1738448"/>
            <a:ext cx="5772960" cy="3115156"/>
          </a:xfrm>
          <a:prstGeom prst="roundRect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Google Shape;2898;p45">
            <a:extLst>
              <a:ext uri="{FF2B5EF4-FFF2-40B4-BE49-F238E27FC236}">
                <a16:creationId xmlns:a16="http://schemas.microsoft.com/office/drawing/2014/main" id="{AC067DEA-BF3D-1BBA-49F6-6BEB1177EC74}"/>
              </a:ext>
            </a:extLst>
          </p:cNvPr>
          <p:cNvSpPr/>
          <p:nvPr/>
        </p:nvSpPr>
        <p:spPr>
          <a:xfrm>
            <a:off x="1176688" y="1959599"/>
            <a:ext cx="3244425" cy="2388142"/>
          </a:xfrm>
          <a:custGeom>
            <a:avLst/>
            <a:gdLst/>
            <a:ahLst/>
            <a:cxnLst/>
            <a:rect l="l" t="t" r="r" b="b"/>
            <a:pathLst>
              <a:path w="63114" h="44582" extrusionOk="0">
                <a:moveTo>
                  <a:pt x="1" y="1"/>
                </a:moveTo>
                <a:lnTo>
                  <a:pt x="1" y="44581"/>
                </a:lnTo>
                <a:lnTo>
                  <a:pt x="63114" y="44581"/>
                </a:lnTo>
                <a:lnTo>
                  <a:pt x="631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530;p27">
            <a:extLst>
              <a:ext uri="{FF2B5EF4-FFF2-40B4-BE49-F238E27FC236}">
                <a16:creationId xmlns:a16="http://schemas.microsoft.com/office/drawing/2014/main" id="{671447D2-237A-B2C1-4E19-DA97EFBE322E}"/>
              </a:ext>
            </a:extLst>
          </p:cNvPr>
          <p:cNvSpPr/>
          <p:nvPr/>
        </p:nvSpPr>
        <p:spPr>
          <a:xfrm>
            <a:off x="1924890" y="0"/>
            <a:ext cx="3536483" cy="1096500"/>
          </a:xfrm>
          <a:prstGeom prst="hexagon">
            <a:avLst>
              <a:gd name="adj" fmla="val 28852"/>
              <a:gd name="vf" fmla="val 11547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sz="3600" b="1" dirty="0">
                <a:solidFill>
                  <a:schemeClr val="tx1"/>
                </a:solidFill>
                <a:latin typeface="Karla" pitchFamily="2" charset="0"/>
                <a:ea typeface="Montserrat Medium"/>
                <a:cs typeface="Montserrat Medium"/>
                <a:sym typeface="Montserrat Medium"/>
              </a:rPr>
              <a:t>7. Teste și Rezultate</a:t>
            </a:r>
            <a:endParaRPr sz="3600" b="1" dirty="0">
              <a:solidFill>
                <a:schemeClr val="tx1"/>
              </a:solidFill>
              <a:latin typeface="Karla" pitchFamily="2" charset="0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0661988-FE5D-B388-8D78-D3F5C8E8CB4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6174088" y="4858028"/>
            <a:ext cx="2057400" cy="274637"/>
          </a:xfrm>
        </p:spPr>
        <p:txBody>
          <a:bodyPr/>
          <a:lstStyle/>
          <a:p>
            <a:fld id="{59F2E49D-D5D8-454A-821B-467E63ABC893}" type="slidenum">
              <a:rPr lang="en-US" smtClean="0"/>
              <a:t>9</a:t>
            </a:fld>
            <a:endParaRPr lang="en-US" dirty="0"/>
          </a:p>
        </p:txBody>
      </p:sp>
      <p:pic>
        <p:nvPicPr>
          <p:cNvPr id="10" name="Picture 9" descr="A person standing in a room with a computer and chairs&#10;&#10;Description automatically generated">
            <a:extLst>
              <a:ext uri="{FF2B5EF4-FFF2-40B4-BE49-F238E27FC236}">
                <a16:creationId xmlns:a16="http://schemas.microsoft.com/office/drawing/2014/main" id="{B62AFE05-EE69-FFA5-1F5E-EA42DAED98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2159" y="2043194"/>
            <a:ext cx="3055038" cy="2190348"/>
          </a:xfrm>
          <a:prstGeom prst="rect">
            <a:avLst/>
          </a:prstGeom>
        </p:spPr>
      </p:pic>
      <p:sp>
        <p:nvSpPr>
          <p:cNvPr id="9" name="Google Shape;533;p27">
            <a:extLst>
              <a:ext uri="{FF2B5EF4-FFF2-40B4-BE49-F238E27FC236}">
                <a16:creationId xmlns:a16="http://schemas.microsoft.com/office/drawing/2014/main" id="{7E795BFB-4EC5-652D-2266-B5ADD29495D1}"/>
              </a:ext>
            </a:extLst>
          </p:cNvPr>
          <p:cNvSpPr/>
          <p:nvPr/>
        </p:nvSpPr>
        <p:spPr>
          <a:xfrm>
            <a:off x="813911" y="555964"/>
            <a:ext cx="1398999" cy="1096500"/>
          </a:xfrm>
          <a:prstGeom prst="hexagon">
            <a:avLst>
              <a:gd name="adj" fmla="val 28852"/>
              <a:gd name="vf" fmla="val 11547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sz="1600" b="1" dirty="0">
                <a:latin typeface="Karla" pitchFamily="2" charset="0"/>
              </a:rPr>
              <a:t>Exterior</a:t>
            </a:r>
            <a:endParaRPr sz="1600" b="1" dirty="0">
              <a:latin typeface="Karla" pitchFamily="2" charset="0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7" name="Google Shape;532;p27">
            <a:extLst>
              <a:ext uri="{FF2B5EF4-FFF2-40B4-BE49-F238E27FC236}">
                <a16:creationId xmlns:a16="http://schemas.microsoft.com/office/drawing/2014/main" id="{E331DCF4-DB5F-6240-62F3-F8D3413FEA03}"/>
              </a:ext>
            </a:extLst>
          </p:cNvPr>
          <p:cNvSpPr/>
          <p:nvPr/>
        </p:nvSpPr>
        <p:spPr>
          <a:xfrm>
            <a:off x="5173353" y="555964"/>
            <a:ext cx="1398999" cy="1096500"/>
          </a:xfrm>
          <a:prstGeom prst="hexagon">
            <a:avLst>
              <a:gd name="adj" fmla="val 28852"/>
              <a:gd name="vf" fmla="val 115470"/>
            </a:avLst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sz="1600" b="1" dirty="0">
                <a:latin typeface="Karla" pitchFamily="2" charset="0"/>
                <a:ea typeface="Montserrat Medium"/>
                <a:cs typeface="Montserrat Medium"/>
                <a:sym typeface="Montserrat Medium"/>
              </a:rPr>
              <a:t>Interior</a:t>
            </a:r>
            <a:endParaRPr sz="1600" b="1" dirty="0">
              <a:latin typeface="Karla" pitchFamily="2" charset="0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7BFE1768-A7C0-2802-7865-5AF400E9514F}"/>
              </a:ext>
            </a:extLst>
          </p:cNvPr>
          <p:cNvCxnSpPr>
            <a:cxnSpLocks/>
            <a:stCxn id="7" idx="0"/>
          </p:cNvCxnSpPr>
          <p:nvPr/>
        </p:nvCxnSpPr>
        <p:spPr>
          <a:xfrm flipH="1">
            <a:off x="6370752" y="1104214"/>
            <a:ext cx="201600" cy="1195098"/>
          </a:xfrm>
          <a:prstGeom prst="bentConnector4">
            <a:avLst>
              <a:gd name="adj1" fmla="val -113393"/>
              <a:gd name="adj2" fmla="val 99186"/>
            </a:avLst>
          </a:prstGeom>
          <a:ln w="50800">
            <a:solidFill>
              <a:schemeClr val="accent3">
                <a:lumMod val="60000"/>
                <a:lumOff val="4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Google Shape;2560;p38">
            <a:extLst>
              <a:ext uri="{FF2B5EF4-FFF2-40B4-BE49-F238E27FC236}">
                <a16:creationId xmlns:a16="http://schemas.microsoft.com/office/drawing/2014/main" id="{88B95657-4C5C-F0A3-9366-44A81702F3BC}"/>
              </a:ext>
            </a:extLst>
          </p:cNvPr>
          <p:cNvSpPr/>
          <p:nvPr/>
        </p:nvSpPr>
        <p:spPr>
          <a:xfrm flipH="1">
            <a:off x="4193272" y="2151313"/>
            <a:ext cx="1742031" cy="2618993"/>
          </a:xfrm>
          <a:custGeom>
            <a:avLst/>
            <a:gdLst/>
            <a:ahLst/>
            <a:cxnLst/>
            <a:rect l="l" t="t" r="r" b="b"/>
            <a:pathLst>
              <a:path w="63114" h="44582" extrusionOk="0">
                <a:moveTo>
                  <a:pt x="1" y="1"/>
                </a:moveTo>
                <a:lnTo>
                  <a:pt x="1" y="44581"/>
                </a:lnTo>
                <a:lnTo>
                  <a:pt x="63114" y="44581"/>
                </a:lnTo>
                <a:lnTo>
                  <a:pt x="63114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4" name="Picture 33" descr="A person standing in front of a large sign&#10;&#10;Description automatically generated">
            <a:extLst>
              <a:ext uri="{FF2B5EF4-FFF2-40B4-BE49-F238E27FC236}">
                <a16:creationId xmlns:a16="http://schemas.microsoft.com/office/drawing/2014/main" id="{7BF4FB07-8BB8-CA68-41B9-EE4904BA7D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4572"/>
          <a:stretch/>
        </p:blipFill>
        <p:spPr>
          <a:xfrm rot="5400000">
            <a:off x="3819952" y="2662358"/>
            <a:ext cx="2486818" cy="1593338"/>
          </a:xfrm>
          <a:prstGeom prst="rect">
            <a:avLst/>
          </a:prstGeom>
        </p:spPr>
      </p:pic>
      <p:grpSp>
        <p:nvGrpSpPr>
          <p:cNvPr id="172" name="Google Shape;3103;p38">
            <a:extLst>
              <a:ext uri="{FF2B5EF4-FFF2-40B4-BE49-F238E27FC236}">
                <a16:creationId xmlns:a16="http://schemas.microsoft.com/office/drawing/2014/main" id="{C93F497E-38BF-DFF9-8B7B-6B2CF1B8E0BD}"/>
              </a:ext>
            </a:extLst>
          </p:cNvPr>
          <p:cNvGrpSpPr/>
          <p:nvPr/>
        </p:nvGrpSpPr>
        <p:grpSpPr>
          <a:xfrm>
            <a:off x="7086858" y="3153443"/>
            <a:ext cx="1776508" cy="1339728"/>
            <a:chOff x="3384263" y="759867"/>
            <a:chExt cx="2375484" cy="1834449"/>
          </a:xfrm>
        </p:grpSpPr>
        <p:grpSp>
          <p:nvGrpSpPr>
            <p:cNvPr id="173" name="Google Shape;3104;p38">
              <a:extLst>
                <a:ext uri="{FF2B5EF4-FFF2-40B4-BE49-F238E27FC236}">
                  <a16:creationId xmlns:a16="http://schemas.microsoft.com/office/drawing/2014/main" id="{EBF688C8-63D5-9480-FAB0-A7D2D5101BBA}"/>
                </a:ext>
              </a:extLst>
            </p:cNvPr>
            <p:cNvGrpSpPr/>
            <p:nvPr/>
          </p:nvGrpSpPr>
          <p:grpSpPr>
            <a:xfrm>
              <a:off x="3684798" y="955302"/>
              <a:ext cx="1774401" cy="1240026"/>
              <a:chOff x="3684798" y="955302"/>
              <a:chExt cx="1774401" cy="1240026"/>
            </a:xfrm>
          </p:grpSpPr>
          <p:grpSp>
            <p:nvGrpSpPr>
              <p:cNvPr id="195" name="Google Shape;3105;p38">
                <a:extLst>
                  <a:ext uri="{FF2B5EF4-FFF2-40B4-BE49-F238E27FC236}">
                    <a16:creationId xmlns:a16="http://schemas.microsoft.com/office/drawing/2014/main" id="{BD6F568E-88FA-04EB-B411-82009E59743A}"/>
                  </a:ext>
                </a:extLst>
              </p:cNvPr>
              <p:cNvGrpSpPr/>
              <p:nvPr/>
            </p:nvGrpSpPr>
            <p:grpSpPr>
              <a:xfrm>
                <a:off x="3684798" y="955302"/>
                <a:ext cx="1774401" cy="1240026"/>
                <a:chOff x="3684798" y="955302"/>
                <a:chExt cx="1774401" cy="1240026"/>
              </a:xfrm>
            </p:grpSpPr>
            <p:sp>
              <p:nvSpPr>
                <p:cNvPr id="213" name="Google Shape;3106;p38">
                  <a:extLst>
                    <a:ext uri="{FF2B5EF4-FFF2-40B4-BE49-F238E27FC236}">
                      <a16:creationId xmlns:a16="http://schemas.microsoft.com/office/drawing/2014/main" id="{1A90CD70-8202-3DFF-27EE-55A2AEFFA949}"/>
                    </a:ext>
                  </a:extLst>
                </p:cNvPr>
                <p:cNvSpPr/>
                <p:nvPr/>
              </p:nvSpPr>
              <p:spPr>
                <a:xfrm>
                  <a:off x="4330843" y="1106134"/>
                  <a:ext cx="230921" cy="3110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9" h="699" extrusionOk="0">
                      <a:moveTo>
                        <a:pt x="518" y="0"/>
                      </a:moveTo>
                      <a:lnTo>
                        <a:pt x="517" y="428"/>
                      </a:lnTo>
                      <a:lnTo>
                        <a:pt x="0" y="698"/>
                      </a:lnTo>
                      <a:lnTo>
                        <a:pt x="1" y="269"/>
                      </a:lnTo>
                      <a:lnTo>
                        <a:pt x="518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4"/>
                    </a:gs>
                    <a:gs pos="100000">
                      <a:schemeClr val="lt1"/>
                    </a:gs>
                  </a:gsLst>
                  <a:path path="circle">
                    <a:fillToRect t="100000" r="100000"/>
                  </a:path>
                  <a:tileRect l="-100000" b="-100000"/>
                </a:gradFill>
                <a:ln>
                  <a:noFill/>
                </a:ln>
                <a:effectLst>
                  <a:outerShdw blurRad="214313" dist="57150" dir="5400000" algn="bl" rotWithShape="0">
                    <a:schemeClr val="dk2">
                      <a:alpha val="34000"/>
                    </a:schemeClr>
                  </a:outerShdw>
                </a:effec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4" name="Google Shape;3107;p38">
                  <a:extLst>
                    <a:ext uri="{FF2B5EF4-FFF2-40B4-BE49-F238E27FC236}">
                      <a16:creationId xmlns:a16="http://schemas.microsoft.com/office/drawing/2014/main" id="{6BFD32B7-9BCD-ECD5-84C3-3E93942C13E3}"/>
                    </a:ext>
                  </a:extLst>
                </p:cNvPr>
                <p:cNvSpPr/>
                <p:nvPr/>
              </p:nvSpPr>
              <p:spPr>
                <a:xfrm>
                  <a:off x="4560874" y="1106134"/>
                  <a:ext cx="251833" cy="335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6" h="755" extrusionOk="0">
                      <a:moveTo>
                        <a:pt x="565" y="326"/>
                      </a:moveTo>
                      <a:lnTo>
                        <a:pt x="564" y="754"/>
                      </a:lnTo>
                      <a:lnTo>
                        <a:pt x="0" y="428"/>
                      </a:lnTo>
                      <a:lnTo>
                        <a:pt x="1" y="0"/>
                      </a:lnTo>
                      <a:lnTo>
                        <a:pt x="565" y="326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  <a:effectLst>
                  <a:outerShdw blurRad="214313" dist="57150" dir="5400000" algn="bl" rotWithShape="0">
                    <a:schemeClr val="dk2">
                      <a:alpha val="34000"/>
                    </a:schemeClr>
                  </a:outerShdw>
                </a:effec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5" name="Google Shape;3108;p38">
                  <a:extLst>
                    <a:ext uri="{FF2B5EF4-FFF2-40B4-BE49-F238E27FC236}">
                      <a16:creationId xmlns:a16="http://schemas.microsoft.com/office/drawing/2014/main" id="{3F2051BD-DAFA-EF92-5458-6B503B4DADF4}"/>
                    </a:ext>
                  </a:extLst>
                </p:cNvPr>
                <p:cNvSpPr/>
                <p:nvPr/>
              </p:nvSpPr>
              <p:spPr>
                <a:xfrm>
                  <a:off x="4811818" y="1175099"/>
                  <a:ext cx="131256" cy="266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" h="600" extrusionOk="0">
                      <a:moveTo>
                        <a:pt x="294" y="0"/>
                      </a:moveTo>
                      <a:lnTo>
                        <a:pt x="293" y="429"/>
                      </a:lnTo>
                      <a:lnTo>
                        <a:pt x="0" y="599"/>
                      </a:lnTo>
                      <a:lnTo>
                        <a:pt x="1" y="171"/>
                      </a:lnTo>
                      <a:lnTo>
                        <a:pt x="2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4"/>
                    </a:gs>
                    <a:gs pos="100000">
                      <a:schemeClr val="lt1"/>
                    </a:gs>
                  </a:gsLst>
                  <a:path path="circle">
                    <a:fillToRect t="100000" r="100000"/>
                  </a:path>
                  <a:tileRect l="-100000" b="-100000"/>
                </a:gradFill>
                <a:ln>
                  <a:noFill/>
                </a:ln>
                <a:effectLst>
                  <a:outerShdw blurRad="214313" dist="57150" dir="5400000" algn="bl" rotWithShape="0">
                    <a:schemeClr val="dk2">
                      <a:alpha val="34000"/>
                    </a:schemeClr>
                  </a:outerShdw>
                </a:effec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6" name="Google Shape;3109;p38">
                  <a:extLst>
                    <a:ext uri="{FF2B5EF4-FFF2-40B4-BE49-F238E27FC236}">
                      <a16:creationId xmlns:a16="http://schemas.microsoft.com/office/drawing/2014/main" id="{391A1249-CDD6-20B3-E04A-611AF010856A}"/>
                    </a:ext>
                  </a:extLst>
                </p:cNvPr>
                <p:cNvSpPr/>
                <p:nvPr/>
              </p:nvSpPr>
              <p:spPr>
                <a:xfrm>
                  <a:off x="4005151" y="1248068"/>
                  <a:ext cx="137485" cy="2700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9" h="607" extrusionOk="0">
                      <a:moveTo>
                        <a:pt x="308" y="177"/>
                      </a:moveTo>
                      <a:lnTo>
                        <a:pt x="307" y="606"/>
                      </a:lnTo>
                      <a:lnTo>
                        <a:pt x="0" y="428"/>
                      </a:lnTo>
                      <a:lnTo>
                        <a:pt x="1" y="0"/>
                      </a:lnTo>
                      <a:lnTo>
                        <a:pt x="308" y="177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  <a:effectLst>
                  <a:outerShdw blurRad="214313" dist="57150" dir="5400000" algn="bl" rotWithShape="0">
                    <a:schemeClr val="dk2">
                      <a:alpha val="34000"/>
                    </a:schemeClr>
                  </a:outerShdw>
                </a:effec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7" name="Google Shape;3110;p38">
                  <a:extLst>
                    <a:ext uri="{FF2B5EF4-FFF2-40B4-BE49-F238E27FC236}">
                      <a16:creationId xmlns:a16="http://schemas.microsoft.com/office/drawing/2014/main" id="{DF193305-58AA-BE52-C89E-BA3EFDA0B02D}"/>
                    </a:ext>
                  </a:extLst>
                </p:cNvPr>
                <p:cNvSpPr/>
                <p:nvPr/>
              </p:nvSpPr>
              <p:spPr>
                <a:xfrm>
                  <a:off x="4141746" y="1272984"/>
                  <a:ext cx="227362" cy="261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" h="587" extrusionOk="0">
                      <a:moveTo>
                        <a:pt x="433" y="65"/>
                      </a:moveTo>
                      <a:cubicBezTo>
                        <a:pt x="330" y="5"/>
                        <a:pt x="209" y="0"/>
                        <a:pt x="63" y="85"/>
                      </a:cubicBezTo>
                      <a:lnTo>
                        <a:pt x="1" y="121"/>
                      </a:lnTo>
                      <a:lnTo>
                        <a:pt x="0" y="550"/>
                      </a:lnTo>
                      <a:lnTo>
                        <a:pt x="62" y="514"/>
                      </a:lnTo>
                      <a:cubicBezTo>
                        <a:pt x="208" y="429"/>
                        <a:pt x="329" y="434"/>
                        <a:pt x="432" y="493"/>
                      </a:cubicBezTo>
                      <a:cubicBezTo>
                        <a:pt x="481" y="522"/>
                        <a:pt x="509" y="552"/>
                        <a:pt x="509" y="586"/>
                      </a:cubicBezTo>
                      <a:lnTo>
                        <a:pt x="510" y="157"/>
                      </a:lnTo>
                      <a:cubicBezTo>
                        <a:pt x="510" y="124"/>
                        <a:pt x="483" y="93"/>
                        <a:pt x="433" y="65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4"/>
                    </a:gs>
                    <a:gs pos="100000">
                      <a:schemeClr val="lt1"/>
                    </a:gs>
                  </a:gsLst>
                  <a:path path="circle">
                    <a:fillToRect t="100000" r="100000"/>
                  </a:path>
                  <a:tileRect l="-100000" b="-100000"/>
                </a:gradFill>
                <a:ln>
                  <a:noFill/>
                </a:ln>
                <a:effectLst>
                  <a:outerShdw blurRad="214313" dist="57150" dir="5400000" algn="bl" rotWithShape="0">
                    <a:schemeClr val="dk2">
                      <a:alpha val="34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" name="Google Shape;3111;p38">
                  <a:extLst>
                    <a:ext uri="{FF2B5EF4-FFF2-40B4-BE49-F238E27FC236}">
                      <a16:creationId xmlns:a16="http://schemas.microsoft.com/office/drawing/2014/main" id="{B76D737D-D25B-BB3C-80DC-3A25402AF2DD}"/>
                    </a:ext>
                  </a:extLst>
                </p:cNvPr>
                <p:cNvSpPr/>
                <p:nvPr/>
              </p:nvSpPr>
              <p:spPr>
                <a:xfrm>
                  <a:off x="3919278" y="1378433"/>
                  <a:ext cx="134815" cy="2936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" h="660" extrusionOk="0">
                      <a:moveTo>
                        <a:pt x="111" y="111"/>
                      </a:moveTo>
                      <a:cubicBezTo>
                        <a:pt x="35" y="155"/>
                        <a:pt x="2" y="195"/>
                        <a:pt x="2" y="231"/>
                      </a:cubicBezTo>
                      <a:lnTo>
                        <a:pt x="0" y="659"/>
                      </a:lnTo>
                      <a:cubicBezTo>
                        <a:pt x="0" y="623"/>
                        <a:pt x="34" y="583"/>
                        <a:pt x="110" y="539"/>
                      </a:cubicBezTo>
                      <a:lnTo>
                        <a:pt x="300" y="429"/>
                      </a:lnTo>
                      <a:lnTo>
                        <a:pt x="302" y="0"/>
                      </a:lnTo>
                      <a:lnTo>
                        <a:pt x="111" y="11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4"/>
                    </a:gs>
                    <a:gs pos="100000">
                      <a:schemeClr val="lt1"/>
                    </a:gs>
                  </a:gsLst>
                  <a:path path="circle">
                    <a:fillToRect t="100000" r="100000"/>
                  </a:path>
                  <a:tileRect l="-100000" b="-100000"/>
                </a:gradFill>
                <a:ln>
                  <a:noFill/>
                </a:ln>
                <a:effectLst>
                  <a:outerShdw blurRad="214313" dist="57150" dir="5400000" algn="bl" rotWithShape="0">
                    <a:schemeClr val="dk2">
                      <a:alpha val="34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" name="Google Shape;3112;p38">
                  <a:extLst>
                    <a:ext uri="{FF2B5EF4-FFF2-40B4-BE49-F238E27FC236}">
                      <a16:creationId xmlns:a16="http://schemas.microsoft.com/office/drawing/2014/main" id="{DD727802-2430-AB38-4F36-98CC7FDCC046}"/>
                    </a:ext>
                  </a:extLst>
                </p:cNvPr>
                <p:cNvSpPr/>
                <p:nvPr/>
              </p:nvSpPr>
              <p:spPr>
                <a:xfrm>
                  <a:off x="3725287" y="1345508"/>
                  <a:ext cx="867178" cy="529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9" h="1189" extrusionOk="0">
                      <a:moveTo>
                        <a:pt x="1686" y="289"/>
                      </a:moveTo>
                      <a:lnTo>
                        <a:pt x="1229" y="555"/>
                      </a:lnTo>
                      <a:cubicBezTo>
                        <a:pt x="900" y="745"/>
                        <a:pt x="547" y="759"/>
                        <a:pt x="228" y="575"/>
                      </a:cubicBezTo>
                      <a:cubicBezTo>
                        <a:pt x="75" y="487"/>
                        <a:pt x="1" y="394"/>
                        <a:pt x="1" y="300"/>
                      </a:cubicBezTo>
                      <a:cubicBezTo>
                        <a:pt x="1" y="443"/>
                        <a:pt x="0" y="586"/>
                        <a:pt x="0" y="728"/>
                      </a:cubicBezTo>
                      <a:cubicBezTo>
                        <a:pt x="0" y="822"/>
                        <a:pt x="74" y="915"/>
                        <a:pt x="227" y="1004"/>
                      </a:cubicBezTo>
                      <a:cubicBezTo>
                        <a:pt x="546" y="1188"/>
                        <a:pt x="899" y="1174"/>
                        <a:pt x="1228" y="983"/>
                      </a:cubicBezTo>
                      <a:lnTo>
                        <a:pt x="1685" y="717"/>
                      </a:lnTo>
                      <a:cubicBezTo>
                        <a:pt x="1858" y="617"/>
                        <a:pt x="1947" y="520"/>
                        <a:pt x="1947" y="429"/>
                      </a:cubicBezTo>
                      <a:lnTo>
                        <a:pt x="1948" y="0"/>
                      </a:lnTo>
                      <a:cubicBezTo>
                        <a:pt x="1948" y="91"/>
                        <a:pt x="1859" y="188"/>
                        <a:pt x="1686" y="289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4"/>
                    </a:gs>
                    <a:gs pos="100000">
                      <a:schemeClr val="lt1"/>
                    </a:gs>
                  </a:gsLst>
                  <a:path path="circle">
                    <a:fillToRect t="100000" r="100000"/>
                  </a:path>
                  <a:tileRect l="-100000" b="-100000"/>
                </a:gradFill>
                <a:ln>
                  <a:noFill/>
                </a:ln>
                <a:effectLst>
                  <a:outerShdw blurRad="214313" dist="57150" dir="5400000" algn="bl" rotWithShape="0">
                    <a:schemeClr val="dk2">
                      <a:alpha val="34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0" name="Google Shape;3113;p38">
                  <a:extLst>
                    <a:ext uri="{FF2B5EF4-FFF2-40B4-BE49-F238E27FC236}">
                      <a16:creationId xmlns:a16="http://schemas.microsoft.com/office/drawing/2014/main" id="{99CF4991-FE8E-EE00-BFB2-48393E05DCCC}"/>
                    </a:ext>
                  </a:extLst>
                </p:cNvPr>
                <p:cNvSpPr/>
                <p:nvPr/>
              </p:nvSpPr>
              <p:spPr>
                <a:xfrm>
                  <a:off x="3684798" y="955302"/>
                  <a:ext cx="1258276" cy="7283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28" h="1637" extrusionOk="0">
                      <a:moveTo>
                        <a:pt x="2827" y="494"/>
                      </a:moveTo>
                      <a:lnTo>
                        <a:pt x="2534" y="665"/>
                      </a:lnTo>
                      <a:lnTo>
                        <a:pt x="1970" y="339"/>
                      </a:lnTo>
                      <a:lnTo>
                        <a:pt x="1453" y="608"/>
                      </a:lnTo>
                      <a:cubicBezTo>
                        <a:pt x="1609" y="586"/>
                        <a:pt x="1757" y="610"/>
                        <a:pt x="1886" y="685"/>
                      </a:cubicBezTo>
                      <a:cubicBezTo>
                        <a:pt x="2126" y="823"/>
                        <a:pt x="2079" y="990"/>
                        <a:pt x="1777" y="1166"/>
                      </a:cubicBezTo>
                      <a:lnTo>
                        <a:pt x="1320" y="1432"/>
                      </a:lnTo>
                      <a:cubicBezTo>
                        <a:pt x="991" y="1622"/>
                        <a:pt x="638" y="1636"/>
                        <a:pt x="319" y="1452"/>
                      </a:cubicBezTo>
                      <a:cubicBezTo>
                        <a:pt x="0" y="1268"/>
                        <a:pt x="23" y="1063"/>
                        <a:pt x="351" y="872"/>
                      </a:cubicBezTo>
                      <a:lnTo>
                        <a:pt x="521" y="774"/>
                      </a:lnTo>
                      <a:lnTo>
                        <a:pt x="828" y="951"/>
                      </a:lnTo>
                      <a:lnTo>
                        <a:pt x="638" y="1062"/>
                      </a:lnTo>
                      <a:cubicBezTo>
                        <a:pt x="491" y="1147"/>
                        <a:pt x="504" y="1216"/>
                        <a:pt x="607" y="1275"/>
                      </a:cubicBezTo>
                      <a:cubicBezTo>
                        <a:pt x="711" y="1335"/>
                        <a:pt x="828" y="1341"/>
                        <a:pt x="974" y="1256"/>
                      </a:cubicBezTo>
                      <a:lnTo>
                        <a:pt x="1426" y="994"/>
                      </a:lnTo>
                      <a:cubicBezTo>
                        <a:pt x="1573" y="908"/>
                        <a:pt x="1564" y="839"/>
                        <a:pt x="1460" y="779"/>
                      </a:cubicBezTo>
                      <a:cubicBezTo>
                        <a:pt x="1357" y="719"/>
                        <a:pt x="1236" y="714"/>
                        <a:pt x="1089" y="799"/>
                      </a:cubicBezTo>
                      <a:lnTo>
                        <a:pt x="1028" y="835"/>
                      </a:lnTo>
                      <a:lnTo>
                        <a:pt x="721" y="658"/>
                      </a:lnTo>
                      <a:lnTo>
                        <a:pt x="1971" y="0"/>
                      </a:lnTo>
                      <a:lnTo>
                        <a:pt x="2827" y="494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accent3"/>
                    </a:gs>
                  </a:gsLst>
                  <a:lin ang="5400700" scaled="0"/>
                </a:gradFill>
                <a:ln>
                  <a:noFill/>
                </a:ln>
                <a:effectLst>
                  <a:outerShdw blurRad="214313" dist="57150" dir="5400000" algn="bl" rotWithShape="0">
                    <a:schemeClr val="dk2">
                      <a:alpha val="34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1" name="Google Shape;3114;p38">
                  <a:extLst>
                    <a:ext uri="{FF2B5EF4-FFF2-40B4-BE49-F238E27FC236}">
                      <a16:creationId xmlns:a16="http://schemas.microsoft.com/office/drawing/2014/main" id="{00DD14AD-42E4-F22F-7FC9-2919E45BD49A}"/>
                    </a:ext>
                  </a:extLst>
                </p:cNvPr>
                <p:cNvSpPr/>
                <p:nvPr/>
              </p:nvSpPr>
              <p:spPr>
                <a:xfrm>
                  <a:off x="4005596" y="955302"/>
                  <a:ext cx="937478" cy="3385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7" h="761" extrusionOk="0">
                      <a:moveTo>
                        <a:pt x="0" y="658"/>
                      </a:moveTo>
                      <a:lnTo>
                        <a:pt x="178" y="760"/>
                      </a:lnTo>
                      <a:lnTo>
                        <a:pt x="449" y="760"/>
                      </a:lnTo>
                      <a:cubicBezTo>
                        <a:pt x="545" y="724"/>
                        <a:pt x="628" y="728"/>
                        <a:pt x="703" y="760"/>
                      </a:cubicBezTo>
                      <a:lnTo>
                        <a:pt x="1265" y="760"/>
                      </a:lnTo>
                      <a:lnTo>
                        <a:pt x="1265" y="760"/>
                      </a:lnTo>
                      <a:cubicBezTo>
                        <a:pt x="1238" y="733"/>
                        <a:pt x="1207" y="709"/>
                        <a:pt x="1173" y="689"/>
                      </a:cubicBezTo>
                      <a:cubicBezTo>
                        <a:pt x="1170" y="688"/>
                        <a:pt x="1168" y="686"/>
                        <a:pt x="1166" y="685"/>
                      </a:cubicBezTo>
                      <a:cubicBezTo>
                        <a:pt x="1036" y="610"/>
                        <a:pt x="888" y="586"/>
                        <a:pt x="732" y="608"/>
                      </a:cubicBezTo>
                      <a:lnTo>
                        <a:pt x="1249" y="339"/>
                      </a:lnTo>
                      <a:lnTo>
                        <a:pt x="1813" y="665"/>
                      </a:lnTo>
                      <a:lnTo>
                        <a:pt x="2106" y="494"/>
                      </a:lnTo>
                      <a:lnTo>
                        <a:pt x="1250" y="0"/>
                      </a:lnTo>
                      <a:lnTo>
                        <a:pt x="0" y="658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accent1"/>
                    </a:gs>
                  </a:gsLst>
                  <a:lin ang="5400700" scaled="0"/>
                </a:gradFill>
                <a:ln>
                  <a:noFill/>
                </a:ln>
                <a:effectLst>
                  <a:outerShdw blurRad="214313" dist="57150" dir="5400000" algn="bl" rotWithShape="0">
                    <a:schemeClr val="dk2">
                      <a:alpha val="34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2" name="Google Shape;3115;p38">
                  <a:extLst>
                    <a:ext uri="{FF2B5EF4-FFF2-40B4-BE49-F238E27FC236}">
                      <a16:creationId xmlns:a16="http://schemas.microsoft.com/office/drawing/2014/main" id="{8B35904C-A8A7-6355-EB7B-751A4518FE7D}"/>
                    </a:ext>
                  </a:extLst>
                </p:cNvPr>
                <p:cNvSpPr/>
                <p:nvPr/>
              </p:nvSpPr>
              <p:spPr>
                <a:xfrm>
                  <a:off x="4483011" y="1428265"/>
                  <a:ext cx="742152" cy="5690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8" h="1279" extrusionOk="0">
                      <a:moveTo>
                        <a:pt x="1590" y="65"/>
                      </a:moveTo>
                      <a:cubicBezTo>
                        <a:pt x="1487" y="6"/>
                        <a:pt x="1366" y="0"/>
                        <a:pt x="1219" y="86"/>
                      </a:cubicBezTo>
                      <a:lnTo>
                        <a:pt x="111" y="730"/>
                      </a:lnTo>
                      <a:cubicBezTo>
                        <a:pt x="34" y="774"/>
                        <a:pt x="1" y="814"/>
                        <a:pt x="1" y="850"/>
                      </a:cubicBezTo>
                      <a:lnTo>
                        <a:pt x="0" y="1278"/>
                      </a:lnTo>
                      <a:cubicBezTo>
                        <a:pt x="0" y="1242"/>
                        <a:pt x="33" y="1203"/>
                        <a:pt x="109" y="1159"/>
                      </a:cubicBezTo>
                      <a:lnTo>
                        <a:pt x="1218" y="514"/>
                      </a:lnTo>
                      <a:cubicBezTo>
                        <a:pt x="1365" y="429"/>
                        <a:pt x="1486" y="434"/>
                        <a:pt x="1589" y="494"/>
                      </a:cubicBezTo>
                      <a:cubicBezTo>
                        <a:pt x="1638" y="522"/>
                        <a:pt x="1666" y="553"/>
                        <a:pt x="1666" y="586"/>
                      </a:cubicBezTo>
                      <a:lnTo>
                        <a:pt x="1667" y="158"/>
                      </a:lnTo>
                      <a:cubicBezTo>
                        <a:pt x="1667" y="124"/>
                        <a:pt x="1639" y="93"/>
                        <a:pt x="1590" y="65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4"/>
                    </a:gs>
                    <a:gs pos="100000">
                      <a:schemeClr val="lt1"/>
                    </a:gs>
                  </a:gsLst>
                  <a:path path="circle">
                    <a:fillToRect t="100000" r="100000"/>
                  </a:path>
                  <a:tileRect l="-100000" b="-100000"/>
                </a:gradFill>
                <a:ln>
                  <a:noFill/>
                </a:ln>
                <a:effectLst>
                  <a:outerShdw blurRad="214313" dist="57150" dir="5400000" algn="bl" rotWithShape="0">
                    <a:schemeClr val="dk2">
                      <a:alpha val="34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3" name="Google Shape;3116;p38">
                  <a:extLst>
                    <a:ext uri="{FF2B5EF4-FFF2-40B4-BE49-F238E27FC236}">
                      <a16:creationId xmlns:a16="http://schemas.microsoft.com/office/drawing/2014/main" id="{CACB139D-EB8F-83C8-0CB2-9734E3A8EF54}"/>
                    </a:ext>
                  </a:extLst>
                </p:cNvPr>
                <p:cNvSpPr/>
                <p:nvPr/>
              </p:nvSpPr>
              <p:spPr>
                <a:xfrm>
                  <a:off x="5076999" y="1609797"/>
                  <a:ext cx="137485" cy="2700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9" h="607" extrusionOk="0">
                      <a:moveTo>
                        <a:pt x="308" y="177"/>
                      </a:moveTo>
                      <a:lnTo>
                        <a:pt x="307" y="606"/>
                      </a:lnTo>
                      <a:lnTo>
                        <a:pt x="0" y="428"/>
                      </a:lnTo>
                      <a:lnTo>
                        <a:pt x="1" y="0"/>
                      </a:lnTo>
                      <a:lnTo>
                        <a:pt x="308" y="177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  <a:effectLst>
                  <a:outerShdw blurRad="214313" dist="57150" dir="5400000" algn="bl" rotWithShape="0">
                    <a:schemeClr val="dk2">
                      <a:alpha val="34000"/>
                    </a:schemeClr>
                  </a:outerShdw>
                </a:effec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24" name="Google Shape;3117;p38">
                  <a:extLst>
                    <a:ext uri="{FF2B5EF4-FFF2-40B4-BE49-F238E27FC236}">
                      <a16:creationId xmlns:a16="http://schemas.microsoft.com/office/drawing/2014/main" id="{A6D55D7B-F601-7761-7505-535A7AA459FC}"/>
                    </a:ext>
                  </a:extLst>
                </p:cNvPr>
                <p:cNvSpPr/>
                <p:nvPr/>
              </p:nvSpPr>
              <p:spPr>
                <a:xfrm>
                  <a:off x="5213594" y="1501679"/>
                  <a:ext cx="205115" cy="3781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1" h="850" extrusionOk="0">
                      <a:moveTo>
                        <a:pt x="200" y="304"/>
                      </a:moveTo>
                      <a:lnTo>
                        <a:pt x="1" y="420"/>
                      </a:lnTo>
                      <a:lnTo>
                        <a:pt x="0" y="849"/>
                      </a:lnTo>
                      <a:lnTo>
                        <a:pt x="199" y="733"/>
                      </a:lnTo>
                      <a:cubicBezTo>
                        <a:pt x="370" y="634"/>
                        <a:pt x="458" y="530"/>
                        <a:pt x="458" y="429"/>
                      </a:cubicBezTo>
                      <a:lnTo>
                        <a:pt x="460" y="0"/>
                      </a:lnTo>
                      <a:cubicBezTo>
                        <a:pt x="459" y="102"/>
                        <a:pt x="371" y="205"/>
                        <a:pt x="200" y="304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4"/>
                    </a:gs>
                    <a:gs pos="100000">
                      <a:schemeClr val="lt1"/>
                    </a:gs>
                  </a:gsLst>
                  <a:path path="circle">
                    <a:fillToRect t="100000" r="100000"/>
                  </a:path>
                  <a:tileRect l="-100000" b="-100000"/>
                </a:gradFill>
                <a:ln>
                  <a:noFill/>
                </a:ln>
                <a:effectLst>
                  <a:outerShdw blurRad="214313" dist="57150" dir="5400000" algn="bl" rotWithShape="0">
                    <a:schemeClr val="dk2">
                      <a:alpha val="34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5" name="Google Shape;3118;p38">
                  <a:extLst>
                    <a:ext uri="{FF2B5EF4-FFF2-40B4-BE49-F238E27FC236}">
                      <a16:creationId xmlns:a16="http://schemas.microsoft.com/office/drawing/2014/main" id="{3534BD67-72FC-8877-9567-BEDF2D6CDAE7}"/>
                    </a:ext>
                  </a:extLst>
                </p:cNvPr>
                <p:cNvSpPr/>
                <p:nvPr/>
              </p:nvSpPr>
              <p:spPr>
                <a:xfrm>
                  <a:off x="4784232" y="1703678"/>
                  <a:ext cx="66295" cy="2291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9" h="515" extrusionOk="0">
                      <a:moveTo>
                        <a:pt x="148" y="85"/>
                      </a:moveTo>
                      <a:lnTo>
                        <a:pt x="147" y="514"/>
                      </a:lnTo>
                      <a:lnTo>
                        <a:pt x="0" y="429"/>
                      </a:lnTo>
                      <a:lnTo>
                        <a:pt x="1" y="0"/>
                      </a:lnTo>
                      <a:lnTo>
                        <a:pt x="148" y="85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  <a:effectLst>
                  <a:outerShdw blurRad="214313" dist="57150" dir="5400000" algn="bl" rotWithShape="0">
                    <a:schemeClr val="dk2">
                      <a:alpha val="34000"/>
                    </a:schemeClr>
                  </a:outerShdw>
                </a:effec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26" name="Google Shape;3119;p38">
                  <a:extLst>
                    <a:ext uri="{FF2B5EF4-FFF2-40B4-BE49-F238E27FC236}">
                      <a16:creationId xmlns:a16="http://schemas.microsoft.com/office/drawing/2014/main" id="{35439DB9-54D2-88D3-6311-DF1810BD64A1}"/>
                    </a:ext>
                  </a:extLst>
                </p:cNvPr>
                <p:cNvSpPr/>
                <p:nvPr/>
              </p:nvSpPr>
              <p:spPr>
                <a:xfrm>
                  <a:off x="4240966" y="1297455"/>
                  <a:ext cx="1218232" cy="7069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" h="1589" extrusionOk="0">
                      <a:moveTo>
                        <a:pt x="2418" y="184"/>
                      </a:moveTo>
                      <a:cubicBezTo>
                        <a:pt x="2737" y="368"/>
                        <a:pt x="2715" y="572"/>
                        <a:pt x="2386" y="763"/>
                      </a:cubicBezTo>
                      <a:lnTo>
                        <a:pt x="2187" y="879"/>
                      </a:lnTo>
                      <a:lnTo>
                        <a:pt x="1880" y="702"/>
                      </a:lnTo>
                      <a:lnTo>
                        <a:pt x="2100" y="574"/>
                      </a:lnTo>
                      <a:cubicBezTo>
                        <a:pt x="2247" y="489"/>
                        <a:pt x="2237" y="419"/>
                        <a:pt x="2134" y="359"/>
                      </a:cubicBezTo>
                      <a:cubicBezTo>
                        <a:pt x="2031" y="299"/>
                        <a:pt x="1910" y="294"/>
                        <a:pt x="1763" y="380"/>
                      </a:cubicBezTo>
                      <a:lnTo>
                        <a:pt x="655" y="1024"/>
                      </a:lnTo>
                      <a:cubicBezTo>
                        <a:pt x="508" y="1109"/>
                        <a:pt x="520" y="1178"/>
                        <a:pt x="623" y="1237"/>
                      </a:cubicBezTo>
                      <a:cubicBezTo>
                        <a:pt x="727" y="1297"/>
                        <a:pt x="844" y="1304"/>
                        <a:pt x="991" y="1218"/>
                      </a:cubicBezTo>
                      <a:lnTo>
                        <a:pt x="1369" y="998"/>
                      </a:lnTo>
                      <a:lnTo>
                        <a:pt x="1222" y="913"/>
                      </a:lnTo>
                      <a:lnTo>
                        <a:pt x="1515" y="743"/>
                      </a:lnTo>
                      <a:lnTo>
                        <a:pt x="1970" y="1005"/>
                      </a:lnTo>
                      <a:lnTo>
                        <a:pt x="1319" y="1383"/>
                      </a:lnTo>
                      <a:cubicBezTo>
                        <a:pt x="990" y="1574"/>
                        <a:pt x="637" y="1588"/>
                        <a:pt x="318" y="1404"/>
                      </a:cubicBezTo>
                      <a:cubicBezTo>
                        <a:pt x="0" y="1220"/>
                        <a:pt x="22" y="1015"/>
                        <a:pt x="350" y="824"/>
                      </a:cubicBezTo>
                      <a:lnTo>
                        <a:pt x="1418" y="204"/>
                      </a:lnTo>
                      <a:cubicBezTo>
                        <a:pt x="1747" y="13"/>
                        <a:pt x="2100" y="0"/>
                        <a:pt x="2418" y="184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accent3"/>
                    </a:gs>
                  </a:gsLst>
                  <a:lin ang="5400700" scaled="0"/>
                </a:gradFill>
                <a:ln>
                  <a:noFill/>
                </a:ln>
                <a:effectLst>
                  <a:outerShdw blurRad="214313" dist="57150" dir="5400000" algn="bl" rotWithShape="0">
                    <a:schemeClr val="dk2">
                      <a:alpha val="34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7" name="Google Shape;3120;p38">
                  <a:extLst>
                    <a:ext uri="{FF2B5EF4-FFF2-40B4-BE49-F238E27FC236}">
                      <a16:creationId xmlns:a16="http://schemas.microsoft.com/office/drawing/2014/main" id="{A14F6AF1-6738-CB32-76D6-EDFE93FD1542}"/>
                    </a:ext>
                  </a:extLst>
                </p:cNvPr>
                <p:cNvSpPr/>
                <p:nvPr/>
              </p:nvSpPr>
              <p:spPr>
                <a:xfrm>
                  <a:off x="4553755" y="1297455"/>
                  <a:ext cx="891205" cy="2763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3" h="621" extrusionOk="0">
                      <a:moveTo>
                        <a:pt x="1715" y="184"/>
                      </a:moveTo>
                      <a:cubicBezTo>
                        <a:pt x="1397" y="0"/>
                        <a:pt x="1044" y="13"/>
                        <a:pt x="715" y="204"/>
                      </a:cubicBezTo>
                      <a:lnTo>
                        <a:pt x="0" y="620"/>
                      </a:lnTo>
                      <a:lnTo>
                        <a:pt x="648" y="620"/>
                      </a:lnTo>
                      <a:lnTo>
                        <a:pt x="1060" y="380"/>
                      </a:lnTo>
                      <a:cubicBezTo>
                        <a:pt x="1207" y="294"/>
                        <a:pt x="1328" y="300"/>
                        <a:pt x="1431" y="359"/>
                      </a:cubicBezTo>
                      <a:cubicBezTo>
                        <a:pt x="1534" y="419"/>
                        <a:pt x="1543" y="489"/>
                        <a:pt x="1397" y="574"/>
                      </a:cubicBezTo>
                      <a:lnTo>
                        <a:pt x="1318" y="620"/>
                      </a:lnTo>
                      <a:lnTo>
                        <a:pt x="1870" y="620"/>
                      </a:lnTo>
                      <a:cubicBezTo>
                        <a:pt x="2002" y="472"/>
                        <a:pt x="1955" y="322"/>
                        <a:pt x="1715" y="184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accent1"/>
                    </a:gs>
                  </a:gsLst>
                  <a:lin ang="5400700" scaled="0"/>
                </a:gradFill>
                <a:ln>
                  <a:noFill/>
                </a:ln>
                <a:effectLst>
                  <a:outerShdw blurRad="214313" dist="57150" dir="5400000" algn="bl" rotWithShape="0">
                    <a:schemeClr val="dk2">
                      <a:alpha val="34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8" name="Google Shape;3121;p38">
                  <a:extLst>
                    <a:ext uri="{FF2B5EF4-FFF2-40B4-BE49-F238E27FC236}">
                      <a16:creationId xmlns:a16="http://schemas.microsoft.com/office/drawing/2014/main" id="{612DA71B-A467-8779-625B-41DEC0C94465}"/>
                    </a:ext>
                  </a:extLst>
                </p:cNvPr>
                <p:cNvSpPr/>
                <p:nvPr/>
              </p:nvSpPr>
              <p:spPr>
                <a:xfrm>
                  <a:off x="4281010" y="1744611"/>
                  <a:ext cx="836923" cy="4507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1" h="1013" extrusionOk="0">
                      <a:moveTo>
                        <a:pt x="1229" y="379"/>
                      </a:moveTo>
                      <a:cubicBezTo>
                        <a:pt x="900" y="569"/>
                        <a:pt x="547" y="583"/>
                        <a:pt x="228" y="399"/>
                      </a:cubicBezTo>
                      <a:cubicBezTo>
                        <a:pt x="75" y="311"/>
                        <a:pt x="1" y="218"/>
                        <a:pt x="1" y="124"/>
                      </a:cubicBezTo>
                      <a:lnTo>
                        <a:pt x="0" y="553"/>
                      </a:lnTo>
                      <a:cubicBezTo>
                        <a:pt x="0" y="647"/>
                        <a:pt x="74" y="740"/>
                        <a:pt x="227" y="828"/>
                      </a:cubicBezTo>
                      <a:cubicBezTo>
                        <a:pt x="546" y="1012"/>
                        <a:pt x="899" y="998"/>
                        <a:pt x="1227" y="807"/>
                      </a:cubicBezTo>
                      <a:lnTo>
                        <a:pt x="1879" y="429"/>
                      </a:lnTo>
                      <a:lnTo>
                        <a:pt x="1880" y="0"/>
                      </a:lnTo>
                      <a:lnTo>
                        <a:pt x="1229" y="379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4"/>
                    </a:gs>
                    <a:gs pos="100000">
                      <a:schemeClr val="lt1"/>
                    </a:gs>
                  </a:gsLst>
                  <a:path path="circle">
                    <a:fillToRect t="100000" r="100000"/>
                  </a:path>
                  <a:tileRect l="-100000" b="-100000"/>
                </a:gradFill>
                <a:ln>
                  <a:noFill/>
                </a:ln>
                <a:effectLst>
                  <a:outerShdw blurRad="214313" dist="57150" dir="5400000" algn="bl" rotWithShape="0">
                    <a:schemeClr val="dk2">
                      <a:alpha val="34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96" name="Google Shape;3122;p38">
                <a:extLst>
                  <a:ext uri="{FF2B5EF4-FFF2-40B4-BE49-F238E27FC236}">
                    <a16:creationId xmlns:a16="http://schemas.microsoft.com/office/drawing/2014/main" id="{1B8E7114-FA92-F98D-1F4C-85EBCD6E6002}"/>
                  </a:ext>
                </a:extLst>
              </p:cNvPr>
              <p:cNvGrpSpPr/>
              <p:nvPr/>
            </p:nvGrpSpPr>
            <p:grpSpPr>
              <a:xfrm>
                <a:off x="3684798" y="955302"/>
                <a:ext cx="1774401" cy="1240026"/>
                <a:chOff x="3684798" y="955302"/>
                <a:chExt cx="1774401" cy="1240026"/>
              </a:xfrm>
            </p:grpSpPr>
            <p:sp>
              <p:nvSpPr>
                <p:cNvPr id="197" name="Google Shape;3123;p38">
                  <a:extLst>
                    <a:ext uri="{FF2B5EF4-FFF2-40B4-BE49-F238E27FC236}">
                      <a16:creationId xmlns:a16="http://schemas.microsoft.com/office/drawing/2014/main" id="{81C65885-8678-7A69-03F7-203B455165E4}"/>
                    </a:ext>
                  </a:extLst>
                </p:cNvPr>
                <p:cNvSpPr/>
                <p:nvPr/>
              </p:nvSpPr>
              <p:spPr>
                <a:xfrm>
                  <a:off x="4330843" y="1106134"/>
                  <a:ext cx="230921" cy="3110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9" h="699" extrusionOk="0">
                      <a:moveTo>
                        <a:pt x="518" y="0"/>
                      </a:moveTo>
                      <a:lnTo>
                        <a:pt x="517" y="428"/>
                      </a:lnTo>
                      <a:lnTo>
                        <a:pt x="0" y="698"/>
                      </a:lnTo>
                      <a:lnTo>
                        <a:pt x="1" y="269"/>
                      </a:lnTo>
                      <a:lnTo>
                        <a:pt x="518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4"/>
                    </a:gs>
                    <a:gs pos="100000">
                      <a:schemeClr val="lt1"/>
                    </a:gs>
                  </a:gsLst>
                  <a:path path="circle">
                    <a:fillToRect t="100000" r="100000"/>
                  </a:path>
                  <a:tileRect l="-100000" b="-100000"/>
                </a:gradFill>
                <a:ln>
                  <a:noFill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8" name="Google Shape;3124;p38">
                  <a:extLst>
                    <a:ext uri="{FF2B5EF4-FFF2-40B4-BE49-F238E27FC236}">
                      <a16:creationId xmlns:a16="http://schemas.microsoft.com/office/drawing/2014/main" id="{733CAF28-05C0-0C3E-DB1E-75F5CA6AF8DC}"/>
                    </a:ext>
                  </a:extLst>
                </p:cNvPr>
                <p:cNvSpPr/>
                <p:nvPr/>
              </p:nvSpPr>
              <p:spPr>
                <a:xfrm>
                  <a:off x="4560874" y="1106134"/>
                  <a:ext cx="251833" cy="335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6" h="755" extrusionOk="0">
                      <a:moveTo>
                        <a:pt x="565" y="326"/>
                      </a:moveTo>
                      <a:lnTo>
                        <a:pt x="564" y="754"/>
                      </a:lnTo>
                      <a:lnTo>
                        <a:pt x="0" y="428"/>
                      </a:lnTo>
                      <a:lnTo>
                        <a:pt x="1" y="0"/>
                      </a:lnTo>
                      <a:lnTo>
                        <a:pt x="565" y="326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9" name="Google Shape;3125;p38">
                  <a:extLst>
                    <a:ext uri="{FF2B5EF4-FFF2-40B4-BE49-F238E27FC236}">
                      <a16:creationId xmlns:a16="http://schemas.microsoft.com/office/drawing/2014/main" id="{0773FAF0-C739-C8E7-5E32-76C9B5B6FB51}"/>
                    </a:ext>
                  </a:extLst>
                </p:cNvPr>
                <p:cNvSpPr/>
                <p:nvPr/>
              </p:nvSpPr>
              <p:spPr>
                <a:xfrm>
                  <a:off x="4811818" y="1175099"/>
                  <a:ext cx="131256" cy="266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" h="600" extrusionOk="0">
                      <a:moveTo>
                        <a:pt x="294" y="0"/>
                      </a:moveTo>
                      <a:lnTo>
                        <a:pt x="293" y="429"/>
                      </a:lnTo>
                      <a:lnTo>
                        <a:pt x="0" y="599"/>
                      </a:lnTo>
                      <a:lnTo>
                        <a:pt x="1" y="171"/>
                      </a:lnTo>
                      <a:lnTo>
                        <a:pt x="2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4"/>
                    </a:gs>
                    <a:gs pos="100000">
                      <a:schemeClr val="lt1"/>
                    </a:gs>
                  </a:gsLst>
                  <a:path path="circle">
                    <a:fillToRect t="100000" r="100000"/>
                  </a:path>
                  <a:tileRect l="-100000" b="-100000"/>
                </a:gradFill>
                <a:ln>
                  <a:noFill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00" name="Google Shape;3126;p38">
                  <a:extLst>
                    <a:ext uri="{FF2B5EF4-FFF2-40B4-BE49-F238E27FC236}">
                      <a16:creationId xmlns:a16="http://schemas.microsoft.com/office/drawing/2014/main" id="{C5BBE54E-C097-4219-59E9-E4CE6B031CA9}"/>
                    </a:ext>
                  </a:extLst>
                </p:cNvPr>
                <p:cNvSpPr/>
                <p:nvPr/>
              </p:nvSpPr>
              <p:spPr>
                <a:xfrm>
                  <a:off x="4005151" y="1248068"/>
                  <a:ext cx="137485" cy="2700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9" h="607" extrusionOk="0">
                      <a:moveTo>
                        <a:pt x="308" y="177"/>
                      </a:moveTo>
                      <a:lnTo>
                        <a:pt x="307" y="606"/>
                      </a:lnTo>
                      <a:lnTo>
                        <a:pt x="0" y="428"/>
                      </a:lnTo>
                      <a:lnTo>
                        <a:pt x="1" y="0"/>
                      </a:lnTo>
                      <a:lnTo>
                        <a:pt x="308" y="177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01" name="Google Shape;3127;p38">
                  <a:extLst>
                    <a:ext uri="{FF2B5EF4-FFF2-40B4-BE49-F238E27FC236}">
                      <a16:creationId xmlns:a16="http://schemas.microsoft.com/office/drawing/2014/main" id="{0A02C7FF-D0AF-AD3F-EEDD-858D7EEA254C}"/>
                    </a:ext>
                  </a:extLst>
                </p:cNvPr>
                <p:cNvSpPr/>
                <p:nvPr/>
              </p:nvSpPr>
              <p:spPr>
                <a:xfrm>
                  <a:off x="4141746" y="1272984"/>
                  <a:ext cx="227362" cy="261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" h="587" extrusionOk="0">
                      <a:moveTo>
                        <a:pt x="433" y="65"/>
                      </a:moveTo>
                      <a:cubicBezTo>
                        <a:pt x="330" y="5"/>
                        <a:pt x="209" y="0"/>
                        <a:pt x="63" y="85"/>
                      </a:cubicBezTo>
                      <a:lnTo>
                        <a:pt x="1" y="121"/>
                      </a:lnTo>
                      <a:lnTo>
                        <a:pt x="0" y="550"/>
                      </a:lnTo>
                      <a:lnTo>
                        <a:pt x="62" y="514"/>
                      </a:lnTo>
                      <a:cubicBezTo>
                        <a:pt x="208" y="429"/>
                        <a:pt x="329" y="434"/>
                        <a:pt x="432" y="493"/>
                      </a:cubicBezTo>
                      <a:cubicBezTo>
                        <a:pt x="481" y="522"/>
                        <a:pt x="509" y="552"/>
                        <a:pt x="509" y="586"/>
                      </a:cubicBezTo>
                      <a:lnTo>
                        <a:pt x="510" y="157"/>
                      </a:lnTo>
                      <a:cubicBezTo>
                        <a:pt x="510" y="124"/>
                        <a:pt x="483" y="93"/>
                        <a:pt x="433" y="65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4"/>
                    </a:gs>
                    <a:gs pos="100000">
                      <a:schemeClr val="lt1"/>
                    </a:gs>
                  </a:gsLst>
                  <a:path path="circle">
                    <a:fillToRect t="100000" r="100000"/>
                  </a:path>
                  <a:tileRect l="-100000" b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2" name="Google Shape;3128;p38">
                  <a:extLst>
                    <a:ext uri="{FF2B5EF4-FFF2-40B4-BE49-F238E27FC236}">
                      <a16:creationId xmlns:a16="http://schemas.microsoft.com/office/drawing/2014/main" id="{2DBEACDB-A858-A9C4-50AC-375CEC96BEAD}"/>
                    </a:ext>
                  </a:extLst>
                </p:cNvPr>
                <p:cNvSpPr/>
                <p:nvPr/>
              </p:nvSpPr>
              <p:spPr>
                <a:xfrm>
                  <a:off x="3919278" y="1378433"/>
                  <a:ext cx="134815" cy="2936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" h="660" extrusionOk="0">
                      <a:moveTo>
                        <a:pt x="111" y="111"/>
                      </a:moveTo>
                      <a:cubicBezTo>
                        <a:pt x="35" y="155"/>
                        <a:pt x="2" y="195"/>
                        <a:pt x="2" y="231"/>
                      </a:cubicBezTo>
                      <a:lnTo>
                        <a:pt x="0" y="659"/>
                      </a:lnTo>
                      <a:cubicBezTo>
                        <a:pt x="0" y="623"/>
                        <a:pt x="34" y="583"/>
                        <a:pt x="110" y="539"/>
                      </a:cubicBezTo>
                      <a:lnTo>
                        <a:pt x="300" y="429"/>
                      </a:lnTo>
                      <a:lnTo>
                        <a:pt x="302" y="0"/>
                      </a:lnTo>
                      <a:lnTo>
                        <a:pt x="111" y="11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4"/>
                    </a:gs>
                    <a:gs pos="100000">
                      <a:schemeClr val="lt1"/>
                    </a:gs>
                  </a:gsLst>
                  <a:path path="circle">
                    <a:fillToRect t="100000" r="100000"/>
                  </a:path>
                  <a:tileRect l="-100000" b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3" name="Google Shape;3129;p38">
                  <a:extLst>
                    <a:ext uri="{FF2B5EF4-FFF2-40B4-BE49-F238E27FC236}">
                      <a16:creationId xmlns:a16="http://schemas.microsoft.com/office/drawing/2014/main" id="{B588FAE8-E9A5-8E04-CB74-7B52F4C6850C}"/>
                    </a:ext>
                  </a:extLst>
                </p:cNvPr>
                <p:cNvSpPr/>
                <p:nvPr/>
              </p:nvSpPr>
              <p:spPr>
                <a:xfrm>
                  <a:off x="3725287" y="1345508"/>
                  <a:ext cx="867178" cy="529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9" h="1189" extrusionOk="0">
                      <a:moveTo>
                        <a:pt x="1686" y="289"/>
                      </a:moveTo>
                      <a:lnTo>
                        <a:pt x="1229" y="555"/>
                      </a:lnTo>
                      <a:cubicBezTo>
                        <a:pt x="900" y="745"/>
                        <a:pt x="547" y="759"/>
                        <a:pt x="228" y="575"/>
                      </a:cubicBezTo>
                      <a:cubicBezTo>
                        <a:pt x="75" y="487"/>
                        <a:pt x="1" y="394"/>
                        <a:pt x="1" y="300"/>
                      </a:cubicBezTo>
                      <a:cubicBezTo>
                        <a:pt x="1" y="443"/>
                        <a:pt x="0" y="586"/>
                        <a:pt x="0" y="728"/>
                      </a:cubicBezTo>
                      <a:cubicBezTo>
                        <a:pt x="0" y="822"/>
                        <a:pt x="74" y="915"/>
                        <a:pt x="227" y="1004"/>
                      </a:cubicBezTo>
                      <a:cubicBezTo>
                        <a:pt x="546" y="1188"/>
                        <a:pt x="899" y="1174"/>
                        <a:pt x="1228" y="983"/>
                      </a:cubicBezTo>
                      <a:lnTo>
                        <a:pt x="1685" y="717"/>
                      </a:lnTo>
                      <a:cubicBezTo>
                        <a:pt x="1858" y="617"/>
                        <a:pt x="1947" y="520"/>
                        <a:pt x="1947" y="429"/>
                      </a:cubicBezTo>
                      <a:lnTo>
                        <a:pt x="1948" y="0"/>
                      </a:lnTo>
                      <a:cubicBezTo>
                        <a:pt x="1948" y="91"/>
                        <a:pt x="1859" y="188"/>
                        <a:pt x="1686" y="289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4"/>
                    </a:gs>
                    <a:gs pos="100000">
                      <a:schemeClr val="lt1"/>
                    </a:gs>
                  </a:gsLst>
                  <a:path path="circle">
                    <a:fillToRect t="100000" r="100000"/>
                  </a:path>
                  <a:tileRect l="-100000" b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4" name="Google Shape;3130;p38">
                  <a:extLst>
                    <a:ext uri="{FF2B5EF4-FFF2-40B4-BE49-F238E27FC236}">
                      <a16:creationId xmlns:a16="http://schemas.microsoft.com/office/drawing/2014/main" id="{C6154D50-0308-C618-2157-6A80298D191F}"/>
                    </a:ext>
                  </a:extLst>
                </p:cNvPr>
                <p:cNvSpPr/>
                <p:nvPr/>
              </p:nvSpPr>
              <p:spPr>
                <a:xfrm>
                  <a:off x="3684798" y="955302"/>
                  <a:ext cx="1258276" cy="7283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28" h="1637" extrusionOk="0">
                      <a:moveTo>
                        <a:pt x="2827" y="494"/>
                      </a:moveTo>
                      <a:lnTo>
                        <a:pt x="2534" y="665"/>
                      </a:lnTo>
                      <a:lnTo>
                        <a:pt x="1970" y="339"/>
                      </a:lnTo>
                      <a:lnTo>
                        <a:pt x="1453" y="608"/>
                      </a:lnTo>
                      <a:cubicBezTo>
                        <a:pt x="1609" y="586"/>
                        <a:pt x="1757" y="610"/>
                        <a:pt x="1886" y="685"/>
                      </a:cubicBezTo>
                      <a:cubicBezTo>
                        <a:pt x="2126" y="823"/>
                        <a:pt x="2079" y="990"/>
                        <a:pt x="1777" y="1166"/>
                      </a:cubicBezTo>
                      <a:lnTo>
                        <a:pt x="1320" y="1432"/>
                      </a:lnTo>
                      <a:cubicBezTo>
                        <a:pt x="991" y="1622"/>
                        <a:pt x="638" y="1636"/>
                        <a:pt x="319" y="1452"/>
                      </a:cubicBezTo>
                      <a:cubicBezTo>
                        <a:pt x="0" y="1268"/>
                        <a:pt x="23" y="1063"/>
                        <a:pt x="351" y="872"/>
                      </a:cubicBezTo>
                      <a:lnTo>
                        <a:pt x="521" y="774"/>
                      </a:lnTo>
                      <a:lnTo>
                        <a:pt x="828" y="951"/>
                      </a:lnTo>
                      <a:lnTo>
                        <a:pt x="638" y="1062"/>
                      </a:lnTo>
                      <a:cubicBezTo>
                        <a:pt x="491" y="1147"/>
                        <a:pt x="504" y="1216"/>
                        <a:pt x="607" y="1275"/>
                      </a:cubicBezTo>
                      <a:cubicBezTo>
                        <a:pt x="711" y="1335"/>
                        <a:pt x="828" y="1341"/>
                        <a:pt x="974" y="1256"/>
                      </a:cubicBezTo>
                      <a:lnTo>
                        <a:pt x="1426" y="994"/>
                      </a:lnTo>
                      <a:cubicBezTo>
                        <a:pt x="1573" y="908"/>
                        <a:pt x="1564" y="839"/>
                        <a:pt x="1460" y="779"/>
                      </a:cubicBezTo>
                      <a:cubicBezTo>
                        <a:pt x="1357" y="719"/>
                        <a:pt x="1236" y="714"/>
                        <a:pt x="1089" y="799"/>
                      </a:cubicBezTo>
                      <a:lnTo>
                        <a:pt x="1028" y="835"/>
                      </a:lnTo>
                      <a:lnTo>
                        <a:pt x="721" y="658"/>
                      </a:lnTo>
                      <a:lnTo>
                        <a:pt x="1971" y="0"/>
                      </a:lnTo>
                      <a:lnTo>
                        <a:pt x="2827" y="494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accent3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5" name="Google Shape;3131;p38">
                  <a:extLst>
                    <a:ext uri="{FF2B5EF4-FFF2-40B4-BE49-F238E27FC236}">
                      <a16:creationId xmlns:a16="http://schemas.microsoft.com/office/drawing/2014/main" id="{278B27A6-ED4E-C313-5E10-89913E6C85D2}"/>
                    </a:ext>
                  </a:extLst>
                </p:cNvPr>
                <p:cNvSpPr/>
                <p:nvPr/>
              </p:nvSpPr>
              <p:spPr>
                <a:xfrm>
                  <a:off x="4005596" y="955302"/>
                  <a:ext cx="937478" cy="3385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7" h="761" extrusionOk="0">
                      <a:moveTo>
                        <a:pt x="0" y="658"/>
                      </a:moveTo>
                      <a:lnTo>
                        <a:pt x="178" y="760"/>
                      </a:lnTo>
                      <a:lnTo>
                        <a:pt x="449" y="760"/>
                      </a:lnTo>
                      <a:cubicBezTo>
                        <a:pt x="545" y="724"/>
                        <a:pt x="628" y="728"/>
                        <a:pt x="703" y="760"/>
                      </a:cubicBezTo>
                      <a:lnTo>
                        <a:pt x="1265" y="760"/>
                      </a:lnTo>
                      <a:lnTo>
                        <a:pt x="1265" y="760"/>
                      </a:lnTo>
                      <a:cubicBezTo>
                        <a:pt x="1238" y="733"/>
                        <a:pt x="1207" y="709"/>
                        <a:pt x="1173" y="689"/>
                      </a:cubicBezTo>
                      <a:cubicBezTo>
                        <a:pt x="1170" y="688"/>
                        <a:pt x="1168" y="686"/>
                        <a:pt x="1166" y="685"/>
                      </a:cubicBezTo>
                      <a:cubicBezTo>
                        <a:pt x="1036" y="610"/>
                        <a:pt x="888" y="586"/>
                        <a:pt x="732" y="608"/>
                      </a:cubicBezTo>
                      <a:lnTo>
                        <a:pt x="1249" y="339"/>
                      </a:lnTo>
                      <a:lnTo>
                        <a:pt x="1813" y="665"/>
                      </a:lnTo>
                      <a:lnTo>
                        <a:pt x="2106" y="494"/>
                      </a:lnTo>
                      <a:lnTo>
                        <a:pt x="1250" y="0"/>
                      </a:lnTo>
                      <a:lnTo>
                        <a:pt x="0" y="658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accen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6" name="Google Shape;3132;p38">
                  <a:extLst>
                    <a:ext uri="{FF2B5EF4-FFF2-40B4-BE49-F238E27FC236}">
                      <a16:creationId xmlns:a16="http://schemas.microsoft.com/office/drawing/2014/main" id="{C71785B2-397C-231A-AE65-6634923ECC05}"/>
                    </a:ext>
                  </a:extLst>
                </p:cNvPr>
                <p:cNvSpPr/>
                <p:nvPr/>
              </p:nvSpPr>
              <p:spPr>
                <a:xfrm>
                  <a:off x="4483011" y="1428265"/>
                  <a:ext cx="742152" cy="5690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8" h="1279" extrusionOk="0">
                      <a:moveTo>
                        <a:pt x="1590" y="65"/>
                      </a:moveTo>
                      <a:cubicBezTo>
                        <a:pt x="1487" y="6"/>
                        <a:pt x="1366" y="0"/>
                        <a:pt x="1219" y="86"/>
                      </a:cubicBezTo>
                      <a:lnTo>
                        <a:pt x="111" y="730"/>
                      </a:lnTo>
                      <a:cubicBezTo>
                        <a:pt x="34" y="774"/>
                        <a:pt x="1" y="814"/>
                        <a:pt x="1" y="850"/>
                      </a:cubicBezTo>
                      <a:lnTo>
                        <a:pt x="0" y="1278"/>
                      </a:lnTo>
                      <a:cubicBezTo>
                        <a:pt x="0" y="1242"/>
                        <a:pt x="33" y="1203"/>
                        <a:pt x="109" y="1159"/>
                      </a:cubicBezTo>
                      <a:lnTo>
                        <a:pt x="1218" y="514"/>
                      </a:lnTo>
                      <a:cubicBezTo>
                        <a:pt x="1365" y="429"/>
                        <a:pt x="1486" y="434"/>
                        <a:pt x="1589" y="494"/>
                      </a:cubicBezTo>
                      <a:cubicBezTo>
                        <a:pt x="1638" y="522"/>
                        <a:pt x="1666" y="553"/>
                        <a:pt x="1666" y="586"/>
                      </a:cubicBezTo>
                      <a:lnTo>
                        <a:pt x="1667" y="158"/>
                      </a:lnTo>
                      <a:cubicBezTo>
                        <a:pt x="1667" y="124"/>
                        <a:pt x="1639" y="93"/>
                        <a:pt x="1590" y="65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4"/>
                    </a:gs>
                    <a:gs pos="100000">
                      <a:schemeClr val="lt1"/>
                    </a:gs>
                  </a:gsLst>
                  <a:path path="circle">
                    <a:fillToRect t="100000" r="100000"/>
                  </a:path>
                  <a:tileRect l="-100000" b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7" name="Google Shape;3133;p38">
                  <a:extLst>
                    <a:ext uri="{FF2B5EF4-FFF2-40B4-BE49-F238E27FC236}">
                      <a16:creationId xmlns:a16="http://schemas.microsoft.com/office/drawing/2014/main" id="{9A2C0357-2F9F-09B3-A6DC-D8E3C1F29C60}"/>
                    </a:ext>
                  </a:extLst>
                </p:cNvPr>
                <p:cNvSpPr/>
                <p:nvPr/>
              </p:nvSpPr>
              <p:spPr>
                <a:xfrm>
                  <a:off x="5076999" y="1609797"/>
                  <a:ext cx="137485" cy="2700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9" h="607" extrusionOk="0">
                      <a:moveTo>
                        <a:pt x="308" y="177"/>
                      </a:moveTo>
                      <a:lnTo>
                        <a:pt x="307" y="606"/>
                      </a:lnTo>
                      <a:lnTo>
                        <a:pt x="0" y="428"/>
                      </a:lnTo>
                      <a:lnTo>
                        <a:pt x="1" y="0"/>
                      </a:lnTo>
                      <a:lnTo>
                        <a:pt x="308" y="177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08" name="Google Shape;3134;p38">
                  <a:extLst>
                    <a:ext uri="{FF2B5EF4-FFF2-40B4-BE49-F238E27FC236}">
                      <a16:creationId xmlns:a16="http://schemas.microsoft.com/office/drawing/2014/main" id="{987C9D67-0FF4-820A-0BB6-8767D442AD26}"/>
                    </a:ext>
                  </a:extLst>
                </p:cNvPr>
                <p:cNvSpPr/>
                <p:nvPr/>
              </p:nvSpPr>
              <p:spPr>
                <a:xfrm>
                  <a:off x="5213594" y="1501679"/>
                  <a:ext cx="205115" cy="3781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1" h="850" extrusionOk="0">
                      <a:moveTo>
                        <a:pt x="200" y="304"/>
                      </a:moveTo>
                      <a:lnTo>
                        <a:pt x="1" y="420"/>
                      </a:lnTo>
                      <a:lnTo>
                        <a:pt x="0" y="849"/>
                      </a:lnTo>
                      <a:lnTo>
                        <a:pt x="199" y="733"/>
                      </a:lnTo>
                      <a:cubicBezTo>
                        <a:pt x="370" y="634"/>
                        <a:pt x="458" y="530"/>
                        <a:pt x="458" y="429"/>
                      </a:cubicBezTo>
                      <a:lnTo>
                        <a:pt x="460" y="0"/>
                      </a:lnTo>
                      <a:cubicBezTo>
                        <a:pt x="459" y="102"/>
                        <a:pt x="371" y="205"/>
                        <a:pt x="200" y="304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4"/>
                    </a:gs>
                    <a:gs pos="100000">
                      <a:schemeClr val="lt1"/>
                    </a:gs>
                  </a:gsLst>
                  <a:path path="circle">
                    <a:fillToRect t="100000" r="100000"/>
                  </a:path>
                  <a:tileRect l="-100000" b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9" name="Google Shape;3135;p38">
                  <a:extLst>
                    <a:ext uri="{FF2B5EF4-FFF2-40B4-BE49-F238E27FC236}">
                      <a16:creationId xmlns:a16="http://schemas.microsoft.com/office/drawing/2014/main" id="{CCD91AFC-E478-9932-ACC3-509C1CAD1308}"/>
                    </a:ext>
                  </a:extLst>
                </p:cNvPr>
                <p:cNvSpPr/>
                <p:nvPr/>
              </p:nvSpPr>
              <p:spPr>
                <a:xfrm>
                  <a:off x="4784232" y="1703678"/>
                  <a:ext cx="66295" cy="2291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9" h="515" extrusionOk="0">
                      <a:moveTo>
                        <a:pt x="148" y="85"/>
                      </a:moveTo>
                      <a:lnTo>
                        <a:pt x="147" y="514"/>
                      </a:lnTo>
                      <a:lnTo>
                        <a:pt x="0" y="429"/>
                      </a:lnTo>
                      <a:lnTo>
                        <a:pt x="1" y="0"/>
                      </a:lnTo>
                      <a:lnTo>
                        <a:pt x="148" y="85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0" name="Google Shape;3136;p38">
                  <a:extLst>
                    <a:ext uri="{FF2B5EF4-FFF2-40B4-BE49-F238E27FC236}">
                      <a16:creationId xmlns:a16="http://schemas.microsoft.com/office/drawing/2014/main" id="{57688ECF-01C1-945F-C189-7FA1D1F69CA9}"/>
                    </a:ext>
                  </a:extLst>
                </p:cNvPr>
                <p:cNvSpPr/>
                <p:nvPr/>
              </p:nvSpPr>
              <p:spPr>
                <a:xfrm>
                  <a:off x="4240966" y="1297455"/>
                  <a:ext cx="1218232" cy="7069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" h="1589" extrusionOk="0">
                      <a:moveTo>
                        <a:pt x="2418" y="184"/>
                      </a:moveTo>
                      <a:cubicBezTo>
                        <a:pt x="2737" y="368"/>
                        <a:pt x="2715" y="572"/>
                        <a:pt x="2386" y="763"/>
                      </a:cubicBezTo>
                      <a:lnTo>
                        <a:pt x="2187" y="879"/>
                      </a:lnTo>
                      <a:lnTo>
                        <a:pt x="1880" y="702"/>
                      </a:lnTo>
                      <a:lnTo>
                        <a:pt x="2100" y="574"/>
                      </a:lnTo>
                      <a:cubicBezTo>
                        <a:pt x="2247" y="489"/>
                        <a:pt x="2237" y="419"/>
                        <a:pt x="2134" y="359"/>
                      </a:cubicBezTo>
                      <a:cubicBezTo>
                        <a:pt x="2031" y="299"/>
                        <a:pt x="1910" y="294"/>
                        <a:pt x="1763" y="380"/>
                      </a:cubicBezTo>
                      <a:lnTo>
                        <a:pt x="655" y="1024"/>
                      </a:lnTo>
                      <a:cubicBezTo>
                        <a:pt x="508" y="1109"/>
                        <a:pt x="520" y="1178"/>
                        <a:pt x="623" y="1237"/>
                      </a:cubicBezTo>
                      <a:cubicBezTo>
                        <a:pt x="727" y="1297"/>
                        <a:pt x="844" y="1304"/>
                        <a:pt x="991" y="1218"/>
                      </a:cubicBezTo>
                      <a:lnTo>
                        <a:pt x="1369" y="998"/>
                      </a:lnTo>
                      <a:lnTo>
                        <a:pt x="1222" y="913"/>
                      </a:lnTo>
                      <a:lnTo>
                        <a:pt x="1515" y="743"/>
                      </a:lnTo>
                      <a:lnTo>
                        <a:pt x="1970" y="1005"/>
                      </a:lnTo>
                      <a:lnTo>
                        <a:pt x="1319" y="1383"/>
                      </a:lnTo>
                      <a:cubicBezTo>
                        <a:pt x="990" y="1574"/>
                        <a:pt x="637" y="1588"/>
                        <a:pt x="318" y="1404"/>
                      </a:cubicBezTo>
                      <a:cubicBezTo>
                        <a:pt x="0" y="1220"/>
                        <a:pt x="22" y="1015"/>
                        <a:pt x="350" y="824"/>
                      </a:cubicBezTo>
                      <a:lnTo>
                        <a:pt x="1418" y="204"/>
                      </a:lnTo>
                      <a:cubicBezTo>
                        <a:pt x="1747" y="13"/>
                        <a:pt x="2100" y="0"/>
                        <a:pt x="2418" y="184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accent3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1" name="Google Shape;3137;p38">
                  <a:extLst>
                    <a:ext uri="{FF2B5EF4-FFF2-40B4-BE49-F238E27FC236}">
                      <a16:creationId xmlns:a16="http://schemas.microsoft.com/office/drawing/2014/main" id="{22F7B4B7-C006-E7FF-A0BA-34ED6B278DD1}"/>
                    </a:ext>
                  </a:extLst>
                </p:cNvPr>
                <p:cNvSpPr/>
                <p:nvPr/>
              </p:nvSpPr>
              <p:spPr>
                <a:xfrm>
                  <a:off x="4553755" y="1297455"/>
                  <a:ext cx="891205" cy="2763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3" h="621" extrusionOk="0">
                      <a:moveTo>
                        <a:pt x="1715" y="184"/>
                      </a:moveTo>
                      <a:cubicBezTo>
                        <a:pt x="1397" y="0"/>
                        <a:pt x="1044" y="13"/>
                        <a:pt x="715" y="204"/>
                      </a:cubicBezTo>
                      <a:lnTo>
                        <a:pt x="0" y="620"/>
                      </a:lnTo>
                      <a:lnTo>
                        <a:pt x="648" y="620"/>
                      </a:lnTo>
                      <a:lnTo>
                        <a:pt x="1060" y="380"/>
                      </a:lnTo>
                      <a:cubicBezTo>
                        <a:pt x="1207" y="294"/>
                        <a:pt x="1328" y="300"/>
                        <a:pt x="1431" y="359"/>
                      </a:cubicBezTo>
                      <a:cubicBezTo>
                        <a:pt x="1534" y="419"/>
                        <a:pt x="1543" y="489"/>
                        <a:pt x="1397" y="574"/>
                      </a:cubicBezTo>
                      <a:lnTo>
                        <a:pt x="1318" y="620"/>
                      </a:lnTo>
                      <a:lnTo>
                        <a:pt x="1870" y="620"/>
                      </a:lnTo>
                      <a:cubicBezTo>
                        <a:pt x="2002" y="472"/>
                        <a:pt x="1955" y="322"/>
                        <a:pt x="1715" y="184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accen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" name="Google Shape;3138;p38">
                  <a:extLst>
                    <a:ext uri="{FF2B5EF4-FFF2-40B4-BE49-F238E27FC236}">
                      <a16:creationId xmlns:a16="http://schemas.microsoft.com/office/drawing/2014/main" id="{E6CBDD1C-653F-B43F-F008-2DD03329037D}"/>
                    </a:ext>
                  </a:extLst>
                </p:cNvPr>
                <p:cNvSpPr/>
                <p:nvPr/>
              </p:nvSpPr>
              <p:spPr>
                <a:xfrm>
                  <a:off x="4281010" y="1744611"/>
                  <a:ext cx="836923" cy="4507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1" h="1013" extrusionOk="0">
                      <a:moveTo>
                        <a:pt x="1229" y="379"/>
                      </a:moveTo>
                      <a:cubicBezTo>
                        <a:pt x="900" y="569"/>
                        <a:pt x="547" y="583"/>
                        <a:pt x="228" y="399"/>
                      </a:cubicBezTo>
                      <a:cubicBezTo>
                        <a:pt x="75" y="311"/>
                        <a:pt x="1" y="218"/>
                        <a:pt x="1" y="124"/>
                      </a:cubicBezTo>
                      <a:lnTo>
                        <a:pt x="0" y="553"/>
                      </a:lnTo>
                      <a:cubicBezTo>
                        <a:pt x="0" y="647"/>
                        <a:pt x="74" y="740"/>
                        <a:pt x="227" y="828"/>
                      </a:cubicBezTo>
                      <a:cubicBezTo>
                        <a:pt x="546" y="1012"/>
                        <a:pt x="899" y="998"/>
                        <a:pt x="1227" y="807"/>
                      </a:cubicBezTo>
                      <a:lnTo>
                        <a:pt x="1879" y="429"/>
                      </a:lnTo>
                      <a:lnTo>
                        <a:pt x="1880" y="0"/>
                      </a:lnTo>
                      <a:lnTo>
                        <a:pt x="1229" y="379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4"/>
                    </a:gs>
                    <a:gs pos="100000">
                      <a:schemeClr val="lt1"/>
                    </a:gs>
                  </a:gsLst>
                  <a:path path="circle">
                    <a:fillToRect t="100000" r="100000"/>
                  </a:path>
                  <a:tileRect l="-100000" b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74" name="Google Shape;3139;p38">
              <a:extLst>
                <a:ext uri="{FF2B5EF4-FFF2-40B4-BE49-F238E27FC236}">
                  <a16:creationId xmlns:a16="http://schemas.microsoft.com/office/drawing/2014/main" id="{2EBEED95-366D-28AB-9889-7A8F4721A9BB}"/>
                </a:ext>
              </a:extLst>
            </p:cNvPr>
            <p:cNvGrpSpPr/>
            <p:nvPr/>
          </p:nvGrpSpPr>
          <p:grpSpPr>
            <a:xfrm>
              <a:off x="3384263" y="759867"/>
              <a:ext cx="2375484" cy="1834449"/>
              <a:chOff x="3469951" y="793417"/>
              <a:chExt cx="2375484" cy="1834449"/>
            </a:xfrm>
          </p:grpSpPr>
          <p:grpSp>
            <p:nvGrpSpPr>
              <p:cNvPr id="175" name="Google Shape;3140;p38">
                <a:extLst>
                  <a:ext uri="{FF2B5EF4-FFF2-40B4-BE49-F238E27FC236}">
                    <a16:creationId xmlns:a16="http://schemas.microsoft.com/office/drawing/2014/main" id="{6A12C8C2-2EB3-66AE-C642-F2237A3CD1CE}"/>
                  </a:ext>
                </a:extLst>
              </p:cNvPr>
              <p:cNvGrpSpPr/>
              <p:nvPr/>
            </p:nvGrpSpPr>
            <p:grpSpPr>
              <a:xfrm>
                <a:off x="3469951" y="2171404"/>
                <a:ext cx="278959" cy="161874"/>
                <a:chOff x="7175520" y="3431880"/>
                <a:chExt cx="145800" cy="84600"/>
              </a:xfrm>
            </p:grpSpPr>
            <p:sp>
              <p:nvSpPr>
                <p:cNvPr id="192" name="Google Shape;3141;p38">
                  <a:extLst>
                    <a:ext uri="{FF2B5EF4-FFF2-40B4-BE49-F238E27FC236}">
                      <a16:creationId xmlns:a16="http://schemas.microsoft.com/office/drawing/2014/main" id="{BDDC6816-03A9-C034-E43A-0DF0F130DE14}"/>
                    </a:ext>
                  </a:extLst>
                </p:cNvPr>
                <p:cNvSpPr/>
                <p:nvPr/>
              </p:nvSpPr>
              <p:spPr>
                <a:xfrm>
                  <a:off x="7175520" y="3480120"/>
                  <a:ext cx="63000" cy="363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" h="101" extrusionOk="0">
                      <a:moveTo>
                        <a:pt x="0" y="0"/>
                      </a:moveTo>
                      <a:lnTo>
                        <a:pt x="0" y="33"/>
                      </a:lnTo>
                      <a:lnTo>
                        <a:pt x="117" y="33"/>
                      </a:lnTo>
                      <a:lnTo>
                        <a:pt x="117" y="100"/>
                      </a:lnTo>
                      <a:lnTo>
                        <a:pt x="174" y="100"/>
                      </a:lnTo>
                      <a:lnTo>
                        <a:pt x="17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2">
                      <a:alpha val="50000"/>
                    </a:schemeClr>
                  </a:outerShdw>
                </a:effec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3" name="Google Shape;3142;p38">
                  <a:extLst>
                    <a:ext uri="{FF2B5EF4-FFF2-40B4-BE49-F238E27FC236}">
                      <a16:creationId xmlns:a16="http://schemas.microsoft.com/office/drawing/2014/main" id="{B9846CB6-3760-A35F-B23B-A6F8FFAA9C9A}"/>
                    </a:ext>
                  </a:extLst>
                </p:cNvPr>
                <p:cNvSpPr/>
                <p:nvPr/>
              </p:nvSpPr>
              <p:spPr>
                <a:xfrm>
                  <a:off x="7257960" y="3431880"/>
                  <a:ext cx="63360" cy="367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" h="102" extrusionOk="0">
                      <a:moveTo>
                        <a:pt x="174" y="0"/>
                      </a:moveTo>
                      <a:lnTo>
                        <a:pt x="0" y="0"/>
                      </a:lnTo>
                      <a:lnTo>
                        <a:pt x="1" y="33"/>
                      </a:lnTo>
                      <a:lnTo>
                        <a:pt x="117" y="33"/>
                      </a:lnTo>
                      <a:lnTo>
                        <a:pt x="118" y="101"/>
                      </a:lnTo>
                      <a:lnTo>
                        <a:pt x="175" y="101"/>
                      </a:lnTo>
                      <a:lnTo>
                        <a:pt x="174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2">
                      <a:alpha val="50000"/>
                    </a:schemeClr>
                  </a:outerShdw>
                </a:effec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4" name="Google Shape;3143;p38">
                  <a:extLst>
                    <a:ext uri="{FF2B5EF4-FFF2-40B4-BE49-F238E27FC236}">
                      <a16:creationId xmlns:a16="http://schemas.microsoft.com/office/drawing/2014/main" id="{6FF16553-A939-A57D-260D-33B288AC617C}"/>
                    </a:ext>
                  </a:extLst>
                </p:cNvPr>
                <p:cNvSpPr/>
                <p:nvPr/>
              </p:nvSpPr>
              <p:spPr>
                <a:xfrm>
                  <a:off x="7216560" y="3456000"/>
                  <a:ext cx="63360" cy="367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" h="102" extrusionOk="0">
                      <a:moveTo>
                        <a:pt x="0" y="0"/>
                      </a:moveTo>
                      <a:lnTo>
                        <a:pt x="1" y="33"/>
                      </a:lnTo>
                      <a:lnTo>
                        <a:pt x="117" y="33"/>
                      </a:lnTo>
                      <a:lnTo>
                        <a:pt x="118" y="101"/>
                      </a:lnTo>
                      <a:lnTo>
                        <a:pt x="175" y="101"/>
                      </a:lnTo>
                      <a:lnTo>
                        <a:pt x="17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2">
                      <a:alpha val="50000"/>
                    </a:schemeClr>
                  </a:outerShdw>
                </a:effec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176" name="Google Shape;3144;p38">
                <a:extLst>
                  <a:ext uri="{FF2B5EF4-FFF2-40B4-BE49-F238E27FC236}">
                    <a16:creationId xmlns:a16="http://schemas.microsoft.com/office/drawing/2014/main" id="{B8F75568-54D7-6485-4080-9EFD509E5556}"/>
                  </a:ext>
                </a:extLst>
              </p:cNvPr>
              <p:cNvGrpSpPr/>
              <p:nvPr/>
            </p:nvGrpSpPr>
            <p:grpSpPr>
              <a:xfrm>
                <a:off x="3469951" y="1106117"/>
                <a:ext cx="278959" cy="161874"/>
                <a:chOff x="7175520" y="3431880"/>
                <a:chExt cx="145800" cy="84600"/>
              </a:xfrm>
            </p:grpSpPr>
            <p:sp>
              <p:nvSpPr>
                <p:cNvPr id="189" name="Google Shape;3145;p38">
                  <a:extLst>
                    <a:ext uri="{FF2B5EF4-FFF2-40B4-BE49-F238E27FC236}">
                      <a16:creationId xmlns:a16="http://schemas.microsoft.com/office/drawing/2014/main" id="{50B7D2D5-2A56-404E-E5C0-F4DC07A2A4B2}"/>
                    </a:ext>
                  </a:extLst>
                </p:cNvPr>
                <p:cNvSpPr/>
                <p:nvPr/>
              </p:nvSpPr>
              <p:spPr>
                <a:xfrm>
                  <a:off x="7175520" y="3480120"/>
                  <a:ext cx="63000" cy="363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" h="101" extrusionOk="0">
                      <a:moveTo>
                        <a:pt x="0" y="0"/>
                      </a:moveTo>
                      <a:lnTo>
                        <a:pt x="0" y="33"/>
                      </a:lnTo>
                      <a:lnTo>
                        <a:pt x="117" y="33"/>
                      </a:lnTo>
                      <a:lnTo>
                        <a:pt x="117" y="100"/>
                      </a:lnTo>
                      <a:lnTo>
                        <a:pt x="174" y="100"/>
                      </a:lnTo>
                      <a:lnTo>
                        <a:pt x="17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2">
                      <a:alpha val="50000"/>
                    </a:schemeClr>
                  </a:outerShdw>
                </a:effec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0" name="Google Shape;3146;p38">
                  <a:extLst>
                    <a:ext uri="{FF2B5EF4-FFF2-40B4-BE49-F238E27FC236}">
                      <a16:creationId xmlns:a16="http://schemas.microsoft.com/office/drawing/2014/main" id="{C3D3AA1D-AB09-E4BF-789E-4B1F584A53BB}"/>
                    </a:ext>
                  </a:extLst>
                </p:cNvPr>
                <p:cNvSpPr/>
                <p:nvPr/>
              </p:nvSpPr>
              <p:spPr>
                <a:xfrm>
                  <a:off x="7257960" y="3431880"/>
                  <a:ext cx="63360" cy="367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" h="102" extrusionOk="0">
                      <a:moveTo>
                        <a:pt x="174" y="0"/>
                      </a:moveTo>
                      <a:lnTo>
                        <a:pt x="0" y="0"/>
                      </a:lnTo>
                      <a:lnTo>
                        <a:pt x="1" y="33"/>
                      </a:lnTo>
                      <a:lnTo>
                        <a:pt x="117" y="33"/>
                      </a:lnTo>
                      <a:lnTo>
                        <a:pt x="118" y="101"/>
                      </a:lnTo>
                      <a:lnTo>
                        <a:pt x="175" y="101"/>
                      </a:lnTo>
                      <a:lnTo>
                        <a:pt x="174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2">
                      <a:alpha val="50000"/>
                    </a:schemeClr>
                  </a:outerShdw>
                </a:effec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1" name="Google Shape;3147;p38">
                  <a:extLst>
                    <a:ext uri="{FF2B5EF4-FFF2-40B4-BE49-F238E27FC236}">
                      <a16:creationId xmlns:a16="http://schemas.microsoft.com/office/drawing/2014/main" id="{BC92E150-F1BD-B451-498C-36D8E8B08FDA}"/>
                    </a:ext>
                  </a:extLst>
                </p:cNvPr>
                <p:cNvSpPr/>
                <p:nvPr/>
              </p:nvSpPr>
              <p:spPr>
                <a:xfrm>
                  <a:off x="7216560" y="3456000"/>
                  <a:ext cx="63360" cy="367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" h="102" extrusionOk="0">
                      <a:moveTo>
                        <a:pt x="0" y="0"/>
                      </a:moveTo>
                      <a:lnTo>
                        <a:pt x="1" y="33"/>
                      </a:lnTo>
                      <a:lnTo>
                        <a:pt x="117" y="33"/>
                      </a:lnTo>
                      <a:lnTo>
                        <a:pt x="118" y="101"/>
                      </a:lnTo>
                      <a:lnTo>
                        <a:pt x="175" y="101"/>
                      </a:lnTo>
                      <a:lnTo>
                        <a:pt x="17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2">
                      <a:alpha val="50000"/>
                    </a:schemeClr>
                  </a:outerShdw>
                </a:effec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177" name="Google Shape;3148;p38">
                <a:extLst>
                  <a:ext uri="{FF2B5EF4-FFF2-40B4-BE49-F238E27FC236}">
                    <a16:creationId xmlns:a16="http://schemas.microsoft.com/office/drawing/2014/main" id="{90C793E3-E9DA-1F69-DADC-D2FDBD450F80}"/>
                  </a:ext>
                </a:extLst>
              </p:cNvPr>
              <p:cNvGrpSpPr/>
              <p:nvPr/>
            </p:nvGrpSpPr>
            <p:grpSpPr>
              <a:xfrm>
                <a:off x="5566476" y="2171392"/>
                <a:ext cx="278959" cy="161874"/>
                <a:chOff x="7175520" y="3431880"/>
                <a:chExt cx="145800" cy="84600"/>
              </a:xfrm>
            </p:grpSpPr>
            <p:sp>
              <p:nvSpPr>
                <p:cNvPr id="186" name="Google Shape;3149;p38">
                  <a:extLst>
                    <a:ext uri="{FF2B5EF4-FFF2-40B4-BE49-F238E27FC236}">
                      <a16:creationId xmlns:a16="http://schemas.microsoft.com/office/drawing/2014/main" id="{5E8353E5-6716-2F10-6AAB-E9F3D230A3C7}"/>
                    </a:ext>
                  </a:extLst>
                </p:cNvPr>
                <p:cNvSpPr/>
                <p:nvPr/>
              </p:nvSpPr>
              <p:spPr>
                <a:xfrm>
                  <a:off x="7175520" y="3480120"/>
                  <a:ext cx="63000" cy="363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" h="101" extrusionOk="0">
                      <a:moveTo>
                        <a:pt x="0" y="0"/>
                      </a:moveTo>
                      <a:lnTo>
                        <a:pt x="0" y="33"/>
                      </a:lnTo>
                      <a:lnTo>
                        <a:pt x="117" y="33"/>
                      </a:lnTo>
                      <a:lnTo>
                        <a:pt x="117" y="100"/>
                      </a:lnTo>
                      <a:lnTo>
                        <a:pt x="174" y="100"/>
                      </a:lnTo>
                      <a:lnTo>
                        <a:pt x="17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2">
                      <a:alpha val="50000"/>
                    </a:schemeClr>
                  </a:outerShdw>
                </a:effec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7" name="Google Shape;3150;p38">
                  <a:extLst>
                    <a:ext uri="{FF2B5EF4-FFF2-40B4-BE49-F238E27FC236}">
                      <a16:creationId xmlns:a16="http://schemas.microsoft.com/office/drawing/2014/main" id="{FAD52A0F-CD83-3731-591F-A1F10F9A80AC}"/>
                    </a:ext>
                  </a:extLst>
                </p:cNvPr>
                <p:cNvSpPr/>
                <p:nvPr/>
              </p:nvSpPr>
              <p:spPr>
                <a:xfrm>
                  <a:off x="7257960" y="3431880"/>
                  <a:ext cx="63360" cy="367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" h="102" extrusionOk="0">
                      <a:moveTo>
                        <a:pt x="174" y="0"/>
                      </a:moveTo>
                      <a:lnTo>
                        <a:pt x="0" y="0"/>
                      </a:lnTo>
                      <a:lnTo>
                        <a:pt x="1" y="33"/>
                      </a:lnTo>
                      <a:lnTo>
                        <a:pt x="117" y="33"/>
                      </a:lnTo>
                      <a:lnTo>
                        <a:pt x="118" y="101"/>
                      </a:lnTo>
                      <a:lnTo>
                        <a:pt x="175" y="101"/>
                      </a:lnTo>
                      <a:lnTo>
                        <a:pt x="174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2">
                      <a:alpha val="50000"/>
                    </a:schemeClr>
                  </a:outerShdw>
                </a:effec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8" name="Google Shape;3151;p38">
                  <a:extLst>
                    <a:ext uri="{FF2B5EF4-FFF2-40B4-BE49-F238E27FC236}">
                      <a16:creationId xmlns:a16="http://schemas.microsoft.com/office/drawing/2014/main" id="{6BBB6F79-E024-7DB7-B6A2-465C1E713157}"/>
                    </a:ext>
                  </a:extLst>
                </p:cNvPr>
                <p:cNvSpPr/>
                <p:nvPr/>
              </p:nvSpPr>
              <p:spPr>
                <a:xfrm>
                  <a:off x="7216560" y="3456000"/>
                  <a:ext cx="63360" cy="367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" h="102" extrusionOk="0">
                      <a:moveTo>
                        <a:pt x="0" y="0"/>
                      </a:moveTo>
                      <a:lnTo>
                        <a:pt x="1" y="33"/>
                      </a:lnTo>
                      <a:lnTo>
                        <a:pt x="117" y="33"/>
                      </a:lnTo>
                      <a:lnTo>
                        <a:pt x="118" y="101"/>
                      </a:lnTo>
                      <a:lnTo>
                        <a:pt x="175" y="101"/>
                      </a:lnTo>
                      <a:lnTo>
                        <a:pt x="17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2">
                      <a:alpha val="50000"/>
                    </a:schemeClr>
                  </a:outerShdw>
                </a:effec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178" name="Google Shape;3152;p38">
                <a:extLst>
                  <a:ext uri="{FF2B5EF4-FFF2-40B4-BE49-F238E27FC236}">
                    <a16:creationId xmlns:a16="http://schemas.microsoft.com/office/drawing/2014/main" id="{7DCCAD91-6CF0-7170-277B-BF312D605F49}"/>
                  </a:ext>
                </a:extLst>
              </p:cNvPr>
              <p:cNvGrpSpPr/>
              <p:nvPr/>
            </p:nvGrpSpPr>
            <p:grpSpPr>
              <a:xfrm>
                <a:off x="5225151" y="793417"/>
                <a:ext cx="278959" cy="161874"/>
                <a:chOff x="7175520" y="3431880"/>
                <a:chExt cx="145800" cy="84600"/>
              </a:xfrm>
            </p:grpSpPr>
            <p:sp>
              <p:nvSpPr>
                <p:cNvPr id="183" name="Google Shape;3153;p38">
                  <a:extLst>
                    <a:ext uri="{FF2B5EF4-FFF2-40B4-BE49-F238E27FC236}">
                      <a16:creationId xmlns:a16="http://schemas.microsoft.com/office/drawing/2014/main" id="{09A2DA7F-8609-013F-B8F1-64CA6CF444DF}"/>
                    </a:ext>
                  </a:extLst>
                </p:cNvPr>
                <p:cNvSpPr/>
                <p:nvPr/>
              </p:nvSpPr>
              <p:spPr>
                <a:xfrm>
                  <a:off x="7175520" y="3480120"/>
                  <a:ext cx="63000" cy="363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" h="101" extrusionOk="0">
                      <a:moveTo>
                        <a:pt x="0" y="0"/>
                      </a:moveTo>
                      <a:lnTo>
                        <a:pt x="0" y="33"/>
                      </a:lnTo>
                      <a:lnTo>
                        <a:pt x="117" y="33"/>
                      </a:lnTo>
                      <a:lnTo>
                        <a:pt x="117" y="100"/>
                      </a:lnTo>
                      <a:lnTo>
                        <a:pt x="174" y="100"/>
                      </a:lnTo>
                      <a:lnTo>
                        <a:pt x="17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2">
                      <a:alpha val="50000"/>
                    </a:schemeClr>
                  </a:outerShdw>
                </a:effec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4" name="Google Shape;3154;p38">
                  <a:extLst>
                    <a:ext uri="{FF2B5EF4-FFF2-40B4-BE49-F238E27FC236}">
                      <a16:creationId xmlns:a16="http://schemas.microsoft.com/office/drawing/2014/main" id="{3BA7BFAC-D0F5-3283-D778-AD0F13A81725}"/>
                    </a:ext>
                  </a:extLst>
                </p:cNvPr>
                <p:cNvSpPr/>
                <p:nvPr/>
              </p:nvSpPr>
              <p:spPr>
                <a:xfrm>
                  <a:off x="7257960" y="3431880"/>
                  <a:ext cx="63360" cy="367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" h="102" extrusionOk="0">
                      <a:moveTo>
                        <a:pt x="174" y="0"/>
                      </a:moveTo>
                      <a:lnTo>
                        <a:pt x="0" y="0"/>
                      </a:lnTo>
                      <a:lnTo>
                        <a:pt x="1" y="33"/>
                      </a:lnTo>
                      <a:lnTo>
                        <a:pt x="117" y="33"/>
                      </a:lnTo>
                      <a:lnTo>
                        <a:pt x="118" y="101"/>
                      </a:lnTo>
                      <a:lnTo>
                        <a:pt x="175" y="101"/>
                      </a:lnTo>
                      <a:lnTo>
                        <a:pt x="174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2">
                      <a:alpha val="50000"/>
                    </a:schemeClr>
                  </a:outerShdw>
                </a:effec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5" name="Google Shape;3155;p38">
                  <a:extLst>
                    <a:ext uri="{FF2B5EF4-FFF2-40B4-BE49-F238E27FC236}">
                      <a16:creationId xmlns:a16="http://schemas.microsoft.com/office/drawing/2014/main" id="{9186066B-D80A-FE8F-1D04-327CCCACB781}"/>
                    </a:ext>
                  </a:extLst>
                </p:cNvPr>
                <p:cNvSpPr/>
                <p:nvPr/>
              </p:nvSpPr>
              <p:spPr>
                <a:xfrm>
                  <a:off x="7216560" y="3456000"/>
                  <a:ext cx="63360" cy="367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" h="102" extrusionOk="0">
                      <a:moveTo>
                        <a:pt x="0" y="0"/>
                      </a:moveTo>
                      <a:lnTo>
                        <a:pt x="1" y="33"/>
                      </a:lnTo>
                      <a:lnTo>
                        <a:pt x="117" y="33"/>
                      </a:lnTo>
                      <a:lnTo>
                        <a:pt x="118" y="101"/>
                      </a:lnTo>
                      <a:lnTo>
                        <a:pt x="175" y="101"/>
                      </a:lnTo>
                      <a:lnTo>
                        <a:pt x="17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2">
                      <a:alpha val="50000"/>
                    </a:schemeClr>
                  </a:outerShdw>
                </a:effec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179" name="Google Shape;3156;p38">
                <a:extLst>
                  <a:ext uri="{FF2B5EF4-FFF2-40B4-BE49-F238E27FC236}">
                    <a16:creationId xmlns:a16="http://schemas.microsoft.com/office/drawing/2014/main" id="{880F45FB-FBFC-8F58-7DED-A4F4169F59D3}"/>
                  </a:ext>
                </a:extLst>
              </p:cNvPr>
              <p:cNvGrpSpPr/>
              <p:nvPr/>
            </p:nvGrpSpPr>
            <p:grpSpPr>
              <a:xfrm>
                <a:off x="4665026" y="2465992"/>
                <a:ext cx="278959" cy="161874"/>
                <a:chOff x="7175520" y="3431880"/>
                <a:chExt cx="145800" cy="84600"/>
              </a:xfrm>
            </p:grpSpPr>
            <p:sp>
              <p:nvSpPr>
                <p:cNvPr id="180" name="Google Shape;3157;p38">
                  <a:extLst>
                    <a:ext uri="{FF2B5EF4-FFF2-40B4-BE49-F238E27FC236}">
                      <a16:creationId xmlns:a16="http://schemas.microsoft.com/office/drawing/2014/main" id="{130E9F8D-CAA0-9312-87AD-98C3199FFA00}"/>
                    </a:ext>
                  </a:extLst>
                </p:cNvPr>
                <p:cNvSpPr/>
                <p:nvPr/>
              </p:nvSpPr>
              <p:spPr>
                <a:xfrm>
                  <a:off x="7175520" y="3480120"/>
                  <a:ext cx="63000" cy="363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" h="101" extrusionOk="0">
                      <a:moveTo>
                        <a:pt x="0" y="0"/>
                      </a:moveTo>
                      <a:lnTo>
                        <a:pt x="0" y="33"/>
                      </a:lnTo>
                      <a:lnTo>
                        <a:pt x="117" y="33"/>
                      </a:lnTo>
                      <a:lnTo>
                        <a:pt x="117" y="100"/>
                      </a:lnTo>
                      <a:lnTo>
                        <a:pt x="174" y="100"/>
                      </a:lnTo>
                      <a:lnTo>
                        <a:pt x="17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2">
                      <a:alpha val="50000"/>
                    </a:schemeClr>
                  </a:outerShdw>
                </a:effec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1" name="Google Shape;3158;p38">
                  <a:extLst>
                    <a:ext uri="{FF2B5EF4-FFF2-40B4-BE49-F238E27FC236}">
                      <a16:creationId xmlns:a16="http://schemas.microsoft.com/office/drawing/2014/main" id="{A3BE3C04-F62B-0FAC-4912-3119288107B0}"/>
                    </a:ext>
                  </a:extLst>
                </p:cNvPr>
                <p:cNvSpPr/>
                <p:nvPr/>
              </p:nvSpPr>
              <p:spPr>
                <a:xfrm>
                  <a:off x="7257960" y="3431880"/>
                  <a:ext cx="63360" cy="367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" h="102" extrusionOk="0">
                      <a:moveTo>
                        <a:pt x="174" y="0"/>
                      </a:moveTo>
                      <a:lnTo>
                        <a:pt x="0" y="0"/>
                      </a:lnTo>
                      <a:lnTo>
                        <a:pt x="1" y="33"/>
                      </a:lnTo>
                      <a:lnTo>
                        <a:pt x="117" y="33"/>
                      </a:lnTo>
                      <a:lnTo>
                        <a:pt x="118" y="101"/>
                      </a:lnTo>
                      <a:lnTo>
                        <a:pt x="175" y="101"/>
                      </a:lnTo>
                      <a:lnTo>
                        <a:pt x="174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2">
                      <a:alpha val="50000"/>
                    </a:schemeClr>
                  </a:outerShdw>
                </a:effec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2" name="Google Shape;3159;p38">
                  <a:extLst>
                    <a:ext uri="{FF2B5EF4-FFF2-40B4-BE49-F238E27FC236}">
                      <a16:creationId xmlns:a16="http://schemas.microsoft.com/office/drawing/2014/main" id="{FEE9BFF8-4BA6-2C69-A9F8-433EEADC629A}"/>
                    </a:ext>
                  </a:extLst>
                </p:cNvPr>
                <p:cNvSpPr/>
                <p:nvPr/>
              </p:nvSpPr>
              <p:spPr>
                <a:xfrm>
                  <a:off x="7216560" y="3456000"/>
                  <a:ext cx="63360" cy="367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" h="102" extrusionOk="0">
                      <a:moveTo>
                        <a:pt x="0" y="0"/>
                      </a:moveTo>
                      <a:lnTo>
                        <a:pt x="1" y="33"/>
                      </a:lnTo>
                      <a:lnTo>
                        <a:pt x="117" y="33"/>
                      </a:lnTo>
                      <a:lnTo>
                        <a:pt x="118" y="101"/>
                      </a:lnTo>
                      <a:lnTo>
                        <a:pt x="175" y="101"/>
                      </a:lnTo>
                      <a:lnTo>
                        <a:pt x="17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2">
                      <a:alpha val="50000"/>
                    </a:schemeClr>
                  </a:outerShdw>
                </a:effec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2401281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1" grpId="0" animBg="1"/>
      <p:bldP spid="7" grpId="0" animBg="1"/>
      <p:bldP spid="3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9263B2-83F1-623A-99CD-0F37278BE3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D9F38A23-7440-15FE-4233-46C7947C136D}"/>
              </a:ext>
            </a:extLst>
          </p:cNvPr>
          <p:cNvSpPr/>
          <p:nvPr/>
        </p:nvSpPr>
        <p:spPr>
          <a:xfrm>
            <a:off x="813909" y="1747446"/>
            <a:ext cx="8203276" cy="3041420"/>
          </a:xfrm>
          <a:prstGeom prst="roundRect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Google Shape;2898;p45">
            <a:extLst>
              <a:ext uri="{FF2B5EF4-FFF2-40B4-BE49-F238E27FC236}">
                <a16:creationId xmlns:a16="http://schemas.microsoft.com/office/drawing/2014/main" id="{E8FE4CF8-CA67-4042-25B7-8EE51F03E99C}"/>
              </a:ext>
            </a:extLst>
          </p:cNvPr>
          <p:cNvSpPr/>
          <p:nvPr/>
        </p:nvSpPr>
        <p:spPr>
          <a:xfrm>
            <a:off x="1210227" y="1942272"/>
            <a:ext cx="1580791" cy="2691189"/>
          </a:xfrm>
          <a:custGeom>
            <a:avLst/>
            <a:gdLst/>
            <a:ahLst/>
            <a:cxnLst/>
            <a:rect l="l" t="t" r="r" b="b"/>
            <a:pathLst>
              <a:path w="63114" h="44582" extrusionOk="0">
                <a:moveTo>
                  <a:pt x="1" y="1"/>
                </a:moveTo>
                <a:lnTo>
                  <a:pt x="1" y="44581"/>
                </a:lnTo>
                <a:lnTo>
                  <a:pt x="63114" y="44581"/>
                </a:lnTo>
                <a:lnTo>
                  <a:pt x="63114" y="1"/>
                </a:lnTo>
                <a:close/>
              </a:path>
            </a:pathLst>
          </a:custGeom>
          <a:solidFill>
            <a:schemeClr val="accent1">
              <a:lumMod val="9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530;p27">
            <a:extLst>
              <a:ext uri="{FF2B5EF4-FFF2-40B4-BE49-F238E27FC236}">
                <a16:creationId xmlns:a16="http://schemas.microsoft.com/office/drawing/2014/main" id="{F5B8A8BE-ABEF-3FBF-AFF3-C58AD2DAFB8E}"/>
              </a:ext>
            </a:extLst>
          </p:cNvPr>
          <p:cNvSpPr/>
          <p:nvPr/>
        </p:nvSpPr>
        <p:spPr>
          <a:xfrm>
            <a:off x="1924890" y="0"/>
            <a:ext cx="3536483" cy="1096500"/>
          </a:xfrm>
          <a:prstGeom prst="hexagon">
            <a:avLst>
              <a:gd name="adj" fmla="val 28852"/>
              <a:gd name="vf" fmla="val 11547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sz="3600" b="1" dirty="0">
                <a:solidFill>
                  <a:schemeClr val="tx1"/>
                </a:solidFill>
                <a:latin typeface="Karla" pitchFamily="2" charset="0"/>
                <a:ea typeface="Montserrat Medium"/>
                <a:cs typeface="Montserrat Medium"/>
                <a:sym typeface="Montserrat Medium"/>
              </a:rPr>
              <a:t>7. Teste și Rezultate</a:t>
            </a:r>
            <a:endParaRPr sz="3600" b="1" dirty="0">
              <a:solidFill>
                <a:schemeClr val="tx1"/>
              </a:solidFill>
              <a:latin typeface="Karla" pitchFamily="2" charset="0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54C8A22-BB1D-C0AB-6B1A-1089AD77A92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6245324" y="4826484"/>
            <a:ext cx="2057400" cy="274637"/>
          </a:xfrm>
        </p:spPr>
        <p:txBody>
          <a:bodyPr/>
          <a:lstStyle/>
          <a:p>
            <a:fld id="{59F2E49D-D5D8-454A-821B-467E63ABC893}" type="slidenum">
              <a:rPr lang="en-US" smtClean="0"/>
              <a:t>10</a:t>
            </a:fld>
            <a:endParaRPr lang="en-US" dirty="0"/>
          </a:p>
        </p:txBody>
      </p:sp>
      <p:sp>
        <p:nvSpPr>
          <p:cNvPr id="9" name="Google Shape;533;p27">
            <a:extLst>
              <a:ext uri="{FF2B5EF4-FFF2-40B4-BE49-F238E27FC236}">
                <a16:creationId xmlns:a16="http://schemas.microsoft.com/office/drawing/2014/main" id="{69E61E0D-E30A-4081-0738-FF3BBD231424}"/>
              </a:ext>
            </a:extLst>
          </p:cNvPr>
          <p:cNvSpPr/>
          <p:nvPr/>
        </p:nvSpPr>
        <p:spPr>
          <a:xfrm>
            <a:off x="813911" y="555964"/>
            <a:ext cx="1398999" cy="1096500"/>
          </a:xfrm>
          <a:prstGeom prst="hexagon">
            <a:avLst>
              <a:gd name="adj" fmla="val 28852"/>
              <a:gd name="vf" fmla="val 115470"/>
            </a:avLst>
          </a:prstGeom>
          <a:solidFill>
            <a:schemeClr val="bg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sz="1600" b="1" dirty="0">
                <a:latin typeface="Karla" pitchFamily="2" charset="0"/>
              </a:rPr>
              <a:t>Exterior</a:t>
            </a:r>
            <a:endParaRPr sz="1600" b="1" dirty="0">
              <a:latin typeface="Karla" pitchFamily="2" charset="0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7" name="Google Shape;532;p27">
            <a:extLst>
              <a:ext uri="{FF2B5EF4-FFF2-40B4-BE49-F238E27FC236}">
                <a16:creationId xmlns:a16="http://schemas.microsoft.com/office/drawing/2014/main" id="{B563111E-ECCE-5450-5B4B-8145BA81844C}"/>
              </a:ext>
            </a:extLst>
          </p:cNvPr>
          <p:cNvSpPr/>
          <p:nvPr/>
        </p:nvSpPr>
        <p:spPr>
          <a:xfrm>
            <a:off x="5173353" y="555964"/>
            <a:ext cx="1398999" cy="1096500"/>
          </a:xfrm>
          <a:prstGeom prst="hexagon">
            <a:avLst>
              <a:gd name="adj" fmla="val 28852"/>
              <a:gd name="vf" fmla="val 11547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sz="1600" b="1" dirty="0">
                <a:latin typeface="Karla" pitchFamily="2" charset="0"/>
                <a:ea typeface="Montserrat Medium"/>
                <a:cs typeface="Montserrat Medium"/>
                <a:sym typeface="Montserrat Medium"/>
              </a:rPr>
              <a:t>Interior</a:t>
            </a:r>
            <a:endParaRPr sz="1600" b="1" dirty="0">
              <a:latin typeface="Karla" pitchFamily="2" charset="0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F7AF9B49-03CF-10A0-8DC8-6B235311CE87}"/>
              </a:ext>
            </a:extLst>
          </p:cNvPr>
          <p:cNvCxnSpPr>
            <a:cxnSpLocks/>
            <a:stCxn id="9" idx="3"/>
          </p:cNvCxnSpPr>
          <p:nvPr/>
        </p:nvCxnSpPr>
        <p:spPr>
          <a:xfrm rot="10800000" flipH="1" flipV="1">
            <a:off x="813911" y="1104213"/>
            <a:ext cx="175024" cy="1273223"/>
          </a:xfrm>
          <a:prstGeom prst="bentConnector4">
            <a:avLst>
              <a:gd name="adj1" fmla="val -130611"/>
              <a:gd name="adj2" fmla="val 100362"/>
            </a:avLst>
          </a:prstGeom>
          <a:ln w="50800">
            <a:solidFill>
              <a:schemeClr val="bg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Google Shape;1134;p34">
            <a:extLst>
              <a:ext uri="{FF2B5EF4-FFF2-40B4-BE49-F238E27FC236}">
                <a16:creationId xmlns:a16="http://schemas.microsoft.com/office/drawing/2014/main" id="{BE17B4AD-0050-C661-7D38-3DBB4264EA25}"/>
              </a:ext>
            </a:extLst>
          </p:cNvPr>
          <p:cNvSpPr/>
          <p:nvPr/>
        </p:nvSpPr>
        <p:spPr>
          <a:xfrm>
            <a:off x="5948418" y="1852879"/>
            <a:ext cx="1580792" cy="490159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E3E8EB">
              <a:alpha val="430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sz="1600" dirty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Latență 5G</a:t>
            </a:r>
            <a:endParaRPr dirty="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9" name="Google Shape;1149;p34">
            <a:extLst>
              <a:ext uri="{FF2B5EF4-FFF2-40B4-BE49-F238E27FC236}">
                <a16:creationId xmlns:a16="http://schemas.microsoft.com/office/drawing/2014/main" id="{55E7AD44-7B17-1357-9047-50F234449C8C}"/>
              </a:ext>
            </a:extLst>
          </p:cNvPr>
          <p:cNvSpPr/>
          <p:nvPr/>
        </p:nvSpPr>
        <p:spPr>
          <a:xfrm>
            <a:off x="4632632" y="2380656"/>
            <a:ext cx="1959803" cy="444717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sz="1600" b="1" dirty="0">
                <a:solidFill>
                  <a:schemeClr val="bg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Cămin T1-T2</a:t>
            </a:r>
            <a:endParaRPr b="1" dirty="0">
              <a:solidFill>
                <a:schemeClr val="bg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30" name="Google Shape;1150;p34">
            <a:extLst>
              <a:ext uri="{FF2B5EF4-FFF2-40B4-BE49-F238E27FC236}">
                <a16:creationId xmlns:a16="http://schemas.microsoft.com/office/drawing/2014/main" id="{E6A6E162-0FD1-031A-1DD1-91A89F32AF98}"/>
              </a:ext>
            </a:extLst>
          </p:cNvPr>
          <p:cNvSpPr/>
          <p:nvPr/>
        </p:nvSpPr>
        <p:spPr>
          <a:xfrm>
            <a:off x="6925581" y="2380656"/>
            <a:ext cx="1959803" cy="444717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b="1" dirty="0">
                <a:solidFill>
                  <a:schemeClr val="lt1"/>
                </a:solidFill>
                <a:latin typeface="Karla" pitchFamily="2" charset="0"/>
                <a:ea typeface="Montserrat Medium"/>
                <a:cs typeface="Montserrat Medium"/>
                <a:sym typeface="Montserrat SemiBold"/>
              </a:rPr>
              <a:t>Parcul Rectoratului </a:t>
            </a:r>
            <a:r>
              <a:rPr lang="ro-RO" b="1" dirty="0" err="1">
                <a:solidFill>
                  <a:schemeClr val="lt1"/>
                </a:solidFill>
                <a:latin typeface="Karla" pitchFamily="2" charset="0"/>
                <a:ea typeface="Montserrat Medium"/>
                <a:cs typeface="Montserrat Medium"/>
                <a:sym typeface="Montserrat SemiBold"/>
              </a:rPr>
              <a:t>Univesității</a:t>
            </a:r>
            <a:endParaRPr sz="1200" b="1" dirty="0">
              <a:solidFill>
                <a:schemeClr val="lt1"/>
              </a:solidFill>
              <a:latin typeface="Karla" pitchFamily="2" charset="0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32" name="Picture 31" descr="A screenshot of a computer&#10;&#10;Description automatically generated">
            <a:extLst>
              <a:ext uri="{FF2B5EF4-FFF2-40B4-BE49-F238E27FC236}">
                <a16:creationId xmlns:a16="http://schemas.microsoft.com/office/drawing/2014/main" id="{D9F22746-D4C9-03E2-613F-9CF2F61FF8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4134" y="2932051"/>
            <a:ext cx="1822696" cy="1509192"/>
          </a:xfrm>
          <a:prstGeom prst="rect">
            <a:avLst/>
          </a:prstGeom>
          <a:ln w="57150">
            <a:solidFill>
              <a:schemeClr val="accent3"/>
            </a:solidFill>
          </a:ln>
        </p:spPr>
      </p:pic>
      <p:pic>
        <p:nvPicPr>
          <p:cNvPr id="42" name="Picture 41" descr="A screenshot of a computer&#10;&#10;Description automatically generated">
            <a:extLst>
              <a:ext uri="{FF2B5EF4-FFF2-40B4-BE49-F238E27FC236}">
                <a16:creationId xmlns:a16="http://schemas.microsoft.com/office/drawing/2014/main" id="{E51A3FE2-BB37-1E24-EFE2-AA90882B5E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9982" y="2929621"/>
            <a:ext cx="1882242" cy="1514052"/>
          </a:xfrm>
          <a:prstGeom prst="rect">
            <a:avLst/>
          </a:prstGeom>
          <a:ln w="57150">
            <a:solidFill>
              <a:schemeClr val="accent2"/>
            </a:solidFill>
          </a:ln>
        </p:spPr>
      </p:pic>
      <p:pic>
        <p:nvPicPr>
          <p:cNvPr id="13" name="Picture 12" descr="A hand holding a video game controller&#10;&#10;Description automatically generated">
            <a:extLst>
              <a:ext uri="{FF2B5EF4-FFF2-40B4-BE49-F238E27FC236}">
                <a16:creationId xmlns:a16="http://schemas.microsoft.com/office/drawing/2014/main" id="{4B0AEAE4-928E-DFA5-599B-7A30C7E444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9773" y="2010665"/>
            <a:ext cx="1459153" cy="2576871"/>
          </a:xfrm>
          <a:prstGeom prst="rect">
            <a:avLst/>
          </a:prstGeom>
        </p:spPr>
      </p:pic>
      <p:sp>
        <p:nvSpPr>
          <p:cNvPr id="236" name="Google Shape;2713;p41">
            <a:extLst>
              <a:ext uri="{FF2B5EF4-FFF2-40B4-BE49-F238E27FC236}">
                <a16:creationId xmlns:a16="http://schemas.microsoft.com/office/drawing/2014/main" id="{72B39200-EE0A-48AC-7CC1-8134CE6A3968}"/>
              </a:ext>
            </a:extLst>
          </p:cNvPr>
          <p:cNvSpPr/>
          <p:nvPr/>
        </p:nvSpPr>
        <p:spPr>
          <a:xfrm flipH="1">
            <a:off x="2850564" y="2857393"/>
            <a:ext cx="1721436" cy="1300188"/>
          </a:xfrm>
          <a:custGeom>
            <a:avLst/>
            <a:gdLst/>
            <a:ahLst/>
            <a:cxnLst/>
            <a:rect l="l" t="t" r="r" b="b"/>
            <a:pathLst>
              <a:path w="63114" h="44582" extrusionOk="0">
                <a:moveTo>
                  <a:pt x="1" y="1"/>
                </a:moveTo>
                <a:lnTo>
                  <a:pt x="1" y="44581"/>
                </a:lnTo>
                <a:lnTo>
                  <a:pt x="63114" y="44581"/>
                </a:lnTo>
                <a:lnTo>
                  <a:pt x="6311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37" name="Google Shape;2714;p41">
            <a:extLst>
              <a:ext uri="{FF2B5EF4-FFF2-40B4-BE49-F238E27FC236}">
                <a16:creationId xmlns:a16="http://schemas.microsoft.com/office/drawing/2014/main" id="{5E413968-4EBC-4CB0-E2D9-B993A50B9E0D}"/>
              </a:ext>
            </a:extLst>
          </p:cNvPr>
          <p:cNvPicPr preferRelativeResize="0"/>
          <p:nvPr/>
        </p:nvPicPr>
        <p:blipFill rotWithShape="1">
          <a:blip r:embed="rId5"/>
          <a:srcRect l="-442" t="391" r="25603" b="-391"/>
          <a:stretch/>
        </p:blipFill>
        <p:spPr>
          <a:xfrm rot="90">
            <a:off x="2912077" y="2929641"/>
            <a:ext cx="1598410" cy="116564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474860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008205-E479-79C8-39DA-82866FEB56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633;p23">
            <a:extLst>
              <a:ext uri="{FF2B5EF4-FFF2-40B4-BE49-F238E27FC236}">
                <a16:creationId xmlns:a16="http://schemas.microsoft.com/office/drawing/2014/main" id="{01E8CBAA-C2F5-161E-665F-6536DEA5526B}"/>
              </a:ext>
            </a:extLst>
          </p:cNvPr>
          <p:cNvSpPr/>
          <p:nvPr/>
        </p:nvSpPr>
        <p:spPr>
          <a:xfrm>
            <a:off x="6579421" y="1985905"/>
            <a:ext cx="167934" cy="167881"/>
          </a:xfrm>
          <a:custGeom>
            <a:avLst/>
            <a:gdLst/>
            <a:ahLst/>
            <a:cxnLst/>
            <a:rect l="l" t="t" r="r" b="b"/>
            <a:pathLst>
              <a:path w="3915" h="3914" extrusionOk="0">
                <a:moveTo>
                  <a:pt x="3914" y="1"/>
                </a:moveTo>
                <a:lnTo>
                  <a:pt x="3914" y="1"/>
                </a:lnTo>
                <a:cubicBezTo>
                  <a:pt x="3909" y="6"/>
                  <a:pt x="3902" y="8"/>
                  <a:pt x="3897" y="13"/>
                </a:cubicBezTo>
                <a:lnTo>
                  <a:pt x="1" y="3909"/>
                </a:lnTo>
                <a:lnTo>
                  <a:pt x="1" y="3914"/>
                </a:lnTo>
                <a:lnTo>
                  <a:pt x="3914" y="1"/>
                </a:lnTo>
                <a:close/>
              </a:path>
            </a:pathLst>
          </a:custGeom>
          <a:solidFill>
            <a:srgbClr val="667E9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" name="Google Shape;634;p23">
            <a:extLst>
              <a:ext uri="{FF2B5EF4-FFF2-40B4-BE49-F238E27FC236}">
                <a16:creationId xmlns:a16="http://schemas.microsoft.com/office/drawing/2014/main" id="{51D3823F-359A-D62C-1607-0587303BB6C9}"/>
              </a:ext>
            </a:extLst>
          </p:cNvPr>
          <p:cNvGrpSpPr/>
          <p:nvPr/>
        </p:nvGrpSpPr>
        <p:grpSpPr>
          <a:xfrm>
            <a:off x="2343495" y="1234575"/>
            <a:ext cx="4416492" cy="2202579"/>
            <a:chOff x="2363734" y="1025712"/>
            <a:chExt cx="4416492" cy="2202579"/>
          </a:xfrm>
        </p:grpSpPr>
        <p:sp>
          <p:nvSpPr>
            <p:cNvPr id="34" name="Google Shape;635;p23">
              <a:extLst>
                <a:ext uri="{FF2B5EF4-FFF2-40B4-BE49-F238E27FC236}">
                  <a16:creationId xmlns:a16="http://schemas.microsoft.com/office/drawing/2014/main" id="{E0A0D8D7-CB98-1E15-7CAC-B488327D8D24}"/>
                </a:ext>
              </a:extLst>
            </p:cNvPr>
            <p:cNvSpPr/>
            <p:nvPr/>
          </p:nvSpPr>
          <p:spPr>
            <a:xfrm>
              <a:off x="5317935" y="1027489"/>
              <a:ext cx="1462291" cy="1457144"/>
            </a:xfrm>
            <a:custGeom>
              <a:avLst/>
              <a:gdLst/>
              <a:ahLst/>
              <a:cxnLst/>
              <a:rect l="l" t="t" r="r" b="b"/>
              <a:pathLst>
                <a:path w="34090" h="33972" extrusionOk="0">
                  <a:moveTo>
                    <a:pt x="17046" y="1"/>
                  </a:moveTo>
                  <a:cubicBezTo>
                    <a:pt x="16894" y="1"/>
                    <a:pt x="16742" y="59"/>
                    <a:pt x="16626" y="174"/>
                  </a:cubicBezTo>
                  <a:lnTo>
                    <a:pt x="9933" y="6868"/>
                  </a:lnTo>
                  <a:cubicBezTo>
                    <a:pt x="9821" y="6978"/>
                    <a:pt x="9670" y="7041"/>
                    <a:pt x="9512" y="7041"/>
                  </a:cubicBezTo>
                  <a:cubicBezTo>
                    <a:pt x="9354" y="7041"/>
                    <a:pt x="9203" y="6978"/>
                    <a:pt x="9094" y="6868"/>
                  </a:cubicBezTo>
                  <a:lnTo>
                    <a:pt x="9087" y="6861"/>
                  </a:lnTo>
                  <a:cubicBezTo>
                    <a:pt x="8857" y="6629"/>
                    <a:pt x="8642" y="6175"/>
                    <a:pt x="8611" y="5850"/>
                  </a:cubicBezTo>
                  <a:cubicBezTo>
                    <a:pt x="8611" y="5850"/>
                    <a:pt x="8522" y="4941"/>
                    <a:pt x="7959" y="4378"/>
                  </a:cubicBezTo>
                  <a:cubicBezTo>
                    <a:pt x="7469" y="3863"/>
                    <a:pt x="6813" y="3605"/>
                    <a:pt x="6156" y="3605"/>
                  </a:cubicBezTo>
                  <a:cubicBezTo>
                    <a:pt x="5520" y="3605"/>
                    <a:pt x="4883" y="3847"/>
                    <a:pt x="4396" y="4333"/>
                  </a:cubicBezTo>
                  <a:cubicBezTo>
                    <a:pt x="3407" y="5322"/>
                    <a:pt x="3425" y="6932"/>
                    <a:pt x="4435" y="7898"/>
                  </a:cubicBezTo>
                  <a:cubicBezTo>
                    <a:pt x="5002" y="8462"/>
                    <a:pt x="5908" y="8553"/>
                    <a:pt x="5908" y="8553"/>
                  </a:cubicBezTo>
                  <a:cubicBezTo>
                    <a:pt x="6232" y="8583"/>
                    <a:pt x="6687" y="8797"/>
                    <a:pt x="6919" y="9027"/>
                  </a:cubicBezTo>
                  <a:lnTo>
                    <a:pt x="6926" y="9034"/>
                  </a:lnTo>
                  <a:cubicBezTo>
                    <a:pt x="7156" y="9267"/>
                    <a:pt x="7156" y="9642"/>
                    <a:pt x="6926" y="9875"/>
                  </a:cubicBezTo>
                  <a:lnTo>
                    <a:pt x="232" y="16567"/>
                  </a:lnTo>
                  <a:cubicBezTo>
                    <a:pt x="1" y="16798"/>
                    <a:pt x="1" y="17174"/>
                    <a:pt x="232" y="17406"/>
                  </a:cubicBezTo>
                  <a:lnTo>
                    <a:pt x="6411" y="23585"/>
                  </a:lnTo>
                  <a:lnTo>
                    <a:pt x="6926" y="24100"/>
                  </a:lnTo>
                  <a:cubicBezTo>
                    <a:pt x="6969" y="24141"/>
                    <a:pt x="7020" y="24173"/>
                    <a:pt x="7073" y="24197"/>
                  </a:cubicBezTo>
                  <a:cubicBezTo>
                    <a:pt x="7158" y="24244"/>
                    <a:pt x="7250" y="24269"/>
                    <a:pt x="7345" y="24273"/>
                  </a:cubicBezTo>
                  <a:cubicBezTo>
                    <a:pt x="7503" y="24273"/>
                    <a:pt x="7654" y="24211"/>
                    <a:pt x="7765" y="24101"/>
                  </a:cubicBezTo>
                  <a:lnTo>
                    <a:pt x="7839" y="24027"/>
                  </a:lnTo>
                  <a:cubicBezTo>
                    <a:pt x="8069" y="23796"/>
                    <a:pt x="8283" y="23341"/>
                    <a:pt x="8318" y="23013"/>
                  </a:cubicBezTo>
                  <a:cubicBezTo>
                    <a:pt x="8318" y="23013"/>
                    <a:pt x="8405" y="22107"/>
                    <a:pt x="8967" y="21541"/>
                  </a:cubicBezTo>
                  <a:cubicBezTo>
                    <a:pt x="9183" y="21324"/>
                    <a:pt x="9437" y="21149"/>
                    <a:pt x="9717" y="21026"/>
                  </a:cubicBezTo>
                  <a:cubicBezTo>
                    <a:pt x="10047" y="20876"/>
                    <a:pt x="10396" y="20805"/>
                    <a:pt x="10740" y="20805"/>
                  </a:cubicBezTo>
                  <a:cubicBezTo>
                    <a:pt x="11539" y="20805"/>
                    <a:pt x="12316" y="21191"/>
                    <a:pt x="12792" y="21886"/>
                  </a:cubicBezTo>
                  <a:cubicBezTo>
                    <a:pt x="13474" y="22879"/>
                    <a:pt x="13347" y="24218"/>
                    <a:pt x="12490" y="25064"/>
                  </a:cubicBezTo>
                  <a:cubicBezTo>
                    <a:pt x="12119" y="25437"/>
                    <a:pt x="11599" y="25600"/>
                    <a:pt x="11289" y="25668"/>
                  </a:cubicBezTo>
                  <a:cubicBezTo>
                    <a:pt x="11157" y="25704"/>
                    <a:pt x="11023" y="25732"/>
                    <a:pt x="10887" y="25749"/>
                  </a:cubicBezTo>
                  <a:cubicBezTo>
                    <a:pt x="10830" y="25757"/>
                    <a:pt x="10775" y="25769"/>
                    <a:pt x="10722" y="25785"/>
                  </a:cubicBezTo>
                  <a:cubicBezTo>
                    <a:pt x="10456" y="25871"/>
                    <a:pt x="10173" y="26027"/>
                    <a:pt x="10008" y="26193"/>
                  </a:cubicBezTo>
                  <a:lnTo>
                    <a:pt x="9933" y="26265"/>
                  </a:lnTo>
                  <a:cubicBezTo>
                    <a:pt x="9699" y="26497"/>
                    <a:pt x="9699" y="26875"/>
                    <a:pt x="9933" y="27106"/>
                  </a:cubicBezTo>
                  <a:lnTo>
                    <a:pt x="11412" y="28584"/>
                  </a:lnTo>
                  <a:lnTo>
                    <a:pt x="16625" y="33798"/>
                  </a:lnTo>
                  <a:cubicBezTo>
                    <a:pt x="16736" y="33908"/>
                    <a:pt x="16887" y="33972"/>
                    <a:pt x="17043" y="33972"/>
                  </a:cubicBezTo>
                  <a:cubicBezTo>
                    <a:pt x="17198" y="33970"/>
                    <a:pt x="17347" y="33910"/>
                    <a:pt x="17459" y="33802"/>
                  </a:cubicBezTo>
                  <a:lnTo>
                    <a:pt x="20636" y="30627"/>
                  </a:lnTo>
                  <a:lnTo>
                    <a:pt x="24073" y="27189"/>
                  </a:lnTo>
                  <a:cubicBezTo>
                    <a:pt x="24300" y="26955"/>
                    <a:pt x="24300" y="26581"/>
                    <a:pt x="24073" y="26348"/>
                  </a:cubicBezTo>
                  <a:lnTo>
                    <a:pt x="23953" y="26231"/>
                  </a:lnTo>
                  <a:cubicBezTo>
                    <a:pt x="23722" y="26001"/>
                    <a:pt x="23267" y="25783"/>
                    <a:pt x="22942" y="25754"/>
                  </a:cubicBezTo>
                  <a:cubicBezTo>
                    <a:pt x="22942" y="25754"/>
                    <a:pt x="22033" y="25665"/>
                    <a:pt x="21470" y="25100"/>
                  </a:cubicBezTo>
                  <a:cubicBezTo>
                    <a:pt x="20528" y="24086"/>
                    <a:pt x="20569" y="22503"/>
                    <a:pt x="21561" y="21539"/>
                  </a:cubicBezTo>
                  <a:cubicBezTo>
                    <a:pt x="22056" y="21057"/>
                    <a:pt x="22698" y="20816"/>
                    <a:pt x="23340" y="20816"/>
                  </a:cubicBezTo>
                  <a:cubicBezTo>
                    <a:pt x="23985" y="20816"/>
                    <a:pt x="24629" y="21059"/>
                    <a:pt x="25125" y="21544"/>
                  </a:cubicBezTo>
                  <a:cubicBezTo>
                    <a:pt x="25687" y="22107"/>
                    <a:pt x="25774" y="23017"/>
                    <a:pt x="25774" y="23017"/>
                  </a:cubicBezTo>
                  <a:cubicBezTo>
                    <a:pt x="25807" y="23341"/>
                    <a:pt x="26021" y="23796"/>
                    <a:pt x="26253" y="24027"/>
                  </a:cubicBezTo>
                  <a:lnTo>
                    <a:pt x="26325" y="24101"/>
                  </a:lnTo>
                  <a:cubicBezTo>
                    <a:pt x="26441" y="24216"/>
                    <a:pt x="26592" y="24274"/>
                    <a:pt x="26744" y="24274"/>
                  </a:cubicBezTo>
                  <a:cubicBezTo>
                    <a:pt x="26891" y="24274"/>
                    <a:pt x="27038" y="24219"/>
                    <a:pt x="27152" y="24110"/>
                  </a:cubicBezTo>
                  <a:lnTo>
                    <a:pt x="29878" y="21384"/>
                  </a:lnTo>
                  <a:lnTo>
                    <a:pt x="33774" y="17487"/>
                  </a:lnTo>
                  <a:cubicBezTo>
                    <a:pt x="33779" y="17482"/>
                    <a:pt x="33786" y="17482"/>
                    <a:pt x="33791" y="17476"/>
                  </a:cubicBezTo>
                  <a:lnTo>
                    <a:pt x="33860" y="17408"/>
                  </a:lnTo>
                  <a:cubicBezTo>
                    <a:pt x="34090" y="17174"/>
                    <a:pt x="34090" y="16798"/>
                    <a:pt x="33860" y="16567"/>
                  </a:cubicBezTo>
                  <a:lnTo>
                    <a:pt x="27166" y="9875"/>
                  </a:lnTo>
                  <a:cubicBezTo>
                    <a:pt x="26934" y="9643"/>
                    <a:pt x="26934" y="9267"/>
                    <a:pt x="27166" y="9036"/>
                  </a:cubicBezTo>
                  <a:lnTo>
                    <a:pt x="27283" y="8914"/>
                  </a:lnTo>
                  <a:cubicBezTo>
                    <a:pt x="27513" y="8684"/>
                    <a:pt x="27973" y="8469"/>
                    <a:pt x="28297" y="8437"/>
                  </a:cubicBezTo>
                  <a:cubicBezTo>
                    <a:pt x="28297" y="8437"/>
                    <a:pt x="29203" y="8349"/>
                    <a:pt x="29770" y="7786"/>
                  </a:cubicBezTo>
                  <a:cubicBezTo>
                    <a:pt x="30769" y="6818"/>
                    <a:pt x="30782" y="5219"/>
                    <a:pt x="29799" y="4235"/>
                  </a:cubicBezTo>
                  <a:cubicBezTo>
                    <a:pt x="29311" y="3748"/>
                    <a:pt x="28674" y="3505"/>
                    <a:pt x="28036" y="3505"/>
                  </a:cubicBezTo>
                  <a:cubicBezTo>
                    <a:pt x="27385" y="3505"/>
                    <a:pt x="26735" y="3758"/>
                    <a:pt x="26246" y="4263"/>
                  </a:cubicBezTo>
                  <a:cubicBezTo>
                    <a:pt x="25685" y="4826"/>
                    <a:pt x="25594" y="5735"/>
                    <a:pt x="25594" y="5735"/>
                  </a:cubicBezTo>
                  <a:cubicBezTo>
                    <a:pt x="25563" y="6060"/>
                    <a:pt x="25350" y="6514"/>
                    <a:pt x="25119" y="6746"/>
                  </a:cubicBezTo>
                  <a:lnTo>
                    <a:pt x="24998" y="6866"/>
                  </a:lnTo>
                  <a:cubicBezTo>
                    <a:pt x="24883" y="6982"/>
                    <a:pt x="24731" y="7040"/>
                    <a:pt x="24579" y="7040"/>
                  </a:cubicBezTo>
                  <a:cubicBezTo>
                    <a:pt x="24427" y="7040"/>
                    <a:pt x="24275" y="6982"/>
                    <a:pt x="24159" y="6866"/>
                  </a:cubicBezTo>
                  <a:lnTo>
                    <a:pt x="17466" y="174"/>
                  </a:lnTo>
                  <a:cubicBezTo>
                    <a:pt x="17350" y="59"/>
                    <a:pt x="17198" y="1"/>
                    <a:pt x="17046" y="1"/>
                  </a:cubicBezTo>
                  <a:close/>
                </a:path>
              </a:pathLst>
            </a:cu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" name="Google Shape;636;p23">
              <a:extLst>
                <a:ext uri="{FF2B5EF4-FFF2-40B4-BE49-F238E27FC236}">
                  <a16:creationId xmlns:a16="http://schemas.microsoft.com/office/drawing/2014/main" id="{6C54B7CE-B6DC-8AEE-D886-EE4733A790A1}"/>
                </a:ext>
              </a:extLst>
            </p:cNvPr>
            <p:cNvSpPr/>
            <p:nvPr/>
          </p:nvSpPr>
          <p:spPr>
            <a:xfrm flipH="1">
              <a:off x="4580040" y="1766944"/>
              <a:ext cx="1462248" cy="1457230"/>
            </a:xfrm>
            <a:custGeom>
              <a:avLst/>
              <a:gdLst/>
              <a:ahLst/>
              <a:cxnLst/>
              <a:rect l="l" t="t" r="r" b="b"/>
              <a:pathLst>
                <a:path w="34089" h="33974" extrusionOk="0">
                  <a:moveTo>
                    <a:pt x="17044" y="0"/>
                  </a:moveTo>
                  <a:cubicBezTo>
                    <a:pt x="16893" y="2"/>
                    <a:pt x="16750" y="60"/>
                    <a:pt x="16640" y="163"/>
                  </a:cubicBezTo>
                  <a:lnTo>
                    <a:pt x="12729" y="4075"/>
                  </a:lnTo>
                  <a:lnTo>
                    <a:pt x="12729" y="4070"/>
                  </a:lnTo>
                  <a:lnTo>
                    <a:pt x="10005" y="6793"/>
                  </a:lnTo>
                  <a:cubicBezTo>
                    <a:pt x="9890" y="6904"/>
                    <a:pt x="9742" y="6959"/>
                    <a:pt x="9595" y="6959"/>
                  </a:cubicBezTo>
                  <a:cubicBezTo>
                    <a:pt x="9444" y="6959"/>
                    <a:pt x="9293" y="6901"/>
                    <a:pt x="9178" y="6787"/>
                  </a:cubicBezTo>
                  <a:lnTo>
                    <a:pt x="9104" y="6713"/>
                  </a:lnTo>
                  <a:cubicBezTo>
                    <a:pt x="8874" y="6481"/>
                    <a:pt x="8660" y="6026"/>
                    <a:pt x="8625" y="5702"/>
                  </a:cubicBezTo>
                  <a:cubicBezTo>
                    <a:pt x="8625" y="5702"/>
                    <a:pt x="8539" y="4792"/>
                    <a:pt x="7976" y="4229"/>
                  </a:cubicBezTo>
                  <a:cubicBezTo>
                    <a:pt x="7478" y="3726"/>
                    <a:pt x="6821" y="3474"/>
                    <a:pt x="6165" y="3474"/>
                  </a:cubicBezTo>
                  <a:cubicBezTo>
                    <a:pt x="5524" y="3474"/>
                    <a:pt x="4883" y="3714"/>
                    <a:pt x="4388" y="4197"/>
                  </a:cubicBezTo>
                  <a:cubicBezTo>
                    <a:pt x="3384" y="5172"/>
                    <a:pt x="3354" y="6775"/>
                    <a:pt x="4322" y="7785"/>
                  </a:cubicBezTo>
                  <a:cubicBezTo>
                    <a:pt x="4884" y="8350"/>
                    <a:pt x="5795" y="8439"/>
                    <a:pt x="5795" y="8439"/>
                  </a:cubicBezTo>
                  <a:cubicBezTo>
                    <a:pt x="6118" y="8468"/>
                    <a:pt x="6573" y="8686"/>
                    <a:pt x="6804" y="8916"/>
                  </a:cubicBezTo>
                  <a:lnTo>
                    <a:pt x="6924" y="9033"/>
                  </a:lnTo>
                  <a:cubicBezTo>
                    <a:pt x="7153" y="9267"/>
                    <a:pt x="7153" y="9641"/>
                    <a:pt x="6924" y="9874"/>
                  </a:cubicBezTo>
                  <a:lnTo>
                    <a:pt x="3488" y="13310"/>
                  </a:lnTo>
                  <a:lnTo>
                    <a:pt x="310" y="16487"/>
                  </a:lnTo>
                  <a:lnTo>
                    <a:pt x="233" y="16566"/>
                  </a:lnTo>
                  <a:cubicBezTo>
                    <a:pt x="1" y="16798"/>
                    <a:pt x="1" y="17174"/>
                    <a:pt x="233" y="17405"/>
                  </a:cubicBezTo>
                  <a:lnTo>
                    <a:pt x="6926" y="24099"/>
                  </a:lnTo>
                  <a:cubicBezTo>
                    <a:pt x="7156" y="24332"/>
                    <a:pt x="7156" y="24706"/>
                    <a:pt x="6926" y="24938"/>
                  </a:cubicBezTo>
                  <a:lnTo>
                    <a:pt x="6919" y="24945"/>
                  </a:lnTo>
                  <a:cubicBezTo>
                    <a:pt x="6688" y="25177"/>
                    <a:pt x="6233" y="25391"/>
                    <a:pt x="5908" y="25420"/>
                  </a:cubicBezTo>
                  <a:cubicBezTo>
                    <a:pt x="5908" y="25420"/>
                    <a:pt x="4999" y="25511"/>
                    <a:pt x="4436" y="26074"/>
                  </a:cubicBezTo>
                  <a:cubicBezTo>
                    <a:pt x="3478" y="27047"/>
                    <a:pt x="3485" y="28613"/>
                    <a:pt x="4451" y="29579"/>
                  </a:cubicBezTo>
                  <a:cubicBezTo>
                    <a:pt x="4938" y="30065"/>
                    <a:pt x="5575" y="30309"/>
                    <a:pt x="6213" y="30309"/>
                  </a:cubicBezTo>
                  <a:cubicBezTo>
                    <a:pt x="6843" y="30309"/>
                    <a:pt x="7473" y="30072"/>
                    <a:pt x="7958" y="29596"/>
                  </a:cubicBezTo>
                  <a:cubicBezTo>
                    <a:pt x="8522" y="29031"/>
                    <a:pt x="8608" y="28125"/>
                    <a:pt x="8608" y="28125"/>
                  </a:cubicBezTo>
                  <a:cubicBezTo>
                    <a:pt x="8642" y="27797"/>
                    <a:pt x="8857" y="27341"/>
                    <a:pt x="9087" y="27111"/>
                  </a:cubicBezTo>
                  <a:lnTo>
                    <a:pt x="9090" y="27107"/>
                  </a:lnTo>
                  <a:cubicBezTo>
                    <a:pt x="9204" y="26996"/>
                    <a:pt x="9355" y="26934"/>
                    <a:pt x="9513" y="26934"/>
                  </a:cubicBezTo>
                  <a:cubicBezTo>
                    <a:pt x="9669" y="26934"/>
                    <a:pt x="9820" y="26996"/>
                    <a:pt x="9930" y="27107"/>
                  </a:cubicBezTo>
                  <a:lnTo>
                    <a:pt x="16623" y="33801"/>
                  </a:lnTo>
                  <a:cubicBezTo>
                    <a:pt x="16741" y="33916"/>
                    <a:pt x="16893" y="33973"/>
                    <a:pt x="17045" y="33973"/>
                  </a:cubicBezTo>
                  <a:cubicBezTo>
                    <a:pt x="17198" y="33973"/>
                    <a:pt x="17350" y="33916"/>
                    <a:pt x="17468" y="33801"/>
                  </a:cubicBezTo>
                  <a:lnTo>
                    <a:pt x="24161" y="27107"/>
                  </a:lnTo>
                  <a:cubicBezTo>
                    <a:pt x="24391" y="26874"/>
                    <a:pt x="24391" y="26500"/>
                    <a:pt x="24161" y="26266"/>
                  </a:cubicBezTo>
                  <a:lnTo>
                    <a:pt x="24082" y="26193"/>
                  </a:lnTo>
                  <a:cubicBezTo>
                    <a:pt x="23852" y="25963"/>
                    <a:pt x="23396" y="25746"/>
                    <a:pt x="23073" y="25714"/>
                  </a:cubicBezTo>
                  <a:cubicBezTo>
                    <a:pt x="23073" y="25714"/>
                    <a:pt x="22167" y="25628"/>
                    <a:pt x="21600" y="25063"/>
                  </a:cubicBezTo>
                  <a:cubicBezTo>
                    <a:pt x="20626" y="24092"/>
                    <a:pt x="20631" y="22513"/>
                    <a:pt x="21600" y="21541"/>
                  </a:cubicBezTo>
                  <a:cubicBezTo>
                    <a:pt x="22087" y="21055"/>
                    <a:pt x="22725" y="20812"/>
                    <a:pt x="23362" y="20812"/>
                  </a:cubicBezTo>
                  <a:cubicBezTo>
                    <a:pt x="24000" y="20812"/>
                    <a:pt x="24637" y="21055"/>
                    <a:pt x="25124" y="21541"/>
                  </a:cubicBezTo>
                  <a:cubicBezTo>
                    <a:pt x="25685" y="22104"/>
                    <a:pt x="25776" y="23016"/>
                    <a:pt x="25776" y="23016"/>
                  </a:cubicBezTo>
                  <a:cubicBezTo>
                    <a:pt x="25805" y="23338"/>
                    <a:pt x="26022" y="23793"/>
                    <a:pt x="26252" y="24025"/>
                  </a:cubicBezTo>
                  <a:lnTo>
                    <a:pt x="26325" y="24099"/>
                  </a:lnTo>
                  <a:cubicBezTo>
                    <a:pt x="26437" y="24209"/>
                    <a:pt x="26588" y="24270"/>
                    <a:pt x="26746" y="24270"/>
                  </a:cubicBezTo>
                  <a:cubicBezTo>
                    <a:pt x="26902" y="24270"/>
                    <a:pt x="27053" y="24209"/>
                    <a:pt x="27165" y="24099"/>
                  </a:cubicBezTo>
                  <a:lnTo>
                    <a:pt x="33858" y="17405"/>
                  </a:lnTo>
                  <a:cubicBezTo>
                    <a:pt x="34088" y="17172"/>
                    <a:pt x="34087" y="16798"/>
                    <a:pt x="33855" y="16566"/>
                  </a:cubicBezTo>
                  <a:lnTo>
                    <a:pt x="28225" y="10937"/>
                  </a:lnTo>
                  <a:lnTo>
                    <a:pt x="27163" y="9874"/>
                  </a:lnTo>
                  <a:cubicBezTo>
                    <a:pt x="27051" y="9763"/>
                    <a:pt x="26900" y="9701"/>
                    <a:pt x="26742" y="9701"/>
                  </a:cubicBezTo>
                  <a:cubicBezTo>
                    <a:pt x="26585" y="9701"/>
                    <a:pt x="26434" y="9763"/>
                    <a:pt x="26322" y="9874"/>
                  </a:cubicBezTo>
                  <a:lnTo>
                    <a:pt x="26252" y="9945"/>
                  </a:lnTo>
                  <a:cubicBezTo>
                    <a:pt x="26022" y="10176"/>
                    <a:pt x="25807" y="10631"/>
                    <a:pt x="25773" y="10959"/>
                  </a:cubicBezTo>
                  <a:cubicBezTo>
                    <a:pt x="25773" y="10959"/>
                    <a:pt x="25687" y="11865"/>
                    <a:pt x="25124" y="12430"/>
                  </a:cubicBezTo>
                  <a:cubicBezTo>
                    <a:pt x="24657" y="12897"/>
                    <a:pt x="24024" y="13159"/>
                    <a:pt x="23363" y="13159"/>
                  </a:cubicBezTo>
                  <a:cubicBezTo>
                    <a:pt x="23351" y="13159"/>
                    <a:pt x="23341" y="13156"/>
                    <a:pt x="23329" y="13156"/>
                  </a:cubicBezTo>
                  <a:cubicBezTo>
                    <a:pt x="23312" y="13156"/>
                    <a:pt x="23293" y="13161"/>
                    <a:pt x="23276" y="13161"/>
                  </a:cubicBezTo>
                  <a:cubicBezTo>
                    <a:pt x="22268" y="13161"/>
                    <a:pt x="21358" y="12553"/>
                    <a:pt x="20974" y="11623"/>
                  </a:cubicBezTo>
                  <a:cubicBezTo>
                    <a:pt x="20588" y="10691"/>
                    <a:pt x="20801" y="9620"/>
                    <a:pt x="21513" y="8908"/>
                  </a:cubicBezTo>
                  <a:cubicBezTo>
                    <a:pt x="22076" y="8345"/>
                    <a:pt x="22987" y="8257"/>
                    <a:pt x="22987" y="8257"/>
                  </a:cubicBezTo>
                  <a:cubicBezTo>
                    <a:pt x="23310" y="8228"/>
                    <a:pt x="23765" y="8010"/>
                    <a:pt x="23996" y="7779"/>
                  </a:cubicBezTo>
                  <a:lnTo>
                    <a:pt x="24117" y="7662"/>
                  </a:lnTo>
                  <a:cubicBezTo>
                    <a:pt x="24345" y="7432"/>
                    <a:pt x="24347" y="7063"/>
                    <a:pt x="24122" y="6831"/>
                  </a:cubicBezTo>
                  <a:lnTo>
                    <a:pt x="23358" y="6067"/>
                  </a:lnTo>
                  <a:lnTo>
                    <a:pt x="17464" y="174"/>
                  </a:lnTo>
                  <a:cubicBezTo>
                    <a:pt x="17353" y="64"/>
                    <a:pt x="17202" y="0"/>
                    <a:pt x="17044" y="0"/>
                  </a:cubicBezTo>
                  <a:close/>
                </a:path>
              </a:pathLst>
            </a:custGeom>
            <a:solidFill>
              <a:srgbClr val="97E4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" name="Google Shape;637;p23">
              <a:extLst>
                <a:ext uri="{FF2B5EF4-FFF2-40B4-BE49-F238E27FC236}">
                  <a16:creationId xmlns:a16="http://schemas.microsoft.com/office/drawing/2014/main" id="{DCB1101E-33BC-305D-1ABB-3A02812981C5}"/>
                </a:ext>
              </a:extLst>
            </p:cNvPr>
            <p:cNvSpPr/>
            <p:nvPr/>
          </p:nvSpPr>
          <p:spPr>
            <a:xfrm flipH="1">
              <a:off x="3097072" y="1762740"/>
              <a:ext cx="1470698" cy="1465551"/>
            </a:xfrm>
            <a:custGeom>
              <a:avLst/>
              <a:gdLst/>
              <a:ahLst/>
              <a:cxnLst/>
              <a:rect l="l" t="t" r="r" b="b"/>
              <a:pathLst>
                <a:path w="34286" h="34168" extrusionOk="0">
                  <a:moveTo>
                    <a:pt x="17145" y="1"/>
                  </a:moveTo>
                  <a:cubicBezTo>
                    <a:pt x="16992" y="1"/>
                    <a:pt x="16839" y="59"/>
                    <a:pt x="16722" y="176"/>
                  </a:cubicBezTo>
                  <a:lnTo>
                    <a:pt x="16686" y="210"/>
                  </a:lnTo>
                  <a:cubicBezTo>
                    <a:pt x="16681" y="215"/>
                    <a:pt x="16681" y="220"/>
                    <a:pt x="16676" y="225"/>
                  </a:cubicBezTo>
                  <a:lnTo>
                    <a:pt x="11966" y="4935"/>
                  </a:lnTo>
                  <a:lnTo>
                    <a:pt x="9984" y="6917"/>
                  </a:lnTo>
                  <a:cubicBezTo>
                    <a:pt x="9756" y="7149"/>
                    <a:pt x="9758" y="7521"/>
                    <a:pt x="9988" y="7751"/>
                  </a:cubicBezTo>
                  <a:lnTo>
                    <a:pt x="10048" y="7810"/>
                  </a:lnTo>
                  <a:cubicBezTo>
                    <a:pt x="10290" y="8021"/>
                    <a:pt x="10698" y="8211"/>
                    <a:pt x="11002" y="8239"/>
                  </a:cubicBezTo>
                  <a:cubicBezTo>
                    <a:pt x="11002" y="8239"/>
                    <a:pt x="11759" y="8319"/>
                    <a:pt x="12317" y="8760"/>
                  </a:cubicBezTo>
                  <a:cubicBezTo>
                    <a:pt x="12404" y="8821"/>
                    <a:pt x="12487" y="8887"/>
                    <a:pt x="12562" y="8963"/>
                  </a:cubicBezTo>
                  <a:cubicBezTo>
                    <a:pt x="13552" y="9938"/>
                    <a:pt x="13559" y="11536"/>
                    <a:pt x="12576" y="12516"/>
                  </a:cubicBezTo>
                  <a:cubicBezTo>
                    <a:pt x="12086" y="13006"/>
                    <a:pt x="11445" y="13250"/>
                    <a:pt x="10804" y="13250"/>
                  </a:cubicBezTo>
                  <a:cubicBezTo>
                    <a:pt x="10156" y="13250"/>
                    <a:pt x="9509" y="13001"/>
                    <a:pt x="9018" y="12502"/>
                  </a:cubicBezTo>
                  <a:cubicBezTo>
                    <a:pt x="8939" y="12421"/>
                    <a:pt x="8869" y="12335"/>
                    <a:pt x="8807" y="12241"/>
                  </a:cubicBezTo>
                  <a:cubicBezTo>
                    <a:pt x="8376" y="11683"/>
                    <a:pt x="8300" y="10944"/>
                    <a:pt x="8300" y="10944"/>
                  </a:cubicBezTo>
                  <a:cubicBezTo>
                    <a:pt x="8271" y="10652"/>
                    <a:pt x="8094" y="10264"/>
                    <a:pt x="7894" y="10017"/>
                  </a:cubicBezTo>
                  <a:cubicBezTo>
                    <a:pt x="7890" y="10013"/>
                    <a:pt x="7887" y="10008"/>
                    <a:pt x="7883" y="10005"/>
                  </a:cubicBezTo>
                  <a:lnTo>
                    <a:pt x="7810" y="9933"/>
                  </a:lnTo>
                  <a:cubicBezTo>
                    <a:pt x="7697" y="9818"/>
                    <a:pt x="7544" y="9756"/>
                    <a:pt x="7388" y="9756"/>
                  </a:cubicBezTo>
                  <a:cubicBezTo>
                    <a:pt x="7313" y="9756"/>
                    <a:pt x="7238" y="9770"/>
                    <a:pt x="7166" y="9799"/>
                  </a:cubicBezTo>
                  <a:cubicBezTo>
                    <a:pt x="7096" y="9828"/>
                    <a:pt x="7029" y="9871"/>
                    <a:pt x="6974" y="9924"/>
                  </a:cubicBezTo>
                  <a:lnTo>
                    <a:pt x="5908" y="10990"/>
                  </a:lnTo>
                  <a:lnTo>
                    <a:pt x="282" y="16618"/>
                  </a:lnTo>
                  <a:cubicBezTo>
                    <a:pt x="277" y="16623"/>
                    <a:pt x="270" y="16624"/>
                    <a:pt x="265" y="16628"/>
                  </a:cubicBezTo>
                  <a:lnTo>
                    <a:pt x="236" y="16662"/>
                  </a:lnTo>
                  <a:cubicBezTo>
                    <a:pt x="0" y="16896"/>
                    <a:pt x="0" y="17275"/>
                    <a:pt x="236" y="17510"/>
                  </a:cubicBezTo>
                  <a:lnTo>
                    <a:pt x="6965" y="24238"/>
                  </a:lnTo>
                  <a:cubicBezTo>
                    <a:pt x="7082" y="24355"/>
                    <a:pt x="7235" y="24414"/>
                    <a:pt x="7388" y="24414"/>
                  </a:cubicBezTo>
                  <a:cubicBezTo>
                    <a:pt x="7541" y="24414"/>
                    <a:pt x="7695" y="24355"/>
                    <a:pt x="7811" y="24238"/>
                  </a:cubicBezTo>
                  <a:lnTo>
                    <a:pt x="7882" y="24168"/>
                  </a:lnTo>
                  <a:cubicBezTo>
                    <a:pt x="8115" y="23932"/>
                    <a:pt x="8330" y="23478"/>
                    <a:pt x="8364" y="23150"/>
                  </a:cubicBezTo>
                  <a:cubicBezTo>
                    <a:pt x="8364" y="23150"/>
                    <a:pt x="8450" y="22237"/>
                    <a:pt x="9016" y="21669"/>
                  </a:cubicBezTo>
                  <a:cubicBezTo>
                    <a:pt x="9506" y="21169"/>
                    <a:pt x="10154" y="20919"/>
                    <a:pt x="10803" y="20919"/>
                  </a:cubicBezTo>
                  <a:cubicBezTo>
                    <a:pt x="11444" y="20919"/>
                    <a:pt x="12085" y="21163"/>
                    <a:pt x="12574" y="21653"/>
                  </a:cubicBezTo>
                  <a:cubicBezTo>
                    <a:pt x="13559" y="22637"/>
                    <a:pt x="13552" y="24236"/>
                    <a:pt x="12559" y="25211"/>
                  </a:cubicBezTo>
                  <a:cubicBezTo>
                    <a:pt x="11994" y="25777"/>
                    <a:pt x="11081" y="25867"/>
                    <a:pt x="11081" y="25867"/>
                  </a:cubicBezTo>
                  <a:cubicBezTo>
                    <a:pt x="10753" y="25898"/>
                    <a:pt x="10295" y="26116"/>
                    <a:pt x="10063" y="26346"/>
                  </a:cubicBezTo>
                  <a:lnTo>
                    <a:pt x="9989" y="26419"/>
                  </a:lnTo>
                  <a:cubicBezTo>
                    <a:pt x="9758" y="26653"/>
                    <a:pt x="9758" y="27030"/>
                    <a:pt x="9989" y="27264"/>
                  </a:cubicBezTo>
                  <a:lnTo>
                    <a:pt x="16722" y="33995"/>
                  </a:lnTo>
                  <a:cubicBezTo>
                    <a:pt x="16839" y="34110"/>
                    <a:pt x="16991" y="34168"/>
                    <a:pt x="17144" y="34168"/>
                  </a:cubicBezTo>
                  <a:cubicBezTo>
                    <a:pt x="17296" y="34168"/>
                    <a:pt x="17448" y="34110"/>
                    <a:pt x="17565" y="33995"/>
                  </a:cubicBezTo>
                  <a:lnTo>
                    <a:pt x="24296" y="27264"/>
                  </a:lnTo>
                  <a:cubicBezTo>
                    <a:pt x="24414" y="27148"/>
                    <a:pt x="24567" y="27090"/>
                    <a:pt x="24720" y="27090"/>
                  </a:cubicBezTo>
                  <a:cubicBezTo>
                    <a:pt x="24873" y="27090"/>
                    <a:pt x="25027" y="27148"/>
                    <a:pt x="25144" y="27264"/>
                  </a:cubicBezTo>
                  <a:lnTo>
                    <a:pt x="25264" y="27384"/>
                  </a:lnTo>
                  <a:cubicBezTo>
                    <a:pt x="25496" y="27619"/>
                    <a:pt x="25712" y="28077"/>
                    <a:pt x="25743" y="28402"/>
                  </a:cubicBezTo>
                  <a:cubicBezTo>
                    <a:pt x="25743" y="28402"/>
                    <a:pt x="25832" y="29315"/>
                    <a:pt x="26399" y="29883"/>
                  </a:cubicBezTo>
                  <a:cubicBezTo>
                    <a:pt x="26888" y="30368"/>
                    <a:pt x="27526" y="30611"/>
                    <a:pt x="28165" y="30611"/>
                  </a:cubicBezTo>
                  <a:cubicBezTo>
                    <a:pt x="28806" y="30611"/>
                    <a:pt x="29447" y="30366"/>
                    <a:pt x="29936" y="29878"/>
                  </a:cubicBezTo>
                  <a:cubicBezTo>
                    <a:pt x="30913" y="28901"/>
                    <a:pt x="30914" y="27319"/>
                    <a:pt x="29943" y="26340"/>
                  </a:cubicBezTo>
                  <a:lnTo>
                    <a:pt x="29943" y="26340"/>
                  </a:lnTo>
                  <a:lnTo>
                    <a:pt x="29943" y="26344"/>
                  </a:lnTo>
                  <a:cubicBezTo>
                    <a:pt x="29373" y="25774"/>
                    <a:pt x="28460" y="25688"/>
                    <a:pt x="28460" y="25688"/>
                  </a:cubicBezTo>
                  <a:cubicBezTo>
                    <a:pt x="28132" y="25654"/>
                    <a:pt x="27677" y="25439"/>
                    <a:pt x="27442" y="25206"/>
                  </a:cubicBezTo>
                  <a:lnTo>
                    <a:pt x="27322" y="25084"/>
                  </a:lnTo>
                  <a:cubicBezTo>
                    <a:pt x="27092" y="24851"/>
                    <a:pt x="27092" y="24475"/>
                    <a:pt x="27322" y="24241"/>
                  </a:cubicBezTo>
                  <a:lnTo>
                    <a:pt x="34054" y="17508"/>
                  </a:lnTo>
                  <a:cubicBezTo>
                    <a:pt x="34285" y="17275"/>
                    <a:pt x="34285" y="16897"/>
                    <a:pt x="34054" y="16664"/>
                  </a:cubicBezTo>
                  <a:lnTo>
                    <a:pt x="27322" y="9933"/>
                  </a:lnTo>
                  <a:cubicBezTo>
                    <a:pt x="27090" y="9698"/>
                    <a:pt x="27090" y="9320"/>
                    <a:pt x="27322" y="9085"/>
                  </a:cubicBezTo>
                  <a:lnTo>
                    <a:pt x="27327" y="9081"/>
                  </a:lnTo>
                  <a:cubicBezTo>
                    <a:pt x="27559" y="8848"/>
                    <a:pt x="28017" y="8635"/>
                    <a:pt x="28345" y="8601"/>
                  </a:cubicBezTo>
                  <a:cubicBezTo>
                    <a:pt x="28345" y="8601"/>
                    <a:pt x="29258" y="8515"/>
                    <a:pt x="29825" y="7947"/>
                  </a:cubicBezTo>
                  <a:cubicBezTo>
                    <a:pt x="30817" y="6972"/>
                    <a:pt x="30823" y="5372"/>
                    <a:pt x="29840" y="4389"/>
                  </a:cubicBezTo>
                  <a:cubicBezTo>
                    <a:pt x="29350" y="3899"/>
                    <a:pt x="28709" y="3655"/>
                    <a:pt x="28068" y="3655"/>
                  </a:cubicBezTo>
                  <a:cubicBezTo>
                    <a:pt x="27420" y="3655"/>
                    <a:pt x="26771" y="3905"/>
                    <a:pt x="26280" y="4404"/>
                  </a:cubicBezTo>
                  <a:cubicBezTo>
                    <a:pt x="25716" y="4969"/>
                    <a:pt x="25628" y="5887"/>
                    <a:pt x="25628" y="5887"/>
                  </a:cubicBezTo>
                  <a:cubicBezTo>
                    <a:pt x="25596" y="6210"/>
                    <a:pt x="25381" y="6670"/>
                    <a:pt x="25146" y="6903"/>
                  </a:cubicBezTo>
                  <a:lnTo>
                    <a:pt x="25144" y="6907"/>
                  </a:lnTo>
                  <a:cubicBezTo>
                    <a:pt x="25027" y="7023"/>
                    <a:pt x="24873" y="7081"/>
                    <a:pt x="24720" y="7081"/>
                  </a:cubicBezTo>
                  <a:cubicBezTo>
                    <a:pt x="24567" y="7081"/>
                    <a:pt x="24414" y="7023"/>
                    <a:pt x="24296" y="6907"/>
                  </a:cubicBezTo>
                  <a:lnTo>
                    <a:pt x="17567" y="176"/>
                  </a:lnTo>
                  <a:cubicBezTo>
                    <a:pt x="17450" y="59"/>
                    <a:pt x="17297" y="1"/>
                    <a:pt x="17145" y="1"/>
                  </a:cubicBezTo>
                  <a:close/>
                </a:path>
              </a:pathLst>
            </a:custGeom>
            <a:solidFill>
              <a:srgbClr val="F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" name="Google Shape;638;p23">
              <a:extLst>
                <a:ext uri="{FF2B5EF4-FFF2-40B4-BE49-F238E27FC236}">
                  <a16:creationId xmlns:a16="http://schemas.microsoft.com/office/drawing/2014/main" id="{C96DBE4C-236D-A057-429B-7FC36B14CB3B}"/>
                </a:ext>
              </a:extLst>
            </p:cNvPr>
            <p:cNvSpPr/>
            <p:nvPr/>
          </p:nvSpPr>
          <p:spPr>
            <a:xfrm>
              <a:off x="2363734" y="1027326"/>
              <a:ext cx="1462291" cy="1457144"/>
            </a:xfrm>
            <a:custGeom>
              <a:avLst/>
              <a:gdLst/>
              <a:ahLst/>
              <a:cxnLst/>
              <a:rect l="l" t="t" r="r" b="b"/>
              <a:pathLst>
                <a:path w="34090" h="33972" extrusionOk="0">
                  <a:moveTo>
                    <a:pt x="17046" y="1"/>
                  </a:moveTo>
                  <a:cubicBezTo>
                    <a:pt x="16894" y="1"/>
                    <a:pt x="16742" y="59"/>
                    <a:pt x="16626" y="174"/>
                  </a:cubicBezTo>
                  <a:lnTo>
                    <a:pt x="9933" y="6868"/>
                  </a:lnTo>
                  <a:cubicBezTo>
                    <a:pt x="9821" y="6978"/>
                    <a:pt x="9670" y="7041"/>
                    <a:pt x="9512" y="7041"/>
                  </a:cubicBezTo>
                  <a:cubicBezTo>
                    <a:pt x="9354" y="7041"/>
                    <a:pt x="9203" y="6978"/>
                    <a:pt x="9094" y="6868"/>
                  </a:cubicBezTo>
                  <a:lnTo>
                    <a:pt x="9087" y="6861"/>
                  </a:lnTo>
                  <a:cubicBezTo>
                    <a:pt x="8857" y="6629"/>
                    <a:pt x="8642" y="6175"/>
                    <a:pt x="8611" y="5850"/>
                  </a:cubicBezTo>
                  <a:cubicBezTo>
                    <a:pt x="8611" y="5850"/>
                    <a:pt x="8522" y="4941"/>
                    <a:pt x="7959" y="4378"/>
                  </a:cubicBezTo>
                  <a:cubicBezTo>
                    <a:pt x="7469" y="3863"/>
                    <a:pt x="6813" y="3605"/>
                    <a:pt x="6156" y="3605"/>
                  </a:cubicBezTo>
                  <a:cubicBezTo>
                    <a:pt x="5520" y="3605"/>
                    <a:pt x="4883" y="3847"/>
                    <a:pt x="4396" y="4333"/>
                  </a:cubicBezTo>
                  <a:cubicBezTo>
                    <a:pt x="3407" y="5322"/>
                    <a:pt x="3425" y="6932"/>
                    <a:pt x="4435" y="7898"/>
                  </a:cubicBezTo>
                  <a:cubicBezTo>
                    <a:pt x="5002" y="8462"/>
                    <a:pt x="5908" y="8553"/>
                    <a:pt x="5908" y="8553"/>
                  </a:cubicBezTo>
                  <a:cubicBezTo>
                    <a:pt x="6232" y="8583"/>
                    <a:pt x="6687" y="8797"/>
                    <a:pt x="6919" y="9027"/>
                  </a:cubicBezTo>
                  <a:lnTo>
                    <a:pt x="6926" y="9034"/>
                  </a:lnTo>
                  <a:cubicBezTo>
                    <a:pt x="7156" y="9267"/>
                    <a:pt x="7156" y="9642"/>
                    <a:pt x="6926" y="9875"/>
                  </a:cubicBezTo>
                  <a:lnTo>
                    <a:pt x="232" y="16567"/>
                  </a:lnTo>
                  <a:cubicBezTo>
                    <a:pt x="1" y="16798"/>
                    <a:pt x="1" y="17174"/>
                    <a:pt x="232" y="17406"/>
                  </a:cubicBezTo>
                  <a:lnTo>
                    <a:pt x="6411" y="23585"/>
                  </a:lnTo>
                  <a:lnTo>
                    <a:pt x="6926" y="24100"/>
                  </a:lnTo>
                  <a:cubicBezTo>
                    <a:pt x="6969" y="24141"/>
                    <a:pt x="7020" y="24173"/>
                    <a:pt x="7073" y="24197"/>
                  </a:cubicBezTo>
                  <a:cubicBezTo>
                    <a:pt x="7158" y="24244"/>
                    <a:pt x="7250" y="24269"/>
                    <a:pt x="7345" y="24273"/>
                  </a:cubicBezTo>
                  <a:cubicBezTo>
                    <a:pt x="7503" y="24273"/>
                    <a:pt x="7654" y="24211"/>
                    <a:pt x="7765" y="24101"/>
                  </a:cubicBezTo>
                  <a:lnTo>
                    <a:pt x="7839" y="24027"/>
                  </a:lnTo>
                  <a:cubicBezTo>
                    <a:pt x="8069" y="23796"/>
                    <a:pt x="8283" y="23341"/>
                    <a:pt x="8318" y="23013"/>
                  </a:cubicBezTo>
                  <a:cubicBezTo>
                    <a:pt x="8318" y="23013"/>
                    <a:pt x="8405" y="22107"/>
                    <a:pt x="8967" y="21541"/>
                  </a:cubicBezTo>
                  <a:cubicBezTo>
                    <a:pt x="9183" y="21324"/>
                    <a:pt x="9437" y="21149"/>
                    <a:pt x="9717" y="21026"/>
                  </a:cubicBezTo>
                  <a:cubicBezTo>
                    <a:pt x="10047" y="20876"/>
                    <a:pt x="10396" y="20805"/>
                    <a:pt x="10740" y="20805"/>
                  </a:cubicBezTo>
                  <a:cubicBezTo>
                    <a:pt x="11539" y="20805"/>
                    <a:pt x="12316" y="21191"/>
                    <a:pt x="12792" y="21886"/>
                  </a:cubicBezTo>
                  <a:cubicBezTo>
                    <a:pt x="13474" y="22879"/>
                    <a:pt x="13347" y="24218"/>
                    <a:pt x="12490" y="25064"/>
                  </a:cubicBezTo>
                  <a:cubicBezTo>
                    <a:pt x="12119" y="25437"/>
                    <a:pt x="11599" y="25600"/>
                    <a:pt x="11289" y="25668"/>
                  </a:cubicBezTo>
                  <a:cubicBezTo>
                    <a:pt x="11157" y="25704"/>
                    <a:pt x="11023" y="25732"/>
                    <a:pt x="10887" y="25749"/>
                  </a:cubicBezTo>
                  <a:cubicBezTo>
                    <a:pt x="10830" y="25757"/>
                    <a:pt x="10775" y="25769"/>
                    <a:pt x="10722" y="25785"/>
                  </a:cubicBezTo>
                  <a:cubicBezTo>
                    <a:pt x="10456" y="25871"/>
                    <a:pt x="10173" y="26027"/>
                    <a:pt x="10008" y="26193"/>
                  </a:cubicBezTo>
                  <a:lnTo>
                    <a:pt x="9933" y="26265"/>
                  </a:lnTo>
                  <a:cubicBezTo>
                    <a:pt x="9699" y="26497"/>
                    <a:pt x="9699" y="26875"/>
                    <a:pt x="9933" y="27106"/>
                  </a:cubicBezTo>
                  <a:lnTo>
                    <a:pt x="11412" y="28584"/>
                  </a:lnTo>
                  <a:lnTo>
                    <a:pt x="16625" y="33798"/>
                  </a:lnTo>
                  <a:cubicBezTo>
                    <a:pt x="16736" y="33908"/>
                    <a:pt x="16887" y="33972"/>
                    <a:pt x="17043" y="33972"/>
                  </a:cubicBezTo>
                  <a:cubicBezTo>
                    <a:pt x="17198" y="33970"/>
                    <a:pt x="17347" y="33910"/>
                    <a:pt x="17459" y="33802"/>
                  </a:cubicBezTo>
                  <a:lnTo>
                    <a:pt x="20636" y="30627"/>
                  </a:lnTo>
                  <a:lnTo>
                    <a:pt x="24073" y="27189"/>
                  </a:lnTo>
                  <a:cubicBezTo>
                    <a:pt x="24300" y="26955"/>
                    <a:pt x="24300" y="26581"/>
                    <a:pt x="24073" y="26348"/>
                  </a:cubicBezTo>
                  <a:lnTo>
                    <a:pt x="23953" y="26231"/>
                  </a:lnTo>
                  <a:cubicBezTo>
                    <a:pt x="23722" y="26001"/>
                    <a:pt x="23267" y="25783"/>
                    <a:pt x="22942" y="25754"/>
                  </a:cubicBezTo>
                  <a:cubicBezTo>
                    <a:pt x="22942" y="25754"/>
                    <a:pt x="22033" y="25665"/>
                    <a:pt x="21470" y="25100"/>
                  </a:cubicBezTo>
                  <a:cubicBezTo>
                    <a:pt x="20528" y="24086"/>
                    <a:pt x="20569" y="22503"/>
                    <a:pt x="21561" y="21539"/>
                  </a:cubicBezTo>
                  <a:cubicBezTo>
                    <a:pt x="22056" y="21057"/>
                    <a:pt x="22698" y="20816"/>
                    <a:pt x="23340" y="20816"/>
                  </a:cubicBezTo>
                  <a:cubicBezTo>
                    <a:pt x="23985" y="20816"/>
                    <a:pt x="24629" y="21059"/>
                    <a:pt x="25125" y="21544"/>
                  </a:cubicBezTo>
                  <a:cubicBezTo>
                    <a:pt x="25687" y="22107"/>
                    <a:pt x="25774" y="23017"/>
                    <a:pt x="25774" y="23017"/>
                  </a:cubicBezTo>
                  <a:cubicBezTo>
                    <a:pt x="25807" y="23341"/>
                    <a:pt x="26021" y="23796"/>
                    <a:pt x="26253" y="24027"/>
                  </a:cubicBezTo>
                  <a:lnTo>
                    <a:pt x="26325" y="24101"/>
                  </a:lnTo>
                  <a:cubicBezTo>
                    <a:pt x="26441" y="24216"/>
                    <a:pt x="26592" y="24274"/>
                    <a:pt x="26744" y="24274"/>
                  </a:cubicBezTo>
                  <a:cubicBezTo>
                    <a:pt x="26891" y="24274"/>
                    <a:pt x="27038" y="24219"/>
                    <a:pt x="27152" y="24110"/>
                  </a:cubicBezTo>
                  <a:lnTo>
                    <a:pt x="29878" y="21384"/>
                  </a:lnTo>
                  <a:lnTo>
                    <a:pt x="33774" y="17487"/>
                  </a:lnTo>
                  <a:cubicBezTo>
                    <a:pt x="33779" y="17482"/>
                    <a:pt x="33786" y="17482"/>
                    <a:pt x="33791" y="17476"/>
                  </a:cubicBezTo>
                  <a:lnTo>
                    <a:pt x="33860" y="17408"/>
                  </a:lnTo>
                  <a:cubicBezTo>
                    <a:pt x="34090" y="17174"/>
                    <a:pt x="34090" y="16798"/>
                    <a:pt x="33860" y="16567"/>
                  </a:cubicBezTo>
                  <a:lnTo>
                    <a:pt x="27166" y="9875"/>
                  </a:lnTo>
                  <a:cubicBezTo>
                    <a:pt x="26934" y="9643"/>
                    <a:pt x="26934" y="9267"/>
                    <a:pt x="27166" y="9036"/>
                  </a:cubicBezTo>
                  <a:lnTo>
                    <a:pt x="27283" y="8914"/>
                  </a:lnTo>
                  <a:cubicBezTo>
                    <a:pt x="27513" y="8684"/>
                    <a:pt x="27973" y="8469"/>
                    <a:pt x="28297" y="8437"/>
                  </a:cubicBezTo>
                  <a:cubicBezTo>
                    <a:pt x="28297" y="8437"/>
                    <a:pt x="29203" y="8349"/>
                    <a:pt x="29770" y="7786"/>
                  </a:cubicBezTo>
                  <a:cubicBezTo>
                    <a:pt x="30769" y="6818"/>
                    <a:pt x="30782" y="5219"/>
                    <a:pt x="29799" y="4235"/>
                  </a:cubicBezTo>
                  <a:cubicBezTo>
                    <a:pt x="29311" y="3748"/>
                    <a:pt x="28674" y="3505"/>
                    <a:pt x="28036" y="3505"/>
                  </a:cubicBezTo>
                  <a:cubicBezTo>
                    <a:pt x="27385" y="3505"/>
                    <a:pt x="26735" y="3758"/>
                    <a:pt x="26246" y="4263"/>
                  </a:cubicBezTo>
                  <a:cubicBezTo>
                    <a:pt x="25685" y="4826"/>
                    <a:pt x="25594" y="5735"/>
                    <a:pt x="25594" y="5735"/>
                  </a:cubicBezTo>
                  <a:cubicBezTo>
                    <a:pt x="25563" y="6060"/>
                    <a:pt x="25350" y="6514"/>
                    <a:pt x="25119" y="6746"/>
                  </a:cubicBezTo>
                  <a:lnTo>
                    <a:pt x="24998" y="6866"/>
                  </a:lnTo>
                  <a:cubicBezTo>
                    <a:pt x="24883" y="6982"/>
                    <a:pt x="24731" y="7040"/>
                    <a:pt x="24579" y="7040"/>
                  </a:cubicBezTo>
                  <a:cubicBezTo>
                    <a:pt x="24427" y="7040"/>
                    <a:pt x="24275" y="6982"/>
                    <a:pt x="24159" y="6866"/>
                  </a:cubicBezTo>
                  <a:lnTo>
                    <a:pt x="17466" y="174"/>
                  </a:lnTo>
                  <a:cubicBezTo>
                    <a:pt x="17350" y="59"/>
                    <a:pt x="17198" y="1"/>
                    <a:pt x="170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639;p23">
              <a:extLst>
                <a:ext uri="{FF2B5EF4-FFF2-40B4-BE49-F238E27FC236}">
                  <a16:creationId xmlns:a16="http://schemas.microsoft.com/office/drawing/2014/main" id="{A2588FE4-F73A-7AD2-1D89-743A21886A80}"/>
                </a:ext>
              </a:extLst>
            </p:cNvPr>
            <p:cNvSpPr/>
            <p:nvPr/>
          </p:nvSpPr>
          <p:spPr>
            <a:xfrm flipH="1">
              <a:off x="3842674" y="1025712"/>
              <a:ext cx="1462119" cy="1457144"/>
            </a:xfrm>
            <a:custGeom>
              <a:avLst/>
              <a:gdLst/>
              <a:ahLst/>
              <a:cxnLst/>
              <a:rect l="l" t="t" r="r" b="b"/>
              <a:pathLst>
                <a:path w="34086" h="33972" extrusionOk="0">
                  <a:moveTo>
                    <a:pt x="17043" y="1"/>
                  </a:moveTo>
                  <a:cubicBezTo>
                    <a:pt x="16887" y="1"/>
                    <a:pt x="16736" y="61"/>
                    <a:pt x="16624" y="172"/>
                  </a:cubicBezTo>
                  <a:lnTo>
                    <a:pt x="9932" y="6866"/>
                  </a:lnTo>
                  <a:cubicBezTo>
                    <a:pt x="9701" y="7099"/>
                    <a:pt x="9701" y="7475"/>
                    <a:pt x="9932" y="7709"/>
                  </a:cubicBezTo>
                  <a:lnTo>
                    <a:pt x="10003" y="7779"/>
                  </a:lnTo>
                  <a:cubicBezTo>
                    <a:pt x="10235" y="8009"/>
                    <a:pt x="10689" y="8223"/>
                    <a:pt x="11014" y="8254"/>
                  </a:cubicBezTo>
                  <a:cubicBezTo>
                    <a:pt x="11014" y="8254"/>
                    <a:pt x="11923" y="8345"/>
                    <a:pt x="12486" y="8907"/>
                  </a:cubicBezTo>
                  <a:cubicBezTo>
                    <a:pt x="13430" y="9883"/>
                    <a:pt x="13420" y="11436"/>
                    <a:pt x="12459" y="12397"/>
                  </a:cubicBezTo>
                  <a:cubicBezTo>
                    <a:pt x="11973" y="12885"/>
                    <a:pt x="11335" y="13129"/>
                    <a:pt x="10697" y="13129"/>
                  </a:cubicBezTo>
                  <a:cubicBezTo>
                    <a:pt x="10074" y="13129"/>
                    <a:pt x="9450" y="12896"/>
                    <a:pt x="8968" y="12430"/>
                  </a:cubicBezTo>
                  <a:cubicBezTo>
                    <a:pt x="8402" y="11864"/>
                    <a:pt x="8314" y="10958"/>
                    <a:pt x="8314" y="10958"/>
                  </a:cubicBezTo>
                  <a:cubicBezTo>
                    <a:pt x="8280" y="10633"/>
                    <a:pt x="8067" y="10178"/>
                    <a:pt x="7835" y="9948"/>
                  </a:cubicBezTo>
                  <a:lnTo>
                    <a:pt x="7765" y="9873"/>
                  </a:lnTo>
                  <a:cubicBezTo>
                    <a:pt x="7653" y="9763"/>
                    <a:pt x="7502" y="9701"/>
                    <a:pt x="7344" y="9699"/>
                  </a:cubicBezTo>
                  <a:cubicBezTo>
                    <a:pt x="7186" y="9699"/>
                    <a:pt x="7037" y="9763"/>
                    <a:pt x="6926" y="9873"/>
                  </a:cubicBezTo>
                  <a:lnTo>
                    <a:pt x="232" y="16566"/>
                  </a:lnTo>
                  <a:cubicBezTo>
                    <a:pt x="0" y="16800"/>
                    <a:pt x="0" y="17174"/>
                    <a:pt x="232" y="17406"/>
                  </a:cubicBezTo>
                  <a:lnTo>
                    <a:pt x="6170" y="23347"/>
                  </a:lnTo>
                  <a:lnTo>
                    <a:pt x="6167" y="23347"/>
                  </a:lnTo>
                  <a:lnTo>
                    <a:pt x="6929" y="24109"/>
                  </a:lnTo>
                  <a:cubicBezTo>
                    <a:pt x="7154" y="24343"/>
                    <a:pt x="7152" y="24712"/>
                    <a:pt x="6924" y="24942"/>
                  </a:cubicBezTo>
                  <a:lnTo>
                    <a:pt x="6805" y="25059"/>
                  </a:lnTo>
                  <a:cubicBezTo>
                    <a:pt x="6574" y="25290"/>
                    <a:pt x="6119" y="25508"/>
                    <a:pt x="5794" y="25537"/>
                  </a:cubicBezTo>
                  <a:cubicBezTo>
                    <a:pt x="5794" y="25537"/>
                    <a:pt x="4883" y="25625"/>
                    <a:pt x="4322" y="26188"/>
                  </a:cubicBezTo>
                  <a:cubicBezTo>
                    <a:pt x="3610" y="26900"/>
                    <a:pt x="3397" y="27971"/>
                    <a:pt x="3781" y="28903"/>
                  </a:cubicBezTo>
                  <a:cubicBezTo>
                    <a:pt x="4167" y="29833"/>
                    <a:pt x="5075" y="30441"/>
                    <a:pt x="6083" y="30441"/>
                  </a:cubicBezTo>
                  <a:cubicBezTo>
                    <a:pt x="6102" y="30441"/>
                    <a:pt x="6119" y="30436"/>
                    <a:pt x="6138" y="30436"/>
                  </a:cubicBezTo>
                  <a:cubicBezTo>
                    <a:pt x="6148" y="30436"/>
                    <a:pt x="6158" y="30437"/>
                    <a:pt x="6170" y="30437"/>
                  </a:cubicBezTo>
                  <a:cubicBezTo>
                    <a:pt x="6173" y="30437"/>
                    <a:pt x="6175" y="30437"/>
                    <a:pt x="6177" y="30437"/>
                  </a:cubicBezTo>
                  <a:cubicBezTo>
                    <a:pt x="6835" y="30437"/>
                    <a:pt x="7466" y="30175"/>
                    <a:pt x="7933" y="29710"/>
                  </a:cubicBezTo>
                  <a:cubicBezTo>
                    <a:pt x="8494" y="29145"/>
                    <a:pt x="8582" y="28239"/>
                    <a:pt x="8582" y="28239"/>
                  </a:cubicBezTo>
                  <a:cubicBezTo>
                    <a:pt x="8614" y="27911"/>
                    <a:pt x="8829" y="27456"/>
                    <a:pt x="9059" y="27225"/>
                  </a:cubicBezTo>
                  <a:lnTo>
                    <a:pt x="9129" y="27154"/>
                  </a:lnTo>
                  <a:cubicBezTo>
                    <a:pt x="9243" y="27043"/>
                    <a:pt x="9394" y="26981"/>
                    <a:pt x="9551" y="26981"/>
                  </a:cubicBezTo>
                  <a:cubicBezTo>
                    <a:pt x="9708" y="26981"/>
                    <a:pt x="9859" y="27043"/>
                    <a:pt x="9970" y="27154"/>
                  </a:cubicBezTo>
                  <a:lnTo>
                    <a:pt x="11033" y="28217"/>
                  </a:lnTo>
                  <a:lnTo>
                    <a:pt x="11033" y="28211"/>
                  </a:lnTo>
                  <a:lnTo>
                    <a:pt x="16621" y="33800"/>
                  </a:lnTo>
                  <a:cubicBezTo>
                    <a:pt x="16734" y="33909"/>
                    <a:pt x="16885" y="33971"/>
                    <a:pt x="17043" y="33971"/>
                  </a:cubicBezTo>
                  <a:cubicBezTo>
                    <a:pt x="17192" y="33970"/>
                    <a:pt x="17337" y="33913"/>
                    <a:pt x="17445" y="33810"/>
                  </a:cubicBezTo>
                  <a:cubicBezTo>
                    <a:pt x="17450" y="33805"/>
                    <a:pt x="17457" y="33803"/>
                    <a:pt x="17462" y="33800"/>
                  </a:cubicBezTo>
                  <a:lnTo>
                    <a:pt x="23088" y="28172"/>
                  </a:lnTo>
                  <a:lnTo>
                    <a:pt x="24154" y="27106"/>
                  </a:lnTo>
                  <a:cubicBezTo>
                    <a:pt x="24209" y="27053"/>
                    <a:pt x="24274" y="27010"/>
                    <a:pt x="24346" y="26981"/>
                  </a:cubicBezTo>
                  <a:cubicBezTo>
                    <a:pt x="24418" y="26951"/>
                    <a:pt x="24494" y="26937"/>
                    <a:pt x="24569" y="26937"/>
                  </a:cubicBezTo>
                  <a:cubicBezTo>
                    <a:pt x="24724" y="26937"/>
                    <a:pt x="24876" y="26998"/>
                    <a:pt x="24990" y="27113"/>
                  </a:cubicBezTo>
                  <a:lnTo>
                    <a:pt x="25063" y="27187"/>
                  </a:lnTo>
                  <a:cubicBezTo>
                    <a:pt x="25067" y="27190"/>
                    <a:pt x="25070" y="27195"/>
                    <a:pt x="25074" y="27199"/>
                  </a:cubicBezTo>
                  <a:cubicBezTo>
                    <a:pt x="25274" y="27444"/>
                    <a:pt x="25450" y="27834"/>
                    <a:pt x="25480" y="28124"/>
                  </a:cubicBezTo>
                  <a:cubicBezTo>
                    <a:pt x="25480" y="28124"/>
                    <a:pt x="25556" y="28865"/>
                    <a:pt x="25985" y="29423"/>
                  </a:cubicBezTo>
                  <a:cubicBezTo>
                    <a:pt x="26049" y="29516"/>
                    <a:pt x="26119" y="29603"/>
                    <a:pt x="26198" y="29684"/>
                  </a:cubicBezTo>
                  <a:cubicBezTo>
                    <a:pt x="26689" y="30182"/>
                    <a:pt x="27336" y="30431"/>
                    <a:pt x="27983" y="30431"/>
                  </a:cubicBezTo>
                  <a:cubicBezTo>
                    <a:pt x="28624" y="30431"/>
                    <a:pt x="29265" y="30187"/>
                    <a:pt x="29754" y="29698"/>
                  </a:cubicBezTo>
                  <a:cubicBezTo>
                    <a:pt x="30737" y="28716"/>
                    <a:pt x="30732" y="27120"/>
                    <a:pt x="29742" y="26143"/>
                  </a:cubicBezTo>
                  <a:cubicBezTo>
                    <a:pt x="29667" y="26069"/>
                    <a:pt x="29584" y="26001"/>
                    <a:pt x="29497" y="25941"/>
                  </a:cubicBezTo>
                  <a:cubicBezTo>
                    <a:pt x="28937" y="25500"/>
                    <a:pt x="28182" y="25421"/>
                    <a:pt x="28182" y="25421"/>
                  </a:cubicBezTo>
                  <a:cubicBezTo>
                    <a:pt x="27878" y="25392"/>
                    <a:pt x="27470" y="25203"/>
                    <a:pt x="27226" y="24990"/>
                  </a:cubicBezTo>
                  <a:lnTo>
                    <a:pt x="27168" y="24932"/>
                  </a:lnTo>
                  <a:cubicBezTo>
                    <a:pt x="26938" y="24703"/>
                    <a:pt x="26936" y="24331"/>
                    <a:pt x="27164" y="24099"/>
                  </a:cubicBezTo>
                  <a:lnTo>
                    <a:pt x="29146" y="22115"/>
                  </a:lnTo>
                  <a:lnTo>
                    <a:pt x="33856" y="17407"/>
                  </a:lnTo>
                  <a:cubicBezTo>
                    <a:pt x="33861" y="17402"/>
                    <a:pt x="33861" y="17397"/>
                    <a:pt x="33866" y="17392"/>
                  </a:cubicBezTo>
                  <a:cubicBezTo>
                    <a:pt x="34086" y="17160"/>
                    <a:pt x="34081" y="16795"/>
                    <a:pt x="33856" y="16566"/>
                  </a:cubicBezTo>
                  <a:lnTo>
                    <a:pt x="27162" y="9873"/>
                  </a:lnTo>
                  <a:cubicBezTo>
                    <a:pt x="27052" y="9764"/>
                    <a:pt x="26905" y="9701"/>
                    <a:pt x="26750" y="9701"/>
                  </a:cubicBezTo>
                  <a:cubicBezTo>
                    <a:pt x="26748" y="9701"/>
                    <a:pt x="26746" y="9701"/>
                    <a:pt x="26744" y="9701"/>
                  </a:cubicBezTo>
                  <a:cubicBezTo>
                    <a:pt x="26586" y="9701"/>
                    <a:pt x="26435" y="9763"/>
                    <a:pt x="26323" y="9873"/>
                  </a:cubicBezTo>
                  <a:lnTo>
                    <a:pt x="26249" y="9948"/>
                  </a:lnTo>
                  <a:cubicBezTo>
                    <a:pt x="26019" y="10178"/>
                    <a:pt x="25803" y="10635"/>
                    <a:pt x="25774" y="10961"/>
                  </a:cubicBezTo>
                  <a:cubicBezTo>
                    <a:pt x="25774" y="10961"/>
                    <a:pt x="25685" y="11869"/>
                    <a:pt x="25122" y="12434"/>
                  </a:cubicBezTo>
                  <a:cubicBezTo>
                    <a:pt x="24634" y="12928"/>
                    <a:pt x="23990" y="13175"/>
                    <a:pt x="23347" y="13175"/>
                  </a:cubicBezTo>
                  <a:cubicBezTo>
                    <a:pt x="22709" y="13175"/>
                    <a:pt x="22072" y="12932"/>
                    <a:pt x="21586" y="12446"/>
                  </a:cubicBezTo>
                  <a:cubicBezTo>
                    <a:pt x="20608" y="11467"/>
                    <a:pt x="20613" y="9881"/>
                    <a:pt x="21598" y="8910"/>
                  </a:cubicBezTo>
                  <a:cubicBezTo>
                    <a:pt x="22163" y="8347"/>
                    <a:pt x="23071" y="8258"/>
                    <a:pt x="23071" y="8258"/>
                  </a:cubicBezTo>
                  <a:cubicBezTo>
                    <a:pt x="23395" y="8227"/>
                    <a:pt x="23850" y="8014"/>
                    <a:pt x="24080" y="7782"/>
                  </a:cubicBezTo>
                  <a:lnTo>
                    <a:pt x="24159" y="7709"/>
                  </a:lnTo>
                  <a:cubicBezTo>
                    <a:pt x="24389" y="7475"/>
                    <a:pt x="24389" y="7099"/>
                    <a:pt x="24159" y="6866"/>
                  </a:cubicBezTo>
                  <a:lnTo>
                    <a:pt x="17465" y="172"/>
                  </a:lnTo>
                  <a:cubicBezTo>
                    <a:pt x="17352" y="63"/>
                    <a:pt x="17201" y="1"/>
                    <a:pt x="1704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" name="Google Shape;640;p23">
            <a:extLst>
              <a:ext uri="{FF2B5EF4-FFF2-40B4-BE49-F238E27FC236}">
                <a16:creationId xmlns:a16="http://schemas.microsoft.com/office/drawing/2014/main" id="{0ADEC5FE-2614-B162-1506-A3578D7AB3D4}"/>
              </a:ext>
            </a:extLst>
          </p:cNvPr>
          <p:cNvGrpSpPr/>
          <p:nvPr/>
        </p:nvGrpSpPr>
        <p:grpSpPr>
          <a:xfrm>
            <a:off x="469252" y="2767496"/>
            <a:ext cx="2350762" cy="1172931"/>
            <a:chOff x="31739" y="3654849"/>
            <a:chExt cx="2350762" cy="1172931"/>
          </a:xfrm>
        </p:grpSpPr>
        <p:sp>
          <p:nvSpPr>
            <p:cNvPr id="41" name="Google Shape;642;p23">
              <a:extLst>
                <a:ext uri="{FF2B5EF4-FFF2-40B4-BE49-F238E27FC236}">
                  <a16:creationId xmlns:a16="http://schemas.microsoft.com/office/drawing/2014/main" id="{24ED59C8-7B9D-FD7B-6F6F-CADEE0F4A9A4}"/>
                </a:ext>
              </a:extLst>
            </p:cNvPr>
            <p:cNvSpPr txBox="1"/>
            <p:nvPr/>
          </p:nvSpPr>
          <p:spPr>
            <a:xfrm>
              <a:off x="31739" y="3707897"/>
              <a:ext cx="2350762" cy="111988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-US" sz="1600" b="1" dirty="0" err="1">
                  <a:solidFill>
                    <a:schemeClr val="bg2">
                      <a:lumMod val="20000"/>
                      <a:lumOff val="80000"/>
                    </a:schemeClr>
                  </a:solidFill>
                  <a:latin typeface="+mn-lt"/>
                  <a:ea typeface="+mn-ea"/>
                  <a:cs typeface="+mn-cs"/>
                  <a:sym typeface="Arial"/>
                </a:rPr>
                <a:t>Precizia</a:t>
              </a:r>
              <a:r>
                <a:rPr lang="en-US" sz="1600" b="1" dirty="0">
                  <a:solidFill>
                    <a:schemeClr val="bg2">
                      <a:lumMod val="20000"/>
                      <a:lumOff val="80000"/>
                    </a:schemeClr>
                  </a:solidFill>
                  <a:latin typeface="+mn-lt"/>
                  <a:ea typeface="+mn-ea"/>
                  <a:cs typeface="+mn-cs"/>
                  <a:sym typeface="Arial"/>
                </a:rPr>
                <a:t> </a:t>
              </a:r>
              <a:r>
                <a:rPr lang="en-US" sz="1600" b="1" dirty="0" err="1">
                  <a:solidFill>
                    <a:schemeClr val="bg2">
                      <a:lumMod val="20000"/>
                      <a:lumOff val="80000"/>
                    </a:schemeClr>
                  </a:solidFill>
                  <a:latin typeface="+mn-lt"/>
                  <a:ea typeface="+mn-ea"/>
                  <a:cs typeface="+mn-cs"/>
                  <a:sym typeface="Arial"/>
                </a:rPr>
                <a:t>și</a:t>
              </a:r>
              <a:r>
                <a:rPr lang="en-US" sz="1600" b="1" dirty="0">
                  <a:solidFill>
                    <a:schemeClr val="bg2">
                      <a:lumMod val="20000"/>
                      <a:lumOff val="80000"/>
                    </a:schemeClr>
                  </a:solidFill>
                  <a:latin typeface="+mn-lt"/>
                  <a:ea typeface="+mn-ea"/>
                  <a:cs typeface="+mn-cs"/>
                  <a:sym typeface="Arial"/>
                </a:rPr>
                <a:t> </a:t>
              </a:r>
              <a:r>
                <a:rPr lang="en-US" sz="1600" b="1" dirty="0" err="1">
                  <a:solidFill>
                    <a:schemeClr val="bg2">
                      <a:lumMod val="20000"/>
                      <a:lumOff val="80000"/>
                    </a:schemeClr>
                  </a:solidFill>
                  <a:latin typeface="+mn-lt"/>
                  <a:ea typeface="+mn-ea"/>
                  <a:cs typeface="+mn-cs"/>
                  <a:sym typeface="Arial"/>
                </a:rPr>
                <a:t>Resetarea</a:t>
              </a:r>
              <a:r>
                <a:rPr lang="en-US" sz="1600" b="1" dirty="0">
                  <a:solidFill>
                    <a:schemeClr val="bg2">
                      <a:lumMod val="20000"/>
                      <a:lumOff val="80000"/>
                    </a:schemeClr>
                  </a:solidFill>
                  <a:latin typeface="+mn-lt"/>
                  <a:ea typeface="+mn-ea"/>
                  <a:cs typeface="+mn-cs"/>
                  <a:sym typeface="Arial"/>
                </a:rPr>
                <a:t> Servo </a:t>
              </a:r>
              <a:r>
                <a:rPr lang="en-US" sz="1600" b="1" dirty="0" err="1">
                  <a:solidFill>
                    <a:schemeClr val="bg2">
                      <a:lumMod val="20000"/>
                      <a:lumOff val="80000"/>
                    </a:schemeClr>
                  </a:solidFill>
                  <a:latin typeface="+mn-lt"/>
                  <a:ea typeface="+mn-ea"/>
                  <a:cs typeface="+mn-cs"/>
                  <a:sym typeface="Arial"/>
                </a:rPr>
                <a:t>Motoarelor</a:t>
              </a:r>
              <a:endParaRPr lang="en-US" sz="1600" b="1" i="0" u="none" strike="noStrike" cap="none" dirty="0">
                <a:solidFill>
                  <a:schemeClr val="bg2"/>
                </a:solidFill>
                <a:latin typeface="+mn-lt"/>
                <a:ea typeface="+mn-ea"/>
                <a:cs typeface="+mn-cs"/>
                <a:sym typeface="Arial"/>
              </a:endParaRPr>
            </a:p>
          </p:txBody>
        </p:sp>
        <p:sp>
          <p:nvSpPr>
            <p:cNvPr id="42" name="Google Shape;643;p23">
              <a:extLst>
                <a:ext uri="{FF2B5EF4-FFF2-40B4-BE49-F238E27FC236}">
                  <a16:creationId xmlns:a16="http://schemas.microsoft.com/office/drawing/2014/main" id="{6413CAF6-367F-24CC-0ED2-6962B27E0490}"/>
                </a:ext>
              </a:extLst>
            </p:cNvPr>
            <p:cNvSpPr txBox="1"/>
            <p:nvPr/>
          </p:nvSpPr>
          <p:spPr>
            <a:xfrm>
              <a:off x="955331" y="3654849"/>
              <a:ext cx="508500" cy="335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02</a:t>
              </a:r>
              <a:endParaRPr sz="18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43" name="Google Shape;644;p23">
            <a:extLst>
              <a:ext uri="{FF2B5EF4-FFF2-40B4-BE49-F238E27FC236}">
                <a16:creationId xmlns:a16="http://schemas.microsoft.com/office/drawing/2014/main" id="{DA27349B-D5D5-20AF-14A3-F947B60CEDAE}"/>
              </a:ext>
            </a:extLst>
          </p:cNvPr>
          <p:cNvGrpSpPr/>
          <p:nvPr/>
        </p:nvGrpSpPr>
        <p:grpSpPr>
          <a:xfrm>
            <a:off x="1517784" y="4038854"/>
            <a:ext cx="2511629" cy="1270472"/>
            <a:chOff x="1640318" y="3598390"/>
            <a:chExt cx="2511629" cy="1270472"/>
          </a:xfrm>
        </p:grpSpPr>
        <p:sp>
          <p:nvSpPr>
            <p:cNvPr id="44" name="Google Shape;645;p23">
              <a:extLst>
                <a:ext uri="{FF2B5EF4-FFF2-40B4-BE49-F238E27FC236}">
                  <a16:creationId xmlns:a16="http://schemas.microsoft.com/office/drawing/2014/main" id="{8FCFD0CD-B837-DF6F-78DF-4D8B37AEB493}"/>
                </a:ext>
              </a:extLst>
            </p:cNvPr>
            <p:cNvSpPr txBox="1"/>
            <p:nvPr/>
          </p:nvSpPr>
          <p:spPr>
            <a:xfrm>
              <a:off x="1640318" y="3598390"/>
              <a:ext cx="2511629" cy="127047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139700" indent="0" algn="ctr">
                <a:buNone/>
              </a:pPr>
              <a:r>
                <a:rPr lang="en-US" sz="1600" b="1" dirty="0">
                  <a:solidFill>
                    <a:schemeClr val="bg2">
                      <a:lumMod val="20000"/>
                      <a:lumOff val="80000"/>
                    </a:schemeClr>
                  </a:solidFill>
                  <a:latin typeface="+mn-lt"/>
                  <a:ea typeface="+mn-ea"/>
                  <a:cs typeface="+mn-cs"/>
                  <a:sym typeface="Arial"/>
                </a:rPr>
                <a:t>Driver SIM8200EA-M2 </a:t>
              </a:r>
              <a:r>
                <a:rPr lang="en-US" sz="1600" b="1" dirty="0" err="1">
                  <a:solidFill>
                    <a:schemeClr val="bg2">
                      <a:lumMod val="20000"/>
                      <a:lumOff val="80000"/>
                    </a:schemeClr>
                  </a:solidFill>
                  <a:latin typeface="+mn-lt"/>
                  <a:ea typeface="+mn-ea"/>
                  <a:cs typeface="+mn-cs"/>
                  <a:sym typeface="Arial"/>
                </a:rPr>
                <a:t>pentru</a:t>
              </a:r>
              <a:r>
                <a:rPr lang="en-US" sz="1600" b="1" dirty="0">
                  <a:solidFill>
                    <a:schemeClr val="bg2">
                      <a:lumMod val="20000"/>
                      <a:lumOff val="80000"/>
                    </a:schemeClr>
                  </a:solidFill>
                  <a:latin typeface="+mn-lt"/>
                  <a:ea typeface="+mn-ea"/>
                  <a:cs typeface="+mn-cs"/>
                  <a:sym typeface="Arial"/>
                </a:rPr>
                <a:t> Raspberry Pi</a:t>
              </a:r>
            </a:p>
          </p:txBody>
        </p:sp>
        <p:sp>
          <p:nvSpPr>
            <p:cNvPr id="46" name="Google Shape;647;p23">
              <a:extLst>
                <a:ext uri="{FF2B5EF4-FFF2-40B4-BE49-F238E27FC236}">
                  <a16:creationId xmlns:a16="http://schemas.microsoft.com/office/drawing/2014/main" id="{F10B1DE3-7EDA-5C68-9E7A-5BFA96F5A1BC}"/>
                </a:ext>
              </a:extLst>
            </p:cNvPr>
            <p:cNvSpPr txBox="1"/>
            <p:nvPr/>
          </p:nvSpPr>
          <p:spPr>
            <a:xfrm>
              <a:off x="2641883" y="3651438"/>
              <a:ext cx="508500" cy="335400"/>
            </a:xfrm>
            <a:prstGeom prst="rect">
              <a:avLst/>
            </a:prstGeom>
            <a:solidFill>
              <a:srgbClr val="F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03</a:t>
              </a:r>
              <a:endParaRPr sz="18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47" name="Google Shape;648;p23">
            <a:extLst>
              <a:ext uri="{FF2B5EF4-FFF2-40B4-BE49-F238E27FC236}">
                <a16:creationId xmlns:a16="http://schemas.microsoft.com/office/drawing/2014/main" id="{F05095F7-1A8E-CC03-7C17-A13414725C91}"/>
              </a:ext>
            </a:extLst>
          </p:cNvPr>
          <p:cNvGrpSpPr/>
          <p:nvPr/>
        </p:nvGrpSpPr>
        <p:grpSpPr>
          <a:xfrm>
            <a:off x="3510641" y="3406995"/>
            <a:ext cx="2019990" cy="927536"/>
            <a:chOff x="3704380" y="3453250"/>
            <a:chExt cx="1652510" cy="927536"/>
          </a:xfrm>
        </p:grpSpPr>
        <p:sp>
          <p:nvSpPr>
            <p:cNvPr id="48" name="Google Shape;649;p23">
              <a:extLst>
                <a:ext uri="{FF2B5EF4-FFF2-40B4-BE49-F238E27FC236}">
                  <a16:creationId xmlns:a16="http://schemas.microsoft.com/office/drawing/2014/main" id="{E100BED9-79E3-E391-C333-FBE19829ED1D}"/>
                </a:ext>
              </a:extLst>
            </p:cNvPr>
            <p:cNvSpPr txBox="1"/>
            <p:nvPr/>
          </p:nvSpPr>
          <p:spPr>
            <a:xfrm>
              <a:off x="3704380" y="3826652"/>
              <a:ext cx="1652510" cy="55413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R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</a:pPr>
              <a:r>
                <a:rPr lang="en-US" sz="1600" b="1" dirty="0" err="1">
                  <a:solidFill>
                    <a:schemeClr val="bg2">
                      <a:lumMod val="20000"/>
                      <a:lumOff val="80000"/>
                    </a:schemeClr>
                  </a:solidFill>
                  <a:latin typeface="+mn-lt"/>
                  <a:ea typeface="+mn-ea"/>
                  <a:cs typeface="+mn-cs"/>
                </a:rPr>
                <a:t>Compatibilitatea</a:t>
              </a:r>
              <a:r>
                <a:rPr lang="en-US" sz="1600" b="1" dirty="0">
                  <a:solidFill>
                    <a:schemeClr val="bg2">
                      <a:lumMod val="20000"/>
                      <a:lumOff val="80000"/>
                    </a:schemeClr>
                  </a:solidFill>
                  <a:latin typeface="+mn-lt"/>
                  <a:ea typeface="+mn-ea"/>
                  <a:cs typeface="+mn-cs"/>
                </a:rPr>
                <a:t> cu </a:t>
              </a:r>
              <a:r>
                <a:rPr lang="ro-RO" sz="1600" b="1" dirty="0">
                  <a:solidFill>
                    <a:schemeClr val="bg2">
                      <a:lumMod val="20000"/>
                      <a:lumOff val="80000"/>
                    </a:schemeClr>
                  </a:solidFill>
                  <a:latin typeface="+mn-lt"/>
                  <a:ea typeface="+mn-ea"/>
                  <a:cs typeface="+mn-cs"/>
                </a:rPr>
                <a:t>portul USB</a:t>
              </a:r>
              <a:endParaRPr lang="en-US" sz="1600" b="1" dirty="0">
                <a:solidFill>
                  <a:schemeClr val="bg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0" name="Google Shape;651;p23">
              <a:extLst>
                <a:ext uri="{FF2B5EF4-FFF2-40B4-BE49-F238E27FC236}">
                  <a16:creationId xmlns:a16="http://schemas.microsoft.com/office/drawing/2014/main" id="{3150E104-F934-91B8-72E6-C7C1BB28044D}"/>
                </a:ext>
              </a:extLst>
            </p:cNvPr>
            <p:cNvSpPr txBox="1"/>
            <p:nvPr/>
          </p:nvSpPr>
          <p:spPr>
            <a:xfrm>
              <a:off x="4304400" y="3453250"/>
              <a:ext cx="508500" cy="3354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04</a:t>
              </a:r>
              <a:endParaRPr sz="18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58" name="Google Shape;659;p23">
            <a:extLst>
              <a:ext uri="{FF2B5EF4-FFF2-40B4-BE49-F238E27FC236}">
                <a16:creationId xmlns:a16="http://schemas.microsoft.com/office/drawing/2014/main" id="{802AF0E2-FC16-FE81-4A0F-9CDB6FDF8EEE}"/>
              </a:ext>
            </a:extLst>
          </p:cNvPr>
          <p:cNvGrpSpPr/>
          <p:nvPr/>
        </p:nvGrpSpPr>
        <p:grpSpPr>
          <a:xfrm>
            <a:off x="4244667" y="1674388"/>
            <a:ext cx="561900" cy="561900"/>
            <a:chOff x="2813925" y="1475113"/>
            <a:chExt cx="561900" cy="561900"/>
          </a:xfrm>
        </p:grpSpPr>
        <p:sp>
          <p:nvSpPr>
            <p:cNvPr id="59" name="Google Shape;660;p23">
              <a:extLst>
                <a:ext uri="{FF2B5EF4-FFF2-40B4-BE49-F238E27FC236}">
                  <a16:creationId xmlns:a16="http://schemas.microsoft.com/office/drawing/2014/main" id="{DFCD2D75-3285-6FA8-7301-F188EECAFA59}"/>
                </a:ext>
              </a:extLst>
            </p:cNvPr>
            <p:cNvSpPr/>
            <p:nvPr/>
          </p:nvSpPr>
          <p:spPr>
            <a:xfrm>
              <a:off x="2813925" y="1475113"/>
              <a:ext cx="561900" cy="5619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0" name="Google Shape;661;p23">
              <a:extLst>
                <a:ext uri="{FF2B5EF4-FFF2-40B4-BE49-F238E27FC236}">
                  <a16:creationId xmlns:a16="http://schemas.microsoft.com/office/drawing/2014/main" id="{520A03CA-04E3-48A7-2CC9-4018B5AF7846}"/>
                </a:ext>
              </a:extLst>
            </p:cNvPr>
            <p:cNvGrpSpPr/>
            <p:nvPr/>
          </p:nvGrpSpPr>
          <p:grpSpPr>
            <a:xfrm>
              <a:off x="2913215" y="1598341"/>
              <a:ext cx="363316" cy="315437"/>
              <a:chOff x="6218300" y="4416175"/>
              <a:chExt cx="516000" cy="448000"/>
            </a:xfrm>
          </p:grpSpPr>
          <p:sp>
            <p:nvSpPr>
              <p:cNvPr id="61" name="Google Shape;662;p23">
                <a:extLst>
                  <a:ext uri="{FF2B5EF4-FFF2-40B4-BE49-F238E27FC236}">
                    <a16:creationId xmlns:a16="http://schemas.microsoft.com/office/drawing/2014/main" id="{C7F34A92-1C73-DECB-E173-7E690244CB6A}"/>
                  </a:ext>
                </a:extLst>
              </p:cNvPr>
              <p:cNvSpPr/>
              <p:nvPr/>
            </p:nvSpPr>
            <p:spPr>
              <a:xfrm>
                <a:off x="6462150" y="4525375"/>
                <a:ext cx="28250" cy="141250"/>
              </a:xfrm>
              <a:custGeom>
                <a:avLst/>
                <a:gdLst/>
                <a:ahLst/>
                <a:cxnLst/>
                <a:rect l="l" t="t" r="r" b="b"/>
                <a:pathLst>
                  <a:path w="1130" h="5650" extrusionOk="0">
                    <a:moveTo>
                      <a:pt x="566" y="1"/>
                    </a:moveTo>
                    <a:cubicBezTo>
                      <a:pt x="253" y="1"/>
                      <a:pt x="0" y="254"/>
                      <a:pt x="0" y="567"/>
                    </a:cubicBezTo>
                    <a:lnTo>
                      <a:pt x="0" y="5087"/>
                    </a:lnTo>
                    <a:cubicBezTo>
                      <a:pt x="0" y="5397"/>
                      <a:pt x="253" y="5650"/>
                      <a:pt x="566" y="5650"/>
                    </a:cubicBezTo>
                    <a:cubicBezTo>
                      <a:pt x="877" y="5650"/>
                      <a:pt x="1130" y="5397"/>
                      <a:pt x="1130" y="5087"/>
                    </a:cubicBezTo>
                    <a:lnTo>
                      <a:pt x="1130" y="567"/>
                    </a:lnTo>
                    <a:cubicBezTo>
                      <a:pt x="1130" y="254"/>
                      <a:pt x="877" y="1"/>
                      <a:pt x="56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62" name="Google Shape;663;p23">
                <a:extLst>
                  <a:ext uri="{FF2B5EF4-FFF2-40B4-BE49-F238E27FC236}">
                    <a16:creationId xmlns:a16="http://schemas.microsoft.com/office/drawing/2014/main" id="{B25BC700-3AD0-CB90-D86A-CE821972E9D9}"/>
                  </a:ext>
                </a:extLst>
              </p:cNvPr>
              <p:cNvSpPr/>
              <p:nvPr/>
            </p:nvSpPr>
            <p:spPr>
              <a:xfrm>
                <a:off x="6218300" y="4416175"/>
                <a:ext cx="516000" cy="448000"/>
              </a:xfrm>
              <a:custGeom>
                <a:avLst/>
                <a:gdLst/>
                <a:ahLst/>
                <a:cxnLst/>
                <a:rect l="l" t="t" r="r" b="b"/>
                <a:pathLst>
                  <a:path w="20640" h="17920" extrusionOk="0">
                    <a:moveTo>
                      <a:pt x="10320" y="3240"/>
                    </a:moveTo>
                    <a:cubicBezTo>
                      <a:pt x="11254" y="3240"/>
                      <a:pt x="12013" y="3998"/>
                      <a:pt x="12013" y="4935"/>
                    </a:cubicBezTo>
                    <a:lnTo>
                      <a:pt x="12013" y="9452"/>
                    </a:lnTo>
                    <a:cubicBezTo>
                      <a:pt x="12013" y="10385"/>
                      <a:pt x="11254" y="11144"/>
                      <a:pt x="10320" y="11144"/>
                    </a:cubicBezTo>
                    <a:cubicBezTo>
                      <a:pt x="9384" y="11144"/>
                      <a:pt x="8625" y="10385"/>
                      <a:pt x="8625" y="9452"/>
                    </a:cubicBezTo>
                    <a:lnTo>
                      <a:pt x="8625" y="4935"/>
                    </a:lnTo>
                    <a:cubicBezTo>
                      <a:pt x="8625" y="3998"/>
                      <a:pt x="9384" y="3240"/>
                      <a:pt x="10320" y="3240"/>
                    </a:cubicBezTo>
                    <a:close/>
                    <a:moveTo>
                      <a:pt x="10320" y="12274"/>
                    </a:moveTo>
                    <a:cubicBezTo>
                      <a:pt x="10538" y="12274"/>
                      <a:pt x="10758" y="12316"/>
                      <a:pt x="10968" y="12403"/>
                    </a:cubicBezTo>
                    <a:cubicBezTo>
                      <a:pt x="11600" y="12665"/>
                      <a:pt x="12013" y="13282"/>
                      <a:pt x="12013" y="13969"/>
                    </a:cubicBezTo>
                    <a:cubicBezTo>
                      <a:pt x="12013" y="14902"/>
                      <a:pt x="11254" y="15661"/>
                      <a:pt x="10320" y="15661"/>
                    </a:cubicBezTo>
                    <a:cubicBezTo>
                      <a:pt x="9634" y="15661"/>
                      <a:pt x="9017" y="15248"/>
                      <a:pt x="8755" y="14616"/>
                    </a:cubicBezTo>
                    <a:cubicBezTo>
                      <a:pt x="8493" y="13984"/>
                      <a:pt x="8637" y="13255"/>
                      <a:pt x="9122" y="12770"/>
                    </a:cubicBezTo>
                    <a:cubicBezTo>
                      <a:pt x="9446" y="12446"/>
                      <a:pt x="9880" y="12274"/>
                      <a:pt x="10320" y="12274"/>
                    </a:cubicBezTo>
                    <a:close/>
                    <a:moveTo>
                      <a:pt x="10319" y="1"/>
                    </a:moveTo>
                    <a:cubicBezTo>
                      <a:pt x="9352" y="1"/>
                      <a:pt x="8386" y="487"/>
                      <a:pt x="7848" y="1460"/>
                    </a:cubicBezTo>
                    <a:lnTo>
                      <a:pt x="1040" y="13731"/>
                    </a:lnTo>
                    <a:cubicBezTo>
                      <a:pt x="1" y="15613"/>
                      <a:pt x="1359" y="17919"/>
                      <a:pt x="3509" y="17919"/>
                    </a:cubicBezTo>
                    <a:lnTo>
                      <a:pt x="17129" y="17919"/>
                    </a:lnTo>
                    <a:cubicBezTo>
                      <a:pt x="19279" y="17919"/>
                      <a:pt x="20640" y="15616"/>
                      <a:pt x="19598" y="13731"/>
                    </a:cubicBezTo>
                    <a:lnTo>
                      <a:pt x="12790" y="1460"/>
                    </a:lnTo>
                    <a:cubicBezTo>
                      <a:pt x="12252" y="487"/>
                      <a:pt x="11286" y="1"/>
                      <a:pt x="1031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63" name="Google Shape;664;p23">
                <a:extLst>
                  <a:ext uri="{FF2B5EF4-FFF2-40B4-BE49-F238E27FC236}">
                    <a16:creationId xmlns:a16="http://schemas.microsoft.com/office/drawing/2014/main" id="{C0B4AD12-2743-3DBF-8080-00F00681C3DE}"/>
                  </a:ext>
                </a:extLst>
              </p:cNvPr>
              <p:cNvSpPr/>
              <p:nvPr/>
            </p:nvSpPr>
            <p:spPr>
              <a:xfrm>
                <a:off x="6462150" y="4751225"/>
                <a:ext cx="28250" cy="28250"/>
              </a:xfrm>
              <a:custGeom>
                <a:avLst/>
                <a:gdLst/>
                <a:ahLst/>
                <a:cxnLst/>
                <a:rect l="l" t="t" r="r" b="b"/>
                <a:pathLst>
                  <a:path w="1130" h="1130" extrusionOk="0">
                    <a:moveTo>
                      <a:pt x="566" y="1"/>
                    </a:moveTo>
                    <a:cubicBezTo>
                      <a:pt x="253" y="1"/>
                      <a:pt x="0" y="253"/>
                      <a:pt x="0" y="567"/>
                    </a:cubicBezTo>
                    <a:cubicBezTo>
                      <a:pt x="0" y="877"/>
                      <a:pt x="253" y="1130"/>
                      <a:pt x="566" y="1130"/>
                    </a:cubicBezTo>
                    <a:cubicBezTo>
                      <a:pt x="877" y="1130"/>
                      <a:pt x="1130" y="877"/>
                      <a:pt x="1130" y="567"/>
                    </a:cubicBezTo>
                    <a:cubicBezTo>
                      <a:pt x="1130" y="253"/>
                      <a:pt x="877" y="1"/>
                      <a:pt x="56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</p:grpSp>
      </p:grpSp>
      <p:cxnSp>
        <p:nvCxnSpPr>
          <p:cNvPr id="64" name="Google Shape;665;p23">
            <a:extLst>
              <a:ext uri="{FF2B5EF4-FFF2-40B4-BE49-F238E27FC236}">
                <a16:creationId xmlns:a16="http://schemas.microsoft.com/office/drawing/2014/main" id="{3FD907D6-5394-A023-241E-5CD6B93335CF}"/>
              </a:ext>
            </a:extLst>
          </p:cNvPr>
          <p:cNvCxnSpPr>
            <a:cxnSpLocks/>
            <a:stCxn id="42" idx="0"/>
          </p:cNvCxnSpPr>
          <p:nvPr/>
        </p:nvCxnSpPr>
        <p:spPr>
          <a:xfrm rot="5400000" flipH="1" flipV="1">
            <a:off x="1713851" y="1815421"/>
            <a:ext cx="885318" cy="1018832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65" name="Google Shape;666;p23">
            <a:extLst>
              <a:ext uri="{FF2B5EF4-FFF2-40B4-BE49-F238E27FC236}">
                <a16:creationId xmlns:a16="http://schemas.microsoft.com/office/drawing/2014/main" id="{5467B9B1-A7E1-1D66-D3E4-974D357161A3}"/>
              </a:ext>
            </a:extLst>
          </p:cNvPr>
          <p:cNvCxnSpPr>
            <a:cxnSpLocks/>
            <a:stCxn id="46" idx="0"/>
          </p:cNvCxnSpPr>
          <p:nvPr/>
        </p:nvCxnSpPr>
        <p:spPr>
          <a:xfrm rot="5400000" flipH="1" flipV="1">
            <a:off x="2407822" y="3087865"/>
            <a:ext cx="1369814" cy="63826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80" name="Google Shape;681;p23">
            <a:extLst>
              <a:ext uri="{FF2B5EF4-FFF2-40B4-BE49-F238E27FC236}">
                <a16:creationId xmlns:a16="http://schemas.microsoft.com/office/drawing/2014/main" id="{D294803D-BE8A-532C-1623-2E187B9CB71A}"/>
              </a:ext>
            </a:extLst>
          </p:cNvPr>
          <p:cNvCxnSpPr>
            <a:cxnSpLocks/>
            <a:stCxn id="50" idx="0"/>
          </p:cNvCxnSpPr>
          <p:nvPr/>
        </p:nvCxnSpPr>
        <p:spPr>
          <a:xfrm rot="5400000" flipH="1" flipV="1">
            <a:off x="3967189" y="2819300"/>
            <a:ext cx="1175388" cy="3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grpSp>
        <p:nvGrpSpPr>
          <p:cNvPr id="81" name="Google Shape;682;p23">
            <a:extLst>
              <a:ext uri="{FF2B5EF4-FFF2-40B4-BE49-F238E27FC236}">
                <a16:creationId xmlns:a16="http://schemas.microsoft.com/office/drawing/2014/main" id="{B632D593-585E-2246-C219-6AAF0802957A}"/>
              </a:ext>
            </a:extLst>
          </p:cNvPr>
          <p:cNvGrpSpPr/>
          <p:nvPr/>
        </p:nvGrpSpPr>
        <p:grpSpPr>
          <a:xfrm>
            <a:off x="5100987" y="3940427"/>
            <a:ext cx="2191528" cy="852063"/>
            <a:chOff x="5206318" y="3476888"/>
            <a:chExt cx="2191528" cy="852063"/>
          </a:xfrm>
        </p:grpSpPr>
        <p:sp>
          <p:nvSpPr>
            <p:cNvPr id="83" name="Google Shape;684;p23">
              <a:extLst>
                <a:ext uri="{FF2B5EF4-FFF2-40B4-BE49-F238E27FC236}">
                  <a16:creationId xmlns:a16="http://schemas.microsoft.com/office/drawing/2014/main" id="{A5511975-03C7-1C5A-42C4-60DE751564A7}"/>
                </a:ext>
              </a:extLst>
            </p:cNvPr>
            <p:cNvSpPr txBox="1"/>
            <p:nvPr/>
          </p:nvSpPr>
          <p:spPr>
            <a:xfrm>
              <a:off x="5206318" y="3990551"/>
              <a:ext cx="2191528" cy="33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R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</a:pPr>
              <a:r>
                <a:rPr lang="en-US" sz="1600" b="1" dirty="0" err="1">
                  <a:solidFill>
                    <a:schemeClr val="bg2">
                      <a:lumMod val="20000"/>
                      <a:lumOff val="80000"/>
                    </a:schemeClr>
                  </a:solidFill>
                  <a:latin typeface="+mn-lt"/>
                  <a:ea typeface="+mn-ea"/>
                  <a:cs typeface="+mn-cs"/>
                </a:rPr>
                <a:t>Configurarea</a:t>
              </a:r>
              <a:r>
                <a:rPr lang="en-US" sz="1600" b="1" dirty="0">
                  <a:solidFill>
                    <a:schemeClr val="bg2">
                      <a:lumMod val="20000"/>
                      <a:lumOff val="80000"/>
                    </a:schemeClr>
                  </a:solidFill>
                  <a:latin typeface="+mn-lt"/>
                  <a:ea typeface="+mn-ea"/>
                  <a:cs typeface="+mn-cs"/>
                </a:rPr>
                <a:t> </a:t>
              </a:r>
              <a:r>
                <a:rPr lang="en-US" sz="1600" b="1" dirty="0" err="1">
                  <a:solidFill>
                    <a:schemeClr val="bg2">
                      <a:lumMod val="20000"/>
                      <a:lumOff val="80000"/>
                    </a:schemeClr>
                  </a:solidFill>
                  <a:latin typeface="+mn-lt"/>
                  <a:ea typeface="+mn-ea"/>
                  <a:cs typeface="+mn-cs"/>
                </a:rPr>
                <a:t>Rețelei</a:t>
              </a:r>
              <a:r>
                <a:rPr lang="en-US" sz="1600" b="1" dirty="0">
                  <a:solidFill>
                    <a:schemeClr val="bg2">
                      <a:lumMod val="20000"/>
                      <a:lumOff val="80000"/>
                    </a:schemeClr>
                  </a:solidFill>
                  <a:latin typeface="+mn-lt"/>
                  <a:ea typeface="+mn-ea"/>
                  <a:cs typeface="+mn-cs"/>
                </a:rPr>
                <a:t> SIM8200EA-M2 cu Raspberry Pi</a:t>
              </a:r>
            </a:p>
          </p:txBody>
        </p:sp>
        <p:sp>
          <p:nvSpPr>
            <p:cNvPr id="84" name="Google Shape;685;p23">
              <a:extLst>
                <a:ext uri="{FF2B5EF4-FFF2-40B4-BE49-F238E27FC236}">
                  <a16:creationId xmlns:a16="http://schemas.microsoft.com/office/drawing/2014/main" id="{2571BFCF-4AE2-4EDE-DA13-C1507453B566}"/>
                </a:ext>
              </a:extLst>
            </p:cNvPr>
            <p:cNvSpPr txBox="1"/>
            <p:nvPr/>
          </p:nvSpPr>
          <p:spPr>
            <a:xfrm>
              <a:off x="6048485" y="3476888"/>
              <a:ext cx="508500" cy="335400"/>
            </a:xfrm>
            <a:prstGeom prst="rect">
              <a:avLst/>
            </a:prstGeom>
            <a:solidFill>
              <a:srgbClr val="97E4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05</a:t>
              </a:r>
              <a:endParaRPr sz="18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cxnSp>
        <p:nvCxnSpPr>
          <p:cNvPr id="85" name="Google Shape;686;p23">
            <a:extLst>
              <a:ext uri="{FF2B5EF4-FFF2-40B4-BE49-F238E27FC236}">
                <a16:creationId xmlns:a16="http://schemas.microsoft.com/office/drawing/2014/main" id="{27162A5E-8BF3-706A-C96D-D3D11AD7CCD1}"/>
              </a:ext>
            </a:extLst>
          </p:cNvPr>
          <p:cNvCxnSpPr>
            <a:cxnSpLocks/>
            <a:stCxn id="84" idx="0"/>
          </p:cNvCxnSpPr>
          <p:nvPr/>
        </p:nvCxnSpPr>
        <p:spPr>
          <a:xfrm rot="16200000" flipV="1">
            <a:off x="5226605" y="2969628"/>
            <a:ext cx="1222355" cy="719244"/>
          </a:xfrm>
          <a:prstGeom prst="bentConnector3">
            <a:avLst>
              <a:gd name="adj1" fmla="val 101226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grpSp>
        <p:nvGrpSpPr>
          <p:cNvPr id="93" name="Google Shape;694;p23">
            <a:extLst>
              <a:ext uri="{FF2B5EF4-FFF2-40B4-BE49-F238E27FC236}">
                <a16:creationId xmlns:a16="http://schemas.microsoft.com/office/drawing/2014/main" id="{49D0F771-365A-A8FF-66B2-36F03010D59D}"/>
              </a:ext>
            </a:extLst>
          </p:cNvPr>
          <p:cNvGrpSpPr/>
          <p:nvPr/>
        </p:nvGrpSpPr>
        <p:grpSpPr>
          <a:xfrm>
            <a:off x="6322595" y="2665265"/>
            <a:ext cx="1736361" cy="975579"/>
            <a:chOff x="7087631" y="3453250"/>
            <a:chExt cx="1736361" cy="975579"/>
          </a:xfrm>
        </p:grpSpPr>
        <p:sp>
          <p:nvSpPr>
            <p:cNvPr id="95" name="Google Shape;696;p23">
              <a:extLst>
                <a:ext uri="{FF2B5EF4-FFF2-40B4-BE49-F238E27FC236}">
                  <a16:creationId xmlns:a16="http://schemas.microsoft.com/office/drawing/2014/main" id="{93665E88-0225-5BDE-357C-A244C5AEAA02}"/>
                </a:ext>
              </a:extLst>
            </p:cNvPr>
            <p:cNvSpPr txBox="1"/>
            <p:nvPr/>
          </p:nvSpPr>
          <p:spPr>
            <a:xfrm>
              <a:off x="7087631" y="4045200"/>
              <a:ext cx="1736361" cy="38362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R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</a:pPr>
              <a:r>
                <a:rPr lang="en-US" sz="1600" b="1" dirty="0" err="1">
                  <a:solidFill>
                    <a:schemeClr val="bg2">
                      <a:lumMod val="20000"/>
                      <a:lumOff val="80000"/>
                    </a:schemeClr>
                  </a:solidFill>
                  <a:latin typeface="+mn-lt"/>
                  <a:ea typeface="+mn-ea"/>
                  <a:cs typeface="+mn-cs"/>
                  <a:sym typeface="Arial"/>
                </a:rPr>
                <a:t>Funcționarea</a:t>
              </a:r>
              <a:r>
                <a:rPr lang="en-US" sz="1600" b="1" dirty="0">
                  <a:solidFill>
                    <a:schemeClr val="bg2">
                      <a:lumMod val="20000"/>
                      <a:lumOff val="80000"/>
                    </a:schemeClr>
                  </a:solidFill>
                  <a:latin typeface="+mn-lt"/>
                  <a:ea typeface="+mn-ea"/>
                  <a:cs typeface="+mn-cs"/>
                  <a:sym typeface="Arial"/>
                </a:rPr>
                <a:t> </a:t>
              </a:r>
              <a:r>
                <a:rPr lang="en-US" sz="1600" b="1" dirty="0" err="1">
                  <a:solidFill>
                    <a:schemeClr val="bg2">
                      <a:lumMod val="20000"/>
                      <a:lumOff val="80000"/>
                    </a:schemeClr>
                  </a:solidFill>
                  <a:latin typeface="+mn-lt"/>
                  <a:ea typeface="+mn-ea"/>
                  <a:cs typeface="+mn-cs"/>
                  <a:sym typeface="Arial"/>
                </a:rPr>
                <a:t>Simultană</a:t>
              </a:r>
              <a:r>
                <a:rPr lang="en-US" sz="1600" b="1" dirty="0">
                  <a:solidFill>
                    <a:schemeClr val="bg2">
                      <a:lumMod val="20000"/>
                      <a:lumOff val="80000"/>
                    </a:schemeClr>
                  </a:solidFill>
                  <a:latin typeface="+mn-lt"/>
                  <a:ea typeface="+mn-ea"/>
                  <a:cs typeface="+mn-cs"/>
                  <a:sym typeface="Arial"/>
                </a:rPr>
                <a:t> a </a:t>
              </a:r>
              <a:r>
                <a:rPr lang="en-US" sz="1600" b="1" dirty="0" err="1">
                  <a:solidFill>
                    <a:schemeClr val="bg2">
                      <a:lumMod val="20000"/>
                      <a:lumOff val="80000"/>
                    </a:schemeClr>
                  </a:solidFill>
                  <a:latin typeface="+mn-lt"/>
                  <a:ea typeface="+mn-ea"/>
                  <a:cs typeface="+mn-cs"/>
                  <a:sym typeface="Arial"/>
                </a:rPr>
                <a:t>Camerei</a:t>
              </a:r>
              <a:r>
                <a:rPr lang="en-US" sz="1600" b="1" dirty="0">
                  <a:solidFill>
                    <a:schemeClr val="bg2">
                      <a:lumMod val="20000"/>
                      <a:lumOff val="80000"/>
                    </a:schemeClr>
                  </a:solidFill>
                  <a:latin typeface="+mn-lt"/>
                  <a:ea typeface="+mn-ea"/>
                  <a:cs typeface="+mn-cs"/>
                  <a:sym typeface="Arial"/>
                </a:rPr>
                <a:t> </a:t>
              </a:r>
              <a:r>
                <a:rPr lang="en-US" sz="1600" b="1" dirty="0" err="1">
                  <a:solidFill>
                    <a:schemeClr val="bg2">
                      <a:lumMod val="20000"/>
                      <a:lumOff val="80000"/>
                    </a:schemeClr>
                  </a:solidFill>
                  <a:latin typeface="+mn-lt"/>
                  <a:ea typeface="+mn-ea"/>
                  <a:cs typeface="+mn-cs"/>
                  <a:sym typeface="Arial"/>
                </a:rPr>
                <a:t>și</a:t>
              </a:r>
              <a:r>
                <a:rPr lang="en-US" sz="1600" b="1" dirty="0">
                  <a:solidFill>
                    <a:schemeClr val="bg2">
                      <a:lumMod val="20000"/>
                      <a:lumOff val="80000"/>
                    </a:schemeClr>
                  </a:solidFill>
                  <a:latin typeface="+mn-lt"/>
                  <a:ea typeface="+mn-ea"/>
                  <a:cs typeface="+mn-cs"/>
                  <a:sym typeface="Arial"/>
                </a:rPr>
                <a:t> </a:t>
              </a:r>
              <a:r>
                <a:rPr lang="en-US" sz="1600" b="1" dirty="0" err="1">
                  <a:solidFill>
                    <a:schemeClr val="bg2">
                      <a:lumMod val="20000"/>
                      <a:lumOff val="80000"/>
                    </a:schemeClr>
                  </a:solidFill>
                  <a:latin typeface="+mn-lt"/>
                  <a:ea typeface="+mn-ea"/>
                  <a:cs typeface="+mn-cs"/>
                  <a:sym typeface="Arial"/>
                </a:rPr>
                <a:t>Serverului</a:t>
              </a:r>
              <a:endParaRPr lang="en-US" sz="1600" b="1" i="0" u="none" strike="noStrike" cap="none" dirty="0">
                <a:solidFill>
                  <a:schemeClr val="bg2"/>
                </a:solidFill>
                <a:latin typeface="+mn-lt"/>
                <a:ea typeface="+mn-ea"/>
                <a:cs typeface="+mn-cs"/>
                <a:sym typeface="Arial"/>
              </a:endParaRPr>
            </a:p>
          </p:txBody>
        </p:sp>
        <p:sp>
          <p:nvSpPr>
            <p:cNvPr id="96" name="Google Shape;697;p23">
              <a:extLst>
                <a:ext uri="{FF2B5EF4-FFF2-40B4-BE49-F238E27FC236}">
                  <a16:creationId xmlns:a16="http://schemas.microsoft.com/office/drawing/2014/main" id="{81B47DB8-4300-1EEB-0115-8CCDEEB88E66}"/>
                </a:ext>
              </a:extLst>
            </p:cNvPr>
            <p:cNvSpPr txBox="1"/>
            <p:nvPr/>
          </p:nvSpPr>
          <p:spPr>
            <a:xfrm>
              <a:off x="7699725" y="3453250"/>
              <a:ext cx="508500" cy="3354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06</a:t>
              </a:r>
              <a:endParaRPr sz="18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cxnSp>
        <p:nvCxnSpPr>
          <p:cNvPr id="97" name="Google Shape;698;p23">
            <a:extLst>
              <a:ext uri="{FF2B5EF4-FFF2-40B4-BE49-F238E27FC236}">
                <a16:creationId xmlns:a16="http://schemas.microsoft.com/office/drawing/2014/main" id="{10348D58-CCA9-030C-8053-289DD604D63E}"/>
              </a:ext>
            </a:extLst>
          </p:cNvPr>
          <p:cNvCxnSpPr>
            <a:cxnSpLocks/>
            <a:endCxn id="96" idx="0"/>
          </p:cNvCxnSpPr>
          <p:nvPr/>
        </p:nvCxnSpPr>
        <p:spPr>
          <a:xfrm>
            <a:off x="6335994" y="1921288"/>
            <a:ext cx="852945" cy="743977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232" name="Google Shape;635;p23">
            <a:extLst>
              <a:ext uri="{FF2B5EF4-FFF2-40B4-BE49-F238E27FC236}">
                <a16:creationId xmlns:a16="http://schemas.microsoft.com/office/drawing/2014/main" id="{FAA326BB-7B08-EF03-9318-72267EAD6C86}"/>
              </a:ext>
            </a:extLst>
          </p:cNvPr>
          <p:cNvSpPr/>
          <p:nvPr/>
        </p:nvSpPr>
        <p:spPr>
          <a:xfrm rot="16200000">
            <a:off x="4558016" y="498489"/>
            <a:ext cx="1462291" cy="1457144"/>
          </a:xfrm>
          <a:custGeom>
            <a:avLst/>
            <a:gdLst/>
            <a:ahLst/>
            <a:cxnLst/>
            <a:rect l="l" t="t" r="r" b="b"/>
            <a:pathLst>
              <a:path w="34090" h="33972" extrusionOk="0">
                <a:moveTo>
                  <a:pt x="17046" y="1"/>
                </a:moveTo>
                <a:cubicBezTo>
                  <a:pt x="16894" y="1"/>
                  <a:pt x="16742" y="59"/>
                  <a:pt x="16626" y="174"/>
                </a:cubicBezTo>
                <a:lnTo>
                  <a:pt x="9933" y="6868"/>
                </a:lnTo>
                <a:cubicBezTo>
                  <a:pt x="9821" y="6978"/>
                  <a:pt x="9670" y="7041"/>
                  <a:pt x="9512" y="7041"/>
                </a:cubicBezTo>
                <a:cubicBezTo>
                  <a:pt x="9354" y="7041"/>
                  <a:pt x="9203" y="6978"/>
                  <a:pt x="9094" y="6868"/>
                </a:cubicBezTo>
                <a:lnTo>
                  <a:pt x="9087" y="6861"/>
                </a:lnTo>
                <a:cubicBezTo>
                  <a:pt x="8857" y="6629"/>
                  <a:pt x="8642" y="6175"/>
                  <a:pt x="8611" y="5850"/>
                </a:cubicBezTo>
                <a:cubicBezTo>
                  <a:pt x="8611" y="5850"/>
                  <a:pt x="8522" y="4941"/>
                  <a:pt x="7959" y="4378"/>
                </a:cubicBezTo>
                <a:cubicBezTo>
                  <a:pt x="7469" y="3863"/>
                  <a:pt x="6813" y="3605"/>
                  <a:pt x="6156" y="3605"/>
                </a:cubicBezTo>
                <a:cubicBezTo>
                  <a:pt x="5520" y="3605"/>
                  <a:pt x="4883" y="3847"/>
                  <a:pt x="4396" y="4333"/>
                </a:cubicBezTo>
                <a:cubicBezTo>
                  <a:pt x="3407" y="5322"/>
                  <a:pt x="3425" y="6932"/>
                  <a:pt x="4435" y="7898"/>
                </a:cubicBezTo>
                <a:cubicBezTo>
                  <a:pt x="5002" y="8462"/>
                  <a:pt x="5908" y="8553"/>
                  <a:pt x="5908" y="8553"/>
                </a:cubicBezTo>
                <a:cubicBezTo>
                  <a:pt x="6232" y="8583"/>
                  <a:pt x="6687" y="8797"/>
                  <a:pt x="6919" y="9027"/>
                </a:cubicBezTo>
                <a:lnTo>
                  <a:pt x="6926" y="9034"/>
                </a:lnTo>
                <a:cubicBezTo>
                  <a:pt x="7156" y="9267"/>
                  <a:pt x="7156" y="9642"/>
                  <a:pt x="6926" y="9875"/>
                </a:cubicBezTo>
                <a:lnTo>
                  <a:pt x="232" y="16567"/>
                </a:lnTo>
                <a:cubicBezTo>
                  <a:pt x="1" y="16798"/>
                  <a:pt x="1" y="17174"/>
                  <a:pt x="232" y="17406"/>
                </a:cubicBezTo>
                <a:lnTo>
                  <a:pt x="6411" y="23585"/>
                </a:lnTo>
                <a:lnTo>
                  <a:pt x="6926" y="24100"/>
                </a:lnTo>
                <a:cubicBezTo>
                  <a:pt x="6969" y="24141"/>
                  <a:pt x="7020" y="24173"/>
                  <a:pt x="7073" y="24197"/>
                </a:cubicBezTo>
                <a:cubicBezTo>
                  <a:pt x="7158" y="24244"/>
                  <a:pt x="7250" y="24269"/>
                  <a:pt x="7345" y="24273"/>
                </a:cubicBezTo>
                <a:cubicBezTo>
                  <a:pt x="7503" y="24273"/>
                  <a:pt x="7654" y="24211"/>
                  <a:pt x="7765" y="24101"/>
                </a:cubicBezTo>
                <a:lnTo>
                  <a:pt x="7839" y="24027"/>
                </a:lnTo>
                <a:cubicBezTo>
                  <a:pt x="8069" y="23796"/>
                  <a:pt x="8283" y="23341"/>
                  <a:pt x="8318" y="23013"/>
                </a:cubicBezTo>
                <a:cubicBezTo>
                  <a:pt x="8318" y="23013"/>
                  <a:pt x="8405" y="22107"/>
                  <a:pt x="8967" y="21541"/>
                </a:cubicBezTo>
                <a:cubicBezTo>
                  <a:pt x="9183" y="21324"/>
                  <a:pt x="9437" y="21149"/>
                  <a:pt x="9717" y="21026"/>
                </a:cubicBezTo>
                <a:cubicBezTo>
                  <a:pt x="10047" y="20876"/>
                  <a:pt x="10396" y="20805"/>
                  <a:pt x="10740" y="20805"/>
                </a:cubicBezTo>
                <a:cubicBezTo>
                  <a:pt x="11539" y="20805"/>
                  <a:pt x="12316" y="21191"/>
                  <a:pt x="12792" y="21886"/>
                </a:cubicBezTo>
                <a:cubicBezTo>
                  <a:pt x="13474" y="22879"/>
                  <a:pt x="13347" y="24218"/>
                  <a:pt x="12490" y="25064"/>
                </a:cubicBezTo>
                <a:cubicBezTo>
                  <a:pt x="12119" y="25437"/>
                  <a:pt x="11599" y="25600"/>
                  <a:pt x="11289" y="25668"/>
                </a:cubicBezTo>
                <a:cubicBezTo>
                  <a:pt x="11157" y="25704"/>
                  <a:pt x="11023" y="25732"/>
                  <a:pt x="10887" y="25749"/>
                </a:cubicBezTo>
                <a:cubicBezTo>
                  <a:pt x="10830" y="25757"/>
                  <a:pt x="10775" y="25769"/>
                  <a:pt x="10722" y="25785"/>
                </a:cubicBezTo>
                <a:cubicBezTo>
                  <a:pt x="10456" y="25871"/>
                  <a:pt x="10173" y="26027"/>
                  <a:pt x="10008" y="26193"/>
                </a:cubicBezTo>
                <a:lnTo>
                  <a:pt x="9933" y="26265"/>
                </a:lnTo>
                <a:cubicBezTo>
                  <a:pt x="9699" y="26497"/>
                  <a:pt x="9699" y="26875"/>
                  <a:pt x="9933" y="27106"/>
                </a:cubicBezTo>
                <a:lnTo>
                  <a:pt x="11412" y="28584"/>
                </a:lnTo>
                <a:lnTo>
                  <a:pt x="16625" y="33798"/>
                </a:lnTo>
                <a:cubicBezTo>
                  <a:pt x="16736" y="33908"/>
                  <a:pt x="16887" y="33972"/>
                  <a:pt x="17043" y="33972"/>
                </a:cubicBezTo>
                <a:cubicBezTo>
                  <a:pt x="17198" y="33970"/>
                  <a:pt x="17347" y="33910"/>
                  <a:pt x="17459" y="33802"/>
                </a:cubicBezTo>
                <a:lnTo>
                  <a:pt x="20636" y="30627"/>
                </a:lnTo>
                <a:lnTo>
                  <a:pt x="24073" y="27189"/>
                </a:lnTo>
                <a:cubicBezTo>
                  <a:pt x="24300" y="26955"/>
                  <a:pt x="24300" y="26581"/>
                  <a:pt x="24073" y="26348"/>
                </a:cubicBezTo>
                <a:lnTo>
                  <a:pt x="23953" y="26231"/>
                </a:lnTo>
                <a:cubicBezTo>
                  <a:pt x="23722" y="26001"/>
                  <a:pt x="23267" y="25783"/>
                  <a:pt x="22942" y="25754"/>
                </a:cubicBezTo>
                <a:cubicBezTo>
                  <a:pt x="22942" y="25754"/>
                  <a:pt x="22033" y="25665"/>
                  <a:pt x="21470" y="25100"/>
                </a:cubicBezTo>
                <a:cubicBezTo>
                  <a:pt x="20528" y="24086"/>
                  <a:pt x="20569" y="22503"/>
                  <a:pt x="21561" y="21539"/>
                </a:cubicBezTo>
                <a:cubicBezTo>
                  <a:pt x="22056" y="21057"/>
                  <a:pt x="22698" y="20816"/>
                  <a:pt x="23340" y="20816"/>
                </a:cubicBezTo>
                <a:cubicBezTo>
                  <a:pt x="23985" y="20816"/>
                  <a:pt x="24629" y="21059"/>
                  <a:pt x="25125" y="21544"/>
                </a:cubicBezTo>
                <a:cubicBezTo>
                  <a:pt x="25687" y="22107"/>
                  <a:pt x="25774" y="23017"/>
                  <a:pt x="25774" y="23017"/>
                </a:cubicBezTo>
                <a:cubicBezTo>
                  <a:pt x="25807" y="23341"/>
                  <a:pt x="26021" y="23796"/>
                  <a:pt x="26253" y="24027"/>
                </a:cubicBezTo>
                <a:lnTo>
                  <a:pt x="26325" y="24101"/>
                </a:lnTo>
                <a:cubicBezTo>
                  <a:pt x="26441" y="24216"/>
                  <a:pt x="26592" y="24274"/>
                  <a:pt x="26744" y="24274"/>
                </a:cubicBezTo>
                <a:cubicBezTo>
                  <a:pt x="26891" y="24274"/>
                  <a:pt x="27038" y="24219"/>
                  <a:pt x="27152" y="24110"/>
                </a:cubicBezTo>
                <a:lnTo>
                  <a:pt x="29878" y="21384"/>
                </a:lnTo>
                <a:lnTo>
                  <a:pt x="33774" y="17487"/>
                </a:lnTo>
                <a:cubicBezTo>
                  <a:pt x="33779" y="17482"/>
                  <a:pt x="33786" y="17482"/>
                  <a:pt x="33791" y="17476"/>
                </a:cubicBezTo>
                <a:lnTo>
                  <a:pt x="33860" y="17408"/>
                </a:lnTo>
                <a:cubicBezTo>
                  <a:pt x="34090" y="17174"/>
                  <a:pt x="34090" y="16798"/>
                  <a:pt x="33860" y="16567"/>
                </a:cubicBezTo>
                <a:lnTo>
                  <a:pt x="27166" y="9875"/>
                </a:lnTo>
                <a:cubicBezTo>
                  <a:pt x="26934" y="9643"/>
                  <a:pt x="26934" y="9267"/>
                  <a:pt x="27166" y="9036"/>
                </a:cubicBezTo>
                <a:lnTo>
                  <a:pt x="27283" y="8914"/>
                </a:lnTo>
                <a:cubicBezTo>
                  <a:pt x="27513" y="8684"/>
                  <a:pt x="27973" y="8469"/>
                  <a:pt x="28297" y="8437"/>
                </a:cubicBezTo>
                <a:cubicBezTo>
                  <a:pt x="28297" y="8437"/>
                  <a:pt x="29203" y="8349"/>
                  <a:pt x="29770" y="7786"/>
                </a:cubicBezTo>
                <a:cubicBezTo>
                  <a:pt x="30769" y="6818"/>
                  <a:pt x="30782" y="5219"/>
                  <a:pt x="29799" y="4235"/>
                </a:cubicBezTo>
                <a:cubicBezTo>
                  <a:pt x="29311" y="3748"/>
                  <a:pt x="28674" y="3505"/>
                  <a:pt x="28036" y="3505"/>
                </a:cubicBezTo>
                <a:cubicBezTo>
                  <a:pt x="27385" y="3505"/>
                  <a:pt x="26735" y="3758"/>
                  <a:pt x="26246" y="4263"/>
                </a:cubicBezTo>
                <a:cubicBezTo>
                  <a:pt x="25685" y="4826"/>
                  <a:pt x="25594" y="5735"/>
                  <a:pt x="25594" y="5735"/>
                </a:cubicBezTo>
                <a:cubicBezTo>
                  <a:pt x="25563" y="6060"/>
                  <a:pt x="25350" y="6514"/>
                  <a:pt x="25119" y="6746"/>
                </a:cubicBezTo>
                <a:lnTo>
                  <a:pt x="24998" y="6866"/>
                </a:lnTo>
                <a:cubicBezTo>
                  <a:pt x="24883" y="6982"/>
                  <a:pt x="24731" y="7040"/>
                  <a:pt x="24579" y="7040"/>
                </a:cubicBezTo>
                <a:cubicBezTo>
                  <a:pt x="24427" y="7040"/>
                  <a:pt x="24275" y="6982"/>
                  <a:pt x="24159" y="6866"/>
                </a:cubicBezTo>
                <a:lnTo>
                  <a:pt x="17466" y="174"/>
                </a:lnTo>
                <a:cubicBezTo>
                  <a:pt x="17350" y="59"/>
                  <a:pt x="17198" y="1"/>
                  <a:pt x="17046" y="1"/>
                </a:cubicBezTo>
                <a:close/>
              </a:path>
            </a:pathLst>
          </a:custGeom>
          <a:solidFill>
            <a:srgbClr val="CAE8A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3" name="Google Shape;635;p23">
            <a:extLst>
              <a:ext uri="{FF2B5EF4-FFF2-40B4-BE49-F238E27FC236}">
                <a16:creationId xmlns:a16="http://schemas.microsoft.com/office/drawing/2014/main" id="{1EDB7431-D42A-858D-9547-7B65E67A73C4}"/>
              </a:ext>
            </a:extLst>
          </p:cNvPr>
          <p:cNvSpPr/>
          <p:nvPr/>
        </p:nvSpPr>
        <p:spPr>
          <a:xfrm rot="5400000">
            <a:off x="3079020" y="507041"/>
            <a:ext cx="1462291" cy="1457144"/>
          </a:xfrm>
          <a:custGeom>
            <a:avLst/>
            <a:gdLst/>
            <a:ahLst/>
            <a:cxnLst/>
            <a:rect l="l" t="t" r="r" b="b"/>
            <a:pathLst>
              <a:path w="34090" h="33972" extrusionOk="0">
                <a:moveTo>
                  <a:pt x="17046" y="1"/>
                </a:moveTo>
                <a:cubicBezTo>
                  <a:pt x="16894" y="1"/>
                  <a:pt x="16742" y="59"/>
                  <a:pt x="16626" y="174"/>
                </a:cubicBezTo>
                <a:lnTo>
                  <a:pt x="9933" y="6868"/>
                </a:lnTo>
                <a:cubicBezTo>
                  <a:pt x="9821" y="6978"/>
                  <a:pt x="9670" y="7041"/>
                  <a:pt x="9512" y="7041"/>
                </a:cubicBezTo>
                <a:cubicBezTo>
                  <a:pt x="9354" y="7041"/>
                  <a:pt x="9203" y="6978"/>
                  <a:pt x="9094" y="6868"/>
                </a:cubicBezTo>
                <a:lnTo>
                  <a:pt x="9087" y="6861"/>
                </a:lnTo>
                <a:cubicBezTo>
                  <a:pt x="8857" y="6629"/>
                  <a:pt x="8642" y="6175"/>
                  <a:pt x="8611" y="5850"/>
                </a:cubicBezTo>
                <a:cubicBezTo>
                  <a:pt x="8611" y="5850"/>
                  <a:pt x="8522" y="4941"/>
                  <a:pt x="7959" y="4378"/>
                </a:cubicBezTo>
                <a:cubicBezTo>
                  <a:pt x="7469" y="3863"/>
                  <a:pt x="6813" y="3605"/>
                  <a:pt x="6156" y="3605"/>
                </a:cubicBezTo>
                <a:cubicBezTo>
                  <a:pt x="5520" y="3605"/>
                  <a:pt x="4883" y="3847"/>
                  <a:pt x="4396" y="4333"/>
                </a:cubicBezTo>
                <a:cubicBezTo>
                  <a:pt x="3407" y="5322"/>
                  <a:pt x="3425" y="6932"/>
                  <a:pt x="4435" y="7898"/>
                </a:cubicBezTo>
                <a:cubicBezTo>
                  <a:pt x="5002" y="8462"/>
                  <a:pt x="5908" y="8553"/>
                  <a:pt x="5908" y="8553"/>
                </a:cubicBezTo>
                <a:cubicBezTo>
                  <a:pt x="6232" y="8583"/>
                  <a:pt x="6687" y="8797"/>
                  <a:pt x="6919" y="9027"/>
                </a:cubicBezTo>
                <a:lnTo>
                  <a:pt x="6926" y="9034"/>
                </a:lnTo>
                <a:cubicBezTo>
                  <a:pt x="7156" y="9267"/>
                  <a:pt x="7156" y="9642"/>
                  <a:pt x="6926" y="9875"/>
                </a:cubicBezTo>
                <a:lnTo>
                  <a:pt x="232" y="16567"/>
                </a:lnTo>
                <a:cubicBezTo>
                  <a:pt x="1" y="16798"/>
                  <a:pt x="1" y="17174"/>
                  <a:pt x="232" y="17406"/>
                </a:cubicBezTo>
                <a:lnTo>
                  <a:pt x="6411" y="23585"/>
                </a:lnTo>
                <a:lnTo>
                  <a:pt x="6926" y="24100"/>
                </a:lnTo>
                <a:cubicBezTo>
                  <a:pt x="6969" y="24141"/>
                  <a:pt x="7020" y="24173"/>
                  <a:pt x="7073" y="24197"/>
                </a:cubicBezTo>
                <a:cubicBezTo>
                  <a:pt x="7158" y="24244"/>
                  <a:pt x="7250" y="24269"/>
                  <a:pt x="7345" y="24273"/>
                </a:cubicBezTo>
                <a:cubicBezTo>
                  <a:pt x="7503" y="24273"/>
                  <a:pt x="7654" y="24211"/>
                  <a:pt x="7765" y="24101"/>
                </a:cubicBezTo>
                <a:lnTo>
                  <a:pt x="7839" y="24027"/>
                </a:lnTo>
                <a:cubicBezTo>
                  <a:pt x="8069" y="23796"/>
                  <a:pt x="8283" y="23341"/>
                  <a:pt x="8318" y="23013"/>
                </a:cubicBezTo>
                <a:cubicBezTo>
                  <a:pt x="8318" y="23013"/>
                  <a:pt x="8405" y="22107"/>
                  <a:pt x="8967" y="21541"/>
                </a:cubicBezTo>
                <a:cubicBezTo>
                  <a:pt x="9183" y="21324"/>
                  <a:pt x="9437" y="21149"/>
                  <a:pt x="9717" y="21026"/>
                </a:cubicBezTo>
                <a:cubicBezTo>
                  <a:pt x="10047" y="20876"/>
                  <a:pt x="10396" y="20805"/>
                  <a:pt x="10740" y="20805"/>
                </a:cubicBezTo>
                <a:cubicBezTo>
                  <a:pt x="11539" y="20805"/>
                  <a:pt x="12316" y="21191"/>
                  <a:pt x="12792" y="21886"/>
                </a:cubicBezTo>
                <a:cubicBezTo>
                  <a:pt x="13474" y="22879"/>
                  <a:pt x="13347" y="24218"/>
                  <a:pt x="12490" y="25064"/>
                </a:cubicBezTo>
                <a:cubicBezTo>
                  <a:pt x="12119" y="25437"/>
                  <a:pt x="11599" y="25600"/>
                  <a:pt x="11289" y="25668"/>
                </a:cubicBezTo>
                <a:cubicBezTo>
                  <a:pt x="11157" y="25704"/>
                  <a:pt x="11023" y="25732"/>
                  <a:pt x="10887" y="25749"/>
                </a:cubicBezTo>
                <a:cubicBezTo>
                  <a:pt x="10830" y="25757"/>
                  <a:pt x="10775" y="25769"/>
                  <a:pt x="10722" y="25785"/>
                </a:cubicBezTo>
                <a:cubicBezTo>
                  <a:pt x="10456" y="25871"/>
                  <a:pt x="10173" y="26027"/>
                  <a:pt x="10008" y="26193"/>
                </a:cubicBezTo>
                <a:lnTo>
                  <a:pt x="9933" y="26265"/>
                </a:lnTo>
                <a:cubicBezTo>
                  <a:pt x="9699" y="26497"/>
                  <a:pt x="9699" y="26875"/>
                  <a:pt x="9933" y="27106"/>
                </a:cubicBezTo>
                <a:lnTo>
                  <a:pt x="11412" y="28584"/>
                </a:lnTo>
                <a:lnTo>
                  <a:pt x="16625" y="33798"/>
                </a:lnTo>
                <a:cubicBezTo>
                  <a:pt x="16736" y="33908"/>
                  <a:pt x="16887" y="33972"/>
                  <a:pt x="17043" y="33972"/>
                </a:cubicBezTo>
                <a:cubicBezTo>
                  <a:pt x="17198" y="33970"/>
                  <a:pt x="17347" y="33910"/>
                  <a:pt x="17459" y="33802"/>
                </a:cubicBezTo>
                <a:lnTo>
                  <a:pt x="20636" y="30627"/>
                </a:lnTo>
                <a:lnTo>
                  <a:pt x="24073" y="27189"/>
                </a:lnTo>
                <a:cubicBezTo>
                  <a:pt x="24300" y="26955"/>
                  <a:pt x="24300" y="26581"/>
                  <a:pt x="24073" y="26348"/>
                </a:cubicBezTo>
                <a:lnTo>
                  <a:pt x="23953" y="26231"/>
                </a:lnTo>
                <a:cubicBezTo>
                  <a:pt x="23722" y="26001"/>
                  <a:pt x="23267" y="25783"/>
                  <a:pt x="22942" y="25754"/>
                </a:cubicBezTo>
                <a:cubicBezTo>
                  <a:pt x="22942" y="25754"/>
                  <a:pt x="22033" y="25665"/>
                  <a:pt x="21470" y="25100"/>
                </a:cubicBezTo>
                <a:cubicBezTo>
                  <a:pt x="20528" y="24086"/>
                  <a:pt x="20569" y="22503"/>
                  <a:pt x="21561" y="21539"/>
                </a:cubicBezTo>
                <a:cubicBezTo>
                  <a:pt x="22056" y="21057"/>
                  <a:pt x="22698" y="20816"/>
                  <a:pt x="23340" y="20816"/>
                </a:cubicBezTo>
                <a:cubicBezTo>
                  <a:pt x="23985" y="20816"/>
                  <a:pt x="24629" y="21059"/>
                  <a:pt x="25125" y="21544"/>
                </a:cubicBezTo>
                <a:cubicBezTo>
                  <a:pt x="25687" y="22107"/>
                  <a:pt x="25774" y="23017"/>
                  <a:pt x="25774" y="23017"/>
                </a:cubicBezTo>
                <a:cubicBezTo>
                  <a:pt x="25807" y="23341"/>
                  <a:pt x="26021" y="23796"/>
                  <a:pt x="26253" y="24027"/>
                </a:cubicBezTo>
                <a:lnTo>
                  <a:pt x="26325" y="24101"/>
                </a:lnTo>
                <a:cubicBezTo>
                  <a:pt x="26441" y="24216"/>
                  <a:pt x="26592" y="24274"/>
                  <a:pt x="26744" y="24274"/>
                </a:cubicBezTo>
                <a:cubicBezTo>
                  <a:pt x="26891" y="24274"/>
                  <a:pt x="27038" y="24219"/>
                  <a:pt x="27152" y="24110"/>
                </a:cubicBezTo>
                <a:lnTo>
                  <a:pt x="29878" y="21384"/>
                </a:lnTo>
                <a:lnTo>
                  <a:pt x="33774" y="17487"/>
                </a:lnTo>
                <a:cubicBezTo>
                  <a:pt x="33779" y="17482"/>
                  <a:pt x="33786" y="17482"/>
                  <a:pt x="33791" y="17476"/>
                </a:cubicBezTo>
                <a:lnTo>
                  <a:pt x="33860" y="17408"/>
                </a:lnTo>
                <a:cubicBezTo>
                  <a:pt x="34090" y="17174"/>
                  <a:pt x="34090" y="16798"/>
                  <a:pt x="33860" y="16567"/>
                </a:cubicBezTo>
                <a:lnTo>
                  <a:pt x="27166" y="9875"/>
                </a:lnTo>
                <a:cubicBezTo>
                  <a:pt x="26934" y="9643"/>
                  <a:pt x="26934" y="9267"/>
                  <a:pt x="27166" y="9036"/>
                </a:cubicBezTo>
                <a:lnTo>
                  <a:pt x="27283" y="8914"/>
                </a:lnTo>
                <a:cubicBezTo>
                  <a:pt x="27513" y="8684"/>
                  <a:pt x="27973" y="8469"/>
                  <a:pt x="28297" y="8437"/>
                </a:cubicBezTo>
                <a:cubicBezTo>
                  <a:pt x="28297" y="8437"/>
                  <a:pt x="29203" y="8349"/>
                  <a:pt x="29770" y="7786"/>
                </a:cubicBezTo>
                <a:cubicBezTo>
                  <a:pt x="30769" y="6818"/>
                  <a:pt x="30782" y="5219"/>
                  <a:pt x="29799" y="4235"/>
                </a:cubicBezTo>
                <a:cubicBezTo>
                  <a:pt x="29311" y="3748"/>
                  <a:pt x="28674" y="3505"/>
                  <a:pt x="28036" y="3505"/>
                </a:cubicBezTo>
                <a:cubicBezTo>
                  <a:pt x="27385" y="3505"/>
                  <a:pt x="26735" y="3758"/>
                  <a:pt x="26246" y="4263"/>
                </a:cubicBezTo>
                <a:cubicBezTo>
                  <a:pt x="25685" y="4826"/>
                  <a:pt x="25594" y="5735"/>
                  <a:pt x="25594" y="5735"/>
                </a:cubicBezTo>
                <a:cubicBezTo>
                  <a:pt x="25563" y="6060"/>
                  <a:pt x="25350" y="6514"/>
                  <a:pt x="25119" y="6746"/>
                </a:cubicBezTo>
                <a:lnTo>
                  <a:pt x="24998" y="6866"/>
                </a:lnTo>
                <a:cubicBezTo>
                  <a:pt x="24883" y="6982"/>
                  <a:pt x="24731" y="7040"/>
                  <a:pt x="24579" y="7040"/>
                </a:cubicBezTo>
                <a:cubicBezTo>
                  <a:pt x="24427" y="7040"/>
                  <a:pt x="24275" y="6982"/>
                  <a:pt x="24159" y="6866"/>
                </a:cubicBezTo>
                <a:lnTo>
                  <a:pt x="17466" y="174"/>
                </a:lnTo>
                <a:cubicBezTo>
                  <a:pt x="17350" y="59"/>
                  <a:pt x="17198" y="1"/>
                  <a:pt x="17046" y="1"/>
                </a:cubicBezTo>
                <a:close/>
              </a:path>
            </a:pathLst>
          </a:custGeom>
          <a:solidFill>
            <a:srgbClr val="F3E48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237" name="Google Shape;694;p23">
            <a:extLst>
              <a:ext uri="{FF2B5EF4-FFF2-40B4-BE49-F238E27FC236}">
                <a16:creationId xmlns:a16="http://schemas.microsoft.com/office/drawing/2014/main" id="{0718A2DF-A928-9B6F-6F30-8701F9C628E2}"/>
              </a:ext>
            </a:extLst>
          </p:cNvPr>
          <p:cNvGrpSpPr/>
          <p:nvPr/>
        </p:nvGrpSpPr>
        <p:grpSpPr>
          <a:xfrm>
            <a:off x="7666382" y="1484464"/>
            <a:ext cx="1431235" cy="1084586"/>
            <a:chOff x="7254658" y="3453250"/>
            <a:chExt cx="1431235" cy="1084586"/>
          </a:xfrm>
        </p:grpSpPr>
        <p:sp>
          <p:nvSpPr>
            <p:cNvPr id="239" name="Google Shape;696;p23">
              <a:extLst>
                <a:ext uri="{FF2B5EF4-FFF2-40B4-BE49-F238E27FC236}">
                  <a16:creationId xmlns:a16="http://schemas.microsoft.com/office/drawing/2014/main" id="{F1386B94-14E0-5EF6-A4E0-D7859D7AD7B0}"/>
                </a:ext>
              </a:extLst>
            </p:cNvPr>
            <p:cNvSpPr txBox="1"/>
            <p:nvPr/>
          </p:nvSpPr>
          <p:spPr>
            <a:xfrm>
              <a:off x="7254658" y="4002336"/>
              <a:ext cx="1431235" cy="535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R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</a:pPr>
              <a:r>
                <a:rPr lang="en-US" sz="1600" b="1" dirty="0" err="1">
                  <a:solidFill>
                    <a:schemeClr val="bg2">
                      <a:lumMod val="20000"/>
                      <a:lumOff val="80000"/>
                    </a:schemeClr>
                  </a:solidFill>
                  <a:latin typeface="+mn-lt"/>
                  <a:ea typeface="+mn-ea"/>
                  <a:cs typeface="+mn-cs"/>
                  <a:sym typeface="Arial"/>
                </a:rPr>
                <a:t>Pierderea</a:t>
              </a:r>
              <a:r>
                <a:rPr lang="en-US" sz="1600" b="1" dirty="0">
                  <a:solidFill>
                    <a:schemeClr val="bg2">
                      <a:lumMod val="20000"/>
                      <a:lumOff val="80000"/>
                    </a:schemeClr>
                  </a:solidFill>
                  <a:latin typeface="+mn-lt"/>
                  <a:ea typeface="+mn-ea"/>
                  <a:cs typeface="+mn-cs"/>
                  <a:sym typeface="Arial"/>
                </a:rPr>
                <a:t> </a:t>
              </a:r>
              <a:r>
                <a:rPr lang="en-US" sz="1600" b="1" dirty="0" err="1">
                  <a:solidFill>
                    <a:schemeClr val="bg2">
                      <a:lumMod val="20000"/>
                      <a:lumOff val="80000"/>
                    </a:schemeClr>
                  </a:solidFill>
                  <a:latin typeface="+mn-lt"/>
                  <a:ea typeface="+mn-ea"/>
                  <a:cs typeface="+mn-cs"/>
                  <a:sym typeface="Arial"/>
                </a:rPr>
                <a:t>Datelor</a:t>
              </a:r>
              <a:r>
                <a:rPr lang="en-US" sz="1600" b="1" dirty="0">
                  <a:solidFill>
                    <a:schemeClr val="bg2">
                      <a:lumMod val="20000"/>
                      <a:lumOff val="80000"/>
                    </a:schemeClr>
                  </a:solidFill>
                  <a:latin typeface="+mn-lt"/>
                  <a:ea typeface="+mn-ea"/>
                  <a:cs typeface="+mn-cs"/>
                  <a:sym typeface="Arial"/>
                </a:rPr>
                <a:t> </a:t>
              </a:r>
              <a:r>
                <a:rPr lang="en-US" sz="1600" b="1" dirty="0" err="1">
                  <a:solidFill>
                    <a:schemeClr val="bg2">
                      <a:lumMod val="20000"/>
                      <a:lumOff val="80000"/>
                    </a:schemeClr>
                  </a:solidFill>
                  <a:latin typeface="+mn-lt"/>
                  <a:ea typeface="+mn-ea"/>
                  <a:cs typeface="+mn-cs"/>
                  <a:sym typeface="Arial"/>
                </a:rPr>
                <a:t>în</a:t>
              </a:r>
              <a:r>
                <a:rPr lang="en-US" sz="1600" b="1" dirty="0">
                  <a:solidFill>
                    <a:schemeClr val="bg2">
                      <a:lumMod val="20000"/>
                      <a:lumOff val="80000"/>
                    </a:schemeClr>
                  </a:solidFill>
                  <a:latin typeface="+mn-lt"/>
                  <a:ea typeface="+mn-ea"/>
                  <a:cs typeface="+mn-cs"/>
                  <a:sym typeface="Arial"/>
                </a:rPr>
                <a:t> </a:t>
              </a:r>
              <a:r>
                <a:rPr lang="en-US" sz="1600" b="1" dirty="0" err="1">
                  <a:solidFill>
                    <a:schemeClr val="bg2">
                      <a:lumMod val="20000"/>
                      <a:lumOff val="80000"/>
                    </a:schemeClr>
                  </a:solidFill>
                  <a:latin typeface="+mn-lt"/>
                  <a:ea typeface="+mn-ea"/>
                  <a:cs typeface="+mn-cs"/>
                  <a:sym typeface="Arial"/>
                </a:rPr>
                <a:t>Timpul</a:t>
              </a:r>
              <a:r>
                <a:rPr lang="en-US" sz="1600" b="1" dirty="0">
                  <a:solidFill>
                    <a:schemeClr val="bg2">
                      <a:lumMod val="20000"/>
                      <a:lumOff val="80000"/>
                    </a:schemeClr>
                  </a:solidFill>
                  <a:latin typeface="+mn-lt"/>
                  <a:ea typeface="+mn-ea"/>
                  <a:cs typeface="+mn-cs"/>
                  <a:sym typeface="Arial"/>
                </a:rPr>
                <a:t> </a:t>
              </a:r>
              <a:r>
                <a:rPr lang="en-US" sz="1600" b="1" dirty="0" err="1">
                  <a:solidFill>
                    <a:schemeClr val="bg2">
                      <a:lumMod val="20000"/>
                      <a:lumOff val="80000"/>
                    </a:schemeClr>
                  </a:solidFill>
                  <a:latin typeface="+mn-lt"/>
                  <a:ea typeface="+mn-ea"/>
                  <a:cs typeface="+mn-cs"/>
                  <a:sym typeface="Arial"/>
                </a:rPr>
                <a:t>Transmisie</a:t>
              </a:r>
              <a:endParaRPr lang="en-US" sz="1600" b="1" i="0" u="none" strike="noStrike" cap="none" dirty="0">
                <a:solidFill>
                  <a:schemeClr val="bg2"/>
                </a:solidFill>
                <a:latin typeface="+mn-lt"/>
                <a:ea typeface="+mn-ea"/>
                <a:cs typeface="+mn-cs"/>
                <a:sym typeface="Arial"/>
              </a:endParaRPr>
            </a:p>
          </p:txBody>
        </p:sp>
        <p:sp>
          <p:nvSpPr>
            <p:cNvPr id="240" name="Google Shape;697;p23">
              <a:extLst>
                <a:ext uri="{FF2B5EF4-FFF2-40B4-BE49-F238E27FC236}">
                  <a16:creationId xmlns:a16="http://schemas.microsoft.com/office/drawing/2014/main" id="{DCCCA8DF-C846-D6ED-3DFD-6C165007C654}"/>
                </a:ext>
              </a:extLst>
            </p:cNvPr>
            <p:cNvSpPr txBox="1"/>
            <p:nvPr/>
          </p:nvSpPr>
          <p:spPr>
            <a:xfrm>
              <a:off x="7699725" y="3453250"/>
              <a:ext cx="508500" cy="335400"/>
            </a:xfrm>
            <a:prstGeom prst="rect">
              <a:avLst/>
            </a:prstGeom>
            <a:solidFill>
              <a:srgbClr val="CAE8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07</a:t>
              </a:r>
              <a:endParaRPr sz="18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cxnSp>
        <p:nvCxnSpPr>
          <p:cNvPr id="241" name="Google Shape;698;p23">
            <a:extLst>
              <a:ext uri="{FF2B5EF4-FFF2-40B4-BE49-F238E27FC236}">
                <a16:creationId xmlns:a16="http://schemas.microsoft.com/office/drawing/2014/main" id="{5CB04863-2CAA-806E-ADC9-319FAF53661D}"/>
              </a:ext>
            </a:extLst>
          </p:cNvPr>
          <p:cNvCxnSpPr>
            <a:cxnSpLocks/>
            <a:endCxn id="240" idx="0"/>
          </p:cNvCxnSpPr>
          <p:nvPr/>
        </p:nvCxnSpPr>
        <p:spPr>
          <a:xfrm>
            <a:off x="5776485" y="1178068"/>
            <a:ext cx="2589214" cy="306396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oval" w="med" len="med"/>
            <a:tailEnd type="none" w="med" len="med"/>
          </a:ln>
        </p:spPr>
      </p:cxnSp>
      <p:grpSp>
        <p:nvGrpSpPr>
          <p:cNvPr id="243" name="Google Shape;640;p23">
            <a:extLst>
              <a:ext uri="{FF2B5EF4-FFF2-40B4-BE49-F238E27FC236}">
                <a16:creationId xmlns:a16="http://schemas.microsoft.com/office/drawing/2014/main" id="{89D8AF02-F6EE-DED0-3402-99A57E4AADA1}"/>
              </a:ext>
            </a:extLst>
          </p:cNvPr>
          <p:cNvGrpSpPr/>
          <p:nvPr/>
        </p:nvGrpSpPr>
        <p:grpSpPr>
          <a:xfrm>
            <a:off x="-82814" y="1432560"/>
            <a:ext cx="1795994" cy="929046"/>
            <a:chOff x="380371" y="3475667"/>
            <a:chExt cx="1795994" cy="929046"/>
          </a:xfrm>
        </p:grpSpPr>
        <p:sp>
          <p:nvSpPr>
            <p:cNvPr id="245" name="Google Shape;642;p23">
              <a:extLst>
                <a:ext uri="{FF2B5EF4-FFF2-40B4-BE49-F238E27FC236}">
                  <a16:creationId xmlns:a16="http://schemas.microsoft.com/office/drawing/2014/main" id="{16F3B345-6268-D72C-06BF-8E1108314075}"/>
                </a:ext>
              </a:extLst>
            </p:cNvPr>
            <p:cNvSpPr txBox="1"/>
            <p:nvPr/>
          </p:nvSpPr>
          <p:spPr>
            <a:xfrm>
              <a:off x="380371" y="3885230"/>
              <a:ext cx="1795994" cy="51948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139700" indent="0" algn="ctr">
                <a:buNone/>
              </a:pPr>
              <a:r>
                <a:rPr lang="en-US" sz="1600" b="1" dirty="0" err="1">
                  <a:solidFill>
                    <a:schemeClr val="bg2">
                      <a:lumMod val="20000"/>
                      <a:lumOff val="80000"/>
                    </a:schemeClr>
                  </a:solidFill>
                  <a:latin typeface="+mn-lt"/>
                  <a:ea typeface="+mn-ea"/>
                  <a:cs typeface="+mn-cs"/>
                </a:rPr>
                <a:t>Alimetarea</a:t>
              </a:r>
              <a:r>
                <a:rPr lang="en-US" sz="1600" b="1" dirty="0">
                  <a:solidFill>
                    <a:schemeClr val="bg2">
                      <a:lumMod val="20000"/>
                      <a:lumOff val="80000"/>
                    </a:schemeClr>
                  </a:solidFill>
                  <a:latin typeface="+mn-lt"/>
                  <a:ea typeface="+mn-ea"/>
                  <a:cs typeface="+mn-cs"/>
                </a:rPr>
                <a:t> </a:t>
              </a:r>
              <a:r>
                <a:rPr lang="en-US" sz="1600" b="1" dirty="0" err="1">
                  <a:solidFill>
                    <a:schemeClr val="bg2">
                      <a:lumMod val="20000"/>
                      <a:lumOff val="80000"/>
                    </a:schemeClr>
                  </a:solidFill>
                  <a:latin typeface="+mn-lt"/>
                  <a:ea typeface="+mn-ea"/>
                  <a:cs typeface="+mn-cs"/>
                </a:rPr>
                <a:t>Insuficientă</a:t>
              </a:r>
              <a:r>
                <a:rPr lang="en-US" sz="1600" b="1" dirty="0">
                  <a:solidFill>
                    <a:schemeClr val="bg2">
                      <a:lumMod val="20000"/>
                      <a:lumOff val="80000"/>
                    </a:schemeClr>
                  </a:solidFill>
                  <a:latin typeface="+mn-lt"/>
                  <a:ea typeface="+mn-ea"/>
                  <a:cs typeface="+mn-cs"/>
                </a:rPr>
                <a:t> a </a:t>
              </a:r>
              <a:r>
                <a:rPr lang="en-US" sz="1600" b="1" dirty="0" err="1">
                  <a:solidFill>
                    <a:schemeClr val="bg2">
                      <a:lumMod val="20000"/>
                      <a:lumOff val="80000"/>
                    </a:schemeClr>
                  </a:solidFill>
                  <a:latin typeface="+mn-lt"/>
                  <a:ea typeface="+mn-ea"/>
                  <a:cs typeface="+mn-cs"/>
                </a:rPr>
                <a:t>Motoarelor</a:t>
              </a:r>
              <a:r>
                <a:rPr lang="en-US" sz="1600" b="1" dirty="0">
                  <a:solidFill>
                    <a:schemeClr val="bg2">
                      <a:lumMod val="20000"/>
                      <a:lumOff val="80000"/>
                    </a:schemeClr>
                  </a:solidFill>
                  <a:latin typeface="+mn-lt"/>
                  <a:ea typeface="+mn-ea"/>
                  <a:cs typeface="+mn-cs"/>
                </a:rPr>
                <a:t> DC</a:t>
              </a:r>
            </a:p>
          </p:txBody>
        </p:sp>
        <p:sp>
          <p:nvSpPr>
            <p:cNvPr id="246" name="Google Shape;643;p23">
              <a:extLst>
                <a:ext uri="{FF2B5EF4-FFF2-40B4-BE49-F238E27FC236}">
                  <a16:creationId xmlns:a16="http://schemas.microsoft.com/office/drawing/2014/main" id="{56A3A477-FA71-AED2-7E5A-7A5CFDF0B991}"/>
                </a:ext>
              </a:extLst>
            </p:cNvPr>
            <p:cNvSpPr txBox="1"/>
            <p:nvPr/>
          </p:nvSpPr>
          <p:spPr>
            <a:xfrm>
              <a:off x="1044476" y="3475667"/>
              <a:ext cx="508500" cy="335400"/>
            </a:xfrm>
            <a:prstGeom prst="rect">
              <a:avLst/>
            </a:prstGeom>
            <a:solidFill>
              <a:srgbClr val="F3E4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lt1"/>
                  </a:solidFill>
                  <a:latin typeface="Fira Sans Extra Condensed"/>
                  <a:sym typeface="Fira Sans Extra Condensed"/>
                </a:rPr>
                <a:t>01</a:t>
              </a:r>
              <a:endParaRPr sz="1800" b="1" dirty="0">
                <a:solidFill>
                  <a:schemeClr val="lt1"/>
                </a:solidFill>
                <a:latin typeface="Fira Sans Extra Condensed"/>
                <a:sym typeface="Fira Sans Extra Condensed"/>
              </a:endParaRPr>
            </a:p>
          </p:txBody>
        </p:sp>
      </p:grpSp>
      <p:cxnSp>
        <p:nvCxnSpPr>
          <p:cNvPr id="247" name="Google Shape;665;p23">
            <a:extLst>
              <a:ext uri="{FF2B5EF4-FFF2-40B4-BE49-F238E27FC236}">
                <a16:creationId xmlns:a16="http://schemas.microsoft.com/office/drawing/2014/main" id="{0781057E-0F73-5A9D-CD60-355604A601BC}"/>
              </a:ext>
            </a:extLst>
          </p:cNvPr>
          <p:cNvCxnSpPr>
            <a:cxnSpLocks/>
            <a:stCxn id="246" idx="0"/>
          </p:cNvCxnSpPr>
          <p:nvPr/>
        </p:nvCxnSpPr>
        <p:spPr>
          <a:xfrm rot="5400000" flipH="1" flipV="1">
            <a:off x="1973507" y="21236"/>
            <a:ext cx="273358" cy="254929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251" name="Title 1">
            <a:extLst>
              <a:ext uri="{FF2B5EF4-FFF2-40B4-BE49-F238E27FC236}">
                <a16:creationId xmlns:a16="http://schemas.microsoft.com/office/drawing/2014/main" id="{516D942F-C7B0-5EC7-B58B-8ADDBE1A8B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08034" y="-80555"/>
            <a:ext cx="5912166" cy="576470"/>
          </a:xfrm>
        </p:spPr>
        <p:txBody>
          <a:bodyPr/>
          <a:lstStyle/>
          <a:p>
            <a:pPr marL="152400" algn="l"/>
            <a:r>
              <a:rPr lang="ro-RO" sz="3000" dirty="0"/>
              <a:t>8. </a:t>
            </a:r>
            <a:r>
              <a:rPr lang="en-US" sz="3000" dirty="0" err="1"/>
              <a:t>Provocări</a:t>
            </a:r>
            <a:r>
              <a:rPr lang="en-US" sz="3000" dirty="0"/>
              <a:t> </a:t>
            </a:r>
            <a:r>
              <a:rPr lang="ro-RO" sz="3000" dirty="0"/>
              <a:t>întâmpinate</a:t>
            </a:r>
            <a:endParaRPr lang="ro-RO" sz="3000" dirty="0">
              <a:latin typeface="Karla" pitchFamily="2" charset="0"/>
            </a:endParaRPr>
          </a:p>
        </p:txBody>
      </p:sp>
      <p:grpSp>
        <p:nvGrpSpPr>
          <p:cNvPr id="256" name="Google Shape;667;p23">
            <a:extLst>
              <a:ext uri="{FF2B5EF4-FFF2-40B4-BE49-F238E27FC236}">
                <a16:creationId xmlns:a16="http://schemas.microsoft.com/office/drawing/2014/main" id="{634C1D84-55F0-22F0-F8F8-DCEF9A2A8F1F}"/>
              </a:ext>
            </a:extLst>
          </p:cNvPr>
          <p:cNvGrpSpPr/>
          <p:nvPr/>
        </p:nvGrpSpPr>
        <p:grpSpPr>
          <a:xfrm>
            <a:off x="2785873" y="1601228"/>
            <a:ext cx="561900" cy="561900"/>
            <a:chOff x="5030225" y="2214600"/>
            <a:chExt cx="561900" cy="561900"/>
          </a:xfrm>
        </p:grpSpPr>
        <p:sp>
          <p:nvSpPr>
            <p:cNvPr id="257" name="Google Shape;668;p23">
              <a:extLst>
                <a:ext uri="{FF2B5EF4-FFF2-40B4-BE49-F238E27FC236}">
                  <a16:creationId xmlns:a16="http://schemas.microsoft.com/office/drawing/2014/main" id="{ED84C066-CBC8-B22A-8015-3F119ACD09AE}"/>
                </a:ext>
              </a:extLst>
            </p:cNvPr>
            <p:cNvSpPr/>
            <p:nvPr/>
          </p:nvSpPr>
          <p:spPr>
            <a:xfrm>
              <a:off x="5030225" y="2214600"/>
              <a:ext cx="561900" cy="5619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8" name="Google Shape;669;p23">
              <a:extLst>
                <a:ext uri="{FF2B5EF4-FFF2-40B4-BE49-F238E27FC236}">
                  <a16:creationId xmlns:a16="http://schemas.microsoft.com/office/drawing/2014/main" id="{FE647C5B-DF6C-20CD-1B5F-A30853694C26}"/>
                </a:ext>
              </a:extLst>
            </p:cNvPr>
            <p:cNvGrpSpPr/>
            <p:nvPr/>
          </p:nvGrpSpPr>
          <p:grpSpPr>
            <a:xfrm>
              <a:off x="5125845" y="2311503"/>
              <a:ext cx="370645" cy="368042"/>
              <a:chOff x="-63250675" y="3744075"/>
              <a:chExt cx="320350" cy="318100"/>
            </a:xfrm>
          </p:grpSpPr>
          <p:sp>
            <p:nvSpPr>
              <p:cNvPr id="259" name="Google Shape;670;p23">
                <a:extLst>
                  <a:ext uri="{FF2B5EF4-FFF2-40B4-BE49-F238E27FC236}">
                    <a16:creationId xmlns:a16="http://schemas.microsoft.com/office/drawing/2014/main" id="{9358D13C-FA79-7924-ECC1-F4B1758042EF}"/>
                  </a:ext>
                </a:extLst>
              </p:cNvPr>
              <p:cNvSpPr/>
              <p:nvPr/>
            </p:nvSpPr>
            <p:spPr>
              <a:xfrm>
                <a:off x="-63126250" y="3744075"/>
                <a:ext cx="195925" cy="192875"/>
              </a:xfrm>
              <a:custGeom>
                <a:avLst/>
                <a:gdLst/>
                <a:ahLst/>
                <a:cxnLst/>
                <a:rect l="l" t="t" r="r" b="b"/>
                <a:pathLst>
                  <a:path w="7837" h="7715" extrusionOk="0">
                    <a:moveTo>
                      <a:pt x="6020" y="0"/>
                    </a:moveTo>
                    <a:cubicBezTo>
                      <a:pt x="5921" y="0"/>
                      <a:pt x="5820" y="37"/>
                      <a:pt x="5735" y="122"/>
                    </a:cubicBezTo>
                    <a:lnTo>
                      <a:pt x="4097" y="1760"/>
                    </a:lnTo>
                    <a:cubicBezTo>
                      <a:pt x="4034" y="1854"/>
                      <a:pt x="3971" y="1917"/>
                      <a:pt x="3971" y="2012"/>
                    </a:cubicBezTo>
                    <a:lnTo>
                      <a:pt x="3782" y="3304"/>
                    </a:lnTo>
                    <a:lnTo>
                      <a:pt x="1734" y="5351"/>
                    </a:lnTo>
                    <a:cubicBezTo>
                      <a:pt x="1576" y="5288"/>
                      <a:pt x="1387" y="5225"/>
                      <a:pt x="1230" y="5225"/>
                    </a:cubicBezTo>
                    <a:cubicBezTo>
                      <a:pt x="537" y="5225"/>
                      <a:pt x="1" y="5793"/>
                      <a:pt x="1" y="6486"/>
                    </a:cubicBezTo>
                    <a:cubicBezTo>
                      <a:pt x="1" y="7210"/>
                      <a:pt x="537" y="7714"/>
                      <a:pt x="1230" y="7714"/>
                    </a:cubicBezTo>
                    <a:cubicBezTo>
                      <a:pt x="1891" y="7714"/>
                      <a:pt x="2458" y="7179"/>
                      <a:pt x="2458" y="6486"/>
                    </a:cubicBezTo>
                    <a:cubicBezTo>
                      <a:pt x="2458" y="6297"/>
                      <a:pt x="2395" y="6139"/>
                      <a:pt x="2332" y="5982"/>
                    </a:cubicBezTo>
                    <a:lnTo>
                      <a:pt x="4380" y="3934"/>
                    </a:lnTo>
                    <a:lnTo>
                      <a:pt x="5672" y="3745"/>
                    </a:lnTo>
                    <a:cubicBezTo>
                      <a:pt x="5735" y="3745"/>
                      <a:pt x="5829" y="3713"/>
                      <a:pt x="5924" y="3619"/>
                    </a:cubicBezTo>
                    <a:lnTo>
                      <a:pt x="7562" y="1980"/>
                    </a:lnTo>
                    <a:cubicBezTo>
                      <a:pt x="7837" y="1706"/>
                      <a:pt x="7609" y="1254"/>
                      <a:pt x="7251" y="1254"/>
                    </a:cubicBezTo>
                    <a:cubicBezTo>
                      <a:pt x="7240" y="1254"/>
                      <a:pt x="7228" y="1255"/>
                      <a:pt x="7216" y="1256"/>
                    </a:cubicBezTo>
                    <a:lnTo>
                      <a:pt x="6302" y="1382"/>
                    </a:lnTo>
                    <a:lnTo>
                      <a:pt x="6428" y="468"/>
                    </a:lnTo>
                    <a:cubicBezTo>
                      <a:pt x="6472" y="203"/>
                      <a:pt x="6253" y="0"/>
                      <a:pt x="602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671;p23">
                <a:extLst>
                  <a:ext uri="{FF2B5EF4-FFF2-40B4-BE49-F238E27FC236}">
                    <a16:creationId xmlns:a16="http://schemas.microsoft.com/office/drawing/2014/main" id="{72A8F6CF-49FC-FE40-1E69-0DECA438A1E4}"/>
                  </a:ext>
                </a:extLst>
              </p:cNvPr>
              <p:cNvSpPr/>
              <p:nvPr/>
            </p:nvSpPr>
            <p:spPr>
              <a:xfrm>
                <a:off x="-63190025" y="3814050"/>
                <a:ext cx="186675" cy="185900"/>
              </a:xfrm>
              <a:custGeom>
                <a:avLst/>
                <a:gdLst/>
                <a:ahLst/>
                <a:cxnLst/>
                <a:rect l="l" t="t" r="r" b="b"/>
                <a:pathLst>
                  <a:path w="7467" h="7436" extrusionOk="0">
                    <a:moveTo>
                      <a:pt x="3718" y="1"/>
                    </a:moveTo>
                    <a:cubicBezTo>
                      <a:pt x="1670" y="1"/>
                      <a:pt x="0" y="1670"/>
                      <a:pt x="0" y="3750"/>
                    </a:cubicBezTo>
                    <a:cubicBezTo>
                      <a:pt x="0" y="5797"/>
                      <a:pt x="1638" y="7436"/>
                      <a:pt x="3718" y="7436"/>
                    </a:cubicBezTo>
                    <a:cubicBezTo>
                      <a:pt x="5765" y="7436"/>
                      <a:pt x="7467" y="5797"/>
                      <a:pt x="7467" y="3750"/>
                    </a:cubicBezTo>
                    <a:cubicBezTo>
                      <a:pt x="7467" y="3151"/>
                      <a:pt x="7341" y="2647"/>
                      <a:pt x="7120" y="2143"/>
                    </a:cubicBezTo>
                    <a:lnTo>
                      <a:pt x="5828" y="3435"/>
                    </a:lnTo>
                    <a:cubicBezTo>
                      <a:pt x="5828" y="3498"/>
                      <a:pt x="5860" y="3624"/>
                      <a:pt x="5860" y="3718"/>
                    </a:cubicBezTo>
                    <a:cubicBezTo>
                      <a:pt x="5860" y="4852"/>
                      <a:pt x="4915" y="5797"/>
                      <a:pt x="3781" y="5797"/>
                    </a:cubicBezTo>
                    <a:cubicBezTo>
                      <a:pt x="2615" y="5797"/>
                      <a:pt x="1670" y="4852"/>
                      <a:pt x="1670" y="3718"/>
                    </a:cubicBezTo>
                    <a:cubicBezTo>
                      <a:pt x="1733" y="2552"/>
                      <a:pt x="2615" y="1607"/>
                      <a:pt x="3781" y="1607"/>
                    </a:cubicBezTo>
                    <a:cubicBezTo>
                      <a:pt x="3875" y="1607"/>
                      <a:pt x="3970" y="1607"/>
                      <a:pt x="4033" y="1670"/>
                    </a:cubicBezTo>
                    <a:lnTo>
                      <a:pt x="5356" y="347"/>
                    </a:lnTo>
                    <a:cubicBezTo>
                      <a:pt x="4883" y="127"/>
                      <a:pt x="4316" y="1"/>
                      <a:pt x="371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672;p23">
                <a:extLst>
                  <a:ext uri="{FF2B5EF4-FFF2-40B4-BE49-F238E27FC236}">
                    <a16:creationId xmlns:a16="http://schemas.microsoft.com/office/drawing/2014/main" id="{48B5D7ED-5D98-028A-6C0A-C49A28066653}"/>
                  </a:ext>
                </a:extLst>
              </p:cNvPr>
              <p:cNvSpPr/>
              <p:nvPr/>
            </p:nvSpPr>
            <p:spPr>
              <a:xfrm>
                <a:off x="-63250675" y="3751050"/>
                <a:ext cx="311125" cy="311125"/>
              </a:xfrm>
              <a:custGeom>
                <a:avLst/>
                <a:gdLst/>
                <a:ahLst/>
                <a:cxnLst/>
                <a:rect l="l" t="t" r="r" b="b"/>
                <a:pathLst>
                  <a:path w="12445" h="12445" extrusionOk="0">
                    <a:moveTo>
                      <a:pt x="6270" y="0"/>
                    </a:moveTo>
                    <a:cubicBezTo>
                      <a:pt x="2773" y="0"/>
                      <a:pt x="0" y="2804"/>
                      <a:pt x="0" y="6238"/>
                    </a:cubicBezTo>
                    <a:cubicBezTo>
                      <a:pt x="0" y="9641"/>
                      <a:pt x="2804" y="12445"/>
                      <a:pt x="6238" y="12445"/>
                    </a:cubicBezTo>
                    <a:cubicBezTo>
                      <a:pt x="9672" y="12445"/>
                      <a:pt x="12445" y="9641"/>
                      <a:pt x="12445" y="6238"/>
                    </a:cubicBezTo>
                    <a:cubicBezTo>
                      <a:pt x="12445" y="5325"/>
                      <a:pt x="12256" y="4411"/>
                      <a:pt x="11878" y="3592"/>
                    </a:cubicBezTo>
                    <a:lnTo>
                      <a:pt x="11563" y="3907"/>
                    </a:lnTo>
                    <a:cubicBezTo>
                      <a:pt x="11342" y="4096"/>
                      <a:pt x="11121" y="4222"/>
                      <a:pt x="10838" y="4253"/>
                    </a:cubicBezTo>
                    <a:lnTo>
                      <a:pt x="10397" y="4348"/>
                    </a:lnTo>
                    <a:cubicBezTo>
                      <a:pt x="10680" y="4915"/>
                      <a:pt x="10806" y="5545"/>
                      <a:pt x="10806" y="6238"/>
                    </a:cubicBezTo>
                    <a:cubicBezTo>
                      <a:pt x="10806" y="8759"/>
                      <a:pt x="8759" y="10743"/>
                      <a:pt x="6270" y="10743"/>
                    </a:cubicBezTo>
                    <a:cubicBezTo>
                      <a:pt x="3781" y="10743"/>
                      <a:pt x="1733" y="8696"/>
                      <a:pt x="1733" y="6238"/>
                    </a:cubicBezTo>
                    <a:cubicBezTo>
                      <a:pt x="1733" y="3718"/>
                      <a:pt x="3781" y="1670"/>
                      <a:pt x="6270" y="1670"/>
                    </a:cubicBezTo>
                    <a:cubicBezTo>
                      <a:pt x="6931" y="1670"/>
                      <a:pt x="7561" y="1796"/>
                      <a:pt x="8160" y="2048"/>
                    </a:cubicBezTo>
                    <a:lnTo>
                      <a:pt x="8254" y="1607"/>
                    </a:lnTo>
                    <a:cubicBezTo>
                      <a:pt x="8286" y="1355"/>
                      <a:pt x="8412" y="1103"/>
                      <a:pt x="8601" y="914"/>
                    </a:cubicBezTo>
                    <a:lnTo>
                      <a:pt x="8916" y="599"/>
                    </a:lnTo>
                    <a:cubicBezTo>
                      <a:pt x="8097" y="189"/>
                      <a:pt x="7215" y="0"/>
                      <a:pt x="627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265" name="Graphic 264">
            <a:extLst>
              <a:ext uri="{FF2B5EF4-FFF2-40B4-BE49-F238E27FC236}">
                <a16:creationId xmlns:a16="http://schemas.microsoft.com/office/drawing/2014/main" id="{FE97ADEC-54FB-45E2-BA1F-9D1D459F71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51178" y="948964"/>
            <a:ext cx="535500" cy="535500"/>
          </a:xfrm>
          <a:prstGeom prst="rect">
            <a:avLst/>
          </a:prstGeom>
        </p:spPr>
      </p:pic>
      <p:grpSp>
        <p:nvGrpSpPr>
          <p:cNvPr id="266" name="Google Shape;3651;p48">
            <a:extLst>
              <a:ext uri="{FF2B5EF4-FFF2-40B4-BE49-F238E27FC236}">
                <a16:creationId xmlns:a16="http://schemas.microsoft.com/office/drawing/2014/main" id="{03FE9C3B-27D0-6C8B-E0BC-53A09A96234A}"/>
              </a:ext>
            </a:extLst>
          </p:cNvPr>
          <p:cNvGrpSpPr/>
          <p:nvPr/>
        </p:nvGrpSpPr>
        <p:grpSpPr>
          <a:xfrm>
            <a:off x="3558340" y="2530768"/>
            <a:ext cx="368755" cy="368749"/>
            <a:chOff x="3386039" y="4073039"/>
            <a:chExt cx="404558" cy="404552"/>
          </a:xfrm>
          <a:solidFill>
            <a:schemeClr val="bg1"/>
          </a:solidFill>
        </p:grpSpPr>
        <p:sp>
          <p:nvSpPr>
            <p:cNvPr id="267" name="Google Shape;3652;p48">
              <a:extLst>
                <a:ext uri="{FF2B5EF4-FFF2-40B4-BE49-F238E27FC236}">
                  <a16:creationId xmlns:a16="http://schemas.microsoft.com/office/drawing/2014/main" id="{5342A17F-430C-75A0-040E-30EBA70AD3AB}"/>
                </a:ext>
              </a:extLst>
            </p:cNvPr>
            <p:cNvSpPr/>
            <p:nvPr/>
          </p:nvSpPr>
          <p:spPr>
            <a:xfrm>
              <a:off x="3598351" y="4073039"/>
              <a:ext cx="192246" cy="192470"/>
            </a:xfrm>
            <a:custGeom>
              <a:avLst/>
              <a:gdLst/>
              <a:ahLst/>
              <a:cxnLst/>
              <a:rect l="l" t="t" r="r" b="b"/>
              <a:pathLst>
                <a:path w="843" h="844" extrusionOk="0">
                  <a:moveTo>
                    <a:pt x="827" y="530"/>
                  </a:moveTo>
                  <a:cubicBezTo>
                    <a:pt x="830" y="527"/>
                    <a:pt x="833" y="523"/>
                    <a:pt x="835" y="519"/>
                  </a:cubicBezTo>
                  <a:cubicBezTo>
                    <a:pt x="840" y="511"/>
                    <a:pt x="842" y="502"/>
                    <a:pt x="842" y="493"/>
                  </a:cubicBezTo>
                  <a:cubicBezTo>
                    <a:pt x="842" y="484"/>
                    <a:pt x="840" y="475"/>
                    <a:pt x="835" y="467"/>
                  </a:cubicBezTo>
                  <a:cubicBezTo>
                    <a:pt x="833" y="463"/>
                    <a:pt x="830" y="460"/>
                    <a:pt x="827" y="456"/>
                  </a:cubicBezTo>
                  <a:lnTo>
                    <a:pt x="386" y="16"/>
                  </a:lnTo>
                  <a:cubicBezTo>
                    <a:pt x="383" y="12"/>
                    <a:pt x="379" y="10"/>
                    <a:pt x="375" y="7"/>
                  </a:cubicBezTo>
                  <a:cubicBezTo>
                    <a:pt x="367" y="3"/>
                    <a:pt x="358" y="0"/>
                    <a:pt x="349" y="0"/>
                  </a:cubicBezTo>
                  <a:cubicBezTo>
                    <a:pt x="340" y="0"/>
                    <a:pt x="331" y="3"/>
                    <a:pt x="323" y="7"/>
                  </a:cubicBezTo>
                  <a:cubicBezTo>
                    <a:pt x="319" y="10"/>
                    <a:pt x="316" y="12"/>
                    <a:pt x="313" y="16"/>
                  </a:cubicBezTo>
                  <a:lnTo>
                    <a:pt x="0" y="329"/>
                  </a:lnTo>
                  <a:lnTo>
                    <a:pt x="514" y="843"/>
                  </a:lnTo>
                  <a:lnTo>
                    <a:pt x="827" y="530"/>
                  </a:lnTo>
                  <a:moveTo>
                    <a:pt x="370" y="399"/>
                  </a:moveTo>
                  <a:cubicBezTo>
                    <a:pt x="367" y="402"/>
                    <a:pt x="364" y="404"/>
                    <a:pt x="360" y="406"/>
                  </a:cubicBezTo>
                  <a:cubicBezTo>
                    <a:pt x="352" y="411"/>
                    <a:pt x="343" y="413"/>
                    <a:pt x="334" y="413"/>
                  </a:cubicBezTo>
                  <a:cubicBezTo>
                    <a:pt x="325" y="413"/>
                    <a:pt x="316" y="411"/>
                    <a:pt x="308" y="406"/>
                  </a:cubicBezTo>
                  <a:cubicBezTo>
                    <a:pt x="300" y="402"/>
                    <a:pt x="294" y="395"/>
                    <a:pt x="289" y="387"/>
                  </a:cubicBezTo>
                  <a:cubicBezTo>
                    <a:pt x="285" y="380"/>
                    <a:pt x="282" y="371"/>
                    <a:pt x="282" y="361"/>
                  </a:cubicBezTo>
                  <a:cubicBezTo>
                    <a:pt x="282" y="352"/>
                    <a:pt x="285" y="343"/>
                    <a:pt x="289" y="335"/>
                  </a:cubicBezTo>
                  <a:cubicBezTo>
                    <a:pt x="291" y="332"/>
                    <a:pt x="294" y="328"/>
                    <a:pt x="297" y="325"/>
                  </a:cubicBezTo>
                  <a:lnTo>
                    <a:pt x="346" y="276"/>
                  </a:lnTo>
                  <a:cubicBezTo>
                    <a:pt x="349" y="273"/>
                    <a:pt x="352" y="271"/>
                    <a:pt x="356" y="269"/>
                  </a:cubicBezTo>
                  <a:cubicBezTo>
                    <a:pt x="364" y="264"/>
                    <a:pt x="373" y="262"/>
                    <a:pt x="382" y="262"/>
                  </a:cubicBezTo>
                  <a:cubicBezTo>
                    <a:pt x="391" y="262"/>
                    <a:pt x="400" y="265"/>
                    <a:pt x="408" y="269"/>
                  </a:cubicBezTo>
                  <a:cubicBezTo>
                    <a:pt x="416" y="274"/>
                    <a:pt x="422" y="281"/>
                    <a:pt x="427" y="288"/>
                  </a:cubicBezTo>
                  <a:cubicBezTo>
                    <a:pt x="432" y="296"/>
                    <a:pt x="434" y="305"/>
                    <a:pt x="434" y="314"/>
                  </a:cubicBezTo>
                  <a:cubicBezTo>
                    <a:pt x="434" y="324"/>
                    <a:pt x="432" y="332"/>
                    <a:pt x="427" y="339"/>
                  </a:cubicBezTo>
                  <a:cubicBezTo>
                    <a:pt x="425" y="343"/>
                    <a:pt x="422" y="347"/>
                    <a:pt x="419" y="350"/>
                  </a:cubicBezTo>
                  <a:lnTo>
                    <a:pt x="370" y="399"/>
                  </a:lnTo>
                  <a:moveTo>
                    <a:pt x="436" y="535"/>
                  </a:moveTo>
                  <a:cubicBezTo>
                    <a:pt x="431" y="527"/>
                    <a:pt x="429" y="518"/>
                    <a:pt x="429" y="509"/>
                  </a:cubicBezTo>
                  <a:cubicBezTo>
                    <a:pt x="429" y="500"/>
                    <a:pt x="431" y="491"/>
                    <a:pt x="436" y="483"/>
                  </a:cubicBezTo>
                  <a:cubicBezTo>
                    <a:pt x="438" y="479"/>
                    <a:pt x="441" y="475"/>
                    <a:pt x="444" y="472"/>
                  </a:cubicBezTo>
                  <a:lnTo>
                    <a:pt x="493" y="423"/>
                  </a:lnTo>
                  <a:cubicBezTo>
                    <a:pt x="496" y="420"/>
                    <a:pt x="500" y="417"/>
                    <a:pt x="503" y="415"/>
                  </a:cubicBezTo>
                  <a:cubicBezTo>
                    <a:pt x="511" y="410"/>
                    <a:pt x="519" y="408"/>
                    <a:pt x="529" y="408"/>
                  </a:cubicBezTo>
                  <a:cubicBezTo>
                    <a:pt x="538" y="408"/>
                    <a:pt x="547" y="411"/>
                    <a:pt x="555" y="415"/>
                  </a:cubicBezTo>
                  <a:cubicBezTo>
                    <a:pt x="562" y="420"/>
                    <a:pt x="569" y="426"/>
                    <a:pt x="574" y="434"/>
                  </a:cubicBezTo>
                  <a:cubicBezTo>
                    <a:pt x="578" y="442"/>
                    <a:pt x="581" y="451"/>
                    <a:pt x="581" y="460"/>
                  </a:cubicBezTo>
                  <a:cubicBezTo>
                    <a:pt x="581" y="469"/>
                    <a:pt x="579" y="478"/>
                    <a:pt x="574" y="486"/>
                  </a:cubicBezTo>
                  <a:cubicBezTo>
                    <a:pt x="572" y="490"/>
                    <a:pt x="569" y="493"/>
                    <a:pt x="566" y="497"/>
                  </a:cubicBezTo>
                  <a:lnTo>
                    <a:pt x="517" y="546"/>
                  </a:lnTo>
                  <a:cubicBezTo>
                    <a:pt x="514" y="549"/>
                    <a:pt x="510" y="552"/>
                    <a:pt x="506" y="554"/>
                  </a:cubicBezTo>
                  <a:cubicBezTo>
                    <a:pt x="499" y="558"/>
                    <a:pt x="489" y="561"/>
                    <a:pt x="480" y="561"/>
                  </a:cubicBezTo>
                  <a:cubicBezTo>
                    <a:pt x="470" y="561"/>
                    <a:pt x="462" y="558"/>
                    <a:pt x="455" y="554"/>
                  </a:cubicBezTo>
                  <a:cubicBezTo>
                    <a:pt x="451" y="552"/>
                    <a:pt x="447" y="549"/>
                    <a:pt x="444" y="546"/>
                  </a:cubicBezTo>
                  <a:cubicBezTo>
                    <a:pt x="441" y="542"/>
                    <a:pt x="438" y="539"/>
                    <a:pt x="436" y="5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3653;p48">
              <a:extLst>
                <a:ext uri="{FF2B5EF4-FFF2-40B4-BE49-F238E27FC236}">
                  <a16:creationId xmlns:a16="http://schemas.microsoft.com/office/drawing/2014/main" id="{403EDF1C-1414-52C5-EC48-A4F4FBDE2C7D}"/>
                </a:ext>
              </a:extLst>
            </p:cNvPr>
            <p:cNvSpPr/>
            <p:nvPr/>
          </p:nvSpPr>
          <p:spPr>
            <a:xfrm>
              <a:off x="3386039" y="4073039"/>
              <a:ext cx="118586" cy="118811"/>
            </a:xfrm>
            <a:custGeom>
              <a:avLst/>
              <a:gdLst/>
              <a:ahLst/>
              <a:cxnLst/>
              <a:rect l="l" t="t" r="r" b="b"/>
              <a:pathLst>
                <a:path w="520" h="521" extrusionOk="0">
                  <a:moveTo>
                    <a:pt x="52" y="520"/>
                  </a:moveTo>
                  <a:cubicBezTo>
                    <a:pt x="61" y="520"/>
                    <a:pt x="70" y="518"/>
                    <a:pt x="78" y="513"/>
                  </a:cubicBezTo>
                  <a:cubicBezTo>
                    <a:pt x="86" y="508"/>
                    <a:pt x="92" y="502"/>
                    <a:pt x="97" y="494"/>
                  </a:cubicBezTo>
                  <a:cubicBezTo>
                    <a:pt x="101" y="486"/>
                    <a:pt x="104" y="477"/>
                    <a:pt x="104" y="468"/>
                  </a:cubicBezTo>
                  <a:cubicBezTo>
                    <a:pt x="104" y="267"/>
                    <a:pt x="267" y="104"/>
                    <a:pt x="467" y="104"/>
                  </a:cubicBezTo>
                  <a:cubicBezTo>
                    <a:pt x="477" y="104"/>
                    <a:pt x="485" y="102"/>
                    <a:pt x="493" y="97"/>
                  </a:cubicBezTo>
                  <a:cubicBezTo>
                    <a:pt x="501" y="93"/>
                    <a:pt x="507" y="86"/>
                    <a:pt x="512" y="78"/>
                  </a:cubicBezTo>
                  <a:cubicBezTo>
                    <a:pt x="516" y="71"/>
                    <a:pt x="519" y="62"/>
                    <a:pt x="519" y="52"/>
                  </a:cubicBezTo>
                  <a:cubicBezTo>
                    <a:pt x="519" y="43"/>
                    <a:pt x="516" y="34"/>
                    <a:pt x="512" y="26"/>
                  </a:cubicBezTo>
                  <a:cubicBezTo>
                    <a:pt x="507" y="19"/>
                    <a:pt x="501" y="12"/>
                    <a:pt x="493" y="7"/>
                  </a:cubicBezTo>
                  <a:cubicBezTo>
                    <a:pt x="485" y="3"/>
                    <a:pt x="477" y="0"/>
                    <a:pt x="467" y="0"/>
                  </a:cubicBezTo>
                  <a:cubicBezTo>
                    <a:pt x="210" y="0"/>
                    <a:pt x="0" y="210"/>
                    <a:pt x="0" y="468"/>
                  </a:cubicBezTo>
                  <a:cubicBezTo>
                    <a:pt x="0" y="477"/>
                    <a:pt x="2" y="486"/>
                    <a:pt x="7" y="494"/>
                  </a:cubicBezTo>
                  <a:cubicBezTo>
                    <a:pt x="11" y="502"/>
                    <a:pt x="18" y="508"/>
                    <a:pt x="26" y="513"/>
                  </a:cubicBezTo>
                  <a:cubicBezTo>
                    <a:pt x="34" y="518"/>
                    <a:pt x="43" y="520"/>
                    <a:pt x="52" y="52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3654;p48">
              <a:extLst>
                <a:ext uri="{FF2B5EF4-FFF2-40B4-BE49-F238E27FC236}">
                  <a16:creationId xmlns:a16="http://schemas.microsoft.com/office/drawing/2014/main" id="{18956C74-915A-0DF7-5F29-00440B23C054}"/>
                </a:ext>
              </a:extLst>
            </p:cNvPr>
            <p:cNvSpPr/>
            <p:nvPr/>
          </p:nvSpPr>
          <p:spPr>
            <a:xfrm>
              <a:off x="3433472" y="4120472"/>
              <a:ext cx="71152" cy="71378"/>
            </a:xfrm>
            <a:custGeom>
              <a:avLst/>
              <a:gdLst/>
              <a:ahLst/>
              <a:cxnLst/>
              <a:rect l="l" t="t" r="r" b="b"/>
              <a:pathLst>
                <a:path w="312" h="313" extrusionOk="0">
                  <a:moveTo>
                    <a:pt x="259" y="0"/>
                  </a:moveTo>
                  <a:cubicBezTo>
                    <a:pt x="214" y="0"/>
                    <a:pt x="169" y="12"/>
                    <a:pt x="130" y="35"/>
                  </a:cubicBezTo>
                  <a:cubicBezTo>
                    <a:pt x="90" y="58"/>
                    <a:pt x="57" y="91"/>
                    <a:pt x="35" y="130"/>
                  </a:cubicBezTo>
                  <a:cubicBezTo>
                    <a:pt x="12" y="170"/>
                    <a:pt x="0" y="214"/>
                    <a:pt x="0" y="260"/>
                  </a:cubicBezTo>
                  <a:lnTo>
                    <a:pt x="0" y="260"/>
                  </a:lnTo>
                  <a:cubicBezTo>
                    <a:pt x="0" y="269"/>
                    <a:pt x="2" y="278"/>
                    <a:pt x="7" y="286"/>
                  </a:cubicBezTo>
                  <a:cubicBezTo>
                    <a:pt x="11" y="294"/>
                    <a:pt x="18" y="300"/>
                    <a:pt x="26" y="305"/>
                  </a:cubicBezTo>
                  <a:cubicBezTo>
                    <a:pt x="34" y="310"/>
                    <a:pt x="42" y="312"/>
                    <a:pt x="52" y="312"/>
                  </a:cubicBezTo>
                  <a:cubicBezTo>
                    <a:pt x="61" y="312"/>
                    <a:pt x="70" y="310"/>
                    <a:pt x="78" y="305"/>
                  </a:cubicBezTo>
                  <a:cubicBezTo>
                    <a:pt x="85" y="300"/>
                    <a:pt x="92" y="294"/>
                    <a:pt x="97" y="286"/>
                  </a:cubicBezTo>
                  <a:cubicBezTo>
                    <a:pt x="101" y="278"/>
                    <a:pt x="104" y="269"/>
                    <a:pt x="104" y="260"/>
                  </a:cubicBezTo>
                  <a:lnTo>
                    <a:pt x="104" y="260"/>
                  </a:lnTo>
                  <a:cubicBezTo>
                    <a:pt x="104" y="233"/>
                    <a:pt x="110" y="206"/>
                    <a:pt x="124" y="182"/>
                  </a:cubicBezTo>
                  <a:cubicBezTo>
                    <a:pt x="137" y="158"/>
                    <a:pt x="158" y="139"/>
                    <a:pt x="182" y="125"/>
                  </a:cubicBezTo>
                  <a:cubicBezTo>
                    <a:pt x="205" y="111"/>
                    <a:pt x="232" y="104"/>
                    <a:pt x="259" y="104"/>
                  </a:cubicBezTo>
                  <a:cubicBezTo>
                    <a:pt x="269" y="104"/>
                    <a:pt x="277" y="102"/>
                    <a:pt x="285" y="97"/>
                  </a:cubicBezTo>
                  <a:cubicBezTo>
                    <a:pt x="292" y="93"/>
                    <a:pt x="299" y="86"/>
                    <a:pt x="304" y="78"/>
                  </a:cubicBezTo>
                  <a:cubicBezTo>
                    <a:pt x="308" y="70"/>
                    <a:pt x="311" y="61"/>
                    <a:pt x="311" y="52"/>
                  </a:cubicBezTo>
                  <a:cubicBezTo>
                    <a:pt x="311" y="43"/>
                    <a:pt x="308" y="34"/>
                    <a:pt x="304" y="26"/>
                  </a:cubicBezTo>
                  <a:cubicBezTo>
                    <a:pt x="299" y="18"/>
                    <a:pt x="292" y="12"/>
                    <a:pt x="285" y="7"/>
                  </a:cubicBezTo>
                  <a:cubicBezTo>
                    <a:pt x="277" y="3"/>
                    <a:pt x="269" y="0"/>
                    <a:pt x="25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3655;p48">
              <a:extLst>
                <a:ext uri="{FF2B5EF4-FFF2-40B4-BE49-F238E27FC236}">
                  <a16:creationId xmlns:a16="http://schemas.microsoft.com/office/drawing/2014/main" id="{1A88BA70-3F4C-6B57-1690-511EA6DD8748}"/>
                </a:ext>
              </a:extLst>
            </p:cNvPr>
            <p:cNvSpPr/>
            <p:nvPr/>
          </p:nvSpPr>
          <p:spPr>
            <a:xfrm>
              <a:off x="3480678" y="4167905"/>
              <a:ext cx="23945" cy="23945"/>
            </a:xfrm>
            <a:custGeom>
              <a:avLst/>
              <a:gdLst/>
              <a:ahLst/>
              <a:cxnLst/>
              <a:rect l="l" t="t" r="r" b="b"/>
              <a:pathLst>
                <a:path w="105" h="105" extrusionOk="0">
                  <a:moveTo>
                    <a:pt x="104" y="52"/>
                  </a:moveTo>
                  <a:cubicBezTo>
                    <a:pt x="104" y="61"/>
                    <a:pt x="101" y="70"/>
                    <a:pt x="97" y="78"/>
                  </a:cubicBezTo>
                  <a:cubicBezTo>
                    <a:pt x="92" y="86"/>
                    <a:pt x="86" y="92"/>
                    <a:pt x="78" y="97"/>
                  </a:cubicBezTo>
                  <a:cubicBezTo>
                    <a:pt x="70" y="102"/>
                    <a:pt x="61" y="104"/>
                    <a:pt x="52" y="104"/>
                  </a:cubicBezTo>
                  <a:cubicBezTo>
                    <a:pt x="42" y="104"/>
                    <a:pt x="33" y="102"/>
                    <a:pt x="26" y="97"/>
                  </a:cubicBezTo>
                  <a:cubicBezTo>
                    <a:pt x="18" y="92"/>
                    <a:pt x="11" y="86"/>
                    <a:pt x="7" y="78"/>
                  </a:cubicBezTo>
                  <a:cubicBezTo>
                    <a:pt x="2" y="70"/>
                    <a:pt x="0" y="61"/>
                    <a:pt x="0" y="52"/>
                  </a:cubicBezTo>
                  <a:cubicBezTo>
                    <a:pt x="0" y="43"/>
                    <a:pt x="3" y="34"/>
                    <a:pt x="7" y="26"/>
                  </a:cubicBezTo>
                  <a:cubicBezTo>
                    <a:pt x="12" y="18"/>
                    <a:pt x="18" y="12"/>
                    <a:pt x="26" y="7"/>
                  </a:cubicBezTo>
                  <a:cubicBezTo>
                    <a:pt x="33" y="2"/>
                    <a:pt x="43" y="0"/>
                    <a:pt x="52" y="0"/>
                  </a:cubicBezTo>
                  <a:cubicBezTo>
                    <a:pt x="62" y="0"/>
                    <a:pt x="70" y="2"/>
                    <a:pt x="78" y="7"/>
                  </a:cubicBezTo>
                  <a:cubicBezTo>
                    <a:pt x="86" y="12"/>
                    <a:pt x="93" y="18"/>
                    <a:pt x="97" y="26"/>
                  </a:cubicBezTo>
                  <a:cubicBezTo>
                    <a:pt x="102" y="34"/>
                    <a:pt x="104" y="43"/>
                    <a:pt x="104" y="5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3656;p48">
              <a:extLst>
                <a:ext uri="{FF2B5EF4-FFF2-40B4-BE49-F238E27FC236}">
                  <a16:creationId xmlns:a16="http://schemas.microsoft.com/office/drawing/2014/main" id="{182CCA8D-4A34-D74C-04EC-B79BC8ED6C3A}"/>
                </a:ext>
              </a:extLst>
            </p:cNvPr>
            <p:cNvSpPr/>
            <p:nvPr/>
          </p:nvSpPr>
          <p:spPr>
            <a:xfrm>
              <a:off x="3672010" y="4359007"/>
              <a:ext cx="118586" cy="118583"/>
            </a:xfrm>
            <a:custGeom>
              <a:avLst/>
              <a:gdLst/>
              <a:ahLst/>
              <a:cxnLst/>
              <a:rect l="l" t="t" r="r" b="b"/>
              <a:pathLst>
                <a:path w="520" h="520" extrusionOk="0">
                  <a:moveTo>
                    <a:pt x="441" y="7"/>
                  </a:moveTo>
                  <a:cubicBezTo>
                    <a:pt x="433" y="12"/>
                    <a:pt x="426" y="18"/>
                    <a:pt x="422" y="26"/>
                  </a:cubicBezTo>
                  <a:cubicBezTo>
                    <a:pt x="417" y="34"/>
                    <a:pt x="415" y="43"/>
                    <a:pt x="415" y="52"/>
                  </a:cubicBezTo>
                  <a:lnTo>
                    <a:pt x="415" y="52"/>
                  </a:lnTo>
                  <a:cubicBezTo>
                    <a:pt x="415" y="252"/>
                    <a:pt x="252" y="416"/>
                    <a:pt x="51" y="416"/>
                  </a:cubicBezTo>
                  <a:cubicBezTo>
                    <a:pt x="42" y="416"/>
                    <a:pt x="33" y="418"/>
                    <a:pt x="26" y="423"/>
                  </a:cubicBezTo>
                  <a:cubicBezTo>
                    <a:pt x="18" y="428"/>
                    <a:pt x="10" y="435"/>
                    <a:pt x="6" y="442"/>
                  </a:cubicBezTo>
                  <a:cubicBezTo>
                    <a:pt x="1" y="450"/>
                    <a:pt x="0" y="459"/>
                    <a:pt x="0" y="468"/>
                  </a:cubicBezTo>
                  <a:cubicBezTo>
                    <a:pt x="0" y="478"/>
                    <a:pt x="1" y="486"/>
                    <a:pt x="6" y="493"/>
                  </a:cubicBezTo>
                  <a:cubicBezTo>
                    <a:pt x="10" y="501"/>
                    <a:pt x="18" y="507"/>
                    <a:pt x="26" y="512"/>
                  </a:cubicBezTo>
                  <a:cubicBezTo>
                    <a:pt x="33" y="517"/>
                    <a:pt x="42" y="519"/>
                    <a:pt x="51" y="519"/>
                  </a:cubicBezTo>
                  <a:cubicBezTo>
                    <a:pt x="309" y="519"/>
                    <a:pt x="519" y="310"/>
                    <a:pt x="519" y="52"/>
                  </a:cubicBezTo>
                  <a:lnTo>
                    <a:pt x="519" y="52"/>
                  </a:lnTo>
                  <a:cubicBezTo>
                    <a:pt x="519" y="43"/>
                    <a:pt x="517" y="34"/>
                    <a:pt x="512" y="26"/>
                  </a:cubicBezTo>
                  <a:cubicBezTo>
                    <a:pt x="507" y="18"/>
                    <a:pt x="501" y="12"/>
                    <a:pt x="493" y="7"/>
                  </a:cubicBezTo>
                  <a:cubicBezTo>
                    <a:pt x="485" y="2"/>
                    <a:pt x="476" y="0"/>
                    <a:pt x="467" y="0"/>
                  </a:cubicBezTo>
                  <a:cubicBezTo>
                    <a:pt x="458" y="0"/>
                    <a:pt x="449" y="2"/>
                    <a:pt x="441" y="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3657;p48">
              <a:extLst>
                <a:ext uri="{FF2B5EF4-FFF2-40B4-BE49-F238E27FC236}">
                  <a16:creationId xmlns:a16="http://schemas.microsoft.com/office/drawing/2014/main" id="{7E905FE2-C8CF-DF42-DF95-6A2A61CC02B0}"/>
                </a:ext>
              </a:extLst>
            </p:cNvPr>
            <p:cNvSpPr/>
            <p:nvPr/>
          </p:nvSpPr>
          <p:spPr>
            <a:xfrm>
              <a:off x="3671782" y="4359007"/>
              <a:ext cx="71380" cy="71378"/>
            </a:xfrm>
            <a:custGeom>
              <a:avLst/>
              <a:gdLst/>
              <a:ahLst/>
              <a:cxnLst/>
              <a:rect l="l" t="t" r="r" b="b"/>
              <a:pathLst>
                <a:path w="313" h="313" extrusionOk="0">
                  <a:moveTo>
                    <a:pt x="52" y="312"/>
                  </a:moveTo>
                  <a:cubicBezTo>
                    <a:pt x="98" y="312"/>
                    <a:pt x="143" y="300"/>
                    <a:pt x="182" y="277"/>
                  </a:cubicBezTo>
                  <a:cubicBezTo>
                    <a:pt x="222" y="254"/>
                    <a:pt x="255" y="221"/>
                    <a:pt x="277" y="182"/>
                  </a:cubicBezTo>
                  <a:cubicBezTo>
                    <a:pt x="300" y="142"/>
                    <a:pt x="312" y="98"/>
                    <a:pt x="312" y="52"/>
                  </a:cubicBezTo>
                  <a:cubicBezTo>
                    <a:pt x="312" y="43"/>
                    <a:pt x="309" y="34"/>
                    <a:pt x="305" y="26"/>
                  </a:cubicBezTo>
                  <a:cubicBezTo>
                    <a:pt x="300" y="18"/>
                    <a:pt x="294" y="12"/>
                    <a:pt x="286" y="7"/>
                  </a:cubicBezTo>
                  <a:cubicBezTo>
                    <a:pt x="278" y="2"/>
                    <a:pt x="269" y="0"/>
                    <a:pt x="260" y="0"/>
                  </a:cubicBezTo>
                  <a:cubicBezTo>
                    <a:pt x="251" y="0"/>
                    <a:pt x="242" y="2"/>
                    <a:pt x="234" y="7"/>
                  </a:cubicBezTo>
                  <a:cubicBezTo>
                    <a:pt x="226" y="12"/>
                    <a:pt x="219" y="18"/>
                    <a:pt x="215" y="26"/>
                  </a:cubicBezTo>
                  <a:cubicBezTo>
                    <a:pt x="210" y="34"/>
                    <a:pt x="208" y="43"/>
                    <a:pt x="208" y="52"/>
                  </a:cubicBezTo>
                  <a:cubicBezTo>
                    <a:pt x="208" y="79"/>
                    <a:pt x="200" y="106"/>
                    <a:pt x="187" y="130"/>
                  </a:cubicBezTo>
                  <a:cubicBezTo>
                    <a:pt x="173" y="154"/>
                    <a:pt x="153" y="173"/>
                    <a:pt x="130" y="187"/>
                  </a:cubicBezTo>
                  <a:cubicBezTo>
                    <a:pt x="106" y="201"/>
                    <a:pt x="80" y="208"/>
                    <a:pt x="52" y="208"/>
                  </a:cubicBezTo>
                  <a:cubicBezTo>
                    <a:pt x="43" y="208"/>
                    <a:pt x="33" y="211"/>
                    <a:pt x="26" y="215"/>
                  </a:cubicBezTo>
                  <a:cubicBezTo>
                    <a:pt x="18" y="220"/>
                    <a:pt x="11" y="226"/>
                    <a:pt x="7" y="234"/>
                  </a:cubicBezTo>
                  <a:cubicBezTo>
                    <a:pt x="2" y="242"/>
                    <a:pt x="0" y="251"/>
                    <a:pt x="0" y="260"/>
                  </a:cubicBezTo>
                  <a:cubicBezTo>
                    <a:pt x="0" y="269"/>
                    <a:pt x="2" y="278"/>
                    <a:pt x="7" y="286"/>
                  </a:cubicBezTo>
                  <a:cubicBezTo>
                    <a:pt x="11" y="294"/>
                    <a:pt x="18" y="301"/>
                    <a:pt x="26" y="305"/>
                  </a:cubicBezTo>
                  <a:cubicBezTo>
                    <a:pt x="33" y="310"/>
                    <a:pt x="43" y="312"/>
                    <a:pt x="52" y="31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3658;p48">
              <a:extLst>
                <a:ext uri="{FF2B5EF4-FFF2-40B4-BE49-F238E27FC236}">
                  <a16:creationId xmlns:a16="http://schemas.microsoft.com/office/drawing/2014/main" id="{CA0CFAB7-32D4-CD13-B549-D1E905FE63DA}"/>
                </a:ext>
              </a:extLst>
            </p:cNvPr>
            <p:cNvSpPr/>
            <p:nvPr/>
          </p:nvSpPr>
          <p:spPr>
            <a:xfrm>
              <a:off x="3672010" y="4359007"/>
              <a:ext cx="23717" cy="23945"/>
            </a:xfrm>
            <a:custGeom>
              <a:avLst/>
              <a:gdLst/>
              <a:ahLst/>
              <a:cxnLst/>
              <a:rect l="l" t="t" r="r" b="b"/>
              <a:pathLst>
                <a:path w="104" h="105" extrusionOk="0">
                  <a:moveTo>
                    <a:pt x="103" y="52"/>
                  </a:moveTo>
                  <a:cubicBezTo>
                    <a:pt x="103" y="61"/>
                    <a:pt x="100" y="70"/>
                    <a:pt x="96" y="78"/>
                  </a:cubicBezTo>
                  <a:cubicBezTo>
                    <a:pt x="91" y="86"/>
                    <a:pt x="84" y="93"/>
                    <a:pt x="77" y="97"/>
                  </a:cubicBezTo>
                  <a:cubicBezTo>
                    <a:pt x="69" y="102"/>
                    <a:pt x="60" y="104"/>
                    <a:pt x="51" y="104"/>
                  </a:cubicBezTo>
                  <a:cubicBezTo>
                    <a:pt x="41" y="104"/>
                    <a:pt x="33" y="102"/>
                    <a:pt x="26" y="97"/>
                  </a:cubicBezTo>
                  <a:cubicBezTo>
                    <a:pt x="18" y="93"/>
                    <a:pt x="10" y="86"/>
                    <a:pt x="6" y="78"/>
                  </a:cubicBezTo>
                  <a:cubicBezTo>
                    <a:pt x="1" y="70"/>
                    <a:pt x="0" y="61"/>
                    <a:pt x="0" y="52"/>
                  </a:cubicBezTo>
                  <a:cubicBezTo>
                    <a:pt x="0" y="43"/>
                    <a:pt x="2" y="34"/>
                    <a:pt x="6" y="26"/>
                  </a:cubicBezTo>
                  <a:cubicBezTo>
                    <a:pt x="11" y="18"/>
                    <a:pt x="18" y="12"/>
                    <a:pt x="26" y="7"/>
                  </a:cubicBezTo>
                  <a:cubicBezTo>
                    <a:pt x="33" y="2"/>
                    <a:pt x="42" y="0"/>
                    <a:pt x="51" y="0"/>
                  </a:cubicBezTo>
                  <a:cubicBezTo>
                    <a:pt x="61" y="0"/>
                    <a:pt x="69" y="2"/>
                    <a:pt x="77" y="7"/>
                  </a:cubicBezTo>
                  <a:cubicBezTo>
                    <a:pt x="84" y="12"/>
                    <a:pt x="92" y="18"/>
                    <a:pt x="96" y="26"/>
                  </a:cubicBezTo>
                  <a:cubicBezTo>
                    <a:pt x="101" y="34"/>
                    <a:pt x="103" y="43"/>
                    <a:pt x="103" y="5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3659;p48">
              <a:extLst>
                <a:ext uri="{FF2B5EF4-FFF2-40B4-BE49-F238E27FC236}">
                  <a16:creationId xmlns:a16="http://schemas.microsoft.com/office/drawing/2014/main" id="{45BA49D4-A7EB-7D1D-C61E-193082783918}"/>
                </a:ext>
              </a:extLst>
            </p:cNvPr>
            <p:cNvSpPr/>
            <p:nvPr/>
          </p:nvSpPr>
          <p:spPr>
            <a:xfrm>
              <a:off x="3386039" y="4157871"/>
              <a:ext cx="319954" cy="319719"/>
            </a:xfrm>
            <a:custGeom>
              <a:avLst/>
              <a:gdLst/>
              <a:ahLst/>
              <a:cxnLst/>
              <a:rect l="l" t="t" r="r" b="b"/>
              <a:pathLst>
                <a:path w="1403" h="1402" extrusionOk="0">
                  <a:moveTo>
                    <a:pt x="1371" y="544"/>
                  </a:moveTo>
                  <a:lnTo>
                    <a:pt x="857" y="30"/>
                  </a:lnTo>
                  <a:cubicBezTo>
                    <a:pt x="851" y="24"/>
                    <a:pt x="843" y="18"/>
                    <a:pt x="836" y="14"/>
                  </a:cubicBezTo>
                  <a:cubicBezTo>
                    <a:pt x="820" y="5"/>
                    <a:pt x="802" y="0"/>
                    <a:pt x="784" y="0"/>
                  </a:cubicBezTo>
                  <a:cubicBezTo>
                    <a:pt x="765" y="0"/>
                    <a:pt x="747" y="5"/>
                    <a:pt x="732" y="14"/>
                  </a:cubicBezTo>
                  <a:cubicBezTo>
                    <a:pt x="724" y="18"/>
                    <a:pt x="717" y="24"/>
                    <a:pt x="710" y="30"/>
                  </a:cubicBezTo>
                  <a:lnTo>
                    <a:pt x="96" y="644"/>
                  </a:lnTo>
                  <a:cubicBezTo>
                    <a:pt x="76" y="664"/>
                    <a:pt x="58" y="687"/>
                    <a:pt x="44" y="712"/>
                  </a:cubicBezTo>
                  <a:cubicBezTo>
                    <a:pt x="15" y="762"/>
                    <a:pt x="0" y="820"/>
                    <a:pt x="0" y="877"/>
                  </a:cubicBezTo>
                  <a:cubicBezTo>
                    <a:pt x="0" y="935"/>
                    <a:pt x="15" y="991"/>
                    <a:pt x="44" y="1041"/>
                  </a:cubicBezTo>
                  <a:cubicBezTo>
                    <a:pt x="58" y="1066"/>
                    <a:pt x="76" y="1089"/>
                    <a:pt x="96" y="1109"/>
                  </a:cubicBezTo>
                  <a:lnTo>
                    <a:pt x="292" y="1305"/>
                  </a:lnTo>
                  <a:cubicBezTo>
                    <a:pt x="312" y="1325"/>
                    <a:pt x="335" y="1343"/>
                    <a:pt x="360" y="1357"/>
                  </a:cubicBezTo>
                  <a:cubicBezTo>
                    <a:pt x="410" y="1386"/>
                    <a:pt x="467" y="1401"/>
                    <a:pt x="525" y="1401"/>
                  </a:cubicBezTo>
                  <a:cubicBezTo>
                    <a:pt x="583" y="1401"/>
                    <a:pt x="639" y="1386"/>
                    <a:pt x="689" y="1357"/>
                  </a:cubicBezTo>
                  <a:cubicBezTo>
                    <a:pt x="714" y="1343"/>
                    <a:pt x="737" y="1325"/>
                    <a:pt x="757" y="1305"/>
                  </a:cubicBezTo>
                  <a:lnTo>
                    <a:pt x="1371" y="691"/>
                  </a:lnTo>
                  <a:cubicBezTo>
                    <a:pt x="1378" y="685"/>
                    <a:pt x="1383" y="678"/>
                    <a:pt x="1388" y="670"/>
                  </a:cubicBezTo>
                  <a:cubicBezTo>
                    <a:pt x="1397" y="654"/>
                    <a:pt x="1402" y="636"/>
                    <a:pt x="1402" y="618"/>
                  </a:cubicBezTo>
                  <a:cubicBezTo>
                    <a:pt x="1402" y="600"/>
                    <a:pt x="1397" y="582"/>
                    <a:pt x="1388" y="566"/>
                  </a:cubicBezTo>
                  <a:cubicBezTo>
                    <a:pt x="1383" y="558"/>
                    <a:pt x="1378" y="551"/>
                    <a:pt x="1371" y="544"/>
                  </a:cubicBezTo>
                  <a:moveTo>
                    <a:pt x="641" y="1115"/>
                  </a:moveTo>
                  <a:lnTo>
                    <a:pt x="639" y="1118"/>
                  </a:lnTo>
                  <a:cubicBezTo>
                    <a:pt x="628" y="1128"/>
                    <a:pt x="616" y="1137"/>
                    <a:pt x="604" y="1145"/>
                  </a:cubicBezTo>
                  <a:cubicBezTo>
                    <a:pt x="578" y="1159"/>
                    <a:pt x="548" y="1167"/>
                    <a:pt x="519" y="1167"/>
                  </a:cubicBezTo>
                  <a:cubicBezTo>
                    <a:pt x="489" y="1167"/>
                    <a:pt x="461" y="1159"/>
                    <a:pt x="435" y="1145"/>
                  </a:cubicBezTo>
                  <a:cubicBezTo>
                    <a:pt x="429" y="1141"/>
                    <a:pt x="424" y="1137"/>
                    <a:pt x="418" y="1133"/>
                  </a:cubicBezTo>
                  <a:cubicBezTo>
                    <a:pt x="412" y="1129"/>
                    <a:pt x="406" y="1123"/>
                    <a:pt x="400" y="1118"/>
                  </a:cubicBezTo>
                  <a:cubicBezTo>
                    <a:pt x="398" y="1115"/>
                    <a:pt x="395" y="1112"/>
                    <a:pt x="394" y="1109"/>
                  </a:cubicBezTo>
                  <a:cubicBezTo>
                    <a:pt x="390" y="1102"/>
                    <a:pt x="388" y="1095"/>
                    <a:pt x="388" y="1087"/>
                  </a:cubicBezTo>
                  <a:cubicBezTo>
                    <a:pt x="388" y="1080"/>
                    <a:pt x="390" y="1073"/>
                    <a:pt x="394" y="1066"/>
                  </a:cubicBezTo>
                  <a:cubicBezTo>
                    <a:pt x="397" y="1060"/>
                    <a:pt x="402" y="1054"/>
                    <a:pt x="409" y="1050"/>
                  </a:cubicBezTo>
                  <a:cubicBezTo>
                    <a:pt x="415" y="1046"/>
                    <a:pt x="423" y="1044"/>
                    <a:pt x="431" y="1044"/>
                  </a:cubicBezTo>
                  <a:cubicBezTo>
                    <a:pt x="439" y="1044"/>
                    <a:pt x="446" y="1046"/>
                    <a:pt x="453" y="1050"/>
                  </a:cubicBezTo>
                  <a:cubicBezTo>
                    <a:pt x="456" y="1052"/>
                    <a:pt x="459" y="1054"/>
                    <a:pt x="462" y="1057"/>
                  </a:cubicBezTo>
                  <a:cubicBezTo>
                    <a:pt x="464" y="1059"/>
                    <a:pt x="467" y="1062"/>
                    <a:pt x="470" y="1064"/>
                  </a:cubicBezTo>
                  <a:cubicBezTo>
                    <a:pt x="473" y="1066"/>
                    <a:pt x="476" y="1068"/>
                    <a:pt x="479" y="1070"/>
                  </a:cubicBezTo>
                  <a:cubicBezTo>
                    <a:pt x="491" y="1077"/>
                    <a:pt x="505" y="1081"/>
                    <a:pt x="520" y="1081"/>
                  </a:cubicBezTo>
                  <a:cubicBezTo>
                    <a:pt x="534" y="1081"/>
                    <a:pt x="547" y="1078"/>
                    <a:pt x="560" y="1070"/>
                  </a:cubicBezTo>
                  <a:cubicBezTo>
                    <a:pt x="572" y="1063"/>
                    <a:pt x="582" y="1053"/>
                    <a:pt x="590" y="1040"/>
                  </a:cubicBezTo>
                  <a:cubicBezTo>
                    <a:pt x="597" y="1028"/>
                    <a:pt x="601" y="1014"/>
                    <a:pt x="601" y="999"/>
                  </a:cubicBezTo>
                  <a:cubicBezTo>
                    <a:pt x="601" y="985"/>
                    <a:pt x="597" y="971"/>
                    <a:pt x="590" y="958"/>
                  </a:cubicBezTo>
                  <a:cubicBezTo>
                    <a:pt x="582" y="946"/>
                    <a:pt x="572" y="935"/>
                    <a:pt x="560" y="928"/>
                  </a:cubicBezTo>
                  <a:cubicBezTo>
                    <a:pt x="547" y="921"/>
                    <a:pt x="534" y="917"/>
                    <a:pt x="520" y="917"/>
                  </a:cubicBezTo>
                  <a:cubicBezTo>
                    <a:pt x="505" y="917"/>
                    <a:pt x="491" y="921"/>
                    <a:pt x="479" y="928"/>
                  </a:cubicBezTo>
                  <a:cubicBezTo>
                    <a:pt x="472" y="931"/>
                    <a:pt x="467" y="936"/>
                    <a:pt x="462" y="941"/>
                  </a:cubicBezTo>
                  <a:cubicBezTo>
                    <a:pt x="439" y="964"/>
                    <a:pt x="433" y="976"/>
                    <a:pt x="426" y="993"/>
                  </a:cubicBezTo>
                  <a:cubicBezTo>
                    <a:pt x="426" y="995"/>
                    <a:pt x="425" y="997"/>
                    <a:pt x="425" y="997"/>
                  </a:cubicBezTo>
                  <a:cubicBezTo>
                    <a:pt x="424" y="1000"/>
                    <a:pt x="423" y="1003"/>
                    <a:pt x="421" y="1005"/>
                  </a:cubicBezTo>
                  <a:cubicBezTo>
                    <a:pt x="418" y="1012"/>
                    <a:pt x="412" y="1017"/>
                    <a:pt x="406" y="1021"/>
                  </a:cubicBezTo>
                  <a:cubicBezTo>
                    <a:pt x="399" y="1025"/>
                    <a:pt x="392" y="1027"/>
                    <a:pt x="384" y="1027"/>
                  </a:cubicBezTo>
                  <a:cubicBezTo>
                    <a:pt x="376" y="1027"/>
                    <a:pt x="369" y="1025"/>
                    <a:pt x="362" y="1021"/>
                  </a:cubicBezTo>
                  <a:cubicBezTo>
                    <a:pt x="357" y="1018"/>
                    <a:pt x="352" y="1014"/>
                    <a:pt x="349" y="1009"/>
                  </a:cubicBezTo>
                  <a:lnTo>
                    <a:pt x="240" y="857"/>
                  </a:lnTo>
                  <a:cubicBezTo>
                    <a:pt x="240" y="856"/>
                    <a:pt x="239" y="855"/>
                    <a:pt x="238" y="854"/>
                  </a:cubicBezTo>
                  <a:cubicBezTo>
                    <a:pt x="234" y="847"/>
                    <a:pt x="232" y="840"/>
                    <a:pt x="232" y="832"/>
                  </a:cubicBezTo>
                  <a:cubicBezTo>
                    <a:pt x="232" y="824"/>
                    <a:pt x="234" y="817"/>
                    <a:pt x="238" y="810"/>
                  </a:cubicBezTo>
                  <a:cubicBezTo>
                    <a:pt x="240" y="807"/>
                    <a:pt x="242" y="804"/>
                    <a:pt x="245" y="801"/>
                  </a:cubicBezTo>
                  <a:lnTo>
                    <a:pt x="354" y="693"/>
                  </a:lnTo>
                  <a:cubicBezTo>
                    <a:pt x="356" y="690"/>
                    <a:pt x="359" y="688"/>
                    <a:pt x="363" y="686"/>
                  </a:cubicBezTo>
                  <a:cubicBezTo>
                    <a:pt x="369" y="682"/>
                    <a:pt x="376" y="680"/>
                    <a:pt x="384" y="680"/>
                  </a:cubicBezTo>
                  <a:cubicBezTo>
                    <a:pt x="391" y="680"/>
                    <a:pt x="399" y="682"/>
                    <a:pt x="406" y="686"/>
                  </a:cubicBezTo>
                  <a:cubicBezTo>
                    <a:pt x="413" y="690"/>
                    <a:pt x="418" y="696"/>
                    <a:pt x="422" y="702"/>
                  </a:cubicBezTo>
                  <a:cubicBezTo>
                    <a:pt x="426" y="709"/>
                    <a:pt x="428" y="716"/>
                    <a:pt x="428" y="723"/>
                  </a:cubicBezTo>
                  <a:cubicBezTo>
                    <a:pt x="428" y="731"/>
                    <a:pt x="426" y="738"/>
                    <a:pt x="422" y="745"/>
                  </a:cubicBezTo>
                  <a:cubicBezTo>
                    <a:pt x="420" y="748"/>
                    <a:pt x="418" y="751"/>
                    <a:pt x="415" y="754"/>
                  </a:cubicBezTo>
                  <a:lnTo>
                    <a:pt x="332" y="837"/>
                  </a:lnTo>
                  <a:lnTo>
                    <a:pt x="379" y="903"/>
                  </a:lnTo>
                  <a:cubicBezTo>
                    <a:pt x="386" y="895"/>
                    <a:pt x="393" y="887"/>
                    <a:pt x="401" y="880"/>
                  </a:cubicBezTo>
                  <a:cubicBezTo>
                    <a:pt x="411" y="869"/>
                    <a:pt x="423" y="860"/>
                    <a:pt x="435" y="853"/>
                  </a:cubicBezTo>
                  <a:cubicBezTo>
                    <a:pt x="461" y="838"/>
                    <a:pt x="490" y="830"/>
                    <a:pt x="520" y="830"/>
                  </a:cubicBezTo>
                  <a:cubicBezTo>
                    <a:pt x="521" y="830"/>
                    <a:pt x="523" y="830"/>
                    <a:pt x="524" y="830"/>
                  </a:cubicBezTo>
                  <a:cubicBezTo>
                    <a:pt x="552" y="831"/>
                    <a:pt x="580" y="839"/>
                    <a:pt x="604" y="853"/>
                  </a:cubicBezTo>
                  <a:cubicBezTo>
                    <a:pt x="619" y="862"/>
                    <a:pt x="633" y="873"/>
                    <a:pt x="645" y="886"/>
                  </a:cubicBezTo>
                  <a:cubicBezTo>
                    <a:pt x="653" y="895"/>
                    <a:pt x="660" y="904"/>
                    <a:pt x="665" y="914"/>
                  </a:cubicBezTo>
                  <a:cubicBezTo>
                    <a:pt x="680" y="940"/>
                    <a:pt x="688" y="970"/>
                    <a:pt x="688" y="999"/>
                  </a:cubicBezTo>
                  <a:cubicBezTo>
                    <a:pt x="688" y="1029"/>
                    <a:pt x="680" y="1057"/>
                    <a:pt x="665" y="1083"/>
                  </a:cubicBezTo>
                  <a:cubicBezTo>
                    <a:pt x="659" y="1095"/>
                    <a:pt x="651" y="1106"/>
                    <a:pt x="641" y="1115"/>
                  </a:cubicBezTo>
                  <a:moveTo>
                    <a:pt x="986" y="770"/>
                  </a:moveTo>
                  <a:cubicBezTo>
                    <a:pt x="971" y="785"/>
                    <a:pt x="953" y="799"/>
                    <a:pt x="934" y="810"/>
                  </a:cubicBezTo>
                  <a:cubicBezTo>
                    <a:pt x="896" y="832"/>
                    <a:pt x="853" y="843"/>
                    <a:pt x="809" y="843"/>
                  </a:cubicBezTo>
                  <a:cubicBezTo>
                    <a:pt x="765" y="843"/>
                    <a:pt x="721" y="832"/>
                    <a:pt x="683" y="810"/>
                  </a:cubicBezTo>
                  <a:cubicBezTo>
                    <a:pt x="644" y="788"/>
                    <a:pt x="613" y="756"/>
                    <a:pt x="591" y="718"/>
                  </a:cubicBezTo>
                  <a:cubicBezTo>
                    <a:pt x="568" y="680"/>
                    <a:pt x="558" y="636"/>
                    <a:pt x="558" y="592"/>
                  </a:cubicBezTo>
                  <a:cubicBezTo>
                    <a:pt x="558" y="548"/>
                    <a:pt x="568" y="505"/>
                    <a:pt x="591" y="467"/>
                  </a:cubicBezTo>
                  <a:cubicBezTo>
                    <a:pt x="613" y="429"/>
                    <a:pt x="645" y="397"/>
                    <a:pt x="683" y="375"/>
                  </a:cubicBezTo>
                  <a:cubicBezTo>
                    <a:pt x="707" y="361"/>
                    <a:pt x="734" y="351"/>
                    <a:pt x="761" y="346"/>
                  </a:cubicBezTo>
                  <a:cubicBezTo>
                    <a:pt x="764" y="346"/>
                    <a:pt x="766" y="345"/>
                    <a:pt x="769" y="345"/>
                  </a:cubicBezTo>
                  <a:cubicBezTo>
                    <a:pt x="776" y="345"/>
                    <a:pt x="783" y="347"/>
                    <a:pt x="790" y="351"/>
                  </a:cubicBezTo>
                  <a:cubicBezTo>
                    <a:pt x="796" y="355"/>
                    <a:pt x="802" y="360"/>
                    <a:pt x="806" y="367"/>
                  </a:cubicBezTo>
                  <a:cubicBezTo>
                    <a:pt x="810" y="374"/>
                    <a:pt x="812" y="382"/>
                    <a:pt x="812" y="389"/>
                  </a:cubicBezTo>
                  <a:cubicBezTo>
                    <a:pt x="812" y="397"/>
                    <a:pt x="810" y="404"/>
                    <a:pt x="806" y="410"/>
                  </a:cubicBezTo>
                  <a:cubicBezTo>
                    <a:pt x="802" y="417"/>
                    <a:pt x="797" y="422"/>
                    <a:pt x="790" y="426"/>
                  </a:cubicBezTo>
                  <a:cubicBezTo>
                    <a:pt x="786" y="428"/>
                    <a:pt x="782" y="430"/>
                    <a:pt x="777" y="431"/>
                  </a:cubicBezTo>
                  <a:cubicBezTo>
                    <a:pt x="760" y="434"/>
                    <a:pt x="743" y="441"/>
                    <a:pt x="727" y="450"/>
                  </a:cubicBezTo>
                  <a:cubicBezTo>
                    <a:pt x="702" y="464"/>
                    <a:pt x="681" y="485"/>
                    <a:pt x="667" y="510"/>
                  </a:cubicBezTo>
                  <a:cubicBezTo>
                    <a:pt x="652" y="535"/>
                    <a:pt x="645" y="564"/>
                    <a:pt x="645" y="592"/>
                  </a:cubicBezTo>
                  <a:cubicBezTo>
                    <a:pt x="645" y="621"/>
                    <a:pt x="652" y="650"/>
                    <a:pt x="667" y="675"/>
                  </a:cubicBezTo>
                  <a:cubicBezTo>
                    <a:pt x="681" y="700"/>
                    <a:pt x="702" y="721"/>
                    <a:pt x="727" y="735"/>
                  </a:cubicBezTo>
                  <a:cubicBezTo>
                    <a:pt x="752" y="750"/>
                    <a:pt x="780" y="757"/>
                    <a:pt x="809" y="757"/>
                  </a:cubicBezTo>
                  <a:cubicBezTo>
                    <a:pt x="838" y="757"/>
                    <a:pt x="866" y="749"/>
                    <a:pt x="891" y="735"/>
                  </a:cubicBezTo>
                  <a:cubicBezTo>
                    <a:pt x="904" y="728"/>
                    <a:pt x="915" y="719"/>
                    <a:pt x="925" y="709"/>
                  </a:cubicBezTo>
                  <a:cubicBezTo>
                    <a:pt x="983" y="651"/>
                    <a:pt x="969" y="582"/>
                    <a:pt x="933" y="530"/>
                  </a:cubicBezTo>
                  <a:lnTo>
                    <a:pt x="879" y="584"/>
                  </a:lnTo>
                  <a:cubicBezTo>
                    <a:pt x="876" y="587"/>
                    <a:pt x="873" y="589"/>
                    <a:pt x="870" y="591"/>
                  </a:cubicBezTo>
                  <a:cubicBezTo>
                    <a:pt x="863" y="595"/>
                    <a:pt x="856" y="597"/>
                    <a:pt x="848" y="597"/>
                  </a:cubicBezTo>
                  <a:cubicBezTo>
                    <a:pt x="840" y="597"/>
                    <a:pt x="832" y="595"/>
                    <a:pt x="826" y="591"/>
                  </a:cubicBezTo>
                  <a:cubicBezTo>
                    <a:pt x="819" y="587"/>
                    <a:pt x="813" y="582"/>
                    <a:pt x="810" y="575"/>
                  </a:cubicBezTo>
                  <a:cubicBezTo>
                    <a:pt x="806" y="569"/>
                    <a:pt x="805" y="562"/>
                    <a:pt x="805" y="554"/>
                  </a:cubicBezTo>
                  <a:cubicBezTo>
                    <a:pt x="805" y="547"/>
                    <a:pt x="807" y="538"/>
                    <a:pt x="810" y="532"/>
                  </a:cubicBezTo>
                  <a:cubicBezTo>
                    <a:pt x="812" y="529"/>
                    <a:pt x="815" y="526"/>
                    <a:pt x="817" y="523"/>
                  </a:cubicBezTo>
                  <a:lnTo>
                    <a:pt x="905" y="435"/>
                  </a:lnTo>
                  <a:cubicBezTo>
                    <a:pt x="908" y="432"/>
                    <a:pt x="911" y="430"/>
                    <a:pt x="914" y="428"/>
                  </a:cubicBezTo>
                  <a:cubicBezTo>
                    <a:pt x="921" y="424"/>
                    <a:pt x="928" y="422"/>
                    <a:pt x="936" y="422"/>
                  </a:cubicBezTo>
                  <a:cubicBezTo>
                    <a:pt x="943" y="422"/>
                    <a:pt x="951" y="424"/>
                    <a:pt x="958" y="428"/>
                  </a:cubicBezTo>
                  <a:cubicBezTo>
                    <a:pt x="961" y="430"/>
                    <a:pt x="964" y="432"/>
                    <a:pt x="966" y="435"/>
                  </a:cubicBezTo>
                  <a:cubicBezTo>
                    <a:pt x="1071" y="540"/>
                    <a:pt x="1079" y="677"/>
                    <a:pt x="987" y="770"/>
                  </a:cubicBezTo>
                  <a:lnTo>
                    <a:pt x="986" y="77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5" name="Google Shape;3474;p48">
            <a:extLst>
              <a:ext uri="{FF2B5EF4-FFF2-40B4-BE49-F238E27FC236}">
                <a16:creationId xmlns:a16="http://schemas.microsoft.com/office/drawing/2014/main" id="{7A446005-0120-C21E-644B-91F40C74B131}"/>
              </a:ext>
            </a:extLst>
          </p:cNvPr>
          <p:cNvGrpSpPr/>
          <p:nvPr/>
        </p:nvGrpSpPr>
        <p:grpSpPr>
          <a:xfrm>
            <a:off x="5141080" y="2490212"/>
            <a:ext cx="368130" cy="368749"/>
            <a:chOff x="6711197" y="1582784"/>
            <a:chExt cx="403873" cy="404552"/>
          </a:xfrm>
          <a:solidFill>
            <a:schemeClr val="bg1"/>
          </a:solidFill>
        </p:grpSpPr>
        <p:sp>
          <p:nvSpPr>
            <p:cNvPr id="276" name="Google Shape;3475;p48">
              <a:extLst>
                <a:ext uri="{FF2B5EF4-FFF2-40B4-BE49-F238E27FC236}">
                  <a16:creationId xmlns:a16="http://schemas.microsoft.com/office/drawing/2014/main" id="{EC760D0E-A851-BF04-BD02-7B1DF0DD5D49}"/>
                </a:ext>
              </a:extLst>
            </p:cNvPr>
            <p:cNvSpPr/>
            <p:nvPr/>
          </p:nvSpPr>
          <p:spPr>
            <a:xfrm>
              <a:off x="6798539" y="1701824"/>
              <a:ext cx="229190" cy="166245"/>
            </a:xfrm>
            <a:custGeom>
              <a:avLst/>
              <a:gdLst/>
              <a:ahLst/>
              <a:cxnLst/>
              <a:rect l="l" t="t" r="r" b="b"/>
              <a:pathLst>
                <a:path w="1005" h="729" extrusionOk="0">
                  <a:moveTo>
                    <a:pt x="1004" y="364"/>
                  </a:moveTo>
                  <a:cubicBezTo>
                    <a:pt x="1004" y="235"/>
                    <a:pt x="984" y="111"/>
                    <a:pt x="946" y="0"/>
                  </a:cubicBezTo>
                  <a:lnTo>
                    <a:pt x="57" y="0"/>
                  </a:lnTo>
                  <a:cubicBezTo>
                    <a:pt x="20" y="111"/>
                    <a:pt x="0" y="235"/>
                    <a:pt x="0" y="364"/>
                  </a:cubicBezTo>
                  <a:cubicBezTo>
                    <a:pt x="0" y="493"/>
                    <a:pt x="20" y="617"/>
                    <a:pt x="57" y="728"/>
                  </a:cubicBezTo>
                  <a:lnTo>
                    <a:pt x="946" y="728"/>
                  </a:lnTo>
                  <a:cubicBezTo>
                    <a:pt x="984" y="617"/>
                    <a:pt x="1004" y="493"/>
                    <a:pt x="1004" y="364"/>
                  </a:cubicBezTo>
                  <a:moveTo>
                    <a:pt x="416" y="440"/>
                  </a:moveTo>
                  <a:cubicBezTo>
                    <a:pt x="415" y="462"/>
                    <a:pt x="408" y="483"/>
                    <a:pt x="397" y="502"/>
                  </a:cubicBezTo>
                  <a:cubicBezTo>
                    <a:pt x="385" y="523"/>
                    <a:pt x="368" y="541"/>
                    <a:pt x="346" y="553"/>
                  </a:cubicBezTo>
                  <a:cubicBezTo>
                    <a:pt x="326" y="565"/>
                    <a:pt x="303" y="571"/>
                    <a:pt x="280" y="572"/>
                  </a:cubicBezTo>
                  <a:lnTo>
                    <a:pt x="277" y="572"/>
                  </a:lnTo>
                  <a:lnTo>
                    <a:pt x="277" y="572"/>
                  </a:lnTo>
                  <a:cubicBezTo>
                    <a:pt x="253" y="572"/>
                    <a:pt x="230" y="565"/>
                    <a:pt x="208" y="553"/>
                  </a:cubicBezTo>
                  <a:cubicBezTo>
                    <a:pt x="187" y="541"/>
                    <a:pt x="169" y="523"/>
                    <a:pt x="157" y="502"/>
                  </a:cubicBezTo>
                  <a:cubicBezTo>
                    <a:pt x="145" y="480"/>
                    <a:pt x="138" y="457"/>
                    <a:pt x="138" y="433"/>
                  </a:cubicBezTo>
                  <a:lnTo>
                    <a:pt x="138" y="433"/>
                  </a:lnTo>
                  <a:cubicBezTo>
                    <a:pt x="138" y="427"/>
                    <a:pt x="140" y="421"/>
                    <a:pt x="143" y="416"/>
                  </a:cubicBezTo>
                  <a:cubicBezTo>
                    <a:pt x="146" y="410"/>
                    <a:pt x="151" y="406"/>
                    <a:pt x="156" y="403"/>
                  </a:cubicBezTo>
                  <a:cubicBezTo>
                    <a:pt x="162" y="400"/>
                    <a:pt x="167" y="398"/>
                    <a:pt x="173" y="398"/>
                  </a:cubicBezTo>
                  <a:cubicBezTo>
                    <a:pt x="179" y="398"/>
                    <a:pt x="185" y="400"/>
                    <a:pt x="190" y="403"/>
                  </a:cubicBezTo>
                  <a:cubicBezTo>
                    <a:pt x="195" y="406"/>
                    <a:pt x="200" y="410"/>
                    <a:pt x="203" y="416"/>
                  </a:cubicBezTo>
                  <a:cubicBezTo>
                    <a:pt x="206" y="421"/>
                    <a:pt x="207" y="427"/>
                    <a:pt x="207" y="433"/>
                  </a:cubicBezTo>
                  <a:lnTo>
                    <a:pt x="207" y="433"/>
                  </a:lnTo>
                  <a:cubicBezTo>
                    <a:pt x="207" y="436"/>
                    <a:pt x="208" y="439"/>
                    <a:pt x="208" y="443"/>
                  </a:cubicBezTo>
                  <a:cubicBezTo>
                    <a:pt x="209" y="451"/>
                    <a:pt x="212" y="460"/>
                    <a:pt x="217" y="468"/>
                  </a:cubicBezTo>
                  <a:cubicBezTo>
                    <a:pt x="223" y="478"/>
                    <a:pt x="232" y="487"/>
                    <a:pt x="242" y="493"/>
                  </a:cubicBezTo>
                  <a:cubicBezTo>
                    <a:pt x="253" y="499"/>
                    <a:pt x="265" y="503"/>
                    <a:pt x="277" y="503"/>
                  </a:cubicBezTo>
                  <a:cubicBezTo>
                    <a:pt x="289" y="503"/>
                    <a:pt x="301" y="499"/>
                    <a:pt x="312" y="493"/>
                  </a:cubicBezTo>
                  <a:cubicBezTo>
                    <a:pt x="323" y="487"/>
                    <a:pt x="331" y="478"/>
                    <a:pt x="337" y="468"/>
                  </a:cubicBezTo>
                  <a:cubicBezTo>
                    <a:pt x="344" y="457"/>
                    <a:pt x="347" y="445"/>
                    <a:pt x="347" y="433"/>
                  </a:cubicBezTo>
                  <a:cubicBezTo>
                    <a:pt x="347" y="421"/>
                    <a:pt x="344" y="409"/>
                    <a:pt x="337" y="398"/>
                  </a:cubicBezTo>
                  <a:cubicBezTo>
                    <a:pt x="331" y="387"/>
                    <a:pt x="323" y="379"/>
                    <a:pt x="312" y="373"/>
                  </a:cubicBezTo>
                  <a:cubicBezTo>
                    <a:pt x="301" y="366"/>
                    <a:pt x="289" y="363"/>
                    <a:pt x="277" y="363"/>
                  </a:cubicBezTo>
                  <a:cubicBezTo>
                    <a:pt x="250" y="363"/>
                    <a:pt x="239" y="367"/>
                    <a:pt x="225" y="374"/>
                  </a:cubicBezTo>
                  <a:cubicBezTo>
                    <a:pt x="223" y="374"/>
                    <a:pt x="222" y="375"/>
                    <a:pt x="222" y="375"/>
                  </a:cubicBezTo>
                  <a:cubicBezTo>
                    <a:pt x="217" y="377"/>
                    <a:pt x="212" y="379"/>
                    <a:pt x="206" y="379"/>
                  </a:cubicBezTo>
                  <a:cubicBezTo>
                    <a:pt x="200" y="379"/>
                    <a:pt x="194" y="377"/>
                    <a:pt x="189" y="374"/>
                  </a:cubicBezTo>
                  <a:cubicBezTo>
                    <a:pt x="184" y="371"/>
                    <a:pt x="179" y="366"/>
                    <a:pt x="176" y="361"/>
                  </a:cubicBezTo>
                  <a:cubicBezTo>
                    <a:pt x="173" y="355"/>
                    <a:pt x="172" y="350"/>
                    <a:pt x="172" y="344"/>
                  </a:cubicBezTo>
                  <a:cubicBezTo>
                    <a:pt x="172" y="342"/>
                    <a:pt x="172" y="340"/>
                    <a:pt x="172" y="338"/>
                  </a:cubicBezTo>
                  <a:lnTo>
                    <a:pt x="197" y="185"/>
                  </a:lnTo>
                  <a:cubicBezTo>
                    <a:pt x="198" y="181"/>
                    <a:pt x="199" y="177"/>
                    <a:pt x="202" y="174"/>
                  </a:cubicBezTo>
                  <a:cubicBezTo>
                    <a:pt x="205" y="168"/>
                    <a:pt x="209" y="164"/>
                    <a:pt x="214" y="161"/>
                  </a:cubicBezTo>
                  <a:cubicBezTo>
                    <a:pt x="220" y="158"/>
                    <a:pt x="225" y="156"/>
                    <a:pt x="232" y="156"/>
                  </a:cubicBezTo>
                  <a:lnTo>
                    <a:pt x="360" y="156"/>
                  </a:lnTo>
                  <a:lnTo>
                    <a:pt x="360" y="156"/>
                  </a:lnTo>
                  <a:cubicBezTo>
                    <a:pt x="366" y="156"/>
                    <a:pt x="372" y="158"/>
                    <a:pt x="377" y="161"/>
                  </a:cubicBezTo>
                  <a:cubicBezTo>
                    <a:pt x="382" y="164"/>
                    <a:pt x="387" y="168"/>
                    <a:pt x="390" y="174"/>
                  </a:cubicBezTo>
                  <a:cubicBezTo>
                    <a:pt x="393" y="179"/>
                    <a:pt x="394" y="185"/>
                    <a:pt x="394" y="191"/>
                  </a:cubicBezTo>
                  <a:cubicBezTo>
                    <a:pt x="394" y="197"/>
                    <a:pt x="393" y="203"/>
                    <a:pt x="390" y="208"/>
                  </a:cubicBezTo>
                  <a:cubicBezTo>
                    <a:pt x="387" y="213"/>
                    <a:pt x="382" y="218"/>
                    <a:pt x="377" y="221"/>
                  </a:cubicBezTo>
                  <a:cubicBezTo>
                    <a:pt x="372" y="224"/>
                    <a:pt x="366" y="225"/>
                    <a:pt x="360" y="225"/>
                  </a:cubicBezTo>
                  <a:lnTo>
                    <a:pt x="360" y="225"/>
                  </a:lnTo>
                  <a:lnTo>
                    <a:pt x="261" y="225"/>
                  </a:lnTo>
                  <a:lnTo>
                    <a:pt x="249" y="295"/>
                  </a:lnTo>
                  <a:cubicBezTo>
                    <a:pt x="258" y="294"/>
                    <a:pt x="267" y="294"/>
                    <a:pt x="276" y="294"/>
                  </a:cubicBezTo>
                  <a:lnTo>
                    <a:pt x="277" y="294"/>
                  </a:lnTo>
                  <a:cubicBezTo>
                    <a:pt x="302" y="294"/>
                    <a:pt x="326" y="300"/>
                    <a:pt x="347" y="313"/>
                  </a:cubicBezTo>
                  <a:cubicBezTo>
                    <a:pt x="358" y="319"/>
                    <a:pt x="369" y="328"/>
                    <a:pt x="378" y="337"/>
                  </a:cubicBezTo>
                  <a:cubicBezTo>
                    <a:pt x="386" y="345"/>
                    <a:pt x="392" y="354"/>
                    <a:pt x="398" y="364"/>
                  </a:cubicBezTo>
                  <a:cubicBezTo>
                    <a:pt x="410" y="385"/>
                    <a:pt x="416" y="408"/>
                    <a:pt x="416" y="433"/>
                  </a:cubicBezTo>
                  <a:cubicBezTo>
                    <a:pt x="416" y="435"/>
                    <a:pt x="416" y="438"/>
                    <a:pt x="416" y="440"/>
                  </a:cubicBezTo>
                  <a:moveTo>
                    <a:pt x="577" y="544"/>
                  </a:moveTo>
                  <a:cubicBezTo>
                    <a:pt x="546" y="526"/>
                    <a:pt x="520" y="500"/>
                    <a:pt x="501" y="468"/>
                  </a:cubicBezTo>
                  <a:cubicBezTo>
                    <a:pt x="483" y="436"/>
                    <a:pt x="474" y="400"/>
                    <a:pt x="474" y="364"/>
                  </a:cubicBezTo>
                  <a:cubicBezTo>
                    <a:pt x="474" y="327"/>
                    <a:pt x="483" y="291"/>
                    <a:pt x="501" y="260"/>
                  </a:cubicBezTo>
                  <a:cubicBezTo>
                    <a:pt x="520" y="228"/>
                    <a:pt x="546" y="202"/>
                    <a:pt x="577" y="184"/>
                  </a:cubicBezTo>
                  <a:cubicBezTo>
                    <a:pt x="609" y="166"/>
                    <a:pt x="645" y="156"/>
                    <a:pt x="681" y="156"/>
                  </a:cubicBezTo>
                  <a:cubicBezTo>
                    <a:pt x="718" y="156"/>
                    <a:pt x="754" y="166"/>
                    <a:pt x="785" y="184"/>
                  </a:cubicBezTo>
                  <a:cubicBezTo>
                    <a:pt x="789" y="187"/>
                    <a:pt x="793" y="189"/>
                    <a:pt x="797" y="192"/>
                  </a:cubicBezTo>
                  <a:cubicBezTo>
                    <a:pt x="802" y="195"/>
                    <a:pt x="805" y="199"/>
                    <a:pt x="808" y="203"/>
                  </a:cubicBezTo>
                  <a:cubicBezTo>
                    <a:pt x="811" y="208"/>
                    <a:pt x="813" y="213"/>
                    <a:pt x="813" y="220"/>
                  </a:cubicBezTo>
                  <a:cubicBezTo>
                    <a:pt x="813" y="226"/>
                    <a:pt x="811" y="233"/>
                    <a:pt x="808" y="238"/>
                  </a:cubicBezTo>
                  <a:cubicBezTo>
                    <a:pt x="805" y="243"/>
                    <a:pt x="801" y="247"/>
                    <a:pt x="795" y="250"/>
                  </a:cubicBezTo>
                  <a:cubicBezTo>
                    <a:pt x="790" y="253"/>
                    <a:pt x="784" y="255"/>
                    <a:pt x="778" y="255"/>
                  </a:cubicBezTo>
                  <a:cubicBezTo>
                    <a:pt x="772" y="255"/>
                    <a:pt x="766" y="253"/>
                    <a:pt x="761" y="250"/>
                  </a:cubicBezTo>
                  <a:cubicBezTo>
                    <a:pt x="760" y="250"/>
                    <a:pt x="759" y="250"/>
                    <a:pt x="759" y="249"/>
                  </a:cubicBezTo>
                  <a:cubicBezTo>
                    <a:pt x="756" y="247"/>
                    <a:pt x="753" y="246"/>
                    <a:pt x="751" y="244"/>
                  </a:cubicBezTo>
                  <a:cubicBezTo>
                    <a:pt x="729" y="232"/>
                    <a:pt x="706" y="226"/>
                    <a:pt x="681" y="226"/>
                  </a:cubicBezTo>
                  <a:cubicBezTo>
                    <a:pt x="657" y="226"/>
                    <a:pt x="633" y="232"/>
                    <a:pt x="612" y="244"/>
                  </a:cubicBezTo>
                  <a:cubicBezTo>
                    <a:pt x="591" y="256"/>
                    <a:pt x="573" y="274"/>
                    <a:pt x="561" y="295"/>
                  </a:cubicBezTo>
                  <a:cubicBezTo>
                    <a:pt x="549" y="316"/>
                    <a:pt x="543" y="340"/>
                    <a:pt x="543" y="364"/>
                  </a:cubicBezTo>
                  <a:cubicBezTo>
                    <a:pt x="543" y="388"/>
                    <a:pt x="549" y="412"/>
                    <a:pt x="561" y="433"/>
                  </a:cubicBezTo>
                  <a:cubicBezTo>
                    <a:pt x="573" y="454"/>
                    <a:pt x="591" y="472"/>
                    <a:pt x="612" y="484"/>
                  </a:cubicBezTo>
                  <a:cubicBezTo>
                    <a:pt x="633" y="496"/>
                    <a:pt x="657" y="503"/>
                    <a:pt x="681" y="503"/>
                  </a:cubicBezTo>
                  <a:cubicBezTo>
                    <a:pt x="751" y="503"/>
                    <a:pt x="784" y="452"/>
                    <a:pt x="793" y="399"/>
                  </a:cubicBezTo>
                  <a:lnTo>
                    <a:pt x="727" y="399"/>
                  </a:lnTo>
                  <a:cubicBezTo>
                    <a:pt x="721" y="399"/>
                    <a:pt x="715" y="397"/>
                    <a:pt x="710" y="394"/>
                  </a:cubicBezTo>
                  <a:cubicBezTo>
                    <a:pt x="705" y="391"/>
                    <a:pt x="700" y="386"/>
                    <a:pt x="697" y="381"/>
                  </a:cubicBezTo>
                  <a:cubicBezTo>
                    <a:pt x="694" y="375"/>
                    <a:pt x="692" y="370"/>
                    <a:pt x="692" y="364"/>
                  </a:cubicBezTo>
                  <a:cubicBezTo>
                    <a:pt x="692" y="358"/>
                    <a:pt x="694" y="352"/>
                    <a:pt x="697" y="347"/>
                  </a:cubicBezTo>
                  <a:cubicBezTo>
                    <a:pt x="700" y="341"/>
                    <a:pt x="705" y="337"/>
                    <a:pt x="710" y="334"/>
                  </a:cubicBezTo>
                  <a:cubicBezTo>
                    <a:pt x="715" y="331"/>
                    <a:pt x="721" y="329"/>
                    <a:pt x="727" y="329"/>
                  </a:cubicBezTo>
                  <a:lnTo>
                    <a:pt x="831" y="329"/>
                  </a:lnTo>
                  <a:cubicBezTo>
                    <a:pt x="837" y="329"/>
                    <a:pt x="843" y="331"/>
                    <a:pt x="848" y="334"/>
                  </a:cubicBezTo>
                  <a:cubicBezTo>
                    <a:pt x="853" y="337"/>
                    <a:pt x="858" y="341"/>
                    <a:pt x="861" y="347"/>
                  </a:cubicBezTo>
                  <a:cubicBezTo>
                    <a:pt x="864" y="352"/>
                    <a:pt x="865" y="358"/>
                    <a:pt x="865" y="364"/>
                  </a:cubicBezTo>
                  <a:cubicBezTo>
                    <a:pt x="865" y="486"/>
                    <a:pt x="790" y="572"/>
                    <a:pt x="681" y="572"/>
                  </a:cubicBezTo>
                  <a:cubicBezTo>
                    <a:pt x="645" y="572"/>
                    <a:pt x="609" y="562"/>
                    <a:pt x="577" y="5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3476;p48">
              <a:extLst>
                <a:ext uri="{FF2B5EF4-FFF2-40B4-BE49-F238E27FC236}">
                  <a16:creationId xmlns:a16="http://schemas.microsoft.com/office/drawing/2014/main" id="{5ECBCD63-F8F9-01F4-806E-2A2876051AF4}"/>
                </a:ext>
              </a:extLst>
            </p:cNvPr>
            <p:cNvSpPr/>
            <p:nvPr/>
          </p:nvSpPr>
          <p:spPr>
            <a:xfrm>
              <a:off x="6741071" y="1582784"/>
              <a:ext cx="172178" cy="95779"/>
            </a:xfrm>
            <a:custGeom>
              <a:avLst/>
              <a:gdLst/>
              <a:ahLst/>
              <a:cxnLst/>
              <a:rect l="l" t="t" r="r" b="b"/>
              <a:pathLst>
                <a:path w="755" h="420" extrusionOk="0">
                  <a:moveTo>
                    <a:pt x="319" y="267"/>
                  </a:moveTo>
                  <a:cubicBezTo>
                    <a:pt x="433" y="95"/>
                    <a:pt x="588" y="0"/>
                    <a:pt x="754" y="0"/>
                  </a:cubicBezTo>
                  <a:cubicBezTo>
                    <a:pt x="753" y="0"/>
                    <a:pt x="752" y="0"/>
                    <a:pt x="751" y="0"/>
                  </a:cubicBezTo>
                  <a:cubicBezTo>
                    <a:pt x="597" y="0"/>
                    <a:pt x="445" y="40"/>
                    <a:pt x="311" y="118"/>
                  </a:cubicBezTo>
                  <a:cubicBezTo>
                    <a:pt x="244" y="156"/>
                    <a:pt x="182" y="204"/>
                    <a:pt x="127" y="259"/>
                  </a:cubicBezTo>
                  <a:cubicBezTo>
                    <a:pt x="79" y="307"/>
                    <a:pt x="36" y="361"/>
                    <a:pt x="0" y="419"/>
                  </a:cubicBezTo>
                  <a:lnTo>
                    <a:pt x="238" y="419"/>
                  </a:lnTo>
                  <a:cubicBezTo>
                    <a:pt x="253" y="383"/>
                    <a:pt x="270" y="348"/>
                    <a:pt x="290" y="314"/>
                  </a:cubicBezTo>
                  <a:cubicBezTo>
                    <a:pt x="299" y="298"/>
                    <a:pt x="309" y="283"/>
                    <a:pt x="319" y="26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3477;p48">
              <a:extLst>
                <a:ext uri="{FF2B5EF4-FFF2-40B4-BE49-F238E27FC236}">
                  <a16:creationId xmlns:a16="http://schemas.microsoft.com/office/drawing/2014/main" id="{130FCD00-38D0-002E-FD5D-EB2BBD89E89F}"/>
                </a:ext>
              </a:extLst>
            </p:cNvPr>
            <p:cNvSpPr/>
            <p:nvPr/>
          </p:nvSpPr>
          <p:spPr>
            <a:xfrm>
              <a:off x="6913019" y="1582784"/>
              <a:ext cx="171950" cy="95779"/>
            </a:xfrm>
            <a:custGeom>
              <a:avLst/>
              <a:gdLst/>
              <a:ahLst/>
              <a:cxnLst/>
              <a:rect l="l" t="t" r="r" b="b"/>
              <a:pathLst>
                <a:path w="754" h="420" extrusionOk="0">
                  <a:moveTo>
                    <a:pt x="435" y="267"/>
                  </a:moveTo>
                  <a:cubicBezTo>
                    <a:pt x="445" y="282"/>
                    <a:pt x="454" y="298"/>
                    <a:pt x="463" y="314"/>
                  </a:cubicBezTo>
                  <a:cubicBezTo>
                    <a:pt x="483" y="347"/>
                    <a:pt x="500" y="382"/>
                    <a:pt x="515" y="419"/>
                  </a:cubicBezTo>
                  <a:lnTo>
                    <a:pt x="753" y="419"/>
                  </a:lnTo>
                  <a:cubicBezTo>
                    <a:pt x="717" y="361"/>
                    <a:pt x="675" y="307"/>
                    <a:pt x="627" y="259"/>
                  </a:cubicBezTo>
                  <a:cubicBezTo>
                    <a:pt x="572" y="204"/>
                    <a:pt x="510" y="156"/>
                    <a:pt x="442" y="118"/>
                  </a:cubicBezTo>
                  <a:cubicBezTo>
                    <a:pt x="309" y="40"/>
                    <a:pt x="157" y="0"/>
                    <a:pt x="2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166" y="0"/>
                    <a:pt x="320" y="95"/>
                    <a:pt x="435" y="26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3478;p48">
              <a:extLst>
                <a:ext uri="{FF2B5EF4-FFF2-40B4-BE49-F238E27FC236}">
                  <a16:creationId xmlns:a16="http://schemas.microsoft.com/office/drawing/2014/main" id="{39D7E95A-5A9A-7300-CB48-51B45161BA4B}"/>
                </a:ext>
              </a:extLst>
            </p:cNvPr>
            <p:cNvSpPr/>
            <p:nvPr/>
          </p:nvSpPr>
          <p:spPr>
            <a:xfrm>
              <a:off x="6924877" y="1891557"/>
              <a:ext cx="80046" cy="70922"/>
            </a:xfrm>
            <a:custGeom>
              <a:avLst/>
              <a:gdLst/>
              <a:ahLst/>
              <a:cxnLst/>
              <a:rect l="l" t="t" r="r" b="b"/>
              <a:pathLst>
                <a:path w="351" h="311" extrusionOk="0">
                  <a:moveTo>
                    <a:pt x="296" y="93"/>
                  </a:moveTo>
                  <a:cubicBezTo>
                    <a:pt x="305" y="80"/>
                    <a:pt x="314" y="66"/>
                    <a:pt x="322" y="52"/>
                  </a:cubicBezTo>
                  <a:cubicBezTo>
                    <a:pt x="332" y="35"/>
                    <a:pt x="341" y="17"/>
                    <a:pt x="350" y="0"/>
                  </a:cubicBezTo>
                  <a:lnTo>
                    <a:pt x="0" y="0"/>
                  </a:lnTo>
                  <a:lnTo>
                    <a:pt x="0" y="310"/>
                  </a:lnTo>
                  <a:cubicBezTo>
                    <a:pt x="110" y="292"/>
                    <a:pt x="214" y="217"/>
                    <a:pt x="296" y="9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3479;p48">
              <a:extLst>
                <a:ext uri="{FF2B5EF4-FFF2-40B4-BE49-F238E27FC236}">
                  <a16:creationId xmlns:a16="http://schemas.microsoft.com/office/drawing/2014/main" id="{64802DF2-86C8-1040-BA4F-84CEE094AC65}"/>
                </a:ext>
              </a:extLst>
            </p:cNvPr>
            <p:cNvSpPr/>
            <p:nvPr/>
          </p:nvSpPr>
          <p:spPr>
            <a:xfrm>
              <a:off x="7039129" y="1701824"/>
              <a:ext cx="75941" cy="71378"/>
            </a:xfrm>
            <a:custGeom>
              <a:avLst/>
              <a:gdLst/>
              <a:ahLst/>
              <a:cxnLst/>
              <a:rect l="l" t="t" r="r" b="b"/>
              <a:pathLst>
                <a:path w="333" h="313" extrusionOk="0">
                  <a:moveTo>
                    <a:pt x="52" y="312"/>
                  </a:moveTo>
                  <a:lnTo>
                    <a:pt x="332" y="312"/>
                  </a:lnTo>
                  <a:cubicBezTo>
                    <a:pt x="326" y="204"/>
                    <a:pt x="300" y="99"/>
                    <a:pt x="256" y="0"/>
                  </a:cubicBezTo>
                  <a:lnTo>
                    <a:pt x="0" y="0"/>
                  </a:lnTo>
                  <a:cubicBezTo>
                    <a:pt x="31" y="102"/>
                    <a:pt x="48" y="206"/>
                    <a:pt x="52" y="31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3480;p48">
              <a:extLst>
                <a:ext uri="{FF2B5EF4-FFF2-40B4-BE49-F238E27FC236}">
                  <a16:creationId xmlns:a16="http://schemas.microsoft.com/office/drawing/2014/main" id="{4BDCDA4A-AF10-0CF7-4222-AC4AA9293EC4}"/>
                </a:ext>
              </a:extLst>
            </p:cNvPr>
            <p:cNvSpPr/>
            <p:nvPr/>
          </p:nvSpPr>
          <p:spPr>
            <a:xfrm>
              <a:off x="7039129" y="1796690"/>
              <a:ext cx="75941" cy="71378"/>
            </a:xfrm>
            <a:custGeom>
              <a:avLst/>
              <a:gdLst/>
              <a:ahLst/>
              <a:cxnLst/>
              <a:rect l="l" t="t" r="r" b="b"/>
              <a:pathLst>
                <a:path w="333" h="313" extrusionOk="0">
                  <a:moveTo>
                    <a:pt x="0" y="312"/>
                  </a:moveTo>
                  <a:lnTo>
                    <a:pt x="256" y="312"/>
                  </a:lnTo>
                  <a:cubicBezTo>
                    <a:pt x="300" y="213"/>
                    <a:pt x="326" y="108"/>
                    <a:pt x="332" y="0"/>
                  </a:cubicBezTo>
                  <a:lnTo>
                    <a:pt x="52" y="0"/>
                  </a:lnTo>
                  <a:cubicBezTo>
                    <a:pt x="48" y="106"/>
                    <a:pt x="31" y="210"/>
                    <a:pt x="0" y="31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3481;p48">
              <a:extLst>
                <a:ext uri="{FF2B5EF4-FFF2-40B4-BE49-F238E27FC236}">
                  <a16:creationId xmlns:a16="http://schemas.microsoft.com/office/drawing/2014/main" id="{ED5EB2C8-350D-76F0-3F39-A9CE2BF45565}"/>
                </a:ext>
              </a:extLst>
            </p:cNvPr>
            <p:cNvSpPr/>
            <p:nvPr/>
          </p:nvSpPr>
          <p:spPr>
            <a:xfrm>
              <a:off x="6741071" y="1891557"/>
              <a:ext cx="172178" cy="95779"/>
            </a:xfrm>
            <a:custGeom>
              <a:avLst/>
              <a:gdLst/>
              <a:ahLst/>
              <a:cxnLst/>
              <a:rect l="l" t="t" r="r" b="b"/>
              <a:pathLst>
                <a:path w="755" h="420" extrusionOk="0">
                  <a:moveTo>
                    <a:pt x="319" y="151"/>
                  </a:moveTo>
                  <a:cubicBezTo>
                    <a:pt x="309" y="136"/>
                    <a:pt x="299" y="120"/>
                    <a:pt x="290" y="104"/>
                  </a:cubicBezTo>
                  <a:cubicBezTo>
                    <a:pt x="270" y="71"/>
                    <a:pt x="253" y="36"/>
                    <a:pt x="238" y="0"/>
                  </a:cubicBezTo>
                  <a:lnTo>
                    <a:pt x="0" y="0"/>
                  </a:lnTo>
                  <a:cubicBezTo>
                    <a:pt x="36" y="57"/>
                    <a:pt x="79" y="111"/>
                    <a:pt x="127" y="159"/>
                  </a:cubicBezTo>
                  <a:cubicBezTo>
                    <a:pt x="182" y="214"/>
                    <a:pt x="244" y="262"/>
                    <a:pt x="311" y="301"/>
                  </a:cubicBezTo>
                  <a:cubicBezTo>
                    <a:pt x="445" y="378"/>
                    <a:pt x="597" y="419"/>
                    <a:pt x="751" y="419"/>
                  </a:cubicBezTo>
                  <a:cubicBezTo>
                    <a:pt x="752" y="419"/>
                    <a:pt x="753" y="419"/>
                    <a:pt x="754" y="419"/>
                  </a:cubicBezTo>
                  <a:cubicBezTo>
                    <a:pt x="588" y="419"/>
                    <a:pt x="433" y="323"/>
                    <a:pt x="319" y="15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3482;p48">
              <a:extLst>
                <a:ext uri="{FF2B5EF4-FFF2-40B4-BE49-F238E27FC236}">
                  <a16:creationId xmlns:a16="http://schemas.microsoft.com/office/drawing/2014/main" id="{97FD6FF2-9A3F-156D-EC86-467B62F9906B}"/>
                </a:ext>
              </a:extLst>
            </p:cNvPr>
            <p:cNvSpPr/>
            <p:nvPr/>
          </p:nvSpPr>
          <p:spPr>
            <a:xfrm>
              <a:off x="6924877" y="1607413"/>
              <a:ext cx="80046" cy="70922"/>
            </a:xfrm>
            <a:custGeom>
              <a:avLst/>
              <a:gdLst/>
              <a:ahLst/>
              <a:cxnLst/>
              <a:rect l="l" t="t" r="r" b="b"/>
              <a:pathLst>
                <a:path w="351" h="311" extrusionOk="0">
                  <a:moveTo>
                    <a:pt x="0" y="0"/>
                  </a:moveTo>
                  <a:lnTo>
                    <a:pt x="0" y="310"/>
                  </a:lnTo>
                  <a:lnTo>
                    <a:pt x="350" y="310"/>
                  </a:lnTo>
                  <a:cubicBezTo>
                    <a:pt x="341" y="293"/>
                    <a:pt x="332" y="275"/>
                    <a:pt x="322" y="258"/>
                  </a:cubicBezTo>
                  <a:cubicBezTo>
                    <a:pt x="314" y="244"/>
                    <a:pt x="305" y="230"/>
                    <a:pt x="296" y="217"/>
                  </a:cubicBezTo>
                  <a:cubicBezTo>
                    <a:pt x="214" y="93"/>
                    <a:pt x="110" y="18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3483;p48">
              <a:extLst>
                <a:ext uri="{FF2B5EF4-FFF2-40B4-BE49-F238E27FC236}">
                  <a16:creationId xmlns:a16="http://schemas.microsoft.com/office/drawing/2014/main" id="{71F89E88-F2BC-22FB-915B-0D3A4429481E}"/>
                </a:ext>
              </a:extLst>
            </p:cNvPr>
            <p:cNvSpPr/>
            <p:nvPr/>
          </p:nvSpPr>
          <p:spPr>
            <a:xfrm>
              <a:off x="6711197" y="1701824"/>
              <a:ext cx="75713" cy="71378"/>
            </a:xfrm>
            <a:custGeom>
              <a:avLst/>
              <a:gdLst/>
              <a:ahLst/>
              <a:cxnLst/>
              <a:rect l="l" t="t" r="r" b="b"/>
              <a:pathLst>
                <a:path w="332" h="313" extrusionOk="0">
                  <a:moveTo>
                    <a:pt x="76" y="0"/>
                  </a:moveTo>
                  <a:cubicBezTo>
                    <a:pt x="32" y="99"/>
                    <a:pt x="6" y="204"/>
                    <a:pt x="0" y="312"/>
                  </a:cubicBezTo>
                  <a:lnTo>
                    <a:pt x="280" y="312"/>
                  </a:lnTo>
                  <a:cubicBezTo>
                    <a:pt x="283" y="206"/>
                    <a:pt x="301" y="102"/>
                    <a:pt x="331" y="0"/>
                  </a:cubicBezTo>
                  <a:lnTo>
                    <a:pt x="7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3484;p48">
              <a:extLst>
                <a:ext uri="{FF2B5EF4-FFF2-40B4-BE49-F238E27FC236}">
                  <a16:creationId xmlns:a16="http://schemas.microsoft.com/office/drawing/2014/main" id="{CE479615-1C59-DA01-D7B8-EBBD8437C114}"/>
                </a:ext>
              </a:extLst>
            </p:cNvPr>
            <p:cNvSpPr/>
            <p:nvPr/>
          </p:nvSpPr>
          <p:spPr>
            <a:xfrm>
              <a:off x="6711197" y="1796690"/>
              <a:ext cx="75713" cy="71378"/>
            </a:xfrm>
            <a:custGeom>
              <a:avLst/>
              <a:gdLst/>
              <a:ahLst/>
              <a:cxnLst/>
              <a:rect l="l" t="t" r="r" b="b"/>
              <a:pathLst>
                <a:path w="332" h="313" extrusionOk="0">
                  <a:moveTo>
                    <a:pt x="280" y="0"/>
                  </a:moveTo>
                  <a:lnTo>
                    <a:pt x="0" y="0"/>
                  </a:lnTo>
                  <a:cubicBezTo>
                    <a:pt x="6" y="108"/>
                    <a:pt x="32" y="213"/>
                    <a:pt x="76" y="312"/>
                  </a:cubicBezTo>
                  <a:lnTo>
                    <a:pt x="331" y="312"/>
                  </a:lnTo>
                  <a:cubicBezTo>
                    <a:pt x="301" y="210"/>
                    <a:pt x="283" y="106"/>
                    <a:pt x="28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3485;p48">
              <a:extLst>
                <a:ext uri="{FF2B5EF4-FFF2-40B4-BE49-F238E27FC236}">
                  <a16:creationId xmlns:a16="http://schemas.microsoft.com/office/drawing/2014/main" id="{998C14E8-397D-0148-4EFE-C36789615C46}"/>
                </a:ext>
              </a:extLst>
            </p:cNvPr>
            <p:cNvSpPr/>
            <p:nvPr/>
          </p:nvSpPr>
          <p:spPr>
            <a:xfrm>
              <a:off x="6821344" y="1891557"/>
              <a:ext cx="80046" cy="70922"/>
            </a:xfrm>
            <a:custGeom>
              <a:avLst/>
              <a:gdLst/>
              <a:ahLst/>
              <a:cxnLst/>
              <a:rect l="l" t="t" r="r" b="b"/>
              <a:pathLst>
                <a:path w="351" h="311" extrusionOk="0">
                  <a:moveTo>
                    <a:pt x="350" y="310"/>
                  </a:moveTo>
                  <a:lnTo>
                    <a:pt x="350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9" y="17"/>
                    <a:pt x="18" y="35"/>
                    <a:pt x="28" y="52"/>
                  </a:cubicBezTo>
                  <a:cubicBezTo>
                    <a:pt x="36" y="66"/>
                    <a:pt x="44" y="80"/>
                    <a:pt x="53" y="93"/>
                  </a:cubicBezTo>
                  <a:cubicBezTo>
                    <a:pt x="135" y="217"/>
                    <a:pt x="239" y="292"/>
                    <a:pt x="350" y="3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3486;p48">
              <a:extLst>
                <a:ext uri="{FF2B5EF4-FFF2-40B4-BE49-F238E27FC236}">
                  <a16:creationId xmlns:a16="http://schemas.microsoft.com/office/drawing/2014/main" id="{B56014F6-DF6F-A236-16D8-E1957B4FCBC6}"/>
                </a:ext>
              </a:extLst>
            </p:cNvPr>
            <p:cNvSpPr/>
            <p:nvPr/>
          </p:nvSpPr>
          <p:spPr>
            <a:xfrm>
              <a:off x="6913019" y="1891557"/>
              <a:ext cx="171950" cy="95779"/>
            </a:xfrm>
            <a:custGeom>
              <a:avLst/>
              <a:gdLst/>
              <a:ahLst/>
              <a:cxnLst/>
              <a:rect l="l" t="t" r="r" b="b"/>
              <a:pathLst>
                <a:path w="754" h="420" extrusionOk="0">
                  <a:moveTo>
                    <a:pt x="435" y="151"/>
                  </a:moveTo>
                  <a:cubicBezTo>
                    <a:pt x="320" y="323"/>
                    <a:pt x="166" y="419"/>
                    <a:pt x="0" y="419"/>
                  </a:cubicBezTo>
                  <a:lnTo>
                    <a:pt x="0" y="419"/>
                  </a:lnTo>
                  <a:cubicBezTo>
                    <a:pt x="1" y="419"/>
                    <a:pt x="1" y="419"/>
                    <a:pt x="2" y="419"/>
                  </a:cubicBezTo>
                  <a:cubicBezTo>
                    <a:pt x="157" y="419"/>
                    <a:pt x="309" y="378"/>
                    <a:pt x="443" y="301"/>
                  </a:cubicBezTo>
                  <a:cubicBezTo>
                    <a:pt x="510" y="262"/>
                    <a:pt x="572" y="214"/>
                    <a:pt x="627" y="159"/>
                  </a:cubicBezTo>
                  <a:lnTo>
                    <a:pt x="627" y="159"/>
                  </a:lnTo>
                  <a:cubicBezTo>
                    <a:pt x="675" y="111"/>
                    <a:pt x="717" y="57"/>
                    <a:pt x="753" y="0"/>
                  </a:cubicBezTo>
                  <a:lnTo>
                    <a:pt x="516" y="0"/>
                  </a:lnTo>
                  <a:lnTo>
                    <a:pt x="516" y="0"/>
                  </a:lnTo>
                  <a:cubicBezTo>
                    <a:pt x="501" y="36"/>
                    <a:pt x="483" y="71"/>
                    <a:pt x="464" y="105"/>
                  </a:cubicBezTo>
                  <a:cubicBezTo>
                    <a:pt x="455" y="120"/>
                    <a:pt x="445" y="136"/>
                    <a:pt x="435" y="15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3487;p48">
              <a:extLst>
                <a:ext uri="{FF2B5EF4-FFF2-40B4-BE49-F238E27FC236}">
                  <a16:creationId xmlns:a16="http://schemas.microsoft.com/office/drawing/2014/main" id="{6AEBC844-7528-D510-1BD0-DED99BE9CEC5}"/>
                </a:ext>
              </a:extLst>
            </p:cNvPr>
            <p:cNvSpPr/>
            <p:nvPr/>
          </p:nvSpPr>
          <p:spPr>
            <a:xfrm>
              <a:off x="6821344" y="1607413"/>
              <a:ext cx="80046" cy="71150"/>
            </a:xfrm>
            <a:custGeom>
              <a:avLst/>
              <a:gdLst/>
              <a:ahLst/>
              <a:cxnLst/>
              <a:rect l="l" t="t" r="r" b="b"/>
              <a:pathLst>
                <a:path w="351" h="312" extrusionOk="0">
                  <a:moveTo>
                    <a:pt x="53" y="217"/>
                  </a:moveTo>
                  <a:lnTo>
                    <a:pt x="53" y="217"/>
                  </a:lnTo>
                  <a:cubicBezTo>
                    <a:pt x="44" y="230"/>
                    <a:pt x="36" y="244"/>
                    <a:pt x="28" y="258"/>
                  </a:cubicBezTo>
                  <a:cubicBezTo>
                    <a:pt x="18" y="275"/>
                    <a:pt x="9" y="293"/>
                    <a:pt x="0" y="311"/>
                  </a:cubicBezTo>
                  <a:lnTo>
                    <a:pt x="350" y="311"/>
                  </a:lnTo>
                  <a:lnTo>
                    <a:pt x="350" y="0"/>
                  </a:lnTo>
                  <a:cubicBezTo>
                    <a:pt x="239" y="18"/>
                    <a:pt x="135" y="93"/>
                    <a:pt x="53" y="2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9" name="Google Shape;3609;p48">
            <a:extLst>
              <a:ext uri="{FF2B5EF4-FFF2-40B4-BE49-F238E27FC236}">
                <a16:creationId xmlns:a16="http://schemas.microsoft.com/office/drawing/2014/main" id="{F8E5C792-A58D-D4D1-5F7F-AA3DD7041A5E}"/>
              </a:ext>
            </a:extLst>
          </p:cNvPr>
          <p:cNvGrpSpPr/>
          <p:nvPr/>
        </p:nvGrpSpPr>
        <p:grpSpPr>
          <a:xfrm>
            <a:off x="5860017" y="1663412"/>
            <a:ext cx="324064" cy="368957"/>
            <a:chOff x="4745201" y="4073039"/>
            <a:chExt cx="355528" cy="404780"/>
          </a:xfrm>
          <a:solidFill>
            <a:schemeClr val="bg1"/>
          </a:solidFill>
        </p:grpSpPr>
        <p:sp>
          <p:nvSpPr>
            <p:cNvPr id="290" name="Google Shape;3610;p48">
              <a:extLst>
                <a:ext uri="{FF2B5EF4-FFF2-40B4-BE49-F238E27FC236}">
                  <a16:creationId xmlns:a16="http://schemas.microsoft.com/office/drawing/2014/main" id="{B36D723D-0C27-5608-9D8F-04922AF7B89B}"/>
                </a:ext>
              </a:extLst>
            </p:cNvPr>
            <p:cNvSpPr/>
            <p:nvPr/>
          </p:nvSpPr>
          <p:spPr>
            <a:xfrm>
              <a:off x="4900273" y="4264369"/>
              <a:ext cx="200456" cy="213450"/>
            </a:xfrm>
            <a:custGeom>
              <a:avLst/>
              <a:gdLst/>
              <a:ahLst/>
              <a:cxnLst/>
              <a:rect l="l" t="t" r="r" b="b"/>
              <a:pathLst>
                <a:path w="879" h="936" extrusionOk="0">
                  <a:moveTo>
                    <a:pt x="826" y="415"/>
                  </a:moveTo>
                  <a:lnTo>
                    <a:pt x="577" y="415"/>
                  </a:lnTo>
                  <a:cubicBezTo>
                    <a:pt x="569" y="415"/>
                    <a:pt x="560" y="418"/>
                    <a:pt x="553" y="422"/>
                  </a:cubicBezTo>
                  <a:cubicBezTo>
                    <a:pt x="545" y="427"/>
                    <a:pt x="539" y="433"/>
                    <a:pt x="534" y="441"/>
                  </a:cubicBezTo>
                  <a:cubicBezTo>
                    <a:pt x="530" y="449"/>
                    <a:pt x="527" y="458"/>
                    <a:pt x="527" y="467"/>
                  </a:cubicBezTo>
                  <a:cubicBezTo>
                    <a:pt x="527" y="476"/>
                    <a:pt x="530" y="485"/>
                    <a:pt x="534" y="493"/>
                  </a:cubicBezTo>
                  <a:cubicBezTo>
                    <a:pt x="539" y="501"/>
                    <a:pt x="545" y="507"/>
                    <a:pt x="553" y="512"/>
                  </a:cubicBezTo>
                  <a:cubicBezTo>
                    <a:pt x="560" y="516"/>
                    <a:pt x="569" y="519"/>
                    <a:pt x="577" y="519"/>
                  </a:cubicBezTo>
                  <a:lnTo>
                    <a:pt x="771" y="519"/>
                  </a:lnTo>
                  <a:cubicBezTo>
                    <a:pt x="755" y="681"/>
                    <a:pt x="659" y="831"/>
                    <a:pt x="467" y="831"/>
                  </a:cubicBezTo>
                  <a:cubicBezTo>
                    <a:pt x="267" y="831"/>
                    <a:pt x="104" y="668"/>
                    <a:pt x="104" y="467"/>
                  </a:cubicBezTo>
                  <a:cubicBezTo>
                    <a:pt x="104" y="267"/>
                    <a:pt x="267" y="103"/>
                    <a:pt x="467" y="103"/>
                  </a:cubicBezTo>
                  <a:lnTo>
                    <a:pt x="468" y="103"/>
                  </a:lnTo>
                  <a:cubicBezTo>
                    <a:pt x="531" y="103"/>
                    <a:pt x="594" y="120"/>
                    <a:pt x="649" y="152"/>
                  </a:cubicBezTo>
                  <a:cubicBezTo>
                    <a:pt x="656" y="156"/>
                    <a:pt x="663" y="161"/>
                    <a:pt x="671" y="165"/>
                  </a:cubicBezTo>
                  <a:cubicBezTo>
                    <a:pt x="671" y="166"/>
                    <a:pt x="672" y="166"/>
                    <a:pt x="672" y="167"/>
                  </a:cubicBezTo>
                  <a:cubicBezTo>
                    <a:pt x="680" y="171"/>
                    <a:pt x="689" y="174"/>
                    <a:pt x="698" y="174"/>
                  </a:cubicBezTo>
                  <a:cubicBezTo>
                    <a:pt x="707" y="174"/>
                    <a:pt x="716" y="172"/>
                    <a:pt x="724" y="167"/>
                  </a:cubicBezTo>
                  <a:cubicBezTo>
                    <a:pt x="732" y="163"/>
                    <a:pt x="739" y="156"/>
                    <a:pt x="743" y="148"/>
                  </a:cubicBezTo>
                  <a:cubicBezTo>
                    <a:pt x="748" y="141"/>
                    <a:pt x="750" y="132"/>
                    <a:pt x="750" y="122"/>
                  </a:cubicBezTo>
                  <a:cubicBezTo>
                    <a:pt x="750" y="113"/>
                    <a:pt x="748" y="104"/>
                    <a:pt x="743" y="96"/>
                  </a:cubicBezTo>
                  <a:cubicBezTo>
                    <a:pt x="740" y="89"/>
                    <a:pt x="735" y="84"/>
                    <a:pt x="729" y="79"/>
                  </a:cubicBezTo>
                  <a:cubicBezTo>
                    <a:pt x="720" y="73"/>
                    <a:pt x="710" y="67"/>
                    <a:pt x="701" y="62"/>
                  </a:cubicBezTo>
                  <a:cubicBezTo>
                    <a:pt x="630" y="21"/>
                    <a:pt x="550" y="0"/>
                    <a:pt x="468" y="0"/>
                  </a:cubicBezTo>
                  <a:lnTo>
                    <a:pt x="467" y="0"/>
                  </a:lnTo>
                  <a:cubicBezTo>
                    <a:pt x="209" y="0"/>
                    <a:pt x="0" y="209"/>
                    <a:pt x="0" y="467"/>
                  </a:cubicBezTo>
                  <a:cubicBezTo>
                    <a:pt x="0" y="725"/>
                    <a:pt x="209" y="935"/>
                    <a:pt x="467" y="935"/>
                  </a:cubicBezTo>
                  <a:cubicBezTo>
                    <a:pt x="592" y="935"/>
                    <a:pt x="698" y="886"/>
                    <a:pt x="773" y="794"/>
                  </a:cubicBezTo>
                  <a:cubicBezTo>
                    <a:pt x="841" y="710"/>
                    <a:pt x="878" y="594"/>
                    <a:pt x="878" y="467"/>
                  </a:cubicBezTo>
                  <a:lnTo>
                    <a:pt x="878" y="467"/>
                  </a:lnTo>
                  <a:cubicBezTo>
                    <a:pt x="878" y="458"/>
                    <a:pt x="876" y="449"/>
                    <a:pt x="871" y="441"/>
                  </a:cubicBezTo>
                  <a:cubicBezTo>
                    <a:pt x="867" y="433"/>
                    <a:pt x="860" y="427"/>
                    <a:pt x="852" y="422"/>
                  </a:cubicBezTo>
                  <a:cubicBezTo>
                    <a:pt x="844" y="417"/>
                    <a:pt x="835" y="415"/>
                    <a:pt x="826" y="41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3611;p48">
              <a:extLst>
                <a:ext uri="{FF2B5EF4-FFF2-40B4-BE49-F238E27FC236}">
                  <a16:creationId xmlns:a16="http://schemas.microsoft.com/office/drawing/2014/main" id="{7E2BDF9A-2F07-B2AA-D554-415D00E342E2}"/>
                </a:ext>
              </a:extLst>
            </p:cNvPr>
            <p:cNvSpPr/>
            <p:nvPr/>
          </p:nvSpPr>
          <p:spPr>
            <a:xfrm>
              <a:off x="4745201" y="4264140"/>
              <a:ext cx="137970" cy="213678"/>
            </a:xfrm>
            <a:custGeom>
              <a:avLst/>
              <a:gdLst/>
              <a:ahLst/>
              <a:cxnLst/>
              <a:rect l="l" t="t" r="r" b="b"/>
              <a:pathLst>
                <a:path w="605" h="937" extrusionOk="0">
                  <a:moveTo>
                    <a:pt x="302" y="331"/>
                  </a:moveTo>
                  <a:cubicBezTo>
                    <a:pt x="259" y="331"/>
                    <a:pt x="226" y="334"/>
                    <a:pt x="197" y="341"/>
                  </a:cubicBezTo>
                  <a:lnTo>
                    <a:pt x="236" y="104"/>
                  </a:lnTo>
                  <a:lnTo>
                    <a:pt x="500" y="104"/>
                  </a:lnTo>
                  <a:cubicBezTo>
                    <a:pt x="509" y="104"/>
                    <a:pt x="518" y="102"/>
                    <a:pt x="526" y="97"/>
                  </a:cubicBezTo>
                  <a:cubicBezTo>
                    <a:pt x="534" y="93"/>
                    <a:pt x="541" y="86"/>
                    <a:pt x="545" y="78"/>
                  </a:cubicBezTo>
                  <a:cubicBezTo>
                    <a:pt x="550" y="70"/>
                    <a:pt x="552" y="62"/>
                    <a:pt x="552" y="52"/>
                  </a:cubicBezTo>
                  <a:cubicBezTo>
                    <a:pt x="552" y="43"/>
                    <a:pt x="550" y="34"/>
                    <a:pt x="545" y="26"/>
                  </a:cubicBezTo>
                  <a:cubicBezTo>
                    <a:pt x="541" y="19"/>
                    <a:pt x="534" y="12"/>
                    <a:pt x="526" y="7"/>
                  </a:cubicBezTo>
                  <a:cubicBezTo>
                    <a:pt x="518" y="3"/>
                    <a:pt x="509" y="0"/>
                    <a:pt x="500" y="0"/>
                  </a:cubicBezTo>
                  <a:lnTo>
                    <a:pt x="192" y="0"/>
                  </a:lnTo>
                  <a:cubicBezTo>
                    <a:pt x="183" y="0"/>
                    <a:pt x="174" y="3"/>
                    <a:pt x="166" y="7"/>
                  </a:cubicBezTo>
                  <a:cubicBezTo>
                    <a:pt x="158" y="12"/>
                    <a:pt x="152" y="19"/>
                    <a:pt x="147" y="26"/>
                  </a:cubicBezTo>
                  <a:cubicBezTo>
                    <a:pt x="144" y="32"/>
                    <a:pt x="142" y="38"/>
                    <a:pt x="141" y="44"/>
                  </a:cubicBezTo>
                  <a:lnTo>
                    <a:pt x="80" y="412"/>
                  </a:lnTo>
                  <a:cubicBezTo>
                    <a:pt x="80" y="415"/>
                    <a:pt x="79" y="417"/>
                    <a:pt x="79" y="420"/>
                  </a:cubicBezTo>
                  <a:cubicBezTo>
                    <a:pt x="79" y="429"/>
                    <a:pt x="82" y="438"/>
                    <a:pt x="86" y="446"/>
                  </a:cubicBezTo>
                  <a:cubicBezTo>
                    <a:pt x="91" y="454"/>
                    <a:pt x="98" y="461"/>
                    <a:pt x="105" y="465"/>
                  </a:cubicBezTo>
                  <a:cubicBezTo>
                    <a:pt x="113" y="470"/>
                    <a:pt x="122" y="472"/>
                    <a:pt x="131" y="472"/>
                  </a:cubicBezTo>
                  <a:cubicBezTo>
                    <a:pt x="140" y="472"/>
                    <a:pt x="148" y="470"/>
                    <a:pt x="155" y="466"/>
                  </a:cubicBezTo>
                  <a:cubicBezTo>
                    <a:pt x="162" y="463"/>
                    <a:pt x="158" y="465"/>
                    <a:pt x="163" y="463"/>
                  </a:cubicBezTo>
                  <a:cubicBezTo>
                    <a:pt x="199" y="446"/>
                    <a:pt x="230" y="435"/>
                    <a:pt x="302" y="435"/>
                  </a:cubicBezTo>
                  <a:cubicBezTo>
                    <a:pt x="337" y="435"/>
                    <a:pt x="371" y="444"/>
                    <a:pt x="401" y="462"/>
                  </a:cubicBezTo>
                  <a:cubicBezTo>
                    <a:pt x="431" y="479"/>
                    <a:pt x="457" y="504"/>
                    <a:pt x="474" y="534"/>
                  </a:cubicBezTo>
                  <a:cubicBezTo>
                    <a:pt x="492" y="564"/>
                    <a:pt x="500" y="599"/>
                    <a:pt x="500" y="633"/>
                  </a:cubicBezTo>
                  <a:cubicBezTo>
                    <a:pt x="500" y="637"/>
                    <a:pt x="500" y="640"/>
                    <a:pt x="500" y="644"/>
                  </a:cubicBezTo>
                  <a:cubicBezTo>
                    <a:pt x="498" y="675"/>
                    <a:pt x="489" y="705"/>
                    <a:pt x="474" y="732"/>
                  </a:cubicBezTo>
                  <a:cubicBezTo>
                    <a:pt x="456" y="763"/>
                    <a:pt x="431" y="788"/>
                    <a:pt x="401" y="805"/>
                  </a:cubicBezTo>
                  <a:cubicBezTo>
                    <a:pt x="371" y="823"/>
                    <a:pt x="337" y="832"/>
                    <a:pt x="302" y="832"/>
                  </a:cubicBezTo>
                  <a:cubicBezTo>
                    <a:pt x="267" y="832"/>
                    <a:pt x="234" y="823"/>
                    <a:pt x="203" y="805"/>
                  </a:cubicBezTo>
                  <a:cubicBezTo>
                    <a:pt x="173" y="788"/>
                    <a:pt x="147" y="763"/>
                    <a:pt x="130" y="732"/>
                  </a:cubicBezTo>
                  <a:cubicBezTo>
                    <a:pt x="117" y="710"/>
                    <a:pt x="109" y="686"/>
                    <a:pt x="105" y="661"/>
                  </a:cubicBezTo>
                  <a:cubicBezTo>
                    <a:pt x="104" y="652"/>
                    <a:pt x="103" y="643"/>
                    <a:pt x="103" y="633"/>
                  </a:cubicBezTo>
                  <a:cubicBezTo>
                    <a:pt x="103" y="624"/>
                    <a:pt x="101" y="615"/>
                    <a:pt x="96" y="607"/>
                  </a:cubicBezTo>
                  <a:cubicBezTo>
                    <a:pt x="92" y="599"/>
                    <a:pt x="85" y="593"/>
                    <a:pt x="77" y="588"/>
                  </a:cubicBezTo>
                  <a:cubicBezTo>
                    <a:pt x="70" y="584"/>
                    <a:pt x="61" y="581"/>
                    <a:pt x="51" y="581"/>
                  </a:cubicBezTo>
                  <a:cubicBezTo>
                    <a:pt x="42" y="581"/>
                    <a:pt x="33" y="584"/>
                    <a:pt x="25" y="588"/>
                  </a:cubicBezTo>
                  <a:cubicBezTo>
                    <a:pt x="18" y="593"/>
                    <a:pt x="11" y="599"/>
                    <a:pt x="6" y="607"/>
                  </a:cubicBezTo>
                  <a:cubicBezTo>
                    <a:pt x="2" y="615"/>
                    <a:pt x="0" y="624"/>
                    <a:pt x="0" y="633"/>
                  </a:cubicBezTo>
                  <a:lnTo>
                    <a:pt x="0" y="634"/>
                  </a:lnTo>
                  <a:cubicBezTo>
                    <a:pt x="0" y="687"/>
                    <a:pt x="14" y="740"/>
                    <a:pt x="40" y="785"/>
                  </a:cubicBezTo>
                  <a:cubicBezTo>
                    <a:pt x="67" y="831"/>
                    <a:pt x="106" y="869"/>
                    <a:pt x="151" y="895"/>
                  </a:cubicBezTo>
                  <a:cubicBezTo>
                    <a:pt x="197" y="922"/>
                    <a:pt x="249" y="936"/>
                    <a:pt x="302" y="936"/>
                  </a:cubicBezTo>
                  <a:lnTo>
                    <a:pt x="302" y="936"/>
                  </a:lnTo>
                  <a:lnTo>
                    <a:pt x="308" y="936"/>
                  </a:lnTo>
                  <a:cubicBezTo>
                    <a:pt x="466" y="932"/>
                    <a:pt x="596" y="807"/>
                    <a:pt x="604" y="649"/>
                  </a:cubicBezTo>
                  <a:cubicBezTo>
                    <a:pt x="604" y="644"/>
                    <a:pt x="604" y="639"/>
                    <a:pt x="604" y="633"/>
                  </a:cubicBezTo>
                  <a:cubicBezTo>
                    <a:pt x="604" y="580"/>
                    <a:pt x="591" y="528"/>
                    <a:pt x="564" y="482"/>
                  </a:cubicBezTo>
                  <a:cubicBezTo>
                    <a:pt x="538" y="436"/>
                    <a:pt x="499" y="398"/>
                    <a:pt x="453" y="372"/>
                  </a:cubicBezTo>
                  <a:cubicBezTo>
                    <a:pt x="407" y="345"/>
                    <a:pt x="355" y="331"/>
                    <a:pt x="302" y="3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3612;p48">
              <a:extLst>
                <a:ext uri="{FF2B5EF4-FFF2-40B4-BE49-F238E27FC236}">
                  <a16:creationId xmlns:a16="http://schemas.microsoft.com/office/drawing/2014/main" id="{3F2BC1E1-36DE-5658-E0F7-71826C6885BB}"/>
                </a:ext>
              </a:extLst>
            </p:cNvPr>
            <p:cNvSpPr/>
            <p:nvPr/>
          </p:nvSpPr>
          <p:spPr>
            <a:xfrm>
              <a:off x="4934708" y="4073039"/>
              <a:ext cx="118586" cy="166245"/>
            </a:xfrm>
            <a:custGeom>
              <a:avLst/>
              <a:gdLst/>
              <a:ahLst/>
              <a:cxnLst/>
              <a:rect l="l" t="t" r="r" b="b"/>
              <a:pathLst>
                <a:path w="520" h="729" extrusionOk="0">
                  <a:moveTo>
                    <a:pt x="218" y="707"/>
                  </a:moveTo>
                  <a:cubicBezTo>
                    <a:pt x="222" y="712"/>
                    <a:pt x="227" y="717"/>
                    <a:pt x="233" y="721"/>
                  </a:cubicBezTo>
                  <a:cubicBezTo>
                    <a:pt x="241" y="725"/>
                    <a:pt x="250" y="728"/>
                    <a:pt x="259" y="728"/>
                  </a:cubicBezTo>
                  <a:cubicBezTo>
                    <a:pt x="269" y="728"/>
                    <a:pt x="277" y="725"/>
                    <a:pt x="285" y="721"/>
                  </a:cubicBezTo>
                  <a:cubicBezTo>
                    <a:pt x="291" y="717"/>
                    <a:pt x="297" y="712"/>
                    <a:pt x="301" y="707"/>
                  </a:cubicBezTo>
                  <a:lnTo>
                    <a:pt x="509" y="430"/>
                  </a:lnTo>
                  <a:cubicBezTo>
                    <a:pt x="510" y="428"/>
                    <a:pt x="511" y="426"/>
                    <a:pt x="512" y="425"/>
                  </a:cubicBezTo>
                  <a:cubicBezTo>
                    <a:pt x="517" y="417"/>
                    <a:pt x="519" y="409"/>
                    <a:pt x="519" y="399"/>
                  </a:cubicBezTo>
                  <a:cubicBezTo>
                    <a:pt x="519" y="390"/>
                    <a:pt x="517" y="381"/>
                    <a:pt x="512" y="373"/>
                  </a:cubicBezTo>
                  <a:cubicBezTo>
                    <a:pt x="508" y="365"/>
                    <a:pt x="501" y="359"/>
                    <a:pt x="493" y="354"/>
                  </a:cubicBezTo>
                  <a:cubicBezTo>
                    <a:pt x="485" y="350"/>
                    <a:pt x="476" y="347"/>
                    <a:pt x="467" y="347"/>
                  </a:cubicBezTo>
                  <a:lnTo>
                    <a:pt x="467" y="347"/>
                  </a:lnTo>
                  <a:lnTo>
                    <a:pt x="415" y="347"/>
                  </a:lnTo>
                  <a:lnTo>
                    <a:pt x="415" y="52"/>
                  </a:lnTo>
                  <a:cubicBezTo>
                    <a:pt x="415" y="43"/>
                    <a:pt x="413" y="34"/>
                    <a:pt x="408" y="26"/>
                  </a:cubicBezTo>
                  <a:cubicBezTo>
                    <a:pt x="404" y="19"/>
                    <a:pt x="397" y="12"/>
                    <a:pt x="389" y="7"/>
                  </a:cubicBezTo>
                  <a:cubicBezTo>
                    <a:pt x="382" y="3"/>
                    <a:pt x="373" y="0"/>
                    <a:pt x="363" y="0"/>
                  </a:cubicBezTo>
                  <a:lnTo>
                    <a:pt x="156" y="0"/>
                  </a:lnTo>
                  <a:cubicBezTo>
                    <a:pt x="147" y="0"/>
                    <a:pt x="138" y="3"/>
                    <a:pt x="130" y="7"/>
                  </a:cubicBezTo>
                  <a:cubicBezTo>
                    <a:pt x="122" y="12"/>
                    <a:pt x="116" y="19"/>
                    <a:pt x="111" y="26"/>
                  </a:cubicBezTo>
                  <a:cubicBezTo>
                    <a:pt x="107" y="34"/>
                    <a:pt x="104" y="43"/>
                    <a:pt x="104" y="52"/>
                  </a:cubicBezTo>
                  <a:lnTo>
                    <a:pt x="104" y="347"/>
                  </a:lnTo>
                  <a:lnTo>
                    <a:pt x="52" y="347"/>
                  </a:lnTo>
                  <a:lnTo>
                    <a:pt x="52" y="347"/>
                  </a:lnTo>
                  <a:cubicBezTo>
                    <a:pt x="43" y="347"/>
                    <a:pt x="34" y="350"/>
                    <a:pt x="26" y="354"/>
                  </a:cubicBezTo>
                  <a:cubicBezTo>
                    <a:pt x="18" y="359"/>
                    <a:pt x="12" y="365"/>
                    <a:pt x="7" y="373"/>
                  </a:cubicBezTo>
                  <a:cubicBezTo>
                    <a:pt x="3" y="381"/>
                    <a:pt x="0" y="390"/>
                    <a:pt x="0" y="399"/>
                  </a:cubicBezTo>
                  <a:cubicBezTo>
                    <a:pt x="0" y="408"/>
                    <a:pt x="2" y="417"/>
                    <a:pt x="7" y="425"/>
                  </a:cubicBezTo>
                  <a:cubicBezTo>
                    <a:pt x="8" y="426"/>
                    <a:pt x="9" y="428"/>
                    <a:pt x="10" y="430"/>
                  </a:cubicBezTo>
                  <a:lnTo>
                    <a:pt x="218" y="70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3613;p48">
              <a:extLst>
                <a:ext uri="{FF2B5EF4-FFF2-40B4-BE49-F238E27FC236}">
                  <a16:creationId xmlns:a16="http://schemas.microsoft.com/office/drawing/2014/main" id="{DAE47DE0-BFD8-CEEB-FE77-54C587356D9B}"/>
                </a:ext>
              </a:extLst>
            </p:cNvPr>
            <p:cNvSpPr/>
            <p:nvPr/>
          </p:nvSpPr>
          <p:spPr>
            <a:xfrm>
              <a:off x="4792407" y="4073039"/>
              <a:ext cx="118814" cy="166245"/>
            </a:xfrm>
            <a:custGeom>
              <a:avLst/>
              <a:gdLst/>
              <a:ahLst/>
              <a:cxnLst/>
              <a:rect l="l" t="t" r="r" b="b"/>
              <a:pathLst>
                <a:path w="521" h="729" extrusionOk="0">
                  <a:moveTo>
                    <a:pt x="514" y="353"/>
                  </a:moveTo>
                  <a:cubicBezTo>
                    <a:pt x="518" y="345"/>
                    <a:pt x="520" y="338"/>
                    <a:pt x="520" y="329"/>
                  </a:cubicBezTo>
                  <a:cubicBezTo>
                    <a:pt x="520" y="320"/>
                    <a:pt x="517" y="311"/>
                    <a:pt x="513" y="303"/>
                  </a:cubicBezTo>
                  <a:cubicBezTo>
                    <a:pt x="512" y="302"/>
                    <a:pt x="511" y="300"/>
                    <a:pt x="509" y="298"/>
                  </a:cubicBezTo>
                  <a:lnTo>
                    <a:pt x="302" y="21"/>
                  </a:lnTo>
                  <a:cubicBezTo>
                    <a:pt x="297" y="16"/>
                    <a:pt x="292" y="11"/>
                    <a:pt x="286" y="7"/>
                  </a:cubicBezTo>
                  <a:cubicBezTo>
                    <a:pt x="278" y="3"/>
                    <a:pt x="269" y="0"/>
                    <a:pt x="260" y="0"/>
                  </a:cubicBezTo>
                  <a:cubicBezTo>
                    <a:pt x="251" y="0"/>
                    <a:pt x="242" y="3"/>
                    <a:pt x="234" y="7"/>
                  </a:cubicBezTo>
                  <a:cubicBezTo>
                    <a:pt x="228" y="11"/>
                    <a:pt x="223" y="16"/>
                    <a:pt x="218" y="21"/>
                  </a:cubicBezTo>
                  <a:lnTo>
                    <a:pt x="11" y="298"/>
                  </a:lnTo>
                  <a:cubicBezTo>
                    <a:pt x="9" y="300"/>
                    <a:pt x="8" y="302"/>
                    <a:pt x="7" y="303"/>
                  </a:cubicBezTo>
                  <a:cubicBezTo>
                    <a:pt x="3" y="311"/>
                    <a:pt x="0" y="320"/>
                    <a:pt x="0" y="329"/>
                  </a:cubicBezTo>
                  <a:cubicBezTo>
                    <a:pt x="0" y="339"/>
                    <a:pt x="3" y="348"/>
                    <a:pt x="7" y="355"/>
                  </a:cubicBezTo>
                  <a:cubicBezTo>
                    <a:pt x="12" y="363"/>
                    <a:pt x="18" y="370"/>
                    <a:pt x="26" y="374"/>
                  </a:cubicBezTo>
                  <a:cubicBezTo>
                    <a:pt x="34" y="379"/>
                    <a:pt x="43" y="381"/>
                    <a:pt x="52" y="381"/>
                  </a:cubicBezTo>
                  <a:lnTo>
                    <a:pt x="52" y="381"/>
                  </a:lnTo>
                  <a:lnTo>
                    <a:pt x="104" y="381"/>
                  </a:lnTo>
                  <a:lnTo>
                    <a:pt x="104" y="676"/>
                  </a:lnTo>
                  <a:cubicBezTo>
                    <a:pt x="104" y="685"/>
                    <a:pt x="107" y="694"/>
                    <a:pt x="111" y="702"/>
                  </a:cubicBezTo>
                  <a:cubicBezTo>
                    <a:pt x="116" y="710"/>
                    <a:pt x="122" y="717"/>
                    <a:pt x="130" y="721"/>
                  </a:cubicBezTo>
                  <a:cubicBezTo>
                    <a:pt x="138" y="726"/>
                    <a:pt x="147" y="728"/>
                    <a:pt x="156" y="728"/>
                  </a:cubicBezTo>
                  <a:lnTo>
                    <a:pt x="364" y="728"/>
                  </a:lnTo>
                  <a:cubicBezTo>
                    <a:pt x="373" y="728"/>
                    <a:pt x="382" y="726"/>
                    <a:pt x="390" y="721"/>
                  </a:cubicBezTo>
                  <a:cubicBezTo>
                    <a:pt x="398" y="717"/>
                    <a:pt x="405" y="710"/>
                    <a:pt x="409" y="702"/>
                  </a:cubicBezTo>
                  <a:cubicBezTo>
                    <a:pt x="414" y="694"/>
                    <a:pt x="416" y="685"/>
                    <a:pt x="416" y="676"/>
                  </a:cubicBezTo>
                  <a:lnTo>
                    <a:pt x="416" y="381"/>
                  </a:lnTo>
                  <a:lnTo>
                    <a:pt x="468" y="381"/>
                  </a:lnTo>
                  <a:cubicBezTo>
                    <a:pt x="477" y="381"/>
                    <a:pt x="486" y="379"/>
                    <a:pt x="494" y="374"/>
                  </a:cubicBezTo>
                  <a:cubicBezTo>
                    <a:pt x="502" y="370"/>
                    <a:pt x="508" y="363"/>
                    <a:pt x="513" y="355"/>
                  </a:cubicBezTo>
                  <a:cubicBezTo>
                    <a:pt x="513" y="354"/>
                    <a:pt x="514" y="354"/>
                    <a:pt x="514" y="3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05" name="Graphic 304">
            <a:extLst>
              <a:ext uri="{FF2B5EF4-FFF2-40B4-BE49-F238E27FC236}">
                <a16:creationId xmlns:a16="http://schemas.microsoft.com/office/drawing/2014/main" id="{C6A502F4-33FE-4F84-02EB-6CE0DE0A15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01160" y="929887"/>
            <a:ext cx="516286" cy="516286"/>
          </a:xfrm>
          <a:prstGeom prst="rect">
            <a:avLst/>
          </a:prstGeom>
        </p:spPr>
      </p:pic>
      <p:cxnSp>
        <p:nvCxnSpPr>
          <p:cNvPr id="2" name="Google Shape;670;p56">
            <a:extLst>
              <a:ext uri="{FF2B5EF4-FFF2-40B4-BE49-F238E27FC236}">
                <a16:creationId xmlns:a16="http://schemas.microsoft.com/office/drawing/2014/main" id="{C0A00F45-9BAE-0E78-4E08-093A9CACB1F9}"/>
              </a:ext>
            </a:extLst>
          </p:cNvPr>
          <p:cNvCxnSpPr>
            <a:cxnSpLocks/>
          </p:cNvCxnSpPr>
          <p:nvPr/>
        </p:nvCxnSpPr>
        <p:spPr>
          <a:xfrm flipV="1">
            <a:off x="3298521" y="420038"/>
            <a:ext cx="4569572" cy="34593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Slide Number Placeholder 15">
            <a:extLst>
              <a:ext uri="{FF2B5EF4-FFF2-40B4-BE49-F238E27FC236}">
                <a16:creationId xmlns:a16="http://schemas.microsoft.com/office/drawing/2014/main" id="{0BA4FDC1-5157-3937-293D-51376A50360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7025118" y="4921541"/>
            <a:ext cx="2057400" cy="274637"/>
          </a:xfrm>
        </p:spPr>
        <p:txBody>
          <a:bodyPr/>
          <a:lstStyle/>
          <a:p>
            <a:fld id="{59F2E49D-D5D8-454A-821B-467E63ABC89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8425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611DFE-3767-8F92-3C74-39DD0B96D6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6070DF-1016-EFBE-8331-729C679188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6709" y="162000"/>
            <a:ext cx="6068502" cy="855900"/>
          </a:xfrm>
        </p:spPr>
        <p:txBody>
          <a:bodyPr/>
          <a:lstStyle/>
          <a:p>
            <a:pPr marL="152400"/>
            <a:r>
              <a:rPr lang="ro-RO" sz="3000" dirty="0">
                <a:solidFill>
                  <a:schemeClr val="tx1"/>
                </a:solidFill>
                <a:latin typeface="Karla" pitchFamily="2" charset="0"/>
              </a:rPr>
              <a:t>9</a:t>
            </a:r>
            <a:r>
              <a:rPr lang="en-US" sz="3000" dirty="0">
                <a:solidFill>
                  <a:schemeClr val="tx1"/>
                </a:solidFill>
                <a:latin typeface="Karla" pitchFamily="2" charset="0"/>
              </a:rPr>
              <a:t>. </a:t>
            </a:r>
            <a:r>
              <a:rPr lang="en-US" sz="3000" dirty="0" err="1">
                <a:solidFill>
                  <a:schemeClr val="tx1"/>
                </a:solidFill>
                <a:latin typeface="Karla" pitchFamily="2" charset="0"/>
              </a:rPr>
              <a:t>Dezvolt</a:t>
            </a:r>
            <a:r>
              <a:rPr lang="ro-RO" sz="3000" dirty="0">
                <a:solidFill>
                  <a:schemeClr val="tx1"/>
                </a:solidFill>
                <a:latin typeface="Karla" pitchFamily="2" charset="0"/>
              </a:rPr>
              <a:t>ă</a:t>
            </a:r>
            <a:r>
              <a:rPr lang="en-US" sz="3000" dirty="0" err="1">
                <a:solidFill>
                  <a:schemeClr val="tx1"/>
                </a:solidFill>
                <a:latin typeface="Karla" pitchFamily="2" charset="0"/>
              </a:rPr>
              <a:t>ri</a:t>
            </a:r>
            <a:r>
              <a:rPr lang="en-US" sz="3000" dirty="0">
                <a:solidFill>
                  <a:schemeClr val="tx1"/>
                </a:solidFill>
                <a:latin typeface="Karla" pitchFamily="2" charset="0"/>
              </a:rPr>
              <a:t> </a:t>
            </a:r>
            <a:r>
              <a:rPr lang="en-US" sz="3000" dirty="0" err="1">
                <a:solidFill>
                  <a:schemeClr val="tx1"/>
                </a:solidFill>
                <a:latin typeface="Karla" pitchFamily="2" charset="0"/>
              </a:rPr>
              <a:t>viitoare</a:t>
            </a:r>
            <a:endParaRPr lang="en-US" sz="3000" dirty="0">
              <a:solidFill>
                <a:schemeClr val="tx1"/>
              </a:solidFill>
              <a:latin typeface="Karla" pitchFamily="2" charset="0"/>
            </a:endParaRPr>
          </a:p>
        </p:txBody>
      </p:sp>
      <p:sp>
        <p:nvSpPr>
          <p:cNvPr id="70" name="Google Shape;797;p41">
            <a:extLst>
              <a:ext uri="{FF2B5EF4-FFF2-40B4-BE49-F238E27FC236}">
                <a16:creationId xmlns:a16="http://schemas.microsoft.com/office/drawing/2014/main" id="{06A1E68A-1392-6D6C-C9A0-5314FDD8B665}"/>
              </a:ext>
            </a:extLst>
          </p:cNvPr>
          <p:cNvSpPr/>
          <p:nvPr/>
        </p:nvSpPr>
        <p:spPr>
          <a:xfrm>
            <a:off x="5230747" y="2058397"/>
            <a:ext cx="795600" cy="7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98;p41">
            <a:extLst>
              <a:ext uri="{FF2B5EF4-FFF2-40B4-BE49-F238E27FC236}">
                <a16:creationId xmlns:a16="http://schemas.microsoft.com/office/drawing/2014/main" id="{6BBDE5B1-F34C-7463-D643-C97BB9C5DA4B}"/>
              </a:ext>
            </a:extLst>
          </p:cNvPr>
          <p:cNvSpPr/>
          <p:nvPr/>
        </p:nvSpPr>
        <p:spPr>
          <a:xfrm>
            <a:off x="3155360" y="2058397"/>
            <a:ext cx="795600" cy="7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99;p41">
            <a:extLst>
              <a:ext uri="{FF2B5EF4-FFF2-40B4-BE49-F238E27FC236}">
                <a16:creationId xmlns:a16="http://schemas.microsoft.com/office/drawing/2014/main" id="{F3AA7D12-9995-1C52-8233-5B7521D72765}"/>
              </a:ext>
            </a:extLst>
          </p:cNvPr>
          <p:cNvSpPr/>
          <p:nvPr/>
        </p:nvSpPr>
        <p:spPr>
          <a:xfrm>
            <a:off x="1084160" y="2058397"/>
            <a:ext cx="795600" cy="7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806;p41">
            <a:extLst>
              <a:ext uri="{FF2B5EF4-FFF2-40B4-BE49-F238E27FC236}">
                <a16:creationId xmlns:a16="http://schemas.microsoft.com/office/drawing/2014/main" id="{A884AD87-C919-1293-EF20-9F0C3AD16AD9}"/>
              </a:ext>
            </a:extLst>
          </p:cNvPr>
          <p:cNvSpPr txBox="1"/>
          <p:nvPr/>
        </p:nvSpPr>
        <p:spPr>
          <a:xfrm>
            <a:off x="623249" y="2846261"/>
            <a:ext cx="1714017" cy="12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1" kern="0" dirty="0">
                <a:solidFill>
                  <a:schemeClr val="accent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Senzor Optic pentru Localizare 2D</a:t>
            </a:r>
            <a:endParaRPr lang="pt-BR" sz="1600" b="1" dirty="0">
              <a:solidFill>
                <a:schemeClr val="accent6"/>
              </a:solidFill>
              <a:latin typeface="Times New Roman" panose="02020603050405020304" pitchFamily="18" charset="0"/>
              <a:ea typeface="Rajdhani"/>
              <a:cs typeface="Times New Roman" panose="02020603050405020304" pitchFamily="18" charset="0"/>
              <a:sym typeface="Rajdhani"/>
            </a:endParaRPr>
          </a:p>
        </p:txBody>
      </p:sp>
      <p:sp>
        <p:nvSpPr>
          <p:cNvPr id="80" name="Google Shape;808;p41">
            <a:extLst>
              <a:ext uri="{FF2B5EF4-FFF2-40B4-BE49-F238E27FC236}">
                <a16:creationId xmlns:a16="http://schemas.microsoft.com/office/drawing/2014/main" id="{9A50B301-305D-4BEB-9F98-F611E2105A1B}"/>
              </a:ext>
            </a:extLst>
          </p:cNvPr>
          <p:cNvSpPr txBox="1"/>
          <p:nvPr/>
        </p:nvSpPr>
        <p:spPr>
          <a:xfrm>
            <a:off x="2594105" y="3024214"/>
            <a:ext cx="1908103" cy="8846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kern="0" dirty="0" err="1">
                <a:solidFill>
                  <a:schemeClr val="accent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Sistem</a:t>
            </a:r>
            <a:r>
              <a:rPr lang="en-US" sz="1600" b="1" kern="0" dirty="0">
                <a:solidFill>
                  <a:schemeClr val="accent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kern="0" dirty="0">
                <a:solidFill>
                  <a:schemeClr val="accent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„</a:t>
            </a:r>
            <a:r>
              <a:rPr lang="en-US" sz="1600" b="1" kern="0" dirty="0" err="1">
                <a:solidFill>
                  <a:schemeClr val="accent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Întoarcere</a:t>
            </a:r>
            <a:r>
              <a:rPr lang="en-US" sz="1600" b="1" kern="0" dirty="0">
                <a:solidFill>
                  <a:schemeClr val="accent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kern="0" dirty="0" err="1">
                <a:solidFill>
                  <a:schemeClr val="accent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Acasă</a:t>
            </a:r>
            <a:r>
              <a:rPr lang="en-US" sz="1600" b="1" kern="0" dirty="0">
                <a:solidFill>
                  <a:schemeClr val="accent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”</a:t>
            </a:r>
            <a:endParaRPr lang="en-US" sz="1600" b="1" dirty="0">
              <a:solidFill>
                <a:schemeClr val="accent6"/>
              </a:solidFill>
              <a:latin typeface="Times New Roman" panose="02020603050405020304" pitchFamily="18" charset="0"/>
              <a:sym typeface="Rajdhani"/>
            </a:endParaRPr>
          </a:p>
        </p:txBody>
      </p:sp>
      <p:cxnSp>
        <p:nvCxnSpPr>
          <p:cNvPr id="81" name="Google Shape;809;p41">
            <a:extLst>
              <a:ext uri="{FF2B5EF4-FFF2-40B4-BE49-F238E27FC236}">
                <a16:creationId xmlns:a16="http://schemas.microsoft.com/office/drawing/2014/main" id="{8D643018-DE75-E325-AD12-B56A4A4505C8}"/>
              </a:ext>
            </a:extLst>
          </p:cNvPr>
          <p:cNvCxnSpPr>
            <a:cxnSpLocks/>
          </p:cNvCxnSpPr>
          <p:nvPr/>
        </p:nvCxnSpPr>
        <p:spPr>
          <a:xfrm flipV="1">
            <a:off x="1468438" y="1303225"/>
            <a:ext cx="5679901" cy="9284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82" name="Google Shape;810;p41">
            <a:extLst>
              <a:ext uri="{FF2B5EF4-FFF2-40B4-BE49-F238E27FC236}">
                <a16:creationId xmlns:a16="http://schemas.microsoft.com/office/drawing/2014/main" id="{092AE907-AACE-F5EC-B00C-337EDC82EFC9}"/>
              </a:ext>
            </a:extLst>
          </p:cNvPr>
          <p:cNvCxnSpPr>
            <a:cxnSpLocks/>
          </p:cNvCxnSpPr>
          <p:nvPr/>
        </p:nvCxnSpPr>
        <p:spPr>
          <a:xfrm flipV="1">
            <a:off x="7148339" y="1279525"/>
            <a:ext cx="0" cy="755485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pic>
        <p:nvPicPr>
          <p:cNvPr id="128" name="Graphic 127">
            <a:extLst>
              <a:ext uri="{FF2B5EF4-FFF2-40B4-BE49-F238E27FC236}">
                <a16:creationId xmlns:a16="http://schemas.microsoft.com/office/drawing/2014/main" id="{1AB219BB-462A-703F-72E0-A6AA04A9F1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966331" y="2129408"/>
            <a:ext cx="1027855" cy="1027855"/>
          </a:xfrm>
          <a:prstGeom prst="rect">
            <a:avLst/>
          </a:prstGeom>
        </p:spPr>
      </p:pic>
      <p:pic>
        <p:nvPicPr>
          <p:cNvPr id="132" name="Graphic 131">
            <a:extLst>
              <a:ext uri="{FF2B5EF4-FFF2-40B4-BE49-F238E27FC236}">
                <a16:creationId xmlns:a16="http://schemas.microsoft.com/office/drawing/2014/main" id="{D72335DE-6427-EFC2-5696-55D3F8796EC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022887" y="2114385"/>
            <a:ext cx="1060545" cy="1060545"/>
          </a:xfrm>
          <a:prstGeom prst="rect">
            <a:avLst/>
          </a:prstGeom>
        </p:spPr>
      </p:pic>
      <p:cxnSp>
        <p:nvCxnSpPr>
          <p:cNvPr id="6" name="Google Shape;810;p41">
            <a:extLst>
              <a:ext uri="{FF2B5EF4-FFF2-40B4-BE49-F238E27FC236}">
                <a16:creationId xmlns:a16="http://schemas.microsoft.com/office/drawing/2014/main" id="{5CB67D35-741D-F7E5-20A2-C81F5B791BB2}"/>
              </a:ext>
            </a:extLst>
          </p:cNvPr>
          <p:cNvCxnSpPr>
            <a:cxnSpLocks/>
            <a:endCxn id="72" idx="0"/>
          </p:cNvCxnSpPr>
          <p:nvPr/>
        </p:nvCxnSpPr>
        <p:spPr>
          <a:xfrm>
            <a:off x="1480258" y="1303225"/>
            <a:ext cx="1702" cy="755172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0" name="Google Shape;810;p41">
            <a:extLst>
              <a:ext uri="{FF2B5EF4-FFF2-40B4-BE49-F238E27FC236}">
                <a16:creationId xmlns:a16="http://schemas.microsoft.com/office/drawing/2014/main" id="{8E9F1FA8-E18E-FF78-9E51-69245D7643C4}"/>
              </a:ext>
            </a:extLst>
          </p:cNvPr>
          <p:cNvCxnSpPr>
            <a:cxnSpLocks/>
          </p:cNvCxnSpPr>
          <p:nvPr/>
        </p:nvCxnSpPr>
        <p:spPr>
          <a:xfrm>
            <a:off x="4336256" y="1306032"/>
            <a:ext cx="0" cy="42155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7" name="Google Shape;670;p56">
            <a:extLst>
              <a:ext uri="{FF2B5EF4-FFF2-40B4-BE49-F238E27FC236}">
                <a16:creationId xmlns:a16="http://schemas.microsoft.com/office/drawing/2014/main" id="{C68D8678-F5AF-1D96-3D55-0B6AAC55086A}"/>
              </a:ext>
            </a:extLst>
          </p:cNvPr>
          <p:cNvCxnSpPr>
            <a:cxnSpLocks/>
          </p:cNvCxnSpPr>
          <p:nvPr/>
        </p:nvCxnSpPr>
        <p:spPr>
          <a:xfrm>
            <a:off x="1036650" y="669592"/>
            <a:ext cx="396247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" name="Graphic 3">
            <a:extLst>
              <a:ext uri="{FF2B5EF4-FFF2-40B4-BE49-F238E27FC236}">
                <a16:creationId xmlns:a16="http://schemas.microsoft.com/office/drawing/2014/main" id="{D7D59104-B7CE-223C-7323-D3D6468922D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451286" y="2114385"/>
            <a:ext cx="1289520" cy="1289520"/>
          </a:xfrm>
          <a:prstGeom prst="rect">
            <a:avLst/>
          </a:prstGeom>
        </p:spPr>
      </p:pic>
      <p:cxnSp>
        <p:nvCxnSpPr>
          <p:cNvPr id="8" name="Google Shape;810;p41">
            <a:extLst>
              <a:ext uri="{FF2B5EF4-FFF2-40B4-BE49-F238E27FC236}">
                <a16:creationId xmlns:a16="http://schemas.microsoft.com/office/drawing/2014/main" id="{3E2AD7CF-0206-2D58-06DA-1ABC931F7FEB}"/>
              </a:ext>
            </a:extLst>
          </p:cNvPr>
          <p:cNvCxnSpPr>
            <a:cxnSpLocks/>
          </p:cNvCxnSpPr>
          <p:nvPr/>
        </p:nvCxnSpPr>
        <p:spPr>
          <a:xfrm flipH="1" flipV="1">
            <a:off x="3553160" y="1732515"/>
            <a:ext cx="1501440" cy="7081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20" name="Google Shape;810;p41">
            <a:extLst>
              <a:ext uri="{FF2B5EF4-FFF2-40B4-BE49-F238E27FC236}">
                <a16:creationId xmlns:a16="http://schemas.microsoft.com/office/drawing/2014/main" id="{8DE21575-7D85-DDB5-2DC5-F737315F7BD9}"/>
              </a:ext>
            </a:extLst>
          </p:cNvPr>
          <p:cNvCxnSpPr>
            <a:cxnSpLocks/>
            <a:endCxn id="71" idx="0"/>
          </p:cNvCxnSpPr>
          <p:nvPr/>
        </p:nvCxnSpPr>
        <p:spPr>
          <a:xfrm>
            <a:off x="3553160" y="1721815"/>
            <a:ext cx="0" cy="336582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22" name="Google Shape;810;p41">
            <a:extLst>
              <a:ext uri="{FF2B5EF4-FFF2-40B4-BE49-F238E27FC236}">
                <a16:creationId xmlns:a16="http://schemas.microsoft.com/office/drawing/2014/main" id="{7E26BF67-7A16-0D6B-6041-4EAF7DA2E7EF}"/>
              </a:ext>
            </a:extLst>
          </p:cNvPr>
          <p:cNvCxnSpPr>
            <a:cxnSpLocks/>
          </p:cNvCxnSpPr>
          <p:nvPr/>
        </p:nvCxnSpPr>
        <p:spPr>
          <a:xfrm>
            <a:off x="5041860" y="1732515"/>
            <a:ext cx="0" cy="365977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39" name="Google Shape;808;p41">
            <a:extLst>
              <a:ext uri="{FF2B5EF4-FFF2-40B4-BE49-F238E27FC236}">
                <a16:creationId xmlns:a16="http://schemas.microsoft.com/office/drawing/2014/main" id="{B00B249B-0215-9EE2-E653-A011292F6383}"/>
              </a:ext>
            </a:extLst>
          </p:cNvPr>
          <p:cNvSpPr txBox="1"/>
          <p:nvPr/>
        </p:nvSpPr>
        <p:spPr>
          <a:xfrm>
            <a:off x="4321897" y="2915386"/>
            <a:ext cx="1465406" cy="10024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kern="0" dirty="0" err="1">
                <a:solidFill>
                  <a:schemeClr val="accent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Sistem</a:t>
            </a:r>
            <a:r>
              <a:rPr lang="en-US" sz="1600" b="1" kern="0" dirty="0">
                <a:solidFill>
                  <a:schemeClr val="accent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de </a:t>
            </a:r>
            <a:r>
              <a:rPr lang="en-US" sz="1600" b="1" kern="0" dirty="0" err="1">
                <a:solidFill>
                  <a:schemeClr val="accent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Evitare</a:t>
            </a:r>
            <a:r>
              <a:rPr lang="en-US" sz="1600" b="1" kern="0" dirty="0">
                <a:solidFill>
                  <a:schemeClr val="accent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a </a:t>
            </a:r>
            <a:r>
              <a:rPr lang="en-US" sz="1600" b="1" kern="0" dirty="0" err="1">
                <a:solidFill>
                  <a:schemeClr val="accent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Obstacolelor</a:t>
            </a:r>
            <a:endParaRPr lang="en-US" sz="1600" b="1" dirty="0">
              <a:solidFill>
                <a:schemeClr val="accent6"/>
              </a:solidFill>
              <a:latin typeface="Times New Roman" panose="02020603050405020304" pitchFamily="18" charset="0"/>
              <a:sym typeface="Rajdhani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A61E710-FC96-CEDF-9145-CFA0AB0E22A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F2E49D-D5D8-454A-821B-467E63ABC893}" type="slidenum">
              <a:rPr lang="en-US" smtClean="0"/>
              <a:t>12</a:t>
            </a:fld>
            <a:endParaRPr lang="en-US" dirty="0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54E6AC85-FECF-EC6F-455F-D1F8A41E824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666651" y="2058397"/>
            <a:ext cx="963375" cy="987460"/>
          </a:xfrm>
          <a:prstGeom prst="rect">
            <a:avLst/>
          </a:prstGeom>
        </p:spPr>
      </p:pic>
      <p:sp>
        <p:nvSpPr>
          <p:cNvPr id="16" name="Google Shape;808;p41">
            <a:extLst>
              <a:ext uri="{FF2B5EF4-FFF2-40B4-BE49-F238E27FC236}">
                <a16:creationId xmlns:a16="http://schemas.microsoft.com/office/drawing/2014/main" id="{65D9AA96-52CF-0929-1434-2FAFF7A2B496}"/>
              </a:ext>
            </a:extLst>
          </p:cNvPr>
          <p:cNvSpPr txBox="1"/>
          <p:nvPr/>
        </p:nvSpPr>
        <p:spPr>
          <a:xfrm>
            <a:off x="6415635" y="3112407"/>
            <a:ext cx="1465406" cy="5638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kern="0" dirty="0" err="1">
                <a:solidFill>
                  <a:schemeClr val="accent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Interfa</a:t>
            </a:r>
            <a:r>
              <a:rPr lang="ro-RO" sz="1600" b="1" kern="0" dirty="0" err="1">
                <a:solidFill>
                  <a:schemeClr val="accent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ță</a:t>
            </a:r>
            <a:r>
              <a:rPr lang="ro-RO" sz="1600" b="1" kern="0" dirty="0">
                <a:solidFill>
                  <a:schemeClr val="accent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pentru ochelari VR</a:t>
            </a:r>
            <a:endParaRPr lang="en-US" sz="1600" b="1" dirty="0">
              <a:solidFill>
                <a:schemeClr val="accent6"/>
              </a:solidFill>
              <a:latin typeface="Times New Roman" panose="02020603050405020304" pitchFamily="18" charset="0"/>
              <a:sym typeface="Rajdhani"/>
            </a:endParaRPr>
          </a:p>
        </p:txBody>
      </p:sp>
    </p:spTree>
    <p:extLst>
      <p:ext uri="{BB962C8B-B14F-4D97-AF65-F5344CB8AC3E}">
        <p14:creationId xmlns:p14="http://schemas.microsoft.com/office/powerpoint/2010/main" val="427441462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/>
      <p:bldP spid="71" grpId="0"/>
      <p:bldP spid="78" grpId="0"/>
      <p:bldP spid="80" grpId="0"/>
      <p:bldP spid="39" grpId="0"/>
      <p:bldP spid="1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F53689-1E40-326B-1E19-02BF27B617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E915C-1450-9CA9-96B9-3C6482C9D6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13363"/>
            <a:ext cx="9143999" cy="693906"/>
          </a:xfrm>
        </p:spPr>
        <p:txBody>
          <a:bodyPr/>
          <a:lstStyle/>
          <a:p>
            <a:pPr marL="152400"/>
            <a:r>
              <a:rPr lang="ro-RO" sz="3000" dirty="0">
                <a:latin typeface="Karla" pitchFamily="2" charset="0"/>
              </a:rPr>
              <a:t>10. </a:t>
            </a:r>
            <a:r>
              <a:rPr lang="ro-RO" sz="3000" dirty="0" err="1">
                <a:latin typeface="Karla" pitchFamily="2" charset="0"/>
              </a:rPr>
              <a:t>Conclu</a:t>
            </a:r>
            <a:r>
              <a:rPr lang="en-US" sz="3000" dirty="0" err="1">
                <a:latin typeface="Karla" pitchFamily="2" charset="0"/>
              </a:rPr>
              <a:t>zii</a:t>
            </a:r>
            <a:endParaRPr lang="en-US" sz="3000" dirty="0">
              <a:latin typeface="Karla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D7134C-593E-67EC-D18A-C5AB9482B2D3}"/>
              </a:ext>
            </a:extLst>
          </p:cNvPr>
          <p:cNvSpPr txBox="1"/>
          <p:nvPr/>
        </p:nvSpPr>
        <p:spPr>
          <a:xfrm>
            <a:off x="0" y="1763959"/>
            <a:ext cx="9116291" cy="25394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07000"/>
              </a:lnSpc>
              <a:spcAft>
                <a:spcPts val="800"/>
              </a:spcAft>
              <a:buClr>
                <a:schemeClr val="accent3">
                  <a:lumMod val="60000"/>
                  <a:lumOff val="40000"/>
                </a:schemeClr>
              </a:buClr>
              <a:buFont typeface="Wingdings" panose="05000000000000000000" pitchFamily="2" charset="2"/>
              <a:buChar char="ü"/>
            </a:pPr>
            <a:r>
              <a:rPr lang="ro-RO" sz="1600" kern="0" dirty="0">
                <a:solidFill>
                  <a:schemeClr val="accent6"/>
                </a:solidFill>
                <a:effectLst/>
                <a:latin typeface="Karla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Arhitectura Client – Server</a:t>
            </a:r>
            <a:endParaRPr lang="en-US" sz="1600" kern="0" dirty="0">
              <a:solidFill>
                <a:schemeClr val="accent6"/>
              </a:solidFill>
              <a:effectLst/>
              <a:latin typeface="Karla" pitchFamily="2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ctr">
              <a:lnSpc>
                <a:spcPct val="107000"/>
              </a:lnSpc>
              <a:spcAft>
                <a:spcPts val="800"/>
              </a:spcAft>
              <a:buClr>
                <a:schemeClr val="accent3">
                  <a:lumMod val="60000"/>
                  <a:lumOff val="40000"/>
                </a:schemeClr>
              </a:buClr>
              <a:buFont typeface="Wingdings" panose="05000000000000000000" pitchFamily="2" charset="2"/>
              <a:buChar char="ü"/>
            </a:pPr>
            <a:r>
              <a:rPr lang="ro-RO" sz="1600" kern="100" dirty="0">
                <a:solidFill>
                  <a:schemeClr val="accent6"/>
                </a:solidFill>
                <a:latin typeface="Karla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Rețea Privată</a:t>
            </a:r>
            <a:endParaRPr lang="en-US" sz="1600" kern="100" dirty="0">
              <a:solidFill>
                <a:schemeClr val="accent6"/>
              </a:solidFill>
              <a:latin typeface="Karla" pitchFamily="2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285750" indent="-285750" algn="ctr">
              <a:lnSpc>
                <a:spcPct val="107000"/>
              </a:lnSpc>
              <a:spcAft>
                <a:spcPts val="800"/>
              </a:spcAft>
              <a:buClr>
                <a:schemeClr val="accent3">
                  <a:lumMod val="60000"/>
                  <a:lumOff val="40000"/>
                </a:schemeClr>
              </a:buClr>
              <a:buFont typeface="Wingdings" panose="05000000000000000000" pitchFamily="2" charset="2"/>
              <a:buChar char="ü"/>
            </a:pPr>
            <a:r>
              <a:rPr lang="en-US" sz="1600" kern="100" dirty="0">
                <a:solidFill>
                  <a:schemeClr val="accent6"/>
                </a:solidFill>
                <a:latin typeface="Karla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Livestream</a:t>
            </a:r>
          </a:p>
          <a:p>
            <a:pPr marL="285750" indent="-285750" algn="ctr">
              <a:lnSpc>
                <a:spcPct val="107000"/>
              </a:lnSpc>
              <a:spcAft>
                <a:spcPts val="800"/>
              </a:spcAft>
              <a:buClr>
                <a:schemeClr val="accent3">
                  <a:lumMod val="60000"/>
                  <a:lumOff val="40000"/>
                </a:schemeClr>
              </a:buClr>
              <a:buFont typeface="Wingdings" panose="05000000000000000000" pitchFamily="2" charset="2"/>
              <a:buChar char="ü"/>
            </a:pPr>
            <a:r>
              <a:rPr lang="en-US" sz="1600" kern="100" dirty="0" err="1">
                <a:solidFill>
                  <a:schemeClr val="accent6"/>
                </a:solidFill>
                <a:latin typeface="Karla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Transmisie</a:t>
            </a:r>
            <a:r>
              <a:rPr lang="en-US" sz="1600" kern="100" dirty="0">
                <a:solidFill>
                  <a:schemeClr val="accent6"/>
                </a:solidFill>
                <a:latin typeface="Karla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date - </a:t>
            </a:r>
            <a:r>
              <a:rPr lang="ro-RO" sz="1600" kern="100" dirty="0">
                <a:solidFill>
                  <a:schemeClr val="accent6"/>
                </a:solidFill>
                <a:latin typeface="Karla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Controller Xbox</a:t>
            </a:r>
            <a:endParaRPr lang="ro-RO" sz="1600" kern="0" dirty="0">
              <a:solidFill>
                <a:schemeClr val="accent6"/>
              </a:solidFill>
              <a:effectLst/>
              <a:latin typeface="Karla" pitchFamily="2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ctr">
              <a:lnSpc>
                <a:spcPct val="107000"/>
              </a:lnSpc>
              <a:spcAft>
                <a:spcPts val="800"/>
              </a:spcAft>
              <a:buClr>
                <a:schemeClr val="accent3">
                  <a:lumMod val="60000"/>
                  <a:lumOff val="40000"/>
                </a:schemeClr>
              </a:buClr>
              <a:buFont typeface="Wingdings" panose="05000000000000000000" pitchFamily="2" charset="2"/>
              <a:buChar char="ü"/>
            </a:pPr>
            <a:r>
              <a:rPr lang="en-US" sz="1600" kern="100" dirty="0" err="1">
                <a:solidFill>
                  <a:schemeClr val="accent6"/>
                </a:solidFill>
                <a:latin typeface="Karla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Configurare</a:t>
            </a:r>
            <a:r>
              <a:rPr lang="en-US" sz="1600" kern="100" dirty="0">
                <a:solidFill>
                  <a:schemeClr val="accent6"/>
                </a:solidFill>
                <a:latin typeface="Karla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ro-RO" sz="1600" kern="100" dirty="0">
                <a:solidFill>
                  <a:schemeClr val="accent6"/>
                </a:solidFill>
                <a:latin typeface="Karla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Modul 5G</a:t>
            </a:r>
          </a:p>
          <a:p>
            <a:pPr marL="285750" indent="-285750" algn="ctr">
              <a:lnSpc>
                <a:spcPct val="107000"/>
              </a:lnSpc>
              <a:spcAft>
                <a:spcPts val="800"/>
              </a:spcAft>
              <a:buClr>
                <a:schemeClr val="accent3">
                  <a:lumMod val="60000"/>
                  <a:lumOff val="40000"/>
                </a:schemeClr>
              </a:buClr>
              <a:buFont typeface="Wingdings" panose="05000000000000000000" pitchFamily="2" charset="2"/>
              <a:buChar char="ü"/>
            </a:pPr>
            <a:r>
              <a:rPr lang="ro-RO" sz="1600" kern="100" dirty="0">
                <a:solidFill>
                  <a:schemeClr val="accent6"/>
                </a:solidFill>
                <a:latin typeface="Karla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Interfațare cu </a:t>
            </a:r>
            <a:r>
              <a:rPr lang="ro-RO" sz="1600" kern="100" dirty="0" err="1">
                <a:solidFill>
                  <a:schemeClr val="accent6"/>
                </a:solidFill>
                <a:latin typeface="Karla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Raspberry</a:t>
            </a:r>
            <a:r>
              <a:rPr lang="en-US" sz="1600" kern="100" dirty="0">
                <a:solidFill>
                  <a:schemeClr val="accent6"/>
                </a:solidFill>
                <a:latin typeface="Karla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Pi</a:t>
            </a:r>
            <a:endParaRPr lang="ro-RO" sz="1600" kern="100" dirty="0">
              <a:solidFill>
                <a:schemeClr val="accent6"/>
              </a:solidFill>
              <a:latin typeface="Karla" pitchFamily="2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  <a:buClr>
                <a:schemeClr val="accent3">
                  <a:lumMod val="60000"/>
                  <a:lumOff val="40000"/>
                </a:schemeClr>
              </a:buClr>
            </a:pPr>
            <a:endParaRPr lang="en-US" sz="1600" kern="100" dirty="0">
              <a:solidFill>
                <a:schemeClr val="accent6"/>
              </a:solidFill>
              <a:effectLst/>
              <a:latin typeface="Karla" pitchFamily="2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28D478-3164-991E-9E1A-8C9A0DC2D77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F2E49D-D5D8-454A-821B-467E63ABC893}" type="slidenum">
              <a:rPr lang="en-US" smtClean="0"/>
              <a:t>13</a:t>
            </a:fld>
            <a:endParaRPr lang="en-US"/>
          </a:p>
        </p:txBody>
      </p:sp>
      <p:cxnSp>
        <p:nvCxnSpPr>
          <p:cNvPr id="3" name="Google Shape;670;p56">
            <a:extLst>
              <a:ext uri="{FF2B5EF4-FFF2-40B4-BE49-F238E27FC236}">
                <a16:creationId xmlns:a16="http://schemas.microsoft.com/office/drawing/2014/main" id="{82AD73D5-2EC4-0DC5-6933-592731939394}"/>
              </a:ext>
            </a:extLst>
          </p:cNvPr>
          <p:cNvCxnSpPr>
            <a:cxnSpLocks/>
          </p:cNvCxnSpPr>
          <p:nvPr/>
        </p:nvCxnSpPr>
        <p:spPr>
          <a:xfrm>
            <a:off x="3501957" y="1311617"/>
            <a:ext cx="2328154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42234932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B650FA-05AC-FEAC-9197-DC5FB0205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6182" y="1336964"/>
            <a:ext cx="6546273" cy="1940550"/>
          </a:xfrm>
        </p:spPr>
        <p:txBody>
          <a:bodyPr/>
          <a:lstStyle/>
          <a:p>
            <a:r>
              <a:rPr lang="ro-RO" sz="4800" dirty="0"/>
              <a:t>Vă mulțumesc pentru</a:t>
            </a:r>
            <a:r>
              <a:rPr lang="en-US" sz="4800" dirty="0"/>
              <a:t> </a:t>
            </a:r>
            <a:r>
              <a:rPr lang="en-US" sz="4800" dirty="0" err="1"/>
              <a:t>timpul</a:t>
            </a:r>
            <a:r>
              <a:rPr lang="en-US" sz="4800" dirty="0"/>
              <a:t> </a:t>
            </a:r>
            <a:r>
              <a:rPr lang="en-US" sz="4800" dirty="0" err="1"/>
              <a:t>acordat</a:t>
            </a:r>
            <a:r>
              <a:rPr lang="en-US" sz="4800" dirty="0"/>
              <a:t>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F4D628-4040-8C03-8F50-59A6491364B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F2E49D-D5D8-454A-821B-467E63ABC89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464979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F852C1-E153-05C9-A8E5-D45FE98B03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26">
            <a:extLst>
              <a:ext uri="{FF2B5EF4-FFF2-40B4-BE49-F238E27FC236}">
                <a16:creationId xmlns:a16="http://schemas.microsoft.com/office/drawing/2014/main" id="{32F5B454-43AC-EB9A-72FF-6E6858CF8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3236" y="264766"/>
            <a:ext cx="7704000" cy="572700"/>
          </a:xfrm>
        </p:spPr>
        <p:txBody>
          <a:bodyPr/>
          <a:lstStyle/>
          <a:p>
            <a:r>
              <a:rPr lang="ro-RO" sz="3000" dirty="0"/>
              <a:t>Cuprins</a:t>
            </a:r>
            <a:endParaRPr lang="en-US" sz="3000" dirty="0"/>
          </a:p>
        </p:txBody>
      </p:sp>
      <p:grpSp>
        <p:nvGrpSpPr>
          <p:cNvPr id="55" name="Google Shape;3660;p48">
            <a:extLst>
              <a:ext uri="{FF2B5EF4-FFF2-40B4-BE49-F238E27FC236}">
                <a16:creationId xmlns:a16="http://schemas.microsoft.com/office/drawing/2014/main" id="{038819B0-D1B2-3683-89AD-702D15B7A76E}"/>
              </a:ext>
            </a:extLst>
          </p:cNvPr>
          <p:cNvGrpSpPr/>
          <p:nvPr/>
        </p:nvGrpSpPr>
        <p:grpSpPr>
          <a:xfrm>
            <a:off x="8747747" y="4070567"/>
            <a:ext cx="368965" cy="368749"/>
            <a:chOff x="3395845" y="3417636"/>
            <a:chExt cx="404789" cy="404552"/>
          </a:xfrm>
        </p:grpSpPr>
        <p:sp>
          <p:nvSpPr>
            <p:cNvPr id="56" name="Google Shape;3661;p48">
              <a:extLst>
                <a:ext uri="{FF2B5EF4-FFF2-40B4-BE49-F238E27FC236}">
                  <a16:creationId xmlns:a16="http://schemas.microsoft.com/office/drawing/2014/main" id="{C4FC7C5F-B60D-30EC-2A22-75B9C4930C06}"/>
                </a:ext>
              </a:extLst>
            </p:cNvPr>
            <p:cNvSpPr/>
            <p:nvPr/>
          </p:nvSpPr>
          <p:spPr>
            <a:xfrm>
              <a:off x="3590825" y="3417636"/>
              <a:ext cx="108324" cy="114707"/>
            </a:xfrm>
            <a:custGeom>
              <a:avLst/>
              <a:gdLst/>
              <a:ahLst/>
              <a:cxnLst/>
              <a:rect l="l" t="t" r="r" b="b"/>
              <a:pathLst>
                <a:path w="475" h="503" extrusionOk="0">
                  <a:moveTo>
                    <a:pt x="251" y="502"/>
                  </a:moveTo>
                  <a:cubicBezTo>
                    <a:pt x="382" y="502"/>
                    <a:pt x="474" y="399"/>
                    <a:pt x="474" y="251"/>
                  </a:cubicBezTo>
                  <a:cubicBezTo>
                    <a:pt x="474" y="243"/>
                    <a:pt x="472" y="236"/>
                    <a:pt x="468" y="229"/>
                  </a:cubicBezTo>
                  <a:cubicBezTo>
                    <a:pt x="464" y="223"/>
                    <a:pt x="458" y="217"/>
                    <a:pt x="452" y="213"/>
                  </a:cubicBezTo>
                  <a:cubicBezTo>
                    <a:pt x="445" y="210"/>
                    <a:pt x="438" y="208"/>
                    <a:pt x="430" y="208"/>
                  </a:cubicBezTo>
                  <a:lnTo>
                    <a:pt x="306" y="208"/>
                  </a:lnTo>
                  <a:lnTo>
                    <a:pt x="306" y="208"/>
                  </a:lnTo>
                  <a:cubicBezTo>
                    <a:pt x="298" y="208"/>
                    <a:pt x="290" y="210"/>
                    <a:pt x="284" y="213"/>
                  </a:cubicBezTo>
                  <a:cubicBezTo>
                    <a:pt x="277" y="217"/>
                    <a:pt x="271" y="223"/>
                    <a:pt x="268" y="229"/>
                  </a:cubicBezTo>
                  <a:cubicBezTo>
                    <a:pt x="264" y="236"/>
                    <a:pt x="263" y="243"/>
                    <a:pt x="263" y="251"/>
                  </a:cubicBezTo>
                  <a:cubicBezTo>
                    <a:pt x="263" y="259"/>
                    <a:pt x="264" y="267"/>
                    <a:pt x="268" y="273"/>
                  </a:cubicBezTo>
                  <a:cubicBezTo>
                    <a:pt x="271" y="280"/>
                    <a:pt x="277" y="285"/>
                    <a:pt x="284" y="288"/>
                  </a:cubicBezTo>
                  <a:cubicBezTo>
                    <a:pt x="290" y="292"/>
                    <a:pt x="298" y="294"/>
                    <a:pt x="306" y="294"/>
                  </a:cubicBezTo>
                  <a:lnTo>
                    <a:pt x="306" y="294"/>
                  </a:lnTo>
                  <a:lnTo>
                    <a:pt x="383" y="294"/>
                  </a:lnTo>
                  <a:cubicBezTo>
                    <a:pt x="371" y="357"/>
                    <a:pt x="333" y="415"/>
                    <a:pt x="251" y="415"/>
                  </a:cubicBezTo>
                  <a:cubicBezTo>
                    <a:pt x="222" y="415"/>
                    <a:pt x="194" y="408"/>
                    <a:pt x="169" y="393"/>
                  </a:cubicBezTo>
                  <a:cubicBezTo>
                    <a:pt x="144" y="379"/>
                    <a:pt x="122" y="358"/>
                    <a:pt x="108" y="333"/>
                  </a:cubicBezTo>
                  <a:cubicBezTo>
                    <a:pt x="93" y="308"/>
                    <a:pt x="86" y="280"/>
                    <a:pt x="86" y="251"/>
                  </a:cubicBezTo>
                  <a:cubicBezTo>
                    <a:pt x="86" y="222"/>
                    <a:pt x="93" y="194"/>
                    <a:pt x="108" y="169"/>
                  </a:cubicBezTo>
                  <a:cubicBezTo>
                    <a:pt x="122" y="144"/>
                    <a:pt x="144" y="123"/>
                    <a:pt x="169" y="108"/>
                  </a:cubicBezTo>
                  <a:cubicBezTo>
                    <a:pt x="194" y="94"/>
                    <a:pt x="222" y="86"/>
                    <a:pt x="251" y="86"/>
                  </a:cubicBezTo>
                  <a:cubicBezTo>
                    <a:pt x="280" y="86"/>
                    <a:pt x="308" y="94"/>
                    <a:pt x="333" y="108"/>
                  </a:cubicBezTo>
                  <a:cubicBezTo>
                    <a:pt x="336" y="110"/>
                    <a:pt x="340" y="112"/>
                    <a:pt x="343" y="114"/>
                  </a:cubicBezTo>
                  <a:cubicBezTo>
                    <a:pt x="344" y="115"/>
                    <a:pt x="345" y="116"/>
                    <a:pt x="347" y="117"/>
                  </a:cubicBezTo>
                  <a:cubicBezTo>
                    <a:pt x="353" y="121"/>
                    <a:pt x="360" y="123"/>
                    <a:pt x="368" y="123"/>
                  </a:cubicBezTo>
                  <a:cubicBezTo>
                    <a:pt x="375" y="123"/>
                    <a:pt x="383" y="121"/>
                    <a:pt x="390" y="117"/>
                  </a:cubicBezTo>
                  <a:cubicBezTo>
                    <a:pt x="396" y="113"/>
                    <a:pt x="402" y="108"/>
                    <a:pt x="406" y="101"/>
                  </a:cubicBezTo>
                  <a:cubicBezTo>
                    <a:pt x="409" y="94"/>
                    <a:pt x="411" y="87"/>
                    <a:pt x="411" y="79"/>
                  </a:cubicBezTo>
                  <a:cubicBezTo>
                    <a:pt x="411" y="72"/>
                    <a:pt x="409" y="64"/>
                    <a:pt x="406" y="58"/>
                  </a:cubicBezTo>
                  <a:cubicBezTo>
                    <a:pt x="402" y="52"/>
                    <a:pt x="397" y="47"/>
                    <a:pt x="391" y="43"/>
                  </a:cubicBezTo>
                  <a:cubicBezTo>
                    <a:pt x="386" y="40"/>
                    <a:pt x="381" y="36"/>
                    <a:pt x="376" y="33"/>
                  </a:cubicBezTo>
                  <a:cubicBezTo>
                    <a:pt x="338" y="11"/>
                    <a:pt x="295" y="0"/>
                    <a:pt x="251" y="0"/>
                  </a:cubicBezTo>
                  <a:cubicBezTo>
                    <a:pt x="207" y="0"/>
                    <a:pt x="163" y="11"/>
                    <a:pt x="125" y="33"/>
                  </a:cubicBezTo>
                  <a:cubicBezTo>
                    <a:pt x="87" y="56"/>
                    <a:pt x="55" y="87"/>
                    <a:pt x="33" y="125"/>
                  </a:cubicBezTo>
                  <a:cubicBezTo>
                    <a:pt x="11" y="164"/>
                    <a:pt x="0" y="207"/>
                    <a:pt x="0" y="251"/>
                  </a:cubicBezTo>
                  <a:cubicBezTo>
                    <a:pt x="0" y="295"/>
                    <a:pt x="11" y="338"/>
                    <a:pt x="33" y="376"/>
                  </a:cubicBezTo>
                  <a:cubicBezTo>
                    <a:pt x="55" y="415"/>
                    <a:pt x="87" y="446"/>
                    <a:pt x="125" y="468"/>
                  </a:cubicBezTo>
                  <a:cubicBezTo>
                    <a:pt x="163" y="490"/>
                    <a:pt x="207" y="502"/>
                    <a:pt x="251" y="50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3662;p48">
              <a:extLst>
                <a:ext uri="{FF2B5EF4-FFF2-40B4-BE49-F238E27FC236}">
                  <a16:creationId xmlns:a16="http://schemas.microsoft.com/office/drawing/2014/main" id="{281657D2-CFB1-183E-3B00-13FFF8A9B513}"/>
                </a:ext>
              </a:extLst>
            </p:cNvPr>
            <p:cNvSpPr/>
            <p:nvPr/>
          </p:nvSpPr>
          <p:spPr>
            <a:xfrm>
              <a:off x="3497326" y="3417636"/>
              <a:ext cx="77081" cy="114707"/>
            </a:xfrm>
            <a:custGeom>
              <a:avLst/>
              <a:gdLst/>
              <a:ahLst/>
              <a:cxnLst/>
              <a:rect l="l" t="t" r="r" b="b"/>
              <a:pathLst>
                <a:path w="338" h="503" extrusionOk="0">
                  <a:moveTo>
                    <a:pt x="169" y="502"/>
                  </a:moveTo>
                  <a:lnTo>
                    <a:pt x="172" y="502"/>
                  </a:lnTo>
                  <a:cubicBezTo>
                    <a:pt x="201" y="501"/>
                    <a:pt x="228" y="494"/>
                    <a:pt x="253" y="479"/>
                  </a:cubicBezTo>
                  <a:cubicBezTo>
                    <a:pt x="279" y="465"/>
                    <a:pt x="300" y="443"/>
                    <a:pt x="315" y="418"/>
                  </a:cubicBezTo>
                  <a:cubicBezTo>
                    <a:pt x="328" y="395"/>
                    <a:pt x="336" y="369"/>
                    <a:pt x="337" y="342"/>
                  </a:cubicBezTo>
                  <a:cubicBezTo>
                    <a:pt x="337" y="339"/>
                    <a:pt x="337" y="336"/>
                    <a:pt x="337" y="333"/>
                  </a:cubicBezTo>
                  <a:cubicBezTo>
                    <a:pt x="337" y="304"/>
                    <a:pt x="330" y="275"/>
                    <a:pt x="315" y="250"/>
                  </a:cubicBezTo>
                  <a:cubicBezTo>
                    <a:pt x="308" y="238"/>
                    <a:pt x="300" y="227"/>
                    <a:pt x="291" y="218"/>
                  </a:cubicBezTo>
                  <a:cubicBezTo>
                    <a:pt x="280" y="206"/>
                    <a:pt x="267" y="196"/>
                    <a:pt x="253" y="188"/>
                  </a:cubicBezTo>
                  <a:cubicBezTo>
                    <a:pt x="228" y="173"/>
                    <a:pt x="199" y="165"/>
                    <a:pt x="169" y="165"/>
                  </a:cubicBezTo>
                  <a:lnTo>
                    <a:pt x="168" y="165"/>
                  </a:lnTo>
                  <a:cubicBezTo>
                    <a:pt x="158" y="165"/>
                    <a:pt x="148" y="166"/>
                    <a:pt x="138" y="167"/>
                  </a:cubicBezTo>
                  <a:lnTo>
                    <a:pt x="151" y="86"/>
                  </a:lnTo>
                  <a:lnTo>
                    <a:pt x="268" y="86"/>
                  </a:lnTo>
                  <a:lnTo>
                    <a:pt x="268" y="86"/>
                  </a:lnTo>
                  <a:cubicBezTo>
                    <a:pt x="276" y="86"/>
                    <a:pt x="283" y="85"/>
                    <a:pt x="290" y="81"/>
                  </a:cubicBezTo>
                  <a:cubicBezTo>
                    <a:pt x="296" y="78"/>
                    <a:pt x="301" y="72"/>
                    <a:pt x="305" y="65"/>
                  </a:cubicBezTo>
                  <a:cubicBezTo>
                    <a:pt x="308" y="59"/>
                    <a:pt x="311" y="51"/>
                    <a:pt x="311" y="43"/>
                  </a:cubicBezTo>
                  <a:cubicBezTo>
                    <a:pt x="311" y="36"/>
                    <a:pt x="308" y="29"/>
                    <a:pt x="305" y="22"/>
                  </a:cubicBezTo>
                  <a:cubicBezTo>
                    <a:pt x="301" y="16"/>
                    <a:pt x="296" y="10"/>
                    <a:pt x="290" y="6"/>
                  </a:cubicBezTo>
                  <a:cubicBezTo>
                    <a:pt x="283" y="3"/>
                    <a:pt x="276" y="0"/>
                    <a:pt x="268" y="0"/>
                  </a:cubicBezTo>
                  <a:lnTo>
                    <a:pt x="268" y="0"/>
                  </a:lnTo>
                  <a:lnTo>
                    <a:pt x="114" y="0"/>
                  </a:lnTo>
                  <a:lnTo>
                    <a:pt x="114" y="0"/>
                  </a:lnTo>
                  <a:cubicBezTo>
                    <a:pt x="107" y="0"/>
                    <a:pt x="99" y="3"/>
                    <a:pt x="93" y="6"/>
                  </a:cubicBezTo>
                  <a:cubicBezTo>
                    <a:pt x="86" y="10"/>
                    <a:pt x="80" y="15"/>
                    <a:pt x="77" y="21"/>
                  </a:cubicBezTo>
                  <a:cubicBezTo>
                    <a:pt x="74" y="26"/>
                    <a:pt x="72" y="31"/>
                    <a:pt x="71" y="36"/>
                  </a:cubicBezTo>
                  <a:lnTo>
                    <a:pt x="41" y="220"/>
                  </a:lnTo>
                  <a:cubicBezTo>
                    <a:pt x="41" y="222"/>
                    <a:pt x="40" y="225"/>
                    <a:pt x="40" y="227"/>
                  </a:cubicBezTo>
                  <a:cubicBezTo>
                    <a:pt x="40" y="235"/>
                    <a:pt x="42" y="243"/>
                    <a:pt x="46" y="249"/>
                  </a:cubicBezTo>
                  <a:cubicBezTo>
                    <a:pt x="50" y="256"/>
                    <a:pt x="55" y="262"/>
                    <a:pt x="62" y="265"/>
                  </a:cubicBezTo>
                  <a:cubicBezTo>
                    <a:pt x="69" y="269"/>
                    <a:pt x="76" y="270"/>
                    <a:pt x="84" y="270"/>
                  </a:cubicBezTo>
                  <a:cubicBezTo>
                    <a:pt x="91" y="270"/>
                    <a:pt x="97" y="269"/>
                    <a:pt x="103" y="266"/>
                  </a:cubicBezTo>
                  <a:cubicBezTo>
                    <a:pt x="104" y="265"/>
                    <a:pt x="105" y="265"/>
                    <a:pt x="107" y="264"/>
                  </a:cubicBezTo>
                  <a:cubicBezTo>
                    <a:pt x="123" y="257"/>
                    <a:pt x="137" y="252"/>
                    <a:pt x="169" y="252"/>
                  </a:cubicBezTo>
                  <a:cubicBezTo>
                    <a:pt x="183" y="252"/>
                    <a:pt x="197" y="256"/>
                    <a:pt x="210" y="263"/>
                  </a:cubicBezTo>
                  <a:cubicBezTo>
                    <a:pt x="222" y="270"/>
                    <a:pt x="233" y="281"/>
                    <a:pt x="240" y="293"/>
                  </a:cubicBezTo>
                  <a:cubicBezTo>
                    <a:pt x="247" y="306"/>
                    <a:pt x="251" y="319"/>
                    <a:pt x="251" y="334"/>
                  </a:cubicBezTo>
                  <a:cubicBezTo>
                    <a:pt x="251" y="335"/>
                    <a:pt x="251" y="337"/>
                    <a:pt x="251" y="338"/>
                  </a:cubicBezTo>
                  <a:cubicBezTo>
                    <a:pt x="250" y="351"/>
                    <a:pt x="246" y="363"/>
                    <a:pt x="240" y="375"/>
                  </a:cubicBezTo>
                  <a:cubicBezTo>
                    <a:pt x="233" y="387"/>
                    <a:pt x="222" y="398"/>
                    <a:pt x="210" y="405"/>
                  </a:cubicBezTo>
                  <a:cubicBezTo>
                    <a:pt x="197" y="413"/>
                    <a:pt x="183" y="415"/>
                    <a:pt x="169" y="415"/>
                  </a:cubicBezTo>
                  <a:cubicBezTo>
                    <a:pt x="155" y="415"/>
                    <a:pt x="140" y="413"/>
                    <a:pt x="128" y="405"/>
                  </a:cubicBezTo>
                  <a:cubicBezTo>
                    <a:pt x="116" y="398"/>
                    <a:pt x="105" y="387"/>
                    <a:pt x="98" y="375"/>
                  </a:cubicBezTo>
                  <a:cubicBezTo>
                    <a:pt x="93" y="365"/>
                    <a:pt x="89" y="355"/>
                    <a:pt x="88" y="345"/>
                  </a:cubicBezTo>
                  <a:cubicBezTo>
                    <a:pt x="87" y="341"/>
                    <a:pt x="87" y="337"/>
                    <a:pt x="87" y="334"/>
                  </a:cubicBezTo>
                  <a:cubicBezTo>
                    <a:pt x="87" y="326"/>
                    <a:pt x="85" y="319"/>
                    <a:pt x="81" y="312"/>
                  </a:cubicBezTo>
                  <a:cubicBezTo>
                    <a:pt x="77" y="305"/>
                    <a:pt x="71" y="300"/>
                    <a:pt x="65" y="296"/>
                  </a:cubicBezTo>
                  <a:cubicBezTo>
                    <a:pt x="58" y="292"/>
                    <a:pt x="51" y="290"/>
                    <a:pt x="44" y="290"/>
                  </a:cubicBezTo>
                  <a:cubicBezTo>
                    <a:pt x="36" y="290"/>
                    <a:pt x="28" y="292"/>
                    <a:pt x="22" y="296"/>
                  </a:cubicBezTo>
                  <a:cubicBezTo>
                    <a:pt x="15" y="300"/>
                    <a:pt x="10" y="305"/>
                    <a:pt x="6" y="312"/>
                  </a:cubicBezTo>
                  <a:cubicBezTo>
                    <a:pt x="2" y="319"/>
                    <a:pt x="0" y="326"/>
                    <a:pt x="0" y="334"/>
                  </a:cubicBezTo>
                  <a:lnTo>
                    <a:pt x="0" y="334"/>
                  </a:lnTo>
                  <a:cubicBezTo>
                    <a:pt x="0" y="342"/>
                    <a:pt x="1" y="349"/>
                    <a:pt x="2" y="357"/>
                  </a:cubicBezTo>
                  <a:cubicBezTo>
                    <a:pt x="5" y="378"/>
                    <a:pt x="12" y="399"/>
                    <a:pt x="23" y="418"/>
                  </a:cubicBezTo>
                  <a:cubicBezTo>
                    <a:pt x="38" y="443"/>
                    <a:pt x="59" y="465"/>
                    <a:pt x="85" y="480"/>
                  </a:cubicBezTo>
                  <a:cubicBezTo>
                    <a:pt x="110" y="494"/>
                    <a:pt x="139" y="502"/>
                    <a:pt x="169" y="50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3663;p48">
              <a:extLst>
                <a:ext uri="{FF2B5EF4-FFF2-40B4-BE49-F238E27FC236}">
                  <a16:creationId xmlns:a16="http://schemas.microsoft.com/office/drawing/2014/main" id="{EBE77190-2E34-63C6-A049-6966E88FC042}"/>
                </a:ext>
              </a:extLst>
            </p:cNvPr>
            <p:cNvSpPr/>
            <p:nvPr/>
          </p:nvSpPr>
          <p:spPr>
            <a:xfrm>
              <a:off x="3395845" y="3542605"/>
              <a:ext cx="404789" cy="279583"/>
            </a:xfrm>
            <a:custGeom>
              <a:avLst/>
              <a:gdLst/>
              <a:ahLst/>
              <a:cxnLst/>
              <a:rect l="l" t="t" r="r" b="b"/>
              <a:pathLst>
                <a:path w="1775" h="1226" extrusionOk="0">
                  <a:moveTo>
                    <a:pt x="1772" y="912"/>
                  </a:moveTo>
                  <a:lnTo>
                    <a:pt x="1710" y="385"/>
                  </a:lnTo>
                  <a:cubicBezTo>
                    <a:pt x="1690" y="219"/>
                    <a:pt x="1578" y="88"/>
                    <a:pt x="1418" y="43"/>
                  </a:cubicBezTo>
                  <a:cubicBezTo>
                    <a:pt x="1265" y="0"/>
                    <a:pt x="1110" y="45"/>
                    <a:pt x="1007" y="162"/>
                  </a:cubicBezTo>
                  <a:lnTo>
                    <a:pt x="767" y="162"/>
                  </a:lnTo>
                  <a:cubicBezTo>
                    <a:pt x="664" y="45"/>
                    <a:pt x="509" y="0"/>
                    <a:pt x="356" y="43"/>
                  </a:cubicBezTo>
                  <a:cubicBezTo>
                    <a:pt x="196" y="88"/>
                    <a:pt x="84" y="219"/>
                    <a:pt x="64" y="385"/>
                  </a:cubicBezTo>
                  <a:lnTo>
                    <a:pt x="2" y="912"/>
                  </a:lnTo>
                  <a:cubicBezTo>
                    <a:pt x="1" y="922"/>
                    <a:pt x="0" y="933"/>
                    <a:pt x="0" y="944"/>
                  </a:cubicBezTo>
                  <a:cubicBezTo>
                    <a:pt x="0" y="993"/>
                    <a:pt x="13" y="1042"/>
                    <a:pt x="38" y="1084"/>
                  </a:cubicBezTo>
                  <a:cubicBezTo>
                    <a:pt x="63" y="1127"/>
                    <a:pt x="98" y="1163"/>
                    <a:pt x="141" y="1187"/>
                  </a:cubicBezTo>
                  <a:cubicBezTo>
                    <a:pt x="183" y="1212"/>
                    <a:pt x="232" y="1225"/>
                    <a:pt x="281" y="1225"/>
                  </a:cubicBezTo>
                  <a:cubicBezTo>
                    <a:pt x="330" y="1225"/>
                    <a:pt x="378" y="1212"/>
                    <a:pt x="421" y="1187"/>
                  </a:cubicBezTo>
                  <a:cubicBezTo>
                    <a:pt x="461" y="1164"/>
                    <a:pt x="494" y="1132"/>
                    <a:pt x="518" y="1093"/>
                  </a:cubicBezTo>
                  <a:lnTo>
                    <a:pt x="676" y="841"/>
                  </a:lnTo>
                  <a:lnTo>
                    <a:pt x="1098" y="841"/>
                  </a:lnTo>
                  <a:lnTo>
                    <a:pt x="1255" y="1093"/>
                  </a:lnTo>
                  <a:cubicBezTo>
                    <a:pt x="1280" y="1132"/>
                    <a:pt x="1313" y="1164"/>
                    <a:pt x="1353" y="1187"/>
                  </a:cubicBezTo>
                  <a:cubicBezTo>
                    <a:pt x="1396" y="1212"/>
                    <a:pt x="1444" y="1225"/>
                    <a:pt x="1493" y="1225"/>
                  </a:cubicBezTo>
                  <a:cubicBezTo>
                    <a:pt x="1542" y="1225"/>
                    <a:pt x="1590" y="1212"/>
                    <a:pt x="1633" y="1187"/>
                  </a:cubicBezTo>
                  <a:cubicBezTo>
                    <a:pt x="1675" y="1163"/>
                    <a:pt x="1711" y="1127"/>
                    <a:pt x="1736" y="1084"/>
                  </a:cubicBezTo>
                  <a:cubicBezTo>
                    <a:pt x="1761" y="1042"/>
                    <a:pt x="1774" y="993"/>
                    <a:pt x="1774" y="944"/>
                  </a:cubicBezTo>
                  <a:cubicBezTo>
                    <a:pt x="1774" y="933"/>
                    <a:pt x="1773" y="922"/>
                    <a:pt x="1772" y="912"/>
                  </a:cubicBezTo>
                  <a:moveTo>
                    <a:pt x="599" y="554"/>
                  </a:moveTo>
                  <a:lnTo>
                    <a:pt x="531" y="554"/>
                  </a:lnTo>
                  <a:lnTo>
                    <a:pt x="531" y="622"/>
                  </a:lnTo>
                  <a:lnTo>
                    <a:pt x="531" y="622"/>
                  </a:lnTo>
                  <a:cubicBezTo>
                    <a:pt x="531" y="631"/>
                    <a:pt x="528" y="640"/>
                    <a:pt x="524" y="647"/>
                  </a:cubicBezTo>
                  <a:cubicBezTo>
                    <a:pt x="519" y="655"/>
                    <a:pt x="512" y="663"/>
                    <a:pt x="505" y="667"/>
                  </a:cubicBezTo>
                  <a:cubicBezTo>
                    <a:pt x="497" y="672"/>
                    <a:pt x="489" y="673"/>
                    <a:pt x="480" y="673"/>
                  </a:cubicBezTo>
                  <a:cubicBezTo>
                    <a:pt x="470" y="673"/>
                    <a:pt x="461" y="672"/>
                    <a:pt x="454" y="667"/>
                  </a:cubicBezTo>
                  <a:cubicBezTo>
                    <a:pt x="446" y="663"/>
                    <a:pt x="439" y="655"/>
                    <a:pt x="435" y="647"/>
                  </a:cubicBezTo>
                  <a:cubicBezTo>
                    <a:pt x="430" y="640"/>
                    <a:pt x="428" y="631"/>
                    <a:pt x="428" y="622"/>
                  </a:cubicBezTo>
                  <a:lnTo>
                    <a:pt x="428" y="622"/>
                  </a:lnTo>
                  <a:lnTo>
                    <a:pt x="428" y="554"/>
                  </a:lnTo>
                  <a:lnTo>
                    <a:pt x="360" y="554"/>
                  </a:lnTo>
                  <a:cubicBezTo>
                    <a:pt x="351" y="554"/>
                    <a:pt x="342" y="552"/>
                    <a:pt x="334" y="547"/>
                  </a:cubicBezTo>
                  <a:cubicBezTo>
                    <a:pt x="326" y="543"/>
                    <a:pt x="319" y="536"/>
                    <a:pt x="315" y="528"/>
                  </a:cubicBezTo>
                  <a:cubicBezTo>
                    <a:pt x="310" y="520"/>
                    <a:pt x="308" y="511"/>
                    <a:pt x="308" y="502"/>
                  </a:cubicBezTo>
                  <a:cubicBezTo>
                    <a:pt x="308" y="493"/>
                    <a:pt x="310" y="484"/>
                    <a:pt x="315" y="476"/>
                  </a:cubicBezTo>
                  <a:cubicBezTo>
                    <a:pt x="319" y="468"/>
                    <a:pt x="326" y="462"/>
                    <a:pt x="334" y="457"/>
                  </a:cubicBezTo>
                  <a:cubicBezTo>
                    <a:pt x="342" y="453"/>
                    <a:pt x="351" y="450"/>
                    <a:pt x="360" y="450"/>
                  </a:cubicBezTo>
                  <a:lnTo>
                    <a:pt x="428" y="450"/>
                  </a:lnTo>
                  <a:lnTo>
                    <a:pt x="428" y="382"/>
                  </a:lnTo>
                  <a:lnTo>
                    <a:pt x="428" y="382"/>
                  </a:lnTo>
                  <a:cubicBezTo>
                    <a:pt x="428" y="373"/>
                    <a:pt x="430" y="364"/>
                    <a:pt x="435" y="356"/>
                  </a:cubicBezTo>
                  <a:cubicBezTo>
                    <a:pt x="439" y="348"/>
                    <a:pt x="446" y="342"/>
                    <a:pt x="454" y="337"/>
                  </a:cubicBezTo>
                  <a:cubicBezTo>
                    <a:pt x="461" y="333"/>
                    <a:pt x="470" y="330"/>
                    <a:pt x="480" y="330"/>
                  </a:cubicBezTo>
                  <a:cubicBezTo>
                    <a:pt x="489" y="330"/>
                    <a:pt x="497" y="333"/>
                    <a:pt x="505" y="337"/>
                  </a:cubicBezTo>
                  <a:cubicBezTo>
                    <a:pt x="512" y="342"/>
                    <a:pt x="519" y="348"/>
                    <a:pt x="524" y="356"/>
                  </a:cubicBezTo>
                  <a:cubicBezTo>
                    <a:pt x="528" y="364"/>
                    <a:pt x="531" y="373"/>
                    <a:pt x="531" y="382"/>
                  </a:cubicBezTo>
                  <a:lnTo>
                    <a:pt x="531" y="382"/>
                  </a:lnTo>
                  <a:lnTo>
                    <a:pt x="531" y="450"/>
                  </a:lnTo>
                  <a:lnTo>
                    <a:pt x="599" y="450"/>
                  </a:lnTo>
                  <a:cubicBezTo>
                    <a:pt x="608" y="450"/>
                    <a:pt x="617" y="453"/>
                    <a:pt x="625" y="457"/>
                  </a:cubicBezTo>
                  <a:cubicBezTo>
                    <a:pt x="633" y="462"/>
                    <a:pt x="639" y="468"/>
                    <a:pt x="644" y="476"/>
                  </a:cubicBezTo>
                  <a:cubicBezTo>
                    <a:pt x="648" y="484"/>
                    <a:pt x="651" y="493"/>
                    <a:pt x="651" y="502"/>
                  </a:cubicBezTo>
                  <a:cubicBezTo>
                    <a:pt x="651" y="511"/>
                    <a:pt x="648" y="520"/>
                    <a:pt x="644" y="528"/>
                  </a:cubicBezTo>
                  <a:cubicBezTo>
                    <a:pt x="639" y="536"/>
                    <a:pt x="633" y="543"/>
                    <a:pt x="625" y="547"/>
                  </a:cubicBezTo>
                  <a:cubicBezTo>
                    <a:pt x="617" y="552"/>
                    <a:pt x="608" y="554"/>
                    <a:pt x="599" y="554"/>
                  </a:cubicBezTo>
                  <a:moveTo>
                    <a:pt x="1415" y="554"/>
                  </a:moveTo>
                  <a:lnTo>
                    <a:pt x="1347" y="554"/>
                  </a:lnTo>
                  <a:lnTo>
                    <a:pt x="1347" y="622"/>
                  </a:lnTo>
                  <a:cubicBezTo>
                    <a:pt x="1347" y="631"/>
                    <a:pt x="1344" y="640"/>
                    <a:pt x="1340" y="647"/>
                  </a:cubicBezTo>
                  <a:cubicBezTo>
                    <a:pt x="1335" y="655"/>
                    <a:pt x="1328" y="663"/>
                    <a:pt x="1321" y="667"/>
                  </a:cubicBezTo>
                  <a:cubicBezTo>
                    <a:pt x="1313" y="672"/>
                    <a:pt x="1304" y="673"/>
                    <a:pt x="1295" y="673"/>
                  </a:cubicBezTo>
                  <a:cubicBezTo>
                    <a:pt x="1285" y="673"/>
                    <a:pt x="1277" y="672"/>
                    <a:pt x="1269" y="667"/>
                  </a:cubicBezTo>
                  <a:cubicBezTo>
                    <a:pt x="1261" y="663"/>
                    <a:pt x="1254" y="655"/>
                    <a:pt x="1250" y="647"/>
                  </a:cubicBezTo>
                  <a:cubicBezTo>
                    <a:pt x="1245" y="640"/>
                    <a:pt x="1243" y="631"/>
                    <a:pt x="1243" y="622"/>
                  </a:cubicBezTo>
                  <a:lnTo>
                    <a:pt x="1243" y="554"/>
                  </a:lnTo>
                  <a:lnTo>
                    <a:pt x="1175" y="554"/>
                  </a:lnTo>
                  <a:cubicBezTo>
                    <a:pt x="1166" y="554"/>
                    <a:pt x="1157" y="552"/>
                    <a:pt x="1149" y="547"/>
                  </a:cubicBezTo>
                  <a:cubicBezTo>
                    <a:pt x="1141" y="543"/>
                    <a:pt x="1134" y="536"/>
                    <a:pt x="1130" y="528"/>
                  </a:cubicBezTo>
                  <a:cubicBezTo>
                    <a:pt x="1125" y="520"/>
                    <a:pt x="1123" y="511"/>
                    <a:pt x="1123" y="502"/>
                  </a:cubicBezTo>
                  <a:cubicBezTo>
                    <a:pt x="1123" y="493"/>
                    <a:pt x="1125" y="484"/>
                    <a:pt x="1130" y="476"/>
                  </a:cubicBezTo>
                  <a:cubicBezTo>
                    <a:pt x="1134" y="468"/>
                    <a:pt x="1141" y="462"/>
                    <a:pt x="1149" y="457"/>
                  </a:cubicBezTo>
                  <a:cubicBezTo>
                    <a:pt x="1157" y="453"/>
                    <a:pt x="1166" y="450"/>
                    <a:pt x="1175" y="450"/>
                  </a:cubicBezTo>
                  <a:lnTo>
                    <a:pt x="1243" y="450"/>
                  </a:lnTo>
                  <a:lnTo>
                    <a:pt x="1243" y="382"/>
                  </a:lnTo>
                  <a:cubicBezTo>
                    <a:pt x="1243" y="373"/>
                    <a:pt x="1245" y="364"/>
                    <a:pt x="1250" y="356"/>
                  </a:cubicBezTo>
                  <a:cubicBezTo>
                    <a:pt x="1254" y="348"/>
                    <a:pt x="1261" y="342"/>
                    <a:pt x="1269" y="337"/>
                  </a:cubicBezTo>
                  <a:cubicBezTo>
                    <a:pt x="1277" y="333"/>
                    <a:pt x="1285" y="330"/>
                    <a:pt x="1295" y="330"/>
                  </a:cubicBezTo>
                  <a:cubicBezTo>
                    <a:pt x="1304" y="330"/>
                    <a:pt x="1313" y="333"/>
                    <a:pt x="1321" y="337"/>
                  </a:cubicBezTo>
                  <a:cubicBezTo>
                    <a:pt x="1328" y="342"/>
                    <a:pt x="1335" y="348"/>
                    <a:pt x="1340" y="356"/>
                  </a:cubicBezTo>
                  <a:cubicBezTo>
                    <a:pt x="1344" y="364"/>
                    <a:pt x="1347" y="373"/>
                    <a:pt x="1347" y="382"/>
                  </a:cubicBezTo>
                  <a:lnTo>
                    <a:pt x="1347" y="450"/>
                  </a:lnTo>
                  <a:lnTo>
                    <a:pt x="1414" y="450"/>
                  </a:lnTo>
                  <a:cubicBezTo>
                    <a:pt x="1424" y="450"/>
                    <a:pt x="1432" y="453"/>
                    <a:pt x="1440" y="457"/>
                  </a:cubicBezTo>
                  <a:cubicBezTo>
                    <a:pt x="1447" y="462"/>
                    <a:pt x="1454" y="468"/>
                    <a:pt x="1459" y="476"/>
                  </a:cubicBezTo>
                  <a:cubicBezTo>
                    <a:pt x="1463" y="484"/>
                    <a:pt x="1466" y="493"/>
                    <a:pt x="1466" y="502"/>
                  </a:cubicBezTo>
                  <a:cubicBezTo>
                    <a:pt x="1466" y="511"/>
                    <a:pt x="1463" y="520"/>
                    <a:pt x="1459" y="528"/>
                  </a:cubicBezTo>
                  <a:cubicBezTo>
                    <a:pt x="1454" y="536"/>
                    <a:pt x="1447" y="543"/>
                    <a:pt x="1440" y="547"/>
                  </a:cubicBezTo>
                  <a:cubicBezTo>
                    <a:pt x="1432" y="552"/>
                    <a:pt x="1424" y="554"/>
                    <a:pt x="1414" y="554"/>
                  </a:cubicBezTo>
                  <a:lnTo>
                    <a:pt x="1415" y="554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" name="Google Shape;3672;p48">
            <a:extLst>
              <a:ext uri="{FF2B5EF4-FFF2-40B4-BE49-F238E27FC236}">
                <a16:creationId xmlns:a16="http://schemas.microsoft.com/office/drawing/2014/main" id="{5774B867-A485-2C0A-C71A-CFEB01D317A8}"/>
              </a:ext>
            </a:extLst>
          </p:cNvPr>
          <p:cNvGrpSpPr/>
          <p:nvPr/>
        </p:nvGrpSpPr>
        <p:grpSpPr>
          <a:xfrm>
            <a:off x="8001094" y="4458467"/>
            <a:ext cx="368549" cy="368542"/>
            <a:chOff x="2064960" y="2792108"/>
            <a:chExt cx="404333" cy="404324"/>
          </a:xfrm>
        </p:grpSpPr>
        <p:sp>
          <p:nvSpPr>
            <p:cNvPr id="60" name="Google Shape;3673;p48">
              <a:extLst>
                <a:ext uri="{FF2B5EF4-FFF2-40B4-BE49-F238E27FC236}">
                  <a16:creationId xmlns:a16="http://schemas.microsoft.com/office/drawing/2014/main" id="{08F80152-712A-36B2-42D7-7E9487A82F28}"/>
                </a:ext>
              </a:extLst>
            </p:cNvPr>
            <p:cNvSpPr/>
            <p:nvPr/>
          </p:nvSpPr>
          <p:spPr>
            <a:xfrm>
              <a:off x="2338161" y="3117301"/>
              <a:ext cx="79133" cy="79132"/>
            </a:xfrm>
            <a:custGeom>
              <a:avLst/>
              <a:gdLst/>
              <a:ahLst/>
              <a:cxnLst/>
              <a:rect l="l" t="t" r="r" b="b"/>
              <a:pathLst>
                <a:path w="347" h="347" extrusionOk="0">
                  <a:moveTo>
                    <a:pt x="346" y="173"/>
                  </a:moveTo>
                  <a:cubicBezTo>
                    <a:pt x="346" y="203"/>
                    <a:pt x="338" y="233"/>
                    <a:pt x="323" y="259"/>
                  </a:cubicBezTo>
                  <a:cubicBezTo>
                    <a:pt x="308" y="286"/>
                    <a:pt x="286" y="308"/>
                    <a:pt x="260" y="323"/>
                  </a:cubicBezTo>
                  <a:cubicBezTo>
                    <a:pt x="233" y="339"/>
                    <a:pt x="203" y="346"/>
                    <a:pt x="173" y="346"/>
                  </a:cubicBezTo>
                  <a:cubicBezTo>
                    <a:pt x="143" y="346"/>
                    <a:pt x="112" y="339"/>
                    <a:pt x="86" y="323"/>
                  </a:cubicBezTo>
                  <a:cubicBezTo>
                    <a:pt x="59" y="308"/>
                    <a:pt x="38" y="286"/>
                    <a:pt x="23" y="259"/>
                  </a:cubicBezTo>
                  <a:cubicBezTo>
                    <a:pt x="8" y="233"/>
                    <a:pt x="0" y="203"/>
                    <a:pt x="0" y="173"/>
                  </a:cubicBezTo>
                  <a:cubicBezTo>
                    <a:pt x="0" y="142"/>
                    <a:pt x="8" y="112"/>
                    <a:pt x="23" y="86"/>
                  </a:cubicBezTo>
                  <a:cubicBezTo>
                    <a:pt x="38" y="60"/>
                    <a:pt x="59" y="38"/>
                    <a:pt x="86" y="23"/>
                  </a:cubicBezTo>
                  <a:cubicBezTo>
                    <a:pt x="112" y="8"/>
                    <a:pt x="143" y="0"/>
                    <a:pt x="173" y="0"/>
                  </a:cubicBezTo>
                  <a:cubicBezTo>
                    <a:pt x="203" y="0"/>
                    <a:pt x="233" y="8"/>
                    <a:pt x="260" y="23"/>
                  </a:cubicBezTo>
                  <a:cubicBezTo>
                    <a:pt x="286" y="38"/>
                    <a:pt x="308" y="60"/>
                    <a:pt x="323" y="86"/>
                  </a:cubicBezTo>
                  <a:cubicBezTo>
                    <a:pt x="338" y="112"/>
                    <a:pt x="346" y="142"/>
                    <a:pt x="346" y="17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3674;p48">
              <a:extLst>
                <a:ext uri="{FF2B5EF4-FFF2-40B4-BE49-F238E27FC236}">
                  <a16:creationId xmlns:a16="http://schemas.microsoft.com/office/drawing/2014/main" id="{632B6A42-4F14-B101-108E-816ABC884331}"/>
                </a:ext>
              </a:extLst>
            </p:cNvPr>
            <p:cNvSpPr/>
            <p:nvPr/>
          </p:nvSpPr>
          <p:spPr>
            <a:xfrm>
              <a:off x="2116955" y="3117301"/>
              <a:ext cx="79133" cy="79132"/>
            </a:xfrm>
            <a:custGeom>
              <a:avLst/>
              <a:gdLst/>
              <a:ahLst/>
              <a:cxnLst/>
              <a:rect l="l" t="t" r="r" b="b"/>
              <a:pathLst>
                <a:path w="347" h="347" extrusionOk="0">
                  <a:moveTo>
                    <a:pt x="346" y="173"/>
                  </a:moveTo>
                  <a:cubicBezTo>
                    <a:pt x="346" y="203"/>
                    <a:pt x="338" y="233"/>
                    <a:pt x="323" y="259"/>
                  </a:cubicBezTo>
                  <a:cubicBezTo>
                    <a:pt x="308" y="286"/>
                    <a:pt x="286" y="308"/>
                    <a:pt x="260" y="323"/>
                  </a:cubicBezTo>
                  <a:cubicBezTo>
                    <a:pt x="234" y="339"/>
                    <a:pt x="203" y="346"/>
                    <a:pt x="173" y="346"/>
                  </a:cubicBezTo>
                  <a:cubicBezTo>
                    <a:pt x="142" y="346"/>
                    <a:pt x="113" y="339"/>
                    <a:pt x="87" y="323"/>
                  </a:cubicBezTo>
                  <a:cubicBezTo>
                    <a:pt x="60" y="308"/>
                    <a:pt x="38" y="286"/>
                    <a:pt x="23" y="259"/>
                  </a:cubicBezTo>
                  <a:cubicBezTo>
                    <a:pt x="7" y="233"/>
                    <a:pt x="0" y="203"/>
                    <a:pt x="0" y="173"/>
                  </a:cubicBezTo>
                  <a:cubicBezTo>
                    <a:pt x="0" y="142"/>
                    <a:pt x="8" y="112"/>
                    <a:pt x="23" y="86"/>
                  </a:cubicBezTo>
                  <a:cubicBezTo>
                    <a:pt x="39" y="60"/>
                    <a:pt x="60" y="38"/>
                    <a:pt x="87" y="23"/>
                  </a:cubicBezTo>
                  <a:cubicBezTo>
                    <a:pt x="113" y="8"/>
                    <a:pt x="143" y="0"/>
                    <a:pt x="173" y="0"/>
                  </a:cubicBezTo>
                  <a:cubicBezTo>
                    <a:pt x="204" y="0"/>
                    <a:pt x="234" y="8"/>
                    <a:pt x="260" y="23"/>
                  </a:cubicBezTo>
                  <a:cubicBezTo>
                    <a:pt x="286" y="38"/>
                    <a:pt x="308" y="60"/>
                    <a:pt x="323" y="86"/>
                  </a:cubicBezTo>
                  <a:cubicBezTo>
                    <a:pt x="338" y="112"/>
                    <a:pt x="346" y="142"/>
                    <a:pt x="346" y="17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3675;p48">
              <a:extLst>
                <a:ext uri="{FF2B5EF4-FFF2-40B4-BE49-F238E27FC236}">
                  <a16:creationId xmlns:a16="http://schemas.microsoft.com/office/drawing/2014/main" id="{0D78E7BA-C516-782D-0292-E73154F80167}"/>
                </a:ext>
              </a:extLst>
            </p:cNvPr>
            <p:cNvSpPr/>
            <p:nvPr/>
          </p:nvSpPr>
          <p:spPr>
            <a:xfrm>
              <a:off x="2278869" y="2935777"/>
              <a:ext cx="106271" cy="94867"/>
            </a:xfrm>
            <a:custGeom>
              <a:avLst/>
              <a:gdLst/>
              <a:ahLst/>
              <a:cxnLst/>
              <a:rect l="l" t="t" r="r" b="b"/>
              <a:pathLst>
                <a:path w="466" h="416" extrusionOk="0">
                  <a:moveTo>
                    <a:pt x="0" y="0"/>
                  </a:moveTo>
                  <a:lnTo>
                    <a:pt x="0" y="415"/>
                  </a:lnTo>
                  <a:lnTo>
                    <a:pt x="465" y="415"/>
                  </a:lnTo>
                  <a:lnTo>
                    <a:pt x="319" y="125"/>
                  </a:lnTo>
                  <a:cubicBezTo>
                    <a:pt x="317" y="120"/>
                    <a:pt x="315" y="116"/>
                    <a:pt x="313" y="112"/>
                  </a:cubicBezTo>
                  <a:cubicBezTo>
                    <a:pt x="293" y="78"/>
                    <a:pt x="265" y="50"/>
                    <a:pt x="231" y="30"/>
                  </a:cubicBezTo>
                  <a:cubicBezTo>
                    <a:pt x="197" y="10"/>
                    <a:pt x="158" y="0"/>
                    <a:pt x="119" y="0"/>
                  </a:cubicBezTo>
                  <a:lnTo>
                    <a:pt x="11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3676;p48">
              <a:extLst>
                <a:ext uri="{FF2B5EF4-FFF2-40B4-BE49-F238E27FC236}">
                  <a16:creationId xmlns:a16="http://schemas.microsoft.com/office/drawing/2014/main" id="{0B859E62-F63E-6964-469D-57A1772E6046}"/>
                </a:ext>
              </a:extLst>
            </p:cNvPr>
            <p:cNvSpPr/>
            <p:nvPr/>
          </p:nvSpPr>
          <p:spPr>
            <a:xfrm>
              <a:off x="2196772" y="2935777"/>
              <a:ext cx="58609" cy="94867"/>
            </a:xfrm>
            <a:custGeom>
              <a:avLst/>
              <a:gdLst/>
              <a:ahLst/>
              <a:cxnLst/>
              <a:rect l="l" t="t" r="r" b="b"/>
              <a:pathLst>
                <a:path w="257" h="416" extrusionOk="0">
                  <a:moveTo>
                    <a:pt x="0" y="0"/>
                  </a:moveTo>
                  <a:lnTo>
                    <a:pt x="256" y="0"/>
                  </a:lnTo>
                  <a:lnTo>
                    <a:pt x="256" y="415"/>
                  </a:lnTo>
                  <a:lnTo>
                    <a:pt x="0" y="4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4" name="Google Shape;3677;p48">
              <a:extLst>
                <a:ext uri="{FF2B5EF4-FFF2-40B4-BE49-F238E27FC236}">
                  <a16:creationId xmlns:a16="http://schemas.microsoft.com/office/drawing/2014/main" id="{479345C9-05AD-B77D-7D3C-652AAD98AF03}"/>
                </a:ext>
              </a:extLst>
            </p:cNvPr>
            <p:cNvSpPr/>
            <p:nvPr/>
          </p:nvSpPr>
          <p:spPr>
            <a:xfrm>
              <a:off x="2116271" y="2937145"/>
              <a:ext cx="57013" cy="93498"/>
            </a:xfrm>
            <a:custGeom>
              <a:avLst/>
              <a:gdLst/>
              <a:ahLst/>
              <a:cxnLst/>
              <a:rect l="l" t="t" r="r" b="b"/>
              <a:pathLst>
                <a:path w="250" h="410" extrusionOk="0">
                  <a:moveTo>
                    <a:pt x="249" y="0"/>
                  </a:moveTo>
                  <a:lnTo>
                    <a:pt x="249" y="0"/>
                  </a:lnTo>
                  <a:cubicBezTo>
                    <a:pt x="228" y="5"/>
                    <a:pt x="207" y="12"/>
                    <a:pt x="188" y="24"/>
                  </a:cubicBezTo>
                  <a:cubicBezTo>
                    <a:pt x="154" y="43"/>
                    <a:pt x="126" y="71"/>
                    <a:pt x="106" y="107"/>
                  </a:cubicBezTo>
                  <a:cubicBezTo>
                    <a:pt x="99" y="119"/>
                    <a:pt x="92" y="134"/>
                    <a:pt x="88" y="148"/>
                  </a:cubicBezTo>
                  <a:lnTo>
                    <a:pt x="0" y="409"/>
                  </a:lnTo>
                  <a:lnTo>
                    <a:pt x="249" y="409"/>
                  </a:lnTo>
                  <a:lnTo>
                    <a:pt x="24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3678;p48">
              <a:extLst>
                <a:ext uri="{FF2B5EF4-FFF2-40B4-BE49-F238E27FC236}">
                  <a16:creationId xmlns:a16="http://schemas.microsoft.com/office/drawing/2014/main" id="{C6B8EB63-2BE3-1278-4229-ED04A687E7B2}"/>
                </a:ext>
              </a:extLst>
            </p:cNvPr>
            <p:cNvSpPr/>
            <p:nvPr/>
          </p:nvSpPr>
          <p:spPr>
            <a:xfrm>
              <a:off x="2188106" y="2792108"/>
              <a:ext cx="158039" cy="51538"/>
            </a:xfrm>
            <a:custGeom>
              <a:avLst/>
              <a:gdLst/>
              <a:ahLst/>
              <a:cxnLst/>
              <a:rect l="l" t="t" r="r" b="b"/>
              <a:pathLst>
                <a:path w="693" h="226" extrusionOk="0">
                  <a:moveTo>
                    <a:pt x="164" y="153"/>
                  </a:moveTo>
                  <a:cubicBezTo>
                    <a:pt x="220" y="121"/>
                    <a:pt x="282" y="104"/>
                    <a:pt x="346" y="104"/>
                  </a:cubicBezTo>
                  <a:cubicBezTo>
                    <a:pt x="410" y="104"/>
                    <a:pt x="473" y="121"/>
                    <a:pt x="528" y="153"/>
                  </a:cubicBezTo>
                  <a:cubicBezTo>
                    <a:pt x="556" y="168"/>
                    <a:pt x="581" y="188"/>
                    <a:pt x="603" y="210"/>
                  </a:cubicBezTo>
                  <a:cubicBezTo>
                    <a:pt x="606" y="213"/>
                    <a:pt x="610" y="216"/>
                    <a:pt x="614" y="218"/>
                  </a:cubicBezTo>
                  <a:cubicBezTo>
                    <a:pt x="621" y="222"/>
                    <a:pt x="630" y="225"/>
                    <a:pt x="640" y="225"/>
                  </a:cubicBezTo>
                  <a:cubicBezTo>
                    <a:pt x="649" y="225"/>
                    <a:pt x="658" y="222"/>
                    <a:pt x="666" y="218"/>
                  </a:cubicBezTo>
                  <a:cubicBezTo>
                    <a:pt x="673" y="213"/>
                    <a:pt x="680" y="207"/>
                    <a:pt x="685" y="199"/>
                  </a:cubicBezTo>
                  <a:cubicBezTo>
                    <a:pt x="689" y="191"/>
                    <a:pt x="692" y="182"/>
                    <a:pt x="692" y="173"/>
                  </a:cubicBezTo>
                  <a:cubicBezTo>
                    <a:pt x="692" y="164"/>
                    <a:pt x="689" y="155"/>
                    <a:pt x="685" y="147"/>
                  </a:cubicBezTo>
                  <a:cubicBezTo>
                    <a:pt x="682" y="143"/>
                    <a:pt x="680" y="140"/>
                    <a:pt x="677" y="137"/>
                  </a:cubicBezTo>
                  <a:cubicBezTo>
                    <a:pt x="648" y="108"/>
                    <a:pt x="615" y="83"/>
                    <a:pt x="580" y="63"/>
                  </a:cubicBezTo>
                  <a:cubicBezTo>
                    <a:pt x="509" y="22"/>
                    <a:pt x="428" y="0"/>
                    <a:pt x="346" y="0"/>
                  </a:cubicBezTo>
                  <a:cubicBezTo>
                    <a:pt x="264" y="0"/>
                    <a:pt x="183" y="22"/>
                    <a:pt x="112" y="63"/>
                  </a:cubicBezTo>
                  <a:cubicBezTo>
                    <a:pt x="77" y="83"/>
                    <a:pt x="44" y="108"/>
                    <a:pt x="16" y="137"/>
                  </a:cubicBezTo>
                  <a:cubicBezTo>
                    <a:pt x="12" y="140"/>
                    <a:pt x="10" y="143"/>
                    <a:pt x="7" y="147"/>
                  </a:cubicBezTo>
                  <a:cubicBezTo>
                    <a:pt x="3" y="155"/>
                    <a:pt x="0" y="164"/>
                    <a:pt x="0" y="173"/>
                  </a:cubicBezTo>
                  <a:cubicBezTo>
                    <a:pt x="0" y="182"/>
                    <a:pt x="2" y="191"/>
                    <a:pt x="7" y="199"/>
                  </a:cubicBezTo>
                  <a:cubicBezTo>
                    <a:pt x="11" y="207"/>
                    <a:pt x="18" y="213"/>
                    <a:pt x="26" y="218"/>
                  </a:cubicBezTo>
                  <a:cubicBezTo>
                    <a:pt x="34" y="222"/>
                    <a:pt x="43" y="225"/>
                    <a:pt x="52" y="225"/>
                  </a:cubicBezTo>
                  <a:cubicBezTo>
                    <a:pt x="61" y="225"/>
                    <a:pt x="70" y="223"/>
                    <a:pt x="78" y="218"/>
                  </a:cubicBezTo>
                  <a:cubicBezTo>
                    <a:pt x="82" y="216"/>
                    <a:pt x="86" y="213"/>
                    <a:pt x="89" y="210"/>
                  </a:cubicBezTo>
                  <a:cubicBezTo>
                    <a:pt x="112" y="188"/>
                    <a:pt x="137" y="168"/>
                    <a:pt x="164" y="15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3679;p48">
              <a:extLst>
                <a:ext uri="{FF2B5EF4-FFF2-40B4-BE49-F238E27FC236}">
                  <a16:creationId xmlns:a16="http://schemas.microsoft.com/office/drawing/2014/main" id="{7FCA6925-44D3-89B3-93EF-5382862073D3}"/>
                </a:ext>
              </a:extLst>
            </p:cNvPr>
            <p:cNvSpPr/>
            <p:nvPr/>
          </p:nvSpPr>
          <p:spPr>
            <a:xfrm>
              <a:off x="2221629" y="2839542"/>
              <a:ext cx="91220" cy="37855"/>
            </a:xfrm>
            <a:custGeom>
              <a:avLst/>
              <a:gdLst/>
              <a:ahLst/>
              <a:cxnLst/>
              <a:rect l="l" t="t" r="r" b="b"/>
              <a:pathLst>
                <a:path w="400" h="166" extrusionOk="0">
                  <a:moveTo>
                    <a:pt x="309" y="149"/>
                  </a:moveTo>
                  <a:cubicBezTo>
                    <a:pt x="313" y="153"/>
                    <a:pt x="317" y="156"/>
                    <a:pt x="321" y="158"/>
                  </a:cubicBezTo>
                  <a:cubicBezTo>
                    <a:pt x="329" y="163"/>
                    <a:pt x="338" y="165"/>
                    <a:pt x="347" y="165"/>
                  </a:cubicBezTo>
                  <a:cubicBezTo>
                    <a:pt x="356" y="165"/>
                    <a:pt x="365" y="162"/>
                    <a:pt x="373" y="158"/>
                  </a:cubicBezTo>
                  <a:cubicBezTo>
                    <a:pt x="381" y="153"/>
                    <a:pt x="387" y="147"/>
                    <a:pt x="392" y="139"/>
                  </a:cubicBezTo>
                  <a:cubicBezTo>
                    <a:pt x="396" y="131"/>
                    <a:pt x="399" y="122"/>
                    <a:pt x="399" y="113"/>
                  </a:cubicBezTo>
                  <a:cubicBezTo>
                    <a:pt x="399" y="104"/>
                    <a:pt x="396" y="95"/>
                    <a:pt x="392" y="87"/>
                  </a:cubicBezTo>
                  <a:cubicBezTo>
                    <a:pt x="389" y="83"/>
                    <a:pt x="386" y="79"/>
                    <a:pt x="383" y="76"/>
                  </a:cubicBezTo>
                  <a:cubicBezTo>
                    <a:pt x="367" y="60"/>
                    <a:pt x="349" y="46"/>
                    <a:pt x="329" y="34"/>
                  </a:cubicBezTo>
                  <a:cubicBezTo>
                    <a:pt x="290" y="12"/>
                    <a:pt x="245" y="0"/>
                    <a:pt x="199" y="0"/>
                  </a:cubicBezTo>
                  <a:cubicBezTo>
                    <a:pt x="153" y="0"/>
                    <a:pt x="109" y="12"/>
                    <a:pt x="69" y="34"/>
                  </a:cubicBezTo>
                  <a:cubicBezTo>
                    <a:pt x="50" y="46"/>
                    <a:pt x="31" y="60"/>
                    <a:pt x="15" y="76"/>
                  </a:cubicBezTo>
                  <a:cubicBezTo>
                    <a:pt x="12" y="79"/>
                    <a:pt x="9" y="82"/>
                    <a:pt x="7" y="86"/>
                  </a:cubicBezTo>
                  <a:cubicBezTo>
                    <a:pt x="3" y="94"/>
                    <a:pt x="0" y="103"/>
                    <a:pt x="0" y="112"/>
                  </a:cubicBezTo>
                  <a:cubicBezTo>
                    <a:pt x="0" y="121"/>
                    <a:pt x="2" y="130"/>
                    <a:pt x="7" y="138"/>
                  </a:cubicBezTo>
                  <a:cubicBezTo>
                    <a:pt x="11" y="146"/>
                    <a:pt x="18" y="152"/>
                    <a:pt x="26" y="157"/>
                  </a:cubicBezTo>
                  <a:cubicBezTo>
                    <a:pt x="34" y="161"/>
                    <a:pt x="43" y="164"/>
                    <a:pt x="52" y="164"/>
                  </a:cubicBezTo>
                  <a:cubicBezTo>
                    <a:pt x="61" y="164"/>
                    <a:pt x="70" y="162"/>
                    <a:pt x="78" y="157"/>
                  </a:cubicBezTo>
                  <a:cubicBezTo>
                    <a:pt x="82" y="155"/>
                    <a:pt x="86" y="152"/>
                    <a:pt x="89" y="149"/>
                  </a:cubicBezTo>
                  <a:cubicBezTo>
                    <a:pt x="99" y="139"/>
                    <a:pt x="109" y="131"/>
                    <a:pt x="121" y="124"/>
                  </a:cubicBezTo>
                  <a:cubicBezTo>
                    <a:pt x="145" y="111"/>
                    <a:pt x="171" y="103"/>
                    <a:pt x="199" y="103"/>
                  </a:cubicBezTo>
                  <a:cubicBezTo>
                    <a:pt x="226" y="103"/>
                    <a:pt x="253" y="111"/>
                    <a:pt x="277" y="124"/>
                  </a:cubicBezTo>
                  <a:cubicBezTo>
                    <a:pt x="289" y="131"/>
                    <a:pt x="300" y="139"/>
                    <a:pt x="309" y="14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680;p48">
              <a:extLst>
                <a:ext uri="{FF2B5EF4-FFF2-40B4-BE49-F238E27FC236}">
                  <a16:creationId xmlns:a16="http://schemas.microsoft.com/office/drawing/2014/main" id="{DA37BAC6-7801-3E43-85EC-9E7150B7DA83}"/>
                </a:ext>
              </a:extLst>
            </p:cNvPr>
            <p:cNvSpPr/>
            <p:nvPr/>
          </p:nvSpPr>
          <p:spPr>
            <a:xfrm>
              <a:off x="2255152" y="2886747"/>
              <a:ext cx="23945" cy="23945"/>
            </a:xfrm>
            <a:custGeom>
              <a:avLst/>
              <a:gdLst/>
              <a:ahLst/>
              <a:cxnLst/>
              <a:rect l="l" t="t" r="r" b="b"/>
              <a:pathLst>
                <a:path w="105" h="105" extrusionOk="0">
                  <a:moveTo>
                    <a:pt x="104" y="52"/>
                  </a:moveTo>
                  <a:cubicBezTo>
                    <a:pt x="104" y="61"/>
                    <a:pt x="101" y="70"/>
                    <a:pt x="97" y="78"/>
                  </a:cubicBezTo>
                  <a:cubicBezTo>
                    <a:pt x="92" y="86"/>
                    <a:pt x="86" y="92"/>
                    <a:pt x="78" y="97"/>
                  </a:cubicBezTo>
                  <a:cubicBezTo>
                    <a:pt x="70" y="101"/>
                    <a:pt x="61" y="104"/>
                    <a:pt x="52" y="104"/>
                  </a:cubicBezTo>
                  <a:cubicBezTo>
                    <a:pt x="43" y="104"/>
                    <a:pt x="34" y="101"/>
                    <a:pt x="26" y="97"/>
                  </a:cubicBezTo>
                  <a:cubicBezTo>
                    <a:pt x="18" y="92"/>
                    <a:pt x="11" y="86"/>
                    <a:pt x="7" y="78"/>
                  </a:cubicBezTo>
                  <a:cubicBezTo>
                    <a:pt x="2" y="70"/>
                    <a:pt x="0" y="61"/>
                    <a:pt x="0" y="52"/>
                  </a:cubicBezTo>
                  <a:cubicBezTo>
                    <a:pt x="0" y="43"/>
                    <a:pt x="3" y="34"/>
                    <a:pt x="7" y="26"/>
                  </a:cubicBezTo>
                  <a:cubicBezTo>
                    <a:pt x="12" y="18"/>
                    <a:pt x="18" y="11"/>
                    <a:pt x="26" y="7"/>
                  </a:cubicBezTo>
                  <a:cubicBezTo>
                    <a:pt x="34" y="2"/>
                    <a:pt x="43" y="0"/>
                    <a:pt x="52" y="0"/>
                  </a:cubicBezTo>
                  <a:cubicBezTo>
                    <a:pt x="61" y="0"/>
                    <a:pt x="70" y="2"/>
                    <a:pt x="78" y="7"/>
                  </a:cubicBezTo>
                  <a:cubicBezTo>
                    <a:pt x="86" y="11"/>
                    <a:pt x="93" y="18"/>
                    <a:pt x="97" y="26"/>
                  </a:cubicBezTo>
                  <a:cubicBezTo>
                    <a:pt x="102" y="34"/>
                    <a:pt x="104" y="43"/>
                    <a:pt x="104" y="5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681;p48">
              <a:extLst>
                <a:ext uri="{FF2B5EF4-FFF2-40B4-BE49-F238E27FC236}">
                  <a16:creationId xmlns:a16="http://schemas.microsoft.com/office/drawing/2014/main" id="{144ED1DC-7A2F-A912-D7F3-3C40FE69F78F}"/>
                </a:ext>
              </a:extLst>
            </p:cNvPr>
            <p:cNvSpPr/>
            <p:nvPr/>
          </p:nvSpPr>
          <p:spPr>
            <a:xfrm>
              <a:off x="2064960" y="3054132"/>
              <a:ext cx="404333" cy="102848"/>
            </a:xfrm>
            <a:custGeom>
              <a:avLst/>
              <a:gdLst/>
              <a:ahLst/>
              <a:cxnLst/>
              <a:rect l="l" t="t" r="r" b="b"/>
              <a:pathLst>
                <a:path w="1773" h="451" extrusionOk="0">
                  <a:moveTo>
                    <a:pt x="1669" y="207"/>
                  </a:moveTo>
                  <a:lnTo>
                    <a:pt x="1669" y="207"/>
                  </a:lnTo>
                  <a:cubicBezTo>
                    <a:pt x="1660" y="207"/>
                    <a:pt x="1651" y="205"/>
                    <a:pt x="1643" y="200"/>
                  </a:cubicBezTo>
                  <a:cubicBezTo>
                    <a:pt x="1635" y="196"/>
                    <a:pt x="1628" y="189"/>
                    <a:pt x="1624" y="181"/>
                  </a:cubicBezTo>
                  <a:cubicBezTo>
                    <a:pt x="1619" y="173"/>
                    <a:pt x="1617" y="164"/>
                    <a:pt x="1617" y="155"/>
                  </a:cubicBezTo>
                  <a:cubicBezTo>
                    <a:pt x="1617" y="146"/>
                    <a:pt x="1619" y="137"/>
                    <a:pt x="1624" y="129"/>
                  </a:cubicBezTo>
                  <a:cubicBezTo>
                    <a:pt x="1628" y="122"/>
                    <a:pt x="1635" y="115"/>
                    <a:pt x="1643" y="110"/>
                  </a:cubicBezTo>
                  <a:cubicBezTo>
                    <a:pt x="1651" y="106"/>
                    <a:pt x="1660" y="103"/>
                    <a:pt x="1669" y="103"/>
                  </a:cubicBezTo>
                  <a:lnTo>
                    <a:pt x="1669" y="103"/>
                  </a:lnTo>
                  <a:lnTo>
                    <a:pt x="1745" y="103"/>
                  </a:lnTo>
                  <a:lnTo>
                    <a:pt x="1745" y="103"/>
                  </a:lnTo>
                  <a:cubicBezTo>
                    <a:pt x="1727" y="72"/>
                    <a:pt x="1700" y="46"/>
                    <a:pt x="1669" y="27"/>
                  </a:cubicBezTo>
                  <a:cubicBezTo>
                    <a:pt x="1637" y="9"/>
                    <a:pt x="1602" y="0"/>
                    <a:pt x="1565" y="0"/>
                  </a:cubicBezTo>
                  <a:lnTo>
                    <a:pt x="1565" y="0"/>
                  </a:lnTo>
                  <a:lnTo>
                    <a:pt x="138" y="0"/>
                  </a:lnTo>
                  <a:cubicBezTo>
                    <a:pt x="114" y="0"/>
                    <a:pt x="90" y="6"/>
                    <a:pt x="69" y="18"/>
                  </a:cubicBezTo>
                  <a:cubicBezTo>
                    <a:pt x="48" y="30"/>
                    <a:pt x="30" y="48"/>
                    <a:pt x="18" y="69"/>
                  </a:cubicBezTo>
                  <a:cubicBezTo>
                    <a:pt x="12" y="80"/>
                    <a:pt x="7" y="91"/>
                    <a:pt x="4" y="103"/>
                  </a:cubicBezTo>
                  <a:lnTo>
                    <a:pt x="103" y="103"/>
                  </a:lnTo>
                  <a:cubicBezTo>
                    <a:pt x="113" y="103"/>
                    <a:pt x="121" y="106"/>
                    <a:pt x="129" y="110"/>
                  </a:cubicBezTo>
                  <a:cubicBezTo>
                    <a:pt x="137" y="115"/>
                    <a:pt x="143" y="122"/>
                    <a:pt x="148" y="129"/>
                  </a:cubicBezTo>
                  <a:cubicBezTo>
                    <a:pt x="152" y="137"/>
                    <a:pt x="155" y="146"/>
                    <a:pt x="155" y="155"/>
                  </a:cubicBezTo>
                  <a:cubicBezTo>
                    <a:pt x="155" y="164"/>
                    <a:pt x="152" y="173"/>
                    <a:pt x="148" y="181"/>
                  </a:cubicBezTo>
                  <a:cubicBezTo>
                    <a:pt x="143" y="189"/>
                    <a:pt x="137" y="196"/>
                    <a:pt x="129" y="200"/>
                  </a:cubicBezTo>
                  <a:cubicBezTo>
                    <a:pt x="121" y="205"/>
                    <a:pt x="113" y="207"/>
                    <a:pt x="103" y="207"/>
                  </a:cubicBezTo>
                  <a:lnTo>
                    <a:pt x="0" y="207"/>
                  </a:lnTo>
                  <a:lnTo>
                    <a:pt x="0" y="398"/>
                  </a:lnTo>
                  <a:cubicBezTo>
                    <a:pt x="0" y="407"/>
                    <a:pt x="1" y="416"/>
                    <a:pt x="6" y="424"/>
                  </a:cubicBezTo>
                  <a:cubicBezTo>
                    <a:pt x="10" y="432"/>
                    <a:pt x="18" y="438"/>
                    <a:pt x="25" y="443"/>
                  </a:cubicBezTo>
                  <a:cubicBezTo>
                    <a:pt x="33" y="447"/>
                    <a:pt x="42" y="450"/>
                    <a:pt x="51" y="450"/>
                  </a:cubicBezTo>
                  <a:lnTo>
                    <a:pt x="124" y="450"/>
                  </a:lnTo>
                  <a:cubicBezTo>
                    <a:pt x="124" y="401"/>
                    <a:pt x="137" y="353"/>
                    <a:pt x="161" y="311"/>
                  </a:cubicBezTo>
                  <a:cubicBezTo>
                    <a:pt x="185" y="269"/>
                    <a:pt x="220" y="235"/>
                    <a:pt x="263" y="210"/>
                  </a:cubicBezTo>
                  <a:cubicBezTo>
                    <a:pt x="305" y="186"/>
                    <a:pt x="352" y="173"/>
                    <a:pt x="401" y="173"/>
                  </a:cubicBezTo>
                  <a:cubicBezTo>
                    <a:pt x="450" y="173"/>
                    <a:pt x="498" y="186"/>
                    <a:pt x="540" y="210"/>
                  </a:cubicBezTo>
                  <a:cubicBezTo>
                    <a:pt x="582" y="235"/>
                    <a:pt x="617" y="269"/>
                    <a:pt x="641" y="311"/>
                  </a:cubicBezTo>
                  <a:cubicBezTo>
                    <a:pt x="665" y="353"/>
                    <a:pt x="678" y="401"/>
                    <a:pt x="678" y="450"/>
                  </a:cubicBezTo>
                  <a:lnTo>
                    <a:pt x="1094" y="450"/>
                  </a:lnTo>
                  <a:cubicBezTo>
                    <a:pt x="1094" y="401"/>
                    <a:pt x="1107" y="353"/>
                    <a:pt x="1131" y="311"/>
                  </a:cubicBezTo>
                  <a:cubicBezTo>
                    <a:pt x="1155" y="269"/>
                    <a:pt x="1190" y="235"/>
                    <a:pt x="1232" y="210"/>
                  </a:cubicBezTo>
                  <a:cubicBezTo>
                    <a:pt x="1274" y="186"/>
                    <a:pt x="1322" y="173"/>
                    <a:pt x="1371" y="173"/>
                  </a:cubicBezTo>
                  <a:cubicBezTo>
                    <a:pt x="1419" y="173"/>
                    <a:pt x="1467" y="185"/>
                    <a:pt x="1509" y="210"/>
                  </a:cubicBezTo>
                  <a:cubicBezTo>
                    <a:pt x="1551" y="234"/>
                    <a:pt x="1586" y="269"/>
                    <a:pt x="1611" y="311"/>
                  </a:cubicBezTo>
                  <a:cubicBezTo>
                    <a:pt x="1635" y="353"/>
                    <a:pt x="1648" y="401"/>
                    <a:pt x="1648" y="450"/>
                  </a:cubicBezTo>
                  <a:lnTo>
                    <a:pt x="1720" y="450"/>
                  </a:lnTo>
                  <a:lnTo>
                    <a:pt x="1720" y="450"/>
                  </a:lnTo>
                  <a:cubicBezTo>
                    <a:pt x="1730" y="450"/>
                    <a:pt x="1738" y="448"/>
                    <a:pt x="1746" y="443"/>
                  </a:cubicBezTo>
                  <a:cubicBezTo>
                    <a:pt x="1753" y="439"/>
                    <a:pt x="1761" y="432"/>
                    <a:pt x="1765" y="424"/>
                  </a:cubicBezTo>
                  <a:cubicBezTo>
                    <a:pt x="1770" y="416"/>
                    <a:pt x="1772" y="407"/>
                    <a:pt x="1772" y="398"/>
                  </a:cubicBezTo>
                  <a:lnTo>
                    <a:pt x="1772" y="207"/>
                  </a:lnTo>
                  <a:lnTo>
                    <a:pt x="1669" y="207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" name="Google Shape;3570;p48">
            <a:extLst>
              <a:ext uri="{FF2B5EF4-FFF2-40B4-BE49-F238E27FC236}">
                <a16:creationId xmlns:a16="http://schemas.microsoft.com/office/drawing/2014/main" id="{66EE1FCA-9128-EAE3-9E9F-CCEAB8F857F0}"/>
              </a:ext>
            </a:extLst>
          </p:cNvPr>
          <p:cNvGrpSpPr/>
          <p:nvPr/>
        </p:nvGrpSpPr>
        <p:grpSpPr>
          <a:xfrm>
            <a:off x="2745435" y="1562740"/>
            <a:ext cx="175065" cy="160537"/>
            <a:chOff x="5389206" y="2178666"/>
            <a:chExt cx="402960" cy="404552"/>
          </a:xfrm>
          <a:solidFill>
            <a:schemeClr val="bg1"/>
          </a:solidFill>
        </p:grpSpPr>
        <p:sp>
          <p:nvSpPr>
            <p:cNvPr id="81" name="Google Shape;3571;p48">
              <a:extLst>
                <a:ext uri="{FF2B5EF4-FFF2-40B4-BE49-F238E27FC236}">
                  <a16:creationId xmlns:a16="http://schemas.microsoft.com/office/drawing/2014/main" id="{9D757ED6-3CF5-A436-EECA-B0330AAF0EC9}"/>
                </a:ext>
              </a:extLst>
            </p:cNvPr>
            <p:cNvSpPr/>
            <p:nvPr/>
          </p:nvSpPr>
          <p:spPr>
            <a:xfrm>
              <a:off x="5482478" y="2178666"/>
              <a:ext cx="108324" cy="114707"/>
            </a:xfrm>
            <a:custGeom>
              <a:avLst/>
              <a:gdLst/>
              <a:ahLst/>
              <a:cxnLst/>
              <a:rect l="l" t="t" r="r" b="b"/>
              <a:pathLst>
                <a:path w="475" h="503" extrusionOk="0">
                  <a:moveTo>
                    <a:pt x="431" y="208"/>
                  </a:moveTo>
                  <a:lnTo>
                    <a:pt x="306" y="208"/>
                  </a:lnTo>
                  <a:cubicBezTo>
                    <a:pt x="299" y="208"/>
                    <a:pt x="291" y="210"/>
                    <a:pt x="285" y="213"/>
                  </a:cubicBezTo>
                  <a:cubicBezTo>
                    <a:pt x="278" y="217"/>
                    <a:pt x="273" y="222"/>
                    <a:pt x="269" y="229"/>
                  </a:cubicBezTo>
                  <a:cubicBezTo>
                    <a:pt x="265" y="235"/>
                    <a:pt x="263" y="243"/>
                    <a:pt x="263" y="251"/>
                  </a:cubicBezTo>
                  <a:cubicBezTo>
                    <a:pt x="263" y="259"/>
                    <a:pt x="265" y="266"/>
                    <a:pt x="269" y="273"/>
                  </a:cubicBezTo>
                  <a:cubicBezTo>
                    <a:pt x="273" y="279"/>
                    <a:pt x="278" y="285"/>
                    <a:pt x="285" y="288"/>
                  </a:cubicBezTo>
                  <a:cubicBezTo>
                    <a:pt x="291" y="292"/>
                    <a:pt x="299" y="294"/>
                    <a:pt x="306" y="294"/>
                  </a:cubicBezTo>
                  <a:lnTo>
                    <a:pt x="383" y="294"/>
                  </a:lnTo>
                  <a:cubicBezTo>
                    <a:pt x="372" y="357"/>
                    <a:pt x="333" y="415"/>
                    <a:pt x="251" y="415"/>
                  </a:cubicBezTo>
                  <a:cubicBezTo>
                    <a:pt x="222" y="415"/>
                    <a:pt x="194" y="408"/>
                    <a:pt x="169" y="393"/>
                  </a:cubicBezTo>
                  <a:cubicBezTo>
                    <a:pt x="144" y="379"/>
                    <a:pt x="124" y="358"/>
                    <a:pt x="109" y="333"/>
                  </a:cubicBezTo>
                  <a:cubicBezTo>
                    <a:pt x="95" y="308"/>
                    <a:pt x="87" y="280"/>
                    <a:pt x="87" y="251"/>
                  </a:cubicBezTo>
                  <a:cubicBezTo>
                    <a:pt x="87" y="222"/>
                    <a:pt x="95" y="194"/>
                    <a:pt x="109" y="169"/>
                  </a:cubicBezTo>
                  <a:cubicBezTo>
                    <a:pt x="124" y="144"/>
                    <a:pt x="144" y="122"/>
                    <a:pt x="169" y="108"/>
                  </a:cubicBezTo>
                  <a:cubicBezTo>
                    <a:pt x="194" y="93"/>
                    <a:pt x="223" y="86"/>
                    <a:pt x="251" y="86"/>
                  </a:cubicBezTo>
                  <a:cubicBezTo>
                    <a:pt x="280" y="86"/>
                    <a:pt x="309" y="94"/>
                    <a:pt x="334" y="108"/>
                  </a:cubicBezTo>
                  <a:cubicBezTo>
                    <a:pt x="337" y="110"/>
                    <a:pt x="340" y="112"/>
                    <a:pt x="343" y="115"/>
                  </a:cubicBezTo>
                  <a:cubicBezTo>
                    <a:pt x="344" y="115"/>
                    <a:pt x="344" y="115"/>
                    <a:pt x="345" y="115"/>
                  </a:cubicBezTo>
                  <a:cubicBezTo>
                    <a:pt x="351" y="119"/>
                    <a:pt x="359" y="121"/>
                    <a:pt x="366" y="121"/>
                  </a:cubicBezTo>
                  <a:cubicBezTo>
                    <a:pt x="374" y="121"/>
                    <a:pt x="381" y="118"/>
                    <a:pt x="388" y="115"/>
                  </a:cubicBezTo>
                  <a:cubicBezTo>
                    <a:pt x="395" y="111"/>
                    <a:pt x="400" y="106"/>
                    <a:pt x="404" y="100"/>
                  </a:cubicBezTo>
                  <a:cubicBezTo>
                    <a:pt x="408" y="93"/>
                    <a:pt x="410" y="85"/>
                    <a:pt x="410" y="78"/>
                  </a:cubicBezTo>
                  <a:cubicBezTo>
                    <a:pt x="410" y="70"/>
                    <a:pt x="408" y="63"/>
                    <a:pt x="404" y="56"/>
                  </a:cubicBezTo>
                  <a:cubicBezTo>
                    <a:pt x="401" y="51"/>
                    <a:pt x="397" y="46"/>
                    <a:pt x="392" y="43"/>
                  </a:cubicBezTo>
                  <a:cubicBezTo>
                    <a:pt x="387" y="40"/>
                    <a:pt x="382" y="36"/>
                    <a:pt x="377" y="34"/>
                  </a:cubicBezTo>
                  <a:cubicBezTo>
                    <a:pt x="339" y="11"/>
                    <a:pt x="295" y="0"/>
                    <a:pt x="251" y="0"/>
                  </a:cubicBezTo>
                  <a:cubicBezTo>
                    <a:pt x="207" y="0"/>
                    <a:pt x="164" y="11"/>
                    <a:pt x="126" y="34"/>
                  </a:cubicBezTo>
                  <a:cubicBezTo>
                    <a:pt x="88" y="56"/>
                    <a:pt x="56" y="86"/>
                    <a:pt x="34" y="125"/>
                  </a:cubicBezTo>
                  <a:cubicBezTo>
                    <a:pt x="12" y="163"/>
                    <a:pt x="0" y="207"/>
                    <a:pt x="0" y="251"/>
                  </a:cubicBezTo>
                  <a:cubicBezTo>
                    <a:pt x="0" y="295"/>
                    <a:pt x="12" y="337"/>
                    <a:pt x="34" y="376"/>
                  </a:cubicBezTo>
                  <a:cubicBezTo>
                    <a:pt x="56" y="414"/>
                    <a:pt x="88" y="446"/>
                    <a:pt x="126" y="468"/>
                  </a:cubicBezTo>
                  <a:cubicBezTo>
                    <a:pt x="164" y="490"/>
                    <a:pt x="207" y="502"/>
                    <a:pt x="251" y="502"/>
                  </a:cubicBezTo>
                  <a:cubicBezTo>
                    <a:pt x="382" y="502"/>
                    <a:pt x="474" y="399"/>
                    <a:pt x="474" y="251"/>
                  </a:cubicBezTo>
                  <a:cubicBezTo>
                    <a:pt x="474" y="243"/>
                    <a:pt x="472" y="235"/>
                    <a:pt x="468" y="229"/>
                  </a:cubicBezTo>
                  <a:cubicBezTo>
                    <a:pt x="464" y="222"/>
                    <a:pt x="459" y="216"/>
                    <a:pt x="452" y="213"/>
                  </a:cubicBezTo>
                  <a:cubicBezTo>
                    <a:pt x="446" y="209"/>
                    <a:pt x="438" y="208"/>
                    <a:pt x="431" y="20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3572;p48">
              <a:extLst>
                <a:ext uri="{FF2B5EF4-FFF2-40B4-BE49-F238E27FC236}">
                  <a16:creationId xmlns:a16="http://schemas.microsoft.com/office/drawing/2014/main" id="{642C4664-BFDC-4F7B-E8FF-7E0965B1ADC6}"/>
                </a:ext>
              </a:extLst>
            </p:cNvPr>
            <p:cNvSpPr/>
            <p:nvPr/>
          </p:nvSpPr>
          <p:spPr>
            <a:xfrm>
              <a:off x="5389206" y="2178666"/>
              <a:ext cx="77081" cy="114707"/>
            </a:xfrm>
            <a:custGeom>
              <a:avLst/>
              <a:gdLst/>
              <a:ahLst/>
              <a:cxnLst/>
              <a:rect l="l" t="t" r="r" b="b"/>
              <a:pathLst>
                <a:path w="338" h="503" extrusionOk="0">
                  <a:moveTo>
                    <a:pt x="168" y="165"/>
                  </a:moveTo>
                  <a:lnTo>
                    <a:pt x="167" y="165"/>
                  </a:lnTo>
                  <a:cubicBezTo>
                    <a:pt x="157" y="165"/>
                    <a:pt x="147" y="166"/>
                    <a:pt x="137" y="167"/>
                  </a:cubicBezTo>
                  <a:lnTo>
                    <a:pt x="150" y="86"/>
                  </a:lnTo>
                  <a:lnTo>
                    <a:pt x="267" y="86"/>
                  </a:lnTo>
                  <a:lnTo>
                    <a:pt x="267" y="86"/>
                  </a:lnTo>
                  <a:cubicBezTo>
                    <a:pt x="275" y="86"/>
                    <a:pt x="282" y="84"/>
                    <a:pt x="289" y="81"/>
                  </a:cubicBezTo>
                  <a:cubicBezTo>
                    <a:pt x="296" y="77"/>
                    <a:pt x="301" y="71"/>
                    <a:pt x="305" y="65"/>
                  </a:cubicBezTo>
                  <a:cubicBezTo>
                    <a:pt x="309" y="58"/>
                    <a:pt x="311" y="50"/>
                    <a:pt x="311" y="43"/>
                  </a:cubicBezTo>
                  <a:cubicBezTo>
                    <a:pt x="311" y="35"/>
                    <a:pt x="309" y="28"/>
                    <a:pt x="305" y="22"/>
                  </a:cubicBezTo>
                  <a:cubicBezTo>
                    <a:pt x="301" y="15"/>
                    <a:pt x="296" y="9"/>
                    <a:pt x="289" y="6"/>
                  </a:cubicBezTo>
                  <a:cubicBezTo>
                    <a:pt x="282" y="2"/>
                    <a:pt x="275" y="0"/>
                    <a:pt x="267" y="0"/>
                  </a:cubicBezTo>
                  <a:lnTo>
                    <a:pt x="267" y="0"/>
                  </a:lnTo>
                  <a:lnTo>
                    <a:pt x="114" y="0"/>
                  </a:lnTo>
                  <a:cubicBezTo>
                    <a:pt x="106" y="0"/>
                    <a:pt x="99" y="2"/>
                    <a:pt x="92" y="6"/>
                  </a:cubicBezTo>
                  <a:cubicBezTo>
                    <a:pt x="85" y="9"/>
                    <a:pt x="80" y="15"/>
                    <a:pt x="76" y="22"/>
                  </a:cubicBezTo>
                  <a:cubicBezTo>
                    <a:pt x="74" y="26"/>
                    <a:pt x="72" y="31"/>
                    <a:pt x="71" y="36"/>
                  </a:cubicBezTo>
                  <a:lnTo>
                    <a:pt x="40" y="220"/>
                  </a:lnTo>
                  <a:cubicBezTo>
                    <a:pt x="40" y="222"/>
                    <a:pt x="40" y="225"/>
                    <a:pt x="40" y="227"/>
                  </a:cubicBezTo>
                  <a:cubicBezTo>
                    <a:pt x="40" y="235"/>
                    <a:pt x="43" y="242"/>
                    <a:pt x="46" y="249"/>
                  </a:cubicBezTo>
                  <a:cubicBezTo>
                    <a:pt x="50" y="255"/>
                    <a:pt x="55" y="261"/>
                    <a:pt x="61" y="265"/>
                  </a:cubicBezTo>
                  <a:cubicBezTo>
                    <a:pt x="68" y="268"/>
                    <a:pt x="75" y="270"/>
                    <a:pt x="83" y="270"/>
                  </a:cubicBezTo>
                  <a:cubicBezTo>
                    <a:pt x="90" y="270"/>
                    <a:pt x="97" y="269"/>
                    <a:pt x="103" y="266"/>
                  </a:cubicBezTo>
                  <a:cubicBezTo>
                    <a:pt x="103" y="265"/>
                    <a:pt x="104" y="265"/>
                    <a:pt x="106" y="264"/>
                  </a:cubicBezTo>
                  <a:cubicBezTo>
                    <a:pt x="123" y="257"/>
                    <a:pt x="136" y="252"/>
                    <a:pt x="168" y="252"/>
                  </a:cubicBezTo>
                  <a:cubicBezTo>
                    <a:pt x="183" y="252"/>
                    <a:pt x="197" y="256"/>
                    <a:pt x="209" y="263"/>
                  </a:cubicBezTo>
                  <a:cubicBezTo>
                    <a:pt x="222" y="270"/>
                    <a:pt x="232" y="280"/>
                    <a:pt x="239" y="293"/>
                  </a:cubicBezTo>
                  <a:cubicBezTo>
                    <a:pt x="246" y="305"/>
                    <a:pt x="250" y="319"/>
                    <a:pt x="250" y="334"/>
                  </a:cubicBezTo>
                  <a:cubicBezTo>
                    <a:pt x="250" y="335"/>
                    <a:pt x="250" y="337"/>
                    <a:pt x="250" y="338"/>
                  </a:cubicBezTo>
                  <a:cubicBezTo>
                    <a:pt x="249" y="351"/>
                    <a:pt x="246" y="363"/>
                    <a:pt x="239" y="375"/>
                  </a:cubicBezTo>
                  <a:cubicBezTo>
                    <a:pt x="232" y="387"/>
                    <a:pt x="222" y="397"/>
                    <a:pt x="209" y="405"/>
                  </a:cubicBezTo>
                  <a:cubicBezTo>
                    <a:pt x="197" y="412"/>
                    <a:pt x="183" y="416"/>
                    <a:pt x="168" y="416"/>
                  </a:cubicBezTo>
                  <a:cubicBezTo>
                    <a:pt x="154" y="416"/>
                    <a:pt x="140" y="412"/>
                    <a:pt x="127" y="405"/>
                  </a:cubicBezTo>
                  <a:cubicBezTo>
                    <a:pt x="115" y="397"/>
                    <a:pt x="105" y="387"/>
                    <a:pt x="97" y="375"/>
                  </a:cubicBezTo>
                  <a:cubicBezTo>
                    <a:pt x="92" y="366"/>
                    <a:pt x="89" y="356"/>
                    <a:pt x="87" y="345"/>
                  </a:cubicBezTo>
                  <a:cubicBezTo>
                    <a:pt x="87" y="341"/>
                    <a:pt x="86" y="337"/>
                    <a:pt x="86" y="334"/>
                  </a:cubicBezTo>
                  <a:lnTo>
                    <a:pt x="86" y="334"/>
                  </a:lnTo>
                  <a:cubicBezTo>
                    <a:pt x="86" y="326"/>
                    <a:pt x="85" y="319"/>
                    <a:pt x="81" y="312"/>
                  </a:cubicBezTo>
                  <a:cubicBezTo>
                    <a:pt x="78" y="305"/>
                    <a:pt x="72" y="300"/>
                    <a:pt x="65" y="296"/>
                  </a:cubicBezTo>
                  <a:cubicBezTo>
                    <a:pt x="59" y="292"/>
                    <a:pt x="51" y="290"/>
                    <a:pt x="43" y="290"/>
                  </a:cubicBezTo>
                  <a:cubicBezTo>
                    <a:pt x="36" y="290"/>
                    <a:pt x="28" y="292"/>
                    <a:pt x="21" y="296"/>
                  </a:cubicBezTo>
                  <a:cubicBezTo>
                    <a:pt x="15" y="300"/>
                    <a:pt x="10" y="305"/>
                    <a:pt x="6" y="312"/>
                  </a:cubicBezTo>
                  <a:cubicBezTo>
                    <a:pt x="3" y="319"/>
                    <a:pt x="0" y="326"/>
                    <a:pt x="0" y="334"/>
                  </a:cubicBezTo>
                  <a:lnTo>
                    <a:pt x="0" y="334"/>
                  </a:lnTo>
                  <a:lnTo>
                    <a:pt x="0" y="334"/>
                  </a:lnTo>
                  <a:cubicBezTo>
                    <a:pt x="0" y="341"/>
                    <a:pt x="0" y="349"/>
                    <a:pt x="1" y="357"/>
                  </a:cubicBezTo>
                  <a:cubicBezTo>
                    <a:pt x="4" y="378"/>
                    <a:pt x="12" y="399"/>
                    <a:pt x="22" y="418"/>
                  </a:cubicBezTo>
                  <a:cubicBezTo>
                    <a:pt x="37" y="443"/>
                    <a:pt x="58" y="464"/>
                    <a:pt x="84" y="479"/>
                  </a:cubicBezTo>
                  <a:cubicBezTo>
                    <a:pt x="110" y="493"/>
                    <a:pt x="139" y="502"/>
                    <a:pt x="168" y="502"/>
                  </a:cubicBezTo>
                  <a:lnTo>
                    <a:pt x="168" y="502"/>
                  </a:lnTo>
                  <a:lnTo>
                    <a:pt x="172" y="502"/>
                  </a:lnTo>
                  <a:cubicBezTo>
                    <a:pt x="200" y="501"/>
                    <a:pt x="228" y="493"/>
                    <a:pt x="252" y="479"/>
                  </a:cubicBezTo>
                  <a:cubicBezTo>
                    <a:pt x="278" y="464"/>
                    <a:pt x="299" y="443"/>
                    <a:pt x="314" y="418"/>
                  </a:cubicBezTo>
                  <a:cubicBezTo>
                    <a:pt x="327" y="395"/>
                    <a:pt x="335" y="369"/>
                    <a:pt x="337" y="343"/>
                  </a:cubicBezTo>
                  <a:cubicBezTo>
                    <a:pt x="337" y="339"/>
                    <a:pt x="337" y="336"/>
                    <a:pt x="337" y="333"/>
                  </a:cubicBezTo>
                  <a:cubicBezTo>
                    <a:pt x="337" y="304"/>
                    <a:pt x="329" y="275"/>
                    <a:pt x="314" y="250"/>
                  </a:cubicBezTo>
                  <a:cubicBezTo>
                    <a:pt x="308" y="238"/>
                    <a:pt x="300" y="227"/>
                    <a:pt x="290" y="218"/>
                  </a:cubicBezTo>
                  <a:cubicBezTo>
                    <a:pt x="279" y="206"/>
                    <a:pt x="267" y="196"/>
                    <a:pt x="253" y="188"/>
                  </a:cubicBezTo>
                  <a:cubicBezTo>
                    <a:pt x="227" y="173"/>
                    <a:pt x="198" y="165"/>
                    <a:pt x="168" y="16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3573;p48">
              <a:extLst>
                <a:ext uri="{FF2B5EF4-FFF2-40B4-BE49-F238E27FC236}">
                  <a16:creationId xmlns:a16="http://schemas.microsoft.com/office/drawing/2014/main" id="{AEB5D553-8643-8627-4963-12E0D8A03317}"/>
                </a:ext>
              </a:extLst>
            </p:cNvPr>
            <p:cNvSpPr/>
            <p:nvPr/>
          </p:nvSpPr>
          <p:spPr>
            <a:xfrm>
              <a:off x="5612921" y="2306600"/>
              <a:ext cx="67275" cy="276619"/>
            </a:xfrm>
            <a:custGeom>
              <a:avLst/>
              <a:gdLst/>
              <a:ahLst/>
              <a:cxnLst/>
              <a:rect l="l" t="t" r="r" b="b"/>
              <a:pathLst>
                <a:path w="295" h="1213" extrusionOk="0">
                  <a:moveTo>
                    <a:pt x="243" y="0"/>
                  </a:moveTo>
                  <a:lnTo>
                    <a:pt x="52" y="0"/>
                  </a:lnTo>
                  <a:cubicBezTo>
                    <a:pt x="43" y="0"/>
                    <a:pt x="34" y="2"/>
                    <a:pt x="26" y="7"/>
                  </a:cubicBezTo>
                  <a:cubicBezTo>
                    <a:pt x="18" y="11"/>
                    <a:pt x="12" y="18"/>
                    <a:pt x="7" y="26"/>
                  </a:cubicBezTo>
                  <a:cubicBezTo>
                    <a:pt x="3" y="34"/>
                    <a:pt x="0" y="43"/>
                    <a:pt x="0" y="52"/>
                  </a:cubicBezTo>
                  <a:lnTo>
                    <a:pt x="0" y="1160"/>
                  </a:lnTo>
                  <a:cubicBezTo>
                    <a:pt x="0" y="1169"/>
                    <a:pt x="3" y="1178"/>
                    <a:pt x="7" y="1186"/>
                  </a:cubicBezTo>
                  <a:cubicBezTo>
                    <a:pt x="12" y="1194"/>
                    <a:pt x="18" y="1200"/>
                    <a:pt x="26" y="1205"/>
                  </a:cubicBezTo>
                  <a:cubicBezTo>
                    <a:pt x="34" y="1209"/>
                    <a:pt x="43" y="1212"/>
                    <a:pt x="52" y="1212"/>
                  </a:cubicBezTo>
                  <a:lnTo>
                    <a:pt x="243" y="1212"/>
                  </a:lnTo>
                  <a:cubicBezTo>
                    <a:pt x="252" y="1212"/>
                    <a:pt x="262" y="1209"/>
                    <a:pt x="269" y="1205"/>
                  </a:cubicBezTo>
                  <a:cubicBezTo>
                    <a:pt x="277" y="1200"/>
                    <a:pt x="284" y="1194"/>
                    <a:pt x="288" y="1186"/>
                  </a:cubicBezTo>
                  <a:cubicBezTo>
                    <a:pt x="293" y="1178"/>
                    <a:pt x="294" y="1169"/>
                    <a:pt x="294" y="1160"/>
                  </a:cubicBezTo>
                  <a:lnTo>
                    <a:pt x="294" y="52"/>
                  </a:lnTo>
                  <a:cubicBezTo>
                    <a:pt x="294" y="43"/>
                    <a:pt x="293" y="34"/>
                    <a:pt x="288" y="26"/>
                  </a:cubicBezTo>
                  <a:cubicBezTo>
                    <a:pt x="284" y="18"/>
                    <a:pt x="277" y="11"/>
                    <a:pt x="269" y="7"/>
                  </a:cubicBezTo>
                  <a:cubicBezTo>
                    <a:pt x="262" y="2"/>
                    <a:pt x="252" y="0"/>
                    <a:pt x="24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3574;p48">
              <a:extLst>
                <a:ext uri="{FF2B5EF4-FFF2-40B4-BE49-F238E27FC236}">
                  <a16:creationId xmlns:a16="http://schemas.microsoft.com/office/drawing/2014/main" id="{E8EEFAFB-D771-1991-5CA2-DAEB0059A1E6}"/>
                </a:ext>
              </a:extLst>
            </p:cNvPr>
            <p:cNvSpPr/>
            <p:nvPr/>
          </p:nvSpPr>
          <p:spPr>
            <a:xfrm>
              <a:off x="5724892" y="2211733"/>
              <a:ext cx="67275" cy="371485"/>
            </a:xfrm>
            <a:custGeom>
              <a:avLst/>
              <a:gdLst/>
              <a:ahLst/>
              <a:cxnLst/>
              <a:rect l="l" t="t" r="r" b="b"/>
              <a:pathLst>
                <a:path w="295" h="1629" extrusionOk="0">
                  <a:moveTo>
                    <a:pt x="242" y="0"/>
                  </a:moveTo>
                  <a:lnTo>
                    <a:pt x="52" y="0"/>
                  </a:lnTo>
                  <a:lnTo>
                    <a:pt x="52" y="0"/>
                  </a:lnTo>
                  <a:cubicBezTo>
                    <a:pt x="43" y="0"/>
                    <a:pt x="34" y="2"/>
                    <a:pt x="26" y="7"/>
                  </a:cubicBezTo>
                  <a:cubicBezTo>
                    <a:pt x="18" y="11"/>
                    <a:pt x="12" y="18"/>
                    <a:pt x="7" y="26"/>
                  </a:cubicBezTo>
                  <a:cubicBezTo>
                    <a:pt x="3" y="34"/>
                    <a:pt x="0" y="43"/>
                    <a:pt x="0" y="52"/>
                  </a:cubicBezTo>
                  <a:lnTo>
                    <a:pt x="0" y="52"/>
                  </a:lnTo>
                  <a:lnTo>
                    <a:pt x="0" y="1576"/>
                  </a:lnTo>
                  <a:lnTo>
                    <a:pt x="0" y="1576"/>
                  </a:lnTo>
                  <a:lnTo>
                    <a:pt x="0" y="1576"/>
                  </a:lnTo>
                  <a:cubicBezTo>
                    <a:pt x="0" y="1585"/>
                    <a:pt x="3" y="1594"/>
                    <a:pt x="7" y="1602"/>
                  </a:cubicBezTo>
                  <a:cubicBezTo>
                    <a:pt x="12" y="1610"/>
                    <a:pt x="18" y="1616"/>
                    <a:pt x="26" y="1621"/>
                  </a:cubicBezTo>
                  <a:cubicBezTo>
                    <a:pt x="34" y="1625"/>
                    <a:pt x="43" y="1628"/>
                    <a:pt x="52" y="1628"/>
                  </a:cubicBezTo>
                  <a:lnTo>
                    <a:pt x="242" y="1628"/>
                  </a:lnTo>
                  <a:lnTo>
                    <a:pt x="242" y="1628"/>
                  </a:lnTo>
                  <a:cubicBezTo>
                    <a:pt x="251" y="1628"/>
                    <a:pt x="261" y="1625"/>
                    <a:pt x="268" y="1621"/>
                  </a:cubicBezTo>
                  <a:cubicBezTo>
                    <a:pt x="277" y="1616"/>
                    <a:pt x="283" y="1610"/>
                    <a:pt x="287" y="1602"/>
                  </a:cubicBezTo>
                  <a:cubicBezTo>
                    <a:pt x="292" y="1594"/>
                    <a:pt x="294" y="1585"/>
                    <a:pt x="294" y="1576"/>
                  </a:cubicBezTo>
                  <a:lnTo>
                    <a:pt x="294" y="52"/>
                  </a:lnTo>
                  <a:lnTo>
                    <a:pt x="294" y="52"/>
                  </a:lnTo>
                  <a:lnTo>
                    <a:pt x="294" y="52"/>
                  </a:lnTo>
                  <a:cubicBezTo>
                    <a:pt x="294" y="43"/>
                    <a:pt x="292" y="34"/>
                    <a:pt x="287" y="26"/>
                  </a:cubicBezTo>
                  <a:cubicBezTo>
                    <a:pt x="283" y="18"/>
                    <a:pt x="277" y="11"/>
                    <a:pt x="268" y="7"/>
                  </a:cubicBezTo>
                  <a:cubicBezTo>
                    <a:pt x="261" y="2"/>
                    <a:pt x="251" y="0"/>
                    <a:pt x="24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5" name="Google Shape;3575;p48">
              <a:extLst>
                <a:ext uri="{FF2B5EF4-FFF2-40B4-BE49-F238E27FC236}">
                  <a16:creationId xmlns:a16="http://schemas.microsoft.com/office/drawing/2014/main" id="{A994FAD4-E926-C5CB-3151-7F10EA7CA97A}"/>
                </a:ext>
              </a:extLst>
            </p:cNvPr>
            <p:cNvSpPr/>
            <p:nvPr/>
          </p:nvSpPr>
          <p:spPr>
            <a:xfrm>
              <a:off x="5501178" y="2401239"/>
              <a:ext cx="67275" cy="181980"/>
            </a:xfrm>
            <a:custGeom>
              <a:avLst/>
              <a:gdLst/>
              <a:ahLst/>
              <a:cxnLst/>
              <a:rect l="l" t="t" r="r" b="b"/>
              <a:pathLst>
                <a:path w="295" h="798" extrusionOk="0">
                  <a:moveTo>
                    <a:pt x="242" y="0"/>
                  </a:moveTo>
                  <a:lnTo>
                    <a:pt x="51" y="0"/>
                  </a:lnTo>
                  <a:cubicBezTo>
                    <a:pt x="42" y="0"/>
                    <a:pt x="33" y="2"/>
                    <a:pt x="25" y="7"/>
                  </a:cubicBezTo>
                  <a:cubicBezTo>
                    <a:pt x="18" y="11"/>
                    <a:pt x="11" y="18"/>
                    <a:pt x="6" y="26"/>
                  </a:cubicBezTo>
                  <a:cubicBezTo>
                    <a:pt x="2" y="34"/>
                    <a:pt x="0" y="43"/>
                    <a:pt x="0" y="52"/>
                  </a:cubicBezTo>
                  <a:lnTo>
                    <a:pt x="0" y="745"/>
                  </a:lnTo>
                  <a:cubicBezTo>
                    <a:pt x="0" y="754"/>
                    <a:pt x="2" y="763"/>
                    <a:pt x="6" y="771"/>
                  </a:cubicBezTo>
                  <a:cubicBezTo>
                    <a:pt x="11" y="779"/>
                    <a:pt x="18" y="785"/>
                    <a:pt x="25" y="790"/>
                  </a:cubicBezTo>
                  <a:cubicBezTo>
                    <a:pt x="33" y="794"/>
                    <a:pt x="42" y="797"/>
                    <a:pt x="51" y="797"/>
                  </a:cubicBezTo>
                  <a:lnTo>
                    <a:pt x="242" y="797"/>
                  </a:lnTo>
                  <a:cubicBezTo>
                    <a:pt x="251" y="797"/>
                    <a:pt x="260" y="794"/>
                    <a:pt x="268" y="790"/>
                  </a:cubicBezTo>
                  <a:cubicBezTo>
                    <a:pt x="276" y="785"/>
                    <a:pt x="283" y="779"/>
                    <a:pt x="287" y="771"/>
                  </a:cubicBezTo>
                  <a:cubicBezTo>
                    <a:pt x="292" y="763"/>
                    <a:pt x="294" y="754"/>
                    <a:pt x="294" y="745"/>
                  </a:cubicBezTo>
                  <a:lnTo>
                    <a:pt x="294" y="52"/>
                  </a:lnTo>
                  <a:cubicBezTo>
                    <a:pt x="294" y="43"/>
                    <a:pt x="292" y="34"/>
                    <a:pt x="287" y="26"/>
                  </a:cubicBezTo>
                  <a:cubicBezTo>
                    <a:pt x="283" y="18"/>
                    <a:pt x="276" y="11"/>
                    <a:pt x="268" y="7"/>
                  </a:cubicBezTo>
                  <a:cubicBezTo>
                    <a:pt x="260" y="2"/>
                    <a:pt x="251" y="0"/>
                    <a:pt x="24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3576;p48">
              <a:extLst>
                <a:ext uri="{FF2B5EF4-FFF2-40B4-BE49-F238E27FC236}">
                  <a16:creationId xmlns:a16="http://schemas.microsoft.com/office/drawing/2014/main" id="{9179F905-65AE-8F17-37F4-9407035D0F1E}"/>
                </a:ext>
              </a:extLst>
            </p:cNvPr>
            <p:cNvSpPr/>
            <p:nvPr/>
          </p:nvSpPr>
          <p:spPr>
            <a:xfrm>
              <a:off x="5389206" y="2496105"/>
              <a:ext cx="67275" cy="87113"/>
            </a:xfrm>
            <a:custGeom>
              <a:avLst/>
              <a:gdLst/>
              <a:ahLst/>
              <a:cxnLst/>
              <a:rect l="l" t="t" r="r" b="b"/>
              <a:pathLst>
                <a:path w="295" h="382" extrusionOk="0">
                  <a:moveTo>
                    <a:pt x="52" y="0"/>
                  </a:moveTo>
                  <a:cubicBezTo>
                    <a:pt x="43" y="0"/>
                    <a:pt x="34" y="2"/>
                    <a:pt x="26" y="7"/>
                  </a:cubicBezTo>
                  <a:cubicBezTo>
                    <a:pt x="18" y="11"/>
                    <a:pt x="12" y="18"/>
                    <a:pt x="7" y="26"/>
                  </a:cubicBezTo>
                  <a:cubicBezTo>
                    <a:pt x="2" y="34"/>
                    <a:pt x="0" y="43"/>
                    <a:pt x="0" y="52"/>
                  </a:cubicBezTo>
                  <a:lnTo>
                    <a:pt x="0" y="52"/>
                  </a:lnTo>
                  <a:lnTo>
                    <a:pt x="0" y="329"/>
                  </a:lnTo>
                  <a:cubicBezTo>
                    <a:pt x="0" y="338"/>
                    <a:pt x="2" y="347"/>
                    <a:pt x="7" y="355"/>
                  </a:cubicBezTo>
                  <a:cubicBezTo>
                    <a:pt x="12" y="363"/>
                    <a:pt x="18" y="369"/>
                    <a:pt x="26" y="374"/>
                  </a:cubicBezTo>
                  <a:cubicBezTo>
                    <a:pt x="34" y="378"/>
                    <a:pt x="43" y="381"/>
                    <a:pt x="52" y="381"/>
                  </a:cubicBezTo>
                  <a:lnTo>
                    <a:pt x="242" y="381"/>
                  </a:lnTo>
                  <a:cubicBezTo>
                    <a:pt x="252" y="381"/>
                    <a:pt x="261" y="378"/>
                    <a:pt x="268" y="374"/>
                  </a:cubicBezTo>
                  <a:cubicBezTo>
                    <a:pt x="276" y="369"/>
                    <a:pt x="283" y="363"/>
                    <a:pt x="287" y="355"/>
                  </a:cubicBezTo>
                  <a:cubicBezTo>
                    <a:pt x="292" y="347"/>
                    <a:pt x="294" y="338"/>
                    <a:pt x="294" y="329"/>
                  </a:cubicBezTo>
                  <a:lnTo>
                    <a:pt x="294" y="52"/>
                  </a:lnTo>
                  <a:lnTo>
                    <a:pt x="294" y="52"/>
                  </a:lnTo>
                  <a:cubicBezTo>
                    <a:pt x="294" y="43"/>
                    <a:pt x="292" y="34"/>
                    <a:pt x="287" y="26"/>
                  </a:cubicBezTo>
                  <a:cubicBezTo>
                    <a:pt x="283" y="18"/>
                    <a:pt x="276" y="11"/>
                    <a:pt x="268" y="7"/>
                  </a:cubicBezTo>
                  <a:cubicBezTo>
                    <a:pt x="261" y="2"/>
                    <a:pt x="252" y="0"/>
                    <a:pt x="242" y="0"/>
                  </a:cubicBezTo>
                  <a:lnTo>
                    <a:pt x="242" y="0"/>
                  </a:lnTo>
                  <a:lnTo>
                    <a:pt x="5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634;p56">
            <a:extLst>
              <a:ext uri="{FF2B5EF4-FFF2-40B4-BE49-F238E27FC236}">
                <a16:creationId xmlns:a16="http://schemas.microsoft.com/office/drawing/2014/main" id="{6A50F5B2-62C0-6A59-43E0-0B84D7F1A09E}"/>
              </a:ext>
            </a:extLst>
          </p:cNvPr>
          <p:cNvSpPr/>
          <p:nvPr/>
        </p:nvSpPr>
        <p:spPr>
          <a:xfrm>
            <a:off x="647941" y="2495591"/>
            <a:ext cx="217200" cy="217200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635;p56">
            <a:extLst>
              <a:ext uri="{FF2B5EF4-FFF2-40B4-BE49-F238E27FC236}">
                <a16:creationId xmlns:a16="http://schemas.microsoft.com/office/drawing/2014/main" id="{5B56AF14-A35F-D223-7465-C086F32A7081}"/>
              </a:ext>
            </a:extLst>
          </p:cNvPr>
          <p:cNvSpPr/>
          <p:nvPr/>
        </p:nvSpPr>
        <p:spPr>
          <a:xfrm>
            <a:off x="648019" y="3109711"/>
            <a:ext cx="217200" cy="217200"/>
          </a:xfrm>
          <a:prstGeom prst="roundRect">
            <a:avLst>
              <a:gd name="adj" fmla="val 16667"/>
            </a:avLst>
          </a:prstGeom>
          <a:solidFill>
            <a:srgbClr val="7030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636;p56">
            <a:extLst>
              <a:ext uri="{FF2B5EF4-FFF2-40B4-BE49-F238E27FC236}">
                <a16:creationId xmlns:a16="http://schemas.microsoft.com/office/drawing/2014/main" id="{8A821B96-5453-9BF8-2B42-8A00D9A84AC4}"/>
              </a:ext>
            </a:extLst>
          </p:cNvPr>
          <p:cNvSpPr/>
          <p:nvPr/>
        </p:nvSpPr>
        <p:spPr>
          <a:xfrm>
            <a:off x="648019" y="3702266"/>
            <a:ext cx="217200" cy="217200"/>
          </a:xfrm>
          <a:prstGeom prst="roundRect">
            <a:avLst>
              <a:gd name="adj" fmla="val 16667"/>
            </a:avLst>
          </a:pr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637;p56">
            <a:extLst>
              <a:ext uri="{FF2B5EF4-FFF2-40B4-BE49-F238E27FC236}">
                <a16:creationId xmlns:a16="http://schemas.microsoft.com/office/drawing/2014/main" id="{0DB542DC-A926-04E5-6A9C-FD0B3087765C}"/>
              </a:ext>
            </a:extLst>
          </p:cNvPr>
          <p:cNvSpPr/>
          <p:nvPr/>
        </p:nvSpPr>
        <p:spPr>
          <a:xfrm>
            <a:off x="5060490" y="1118525"/>
            <a:ext cx="217200" cy="217200"/>
          </a:xfrm>
          <a:prstGeom prst="roundRect">
            <a:avLst>
              <a:gd name="adj" fmla="val 16667"/>
            </a:avLst>
          </a:prstGeom>
          <a:solidFill>
            <a:srgbClr val="E565D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638;p56">
            <a:extLst>
              <a:ext uri="{FF2B5EF4-FFF2-40B4-BE49-F238E27FC236}">
                <a16:creationId xmlns:a16="http://schemas.microsoft.com/office/drawing/2014/main" id="{27AA6BCB-5A8B-A038-0EFD-2C78C7C4DB01}"/>
              </a:ext>
            </a:extLst>
          </p:cNvPr>
          <p:cNvSpPr/>
          <p:nvPr/>
        </p:nvSpPr>
        <p:spPr>
          <a:xfrm>
            <a:off x="5058775" y="2447270"/>
            <a:ext cx="217200" cy="2172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639;p56">
            <a:extLst>
              <a:ext uri="{FF2B5EF4-FFF2-40B4-BE49-F238E27FC236}">
                <a16:creationId xmlns:a16="http://schemas.microsoft.com/office/drawing/2014/main" id="{E62446D2-2631-0B2F-1030-45B1B65021D3}"/>
              </a:ext>
            </a:extLst>
          </p:cNvPr>
          <p:cNvSpPr/>
          <p:nvPr/>
        </p:nvSpPr>
        <p:spPr>
          <a:xfrm>
            <a:off x="6236913" y="4131792"/>
            <a:ext cx="217200" cy="217200"/>
          </a:xfrm>
          <a:prstGeom prst="roundRect">
            <a:avLst>
              <a:gd name="adj" fmla="val 16667"/>
            </a:avLst>
          </a:prstGeom>
          <a:solidFill>
            <a:srgbClr val="A5F99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644;p56">
            <a:extLst>
              <a:ext uri="{FF2B5EF4-FFF2-40B4-BE49-F238E27FC236}">
                <a16:creationId xmlns:a16="http://schemas.microsoft.com/office/drawing/2014/main" id="{11E73AD3-FECE-D00C-1255-2FACDBB48EC9}"/>
              </a:ext>
            </a:extLst>
          </p:cNvPr>
          <p:cNvSpPr txBox="1"/>
          <p:nvPr/>
        </p:nvSpPr>
        <p:spPr>
          <a:xfrm flipH="1">
            <a:off x="679105" y="3095882"/>
            <a:ext cx="2529283" cy="360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152400" algn="l"/>
            <a:r>
              <a:rPr lang="ro-RO" sz="2000" dirty="0">
                <a:solidFill>
                  <a:schemeClr val="tx1"/>
                </a:solidFill>
                <a:latin typeface="Karla" pitchFamily="2" charset="0"/>
              </a:rPr>
              <a:t>3</a:t>
            </a:r>
            <a:r>
              <a:rPr lang="en-US" sz="2000" dirty="0">
                <a:solidFill>
                  <a:schemeClr val="tx1"/>
                </a:solidFill>
                <a:latin typeface="Karla" pitchFamily="2" charset="0"/>
              </a:rPr>
              <a:t>. </a:t>
            </a:r>
            <a:r>
              <a:rPr lang="ro-RO" sz="2000" dirty="0">
                <a:solidFill>
                  <a:schemeClr val="tx1"/>
                </a:solidFill>
                <a:latin typeface="Karla" pitchFamily="2" charset="0"/>
              </a:rPr>
              <a:t>Componente</a:t>
            </a:r>
          </a:p>
        </p:txBody>
      </p:sp>
      <p:sp>
        <p:nvSpPr>
          <p:cNvPr id="21" name="Google Shape;646;p56">
            <a:extLst>
              <a:ext uri="{FF2B5EF4-FFF2-40B4-BE49-F238E27FC236}">
                <a16:creationId xmlns:a16="http://schemas.microsoft.com/office/drawing/2014/main" id="{96B9B2C6-2764-439C-DF0F-BBD0A86BF03F}"/>
              </a:ext>
            </a:extLst>
          </p:cNvPr>
          <p:cNvSpPr txBox="1"/>
          <p:nvPr/>
        </p:nvSpPr>
        <p:spPr>
          <a:xfrm flipH="1">
            <a:off x="834133" y="3554967"/>
            <a:ext cx="3549732" cy="4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sz="2000" dirty="0">
                <a:solidFill>
                  <a:schemeClr val="tx1"/>
                </a:solidFill>
                <a:latin typeface="Karla" pitchFamily="2" charset="0"/>
              </a:rPr>
              <a:t>4</a:t>
            </a:r>
            <a:r>
              <a:rPr lang="en-US" sz="2000" dirty="0">
                <a:solidFill>
                  <a:schemeClr val="tx1"/>
                </a:solidFill>
                <a:latin typeface="Karla" pitchFamily="2" charset="0"/>
              </a:rPr>
              <a:t>. </a:t>
            </a:r>
            <a:r>
              <a:rPr lang="ro-RO" sz="2000" dirty="0">
                <a:solidFill>
                  <a:schemeClr val="tx1"/>
                </a:solidFill>
                <a:latin typeface="Karla" pitchFamily="2" charset="0"/>
              </a:rPr>
              <a:t>Arhitectura </a:t>
            </a:r>
            <a:r>
              <a:rPr lang="en-US" sz="2000" dirty="0">
                <a:solidFill>
                  <a:schemeClr val="tx1"/>
                </a:solidFill>
                <a:latin typeface="Karla" pitchFamily="2" charset="0"/>
              </a:rPr>
              <a:t>h</a:t>
            </a:r>
            <a:r>
              <a:rPr lang="ro-RO" sz="2000" dirty="0" err="1">
                <a:solidFill>
                  <a:schemeClr val="tx1"/>
                </a:solidFill>
                <a:latin typeface="Karla" pitchFamily="2" charset="0"/>
              </a:rPr>
              <a:t>ardware</a:t>
            </a:r>
            <a:endParaRPr sz="2000" b="1" dirty="0">
              <a:solidFill>
                <a:schemeClr val="tx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4" name="Google Shape;648;p56">
            <a:extLst>
              <a:ext uri="{FF2B5EF4-FFF2-40B4-BE49-F238E27FC236}">
                <a16:creationId xmlns:a16="http://schemas.microsoft.com/office/drawing/2014/main" id="{BCED8047-06C0-5D7B-1832-D41EEF22EF30}"/>
              </a:ext>
            </a:extLst>
          </p:cNvPr>
          <p:cNvSpPr txBox="1"/>
          <p:nvPr/>
        </p:nvSpPr>
        <p:spPr>
          <a:xfrm flipH="1">
            <a:off x="5312090" y="1009801"/>
            <a:ext cx="3351827" cy="4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sz="2000" dirty="0">
                <a:solidFill>
                  <a:schemeClr val="tx1"/>
                </a:solidFill>
                <a:latin typeface="Karla" pitchFamily="2" charset="0"/>
              </a:rPr>
              <a:t>5</a:t>
            </a:r>
            <a:r>
              <a:rPr lang="en-US" sz="2000" dirty="0">
                <a:solidFill>
                  <a:schemeClr val="tx1"/>
                </a:solidFill>
                <a:latin typeface="Karla" pitchFamily="2" charset="0"/>
              </a:rPr>
              <a:t>. </a:t>
            </a:r>
            <a:r>
              <a:rPr lang="ro-RO" sz="2000" dirty="0">
                <a:solidFill>
                  <a:schemeClr val="tx1"/>
                </a:solidFill>
                <a:latin typeface="Karla" pitchFamily="2" charset="0"/>
              </a:rPr>
              <a:t>Comunicare prin 5G</a:t>
            </a:r>
            <a:endParaRPr sz="2000" b="1" dirty="0">
              <a:solidFill>
                <a:schemeClr val="tx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6" name="Google Shape;650;p56">
            <a:extLst>
              <a:ext uri="{FF2B5EF4-FFF2-40B4-BE49-F238E27FC236}">
                <a16:creationId xmlns:a16="http://schemas.microsoft.com/office/drawing/2014/main" id="{7BF8E272-5CAF-AC43-575F-789FE99EEAED}"/>
              </a:ext>
            </a:extLst>
          </p:cNvPr>
          <p:cNvSpPr txBox="1"/>
          <p:nvPr/>
        </p:nvSpPr>
        <p:spPr>
          <a:xfrm flipH="1">
            <a:off x="5161321" y="2309793"/>
            <a:ext cx="3525915" cy="4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152400" algn="l"/>
            <a:r>
              <a:rPr lang="ro-RO" sz="2000" dirty="0">
                <a:solidFill>
                  <a:schemeClr val="tx1"/>
                </a:solidFill>
                <a:latin typeface="Karla" pitchFamily="2" charset="0"/>
              </a:rPr>
              <a:t>7</a:t>
            </a:r>
            <a:r>
              <a:rPr lang="en-US" sz="2000" dirty="0">
                <a:solidFill>
                  <a:schemeClr val="tx1"/>
                </a:solidFill>
                <a:latin typeface="Karla" pitchFamily="2" charset="0"/>
              </a:rPr>
              <a:t>. </a:t>
            </a:r>
            <a:r>
              <a:rPr lang="ro-RO" sz="2000" dirty="0">
                <a:solidFill>
                  <a:schemeClr val="tx1"/>
                </a:solidFill>
                <a:latin typeface="Karla" pitchFamily="2" charset="0"/>
              </a:rPr>
              <a:t>Teste și </a:t>
            </a:r>
            <a:r>
              <a:rPr lang="en-US" sz="2000" dirty="0">
                <a:solidFill>
                  <a:schemeClr val="tx1"/>
                </a:solidFill>
                <a:latin typeface="Karla" pitchFamily="2" charset="0"/>
              </a:rPr>
              <a:t>r</a:t>
            </a:r>
            <a:r>
              <a:rPr lang="ro-RO" sz="2000" dirty="0" err="1">
                <a:solidFill>
                  <a:schemeClr val="tx1"/>
                </a:solidFill>
                <a:latin typeface="Karla" pitchFamily="2" charset="0"/>
              </a:rPr>
              <a:t>ezultate</a:t>
            </a:r>
            <a:endParaRPr lang="ro-RO" sz="2000" dirty="0">
              <a:solidFill>
                <a:schemeClr val="tx1"/>
              </a:solidFill>
              <a:latin typeface="Karla" pitchFamily="2" charset="0"/>
            </a:endParaRPr>
          </a:p>
        </p:txBody>
      </p:sp>
      <p:sp>
        <p:nvSpPr>
          <p:cNvPr id="30" name="Google Shape;652;p56">
            <a:extLst>
              <a:ext uri="{FF2B5EF4-FFF2-40B4-BE49-F238E27FC236}">
                <a16:creationId xmlns:a16="http://schemas.microsoft.com/office/drawing/2014/main" id="{EACC6324-A4F8-081F-B21B-A899C60C40BD}"/>
              </a:ext>
            </a:extLst>
          </p:cNvPr>
          <p:cNvSpPr txBox="1"/>
          <p:nvPr/>
        </p:nvSpPr>
        <p:spPr>
          <a:xfrm flipH="1">
            <a:off x="5169166" y="2977722"/>
            <a:ext cx="2934266" cy="4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152400" algn="l"/>
            <a:r>
              <a:rPr lang="ro-RO" sz="2000" dirty="0">
                <a:solidFill>
                  <a:schemeClr val="tx1"/>
                </a:solidFill>
                <a:latin typeface="Karla" pitchFamily="2" charset="0"/>
              </a:rPr>
              <a:t>8</a:t>
            </a:r>
            <a:r>
              <a:rPr lang="en-US" sz="2000" dirty="0">
                <a:solidFill>
                  <a:schemeClr val="tx1"/>
                </a:solidFill>
                <a:latin typeface="Karla" pitchFamily="2" charset="0"/>
              </a:rPr>
              <a:t>. </a:t>
            </a:r>
            <a:r>
              <a:rPr lang="ro-RO" sz="2000" dirty="0">
                <a:solidFill>
                  <a:schemeClr val="tx1"/>
                </a:solidFill>
                <a:latin typeface="Karla" pitchFamily="2" charset="0"/>
              </a:rPr>
              <a:t>Provocări și soluții</a:t>
            </a:r>
          </a:p>
        </p:txBody>
      </p:sp>
      <p:sp>
        <p:nvSpPr>
          <p:cNvPr id="32" name="Google Shape;654;p56">
            <a:extLst>
              <a:ext uri="{FF2B5EF4-FFF2-40B4-BE49-F238E27FC236}">
                <a16:creationId xmlns:a16="http://schemas.microsoft.com/office/drawing/2014/main" id="{CB986013-9AB3-BD7C-903B-4B5847D68A64}"/>
              </a:ext>
            </a:extLst>
          </p:cNvPr>
          <p:cNvSpPr txBox="1"/>
          <p:nvPr/>
        </p:nvSpPr>
        <p:spPr>
          <a:xfrm flipH="1">
            <a:off x="6389147" y="3999883"/>
            <a:ext cx="1929300" cy="4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152400" algn="l"/>
            <a:r>
              <a:rPr lang="ro-RO" sz="2000" dirty="0">
                <a:solidFill>
                  <a:schemeClr val="tx1"/>
                </a:solidFill>
                <a:latin typeface="Karla" pitchFamily="2" charset="0"/>
              </a:rPr>
              <a:t>10</a:t>
            </a:r>
            <a:r>
              <a:rPr lang="en-US" sz="2000" dirty="0">
                <a:solidFill>
                  <a:schemeClr val="tx1"/>
                </a:solidFill>
                <a:latin typeface="Karla" pitchFamily="2" charset="0"/>
              </a:rPr>
              <a:t>. </a:t>
            </a:r>
            <a:r>
              <a:rPr lang="ro-RO" sz="2000" dirty="0">
                <a:solidFill>
                  <a:schemeClr val="tx1"/>
                </a:solidFill>
                <a:latin typeface="Karla" pitchFamily="2" charset="0"/>
              </a:rPr>
              <a:t>Concluzii</a:t>
            </a:r>
            <a:endParaRPr lang="en-US" sz="2000" dirty="0">
              <a:solidFill>
                <a:schemeClr val="tx1"/>
              </a:solidFill>
              <a:latin typeface="Karla" pitchFamily="2" charset="0"/>
            </a:endParaRPr>
          </a:p>
        </p:txBody>
      </p:sp>
      <p:cxnSp>
        <p:nvCxnSpPr>
          <p:cNvPr id="34" name="Google Shape;660;p56">
            <a:extLst>
              <a:ext uri="{FF2B5EF4-FFF2-40B4-BE49-F238E27FC236}">
                <a16:creationId xmlns:a16="http://schemas.microsoft.com/office/drawing/2014/main" id="{A274E8DC-7F00-2741-F1B0-678E9EA0C6C9}"/>
              </a:ext>
            </a:extLst>
          </p:cNvPr>
          <p:cNvCxnSpPr>
            <a:stCxn id="2" idx="2"/>
            <a:endCxn id="3" idx="0"/>
          </p:cNvCxnSpPr>
          <p:nvPr/>
        </p:nvCxnSpPr>
        <p:spPr>
          <a:xfrm>
            <a:off x="756541" y="2712791"/>
            <a:ext cx="78" cy="39692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" name="Google Shape;661;p56">
            <a:extLst>
              <a:ext uri="{FF2B5EF4-FFF2-40B4-BE49-F238E27FC236}">
                <a16:creationId xmlns:a16="http://schemas.microsoft.com/office/drawing/2014/main" id="{85736A99-8010-26E9-FCD9-D7497DF2BCFF}"/>
              </a:ext>
            </a:extLst>
          </p:cNvPr>
          <p:cNvCxnSpPr>
            <a:stCxn id="3" idx="2"/>
            <a:endCxn id="4" idx="0"/>
          </p:cNvCxnSpPr>
          <p:nvPr/>
        </p:nvCxnSpPr>
        <p:spPr>
          <a:xfrm>
            <a:off x="756619" y="3326911"/>
            <a:ext cx="0" cy="375355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" name="Google Shape;662;p56">
            <a:extLst>
              <a:ext uri="{FF2B5EF4-FFF2-40B4-BE49-F238E27FC236}">
                <a16:creationId xmlns:a16="http://schemas.microsoft.com/office/drawing/2014/main" id="{2932DD62-1FE4-FF15-EE2C-7EA89227DBE6}"/>
              </a:ext>
            </a:extLst>
          </p:cNvPr>
          <p:cNvCxnSpPr>
            <a:cxnSpLocks/>
            <a:stCxn id="4" idx="2"/>
            <a:endCxn id="5" idx="1"/>
          </p:cNvCxnSpPr>
          <p:nvPr/>
        </p:nvCxnSpPr>
        <p:spPr>
          <a:xfrm rot="5400000" flipH="1" flipV="1">
            <a:off x="1562383" y="421360"/>
            <a:ext cx="2692341" cy="4303871"/>
          </a:xfrm>
          <a:prstGeom prst="bentConnector4">
            <a:avLst>
              <a:gd name="adj1" fmla="val -11466"/>
              <a:gd name="adj2" fmla="val 78401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" name="Google Shape;664;p56">
            <a:extLst>
              <a:ext uri="{FF2B5EF4-FFF2-40B4-BE49-F238E27FC236}">
                <a16:creationId xmlns:a16="http://schemas.microsoft.com/office/drawing/2014/main" id="{8BD8378E-9B1F-F7C1-39E6-E70C9F0E428F}"/>
              </a:ext>
            </a:extLst>
          </p:cNvPr>
          <p:cNvCxnSpPr>
            <a:cxnSpLocks/>
            <a:stCxn id="52" idx="2"/>
            <a:endCxn id="10" idx="1"/>
          </p:cNvCxnSpPr>
          <p:nvPr/>
        </p:nvCxnSpPr>
        <p:spPr>
          <a:xfrm rot="16200000" flipH="1">
            <a:off x="5527076" y="3530554"/>
            <a:ext cx="350993" cy="1068682"/>
          </a:xfrm>
          <a:prstGeom prst="bentConnector2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" name="Google Shape;639;p56">
            <a:extLst>
              <a:ext uri="{FF2B5EF4-FFF2-40B4-BE49-F238E27FC236}">
                <a16:creationId xmlns:a16="http://schemas.microsoft.com/office/drawing/2014/main" id="{E8245F4F-4F7F-BC7D-068A-33B360445340}"/>
              </a:ext>
            </a:extLst>
          </p:cNvPr>
          <p:cNvSpPr/>
          <p:nvPr/>
        </p:nvSpPr>
        <p:spPr>
          <a:xfrm>
            <a:off x="5058775" y="3091380"/>
            <a:ext cx="217200" cy="217200"/>
          </a:xfrm>
          <a:prstGeom prst="roundRect">
            <a:avLst>
              <a:gd name="adj" fmla="val 16667"/>
            </a:avLst>
          </a:prstGeom>
          <a:solidFill>
            <a:srgbClr val="B12E0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5" name="Google Shape;663;p56">
            <a:extLst>
              <a:ext uri="{FF2B5EF4-FFF2-40B4-BE49-F238E27FC236}">
                <a16:creationId xmlns:a16="http://schemas.microsoft.com/office/drawing/2014/main" id="{2BF58DF4-29D5-BBD8-12EF-E3F27D39B3B1}"/>
              </a:ext>
            </a:extLst>
          </p:cNvPr>
          <p:cNvCxnSpPr>
            <a:cxnSpLocks/>
            <a:stCxn id="9" idx="2"/>
            <a:endCxn id="7" idx="0"/>
          </p:cNvCxnSpPr>
          <p:nvPr/>
        </p:nvCxnSpPr>
        <p:spPr>
          <a:xfrm>
            <a:off x="5167375" y="2664470"/>
            <a:ext cx="0" cy="42691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" name="Google Shape;646;p56">
            <a:extLst>
              <a:ext uri="{FF2B5EF4-FFF2-40B4-BE49-F238E27FC236}">
                <a16:creationId xmlns:a16="http://schemas.microsoft.com/office/drawing/2014/main" id="{2F83677D-E91E-B516-8E82-6FCAA3F9B3B7}"/>
              </a:ext>
            </a:extLst>
          </p:cNvPr>
          <p:cNvSpPr txBox="1"/>
          <p:nvPr/>
        </p:nvSpPr>
        <p:spPr>
          <a:xfrm flipH="1">
            <a:off x="831702" y="2374624"/>
            <a:ext cx="2144961" cy="4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sz="2000" dirty="0">
                <a:solidFill>
                  <a:schemeClr val="tx1"/>
                </a:solidFill>
                <a:latin typeface="Karla" pitchFamily="2" charset="0"/>
              </a:rPr>
              <a:t>2. Demonstrație</a:t>
            </a:r>
            <a:endParaRPr sz="2000" b="1" dirty="0">
              <a:solidFill>
                <a:schemeClr val="tx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49" name="Google Shape;670;p56">
            <a:extLst>
              <a:ext uri="{FF2B5EF4-FFF2-40B4-BE49-F238E27FC236}">
                <a16:creationId xmlns:a16="http://schemas.microsoft.com/office/drawing/2014/main" id="{7BBE1FEB-A60A-1506-A381-C3D1B2C60F87}"/>
              </a:ext>
            </a:extLst>
          </p:cNvPr>
          <p:cNvCxnSpPr>
            <a:cxnSpLocks/>
          </p:cNvCxnSpPr>
          <p:nvPr/>
        </p:nvCxnSpPr>
        <p:spPr>
          <a:xfrm>
            <a:off x="1061238" y="837466"/>
            <a:ext cx="1478762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709C59A-9A5A-BC7C-CA23-DDA126C1E6E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F2E49D-D5D8-454A-821B-467E63ABC893}" type="slidenum">
              <a:rPr lang="en-US" smtClean="0"/>
              <a:t>1</a:t>
            </a:fld>
            <a:endParaRPr lang="en-US"/>
          </a:p>
        </p:txBody>
      </p:sp>
      <p:sp>
        <p:nvSpPr>
          <p:cNvPr id="12" name="Google Shape;634;p56">
            <a:extLst>
              <a:ext uri="{FF2B5EF4-FFF2-40B4-BE49-F238E27FC236}">
                <a16:creationId xmlns:a16="http://schemas.microsoft.com/office/drawing/2014/main" id="{5ADD2B98-6774-2788-70DA-02C0AFCDE885}"/>
              </a:ext>
            </a:extLst>
          </p:cNvPr>
          <p:cNvSpPr/>
          <p:nvPr/>
        </p:nvSpPr>
        <p:spPr>
          <a:xfrm>
            <a:off x="648097" y="1826431"/>
            <a:ext cx="217200" cy="217200"/>
          </a:xfrm>
          <a:prstGeom prst="roundRect">
            <a:avLst>
              <a:gd name="adj" fmla="val 16667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3" name="Google Shape;660;p56">
            <a:extLst>
              <a:ext uri="{FF2B5EF4-FFF2-40B4-BE49-F238E27FC236}">
                <a16:creationId xmlns:a16="http://schemas.microsoft.com/office/drawing/2014/main" id="{28A936FA-618A-4B20-7AF9-C966E4651B70}"/>
              </a:ext>
            </a:extLst>
          </p:cNvPr>
          <p:cNvCxnSpPr>
            <a:cxnSpLocks/>
            <a:stCxn id="12" idx="2"/>
            <a:endCxn id="2" idx="0"/>
          </p:cNvCxnSpPr>
          <p:nvPr/>
        </p:nvCxnSpPr>
        <p:spPr>
          <a:xfrm flipH="1">
            <a:off x="756541" y="2043631"/>
            <a:ext cx="156" cy="45196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Google Shape;646;p56">
            <a:extLst>
              <a:ext uri="{FF2B5EF4-FFF2-40B4-BE49-F238E27FC236}">
                <a16:creationId xmlns:a16="http://schemas.microsoft.com/office/drawing/2014/main" id="{E0F8AF3A-88CC-8CAB-434A-B02167BC93C4}"/>
              </a:ext>
            </a:extLst>
          </p:cNvPr>
          <p:cNvSpPr txBox="1"/>
          <p:nvPr/>
        </p:nvSpPr>
        <p:spPr>
          <a:xfrm flipH="1">
            <a:off x="870316" y="1712138"/>
            <a:ext cx="1952892" cy="4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sz="2000" dirty="0">
                <a:solidFill>
                  <a:schemeClr val="tx1"/>
                </a:solidFill>
                <a:latin typeface="Karla" pitchFamily="2" charset="0"/>
              </a:rPr>
              <a:t>   </a:t>
            </a:r>
            <a:br>
              <a:rPr lang="ro-RO" sz="2000" dirty="0">
                <a:solidFill>
                  <a:schemeClr val="tx1"/>
                </a:solidFill>
                <a:latin typeface="Karla" pitchFamily="2" charset="0"/>
              </a:rPr>
            </a:br>
            <a:r>
              <a:rPr lang="ro-RO" sz="2000" dirty="0">
                <a:solidFill>
                  <a:schemeClr val="tx1"/>
                </a:solidFill>
                <a:latin typeface="Karla" pitchFamily="2" charset="0"/>
              </a:rPr>
              <a:t>1. Introducere</a:t>
            </a:r>
            <a:endParaRPr sz="2000" b="1" dirty="0">
              <a:solidFill>
                <a:schemeClr val="tx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8" name="Google Shape;638;p56">
            <a:extLst>
              <a:ext uri="{FF2B5EF4-FFF2-40B4-BE49-F238E27FC236}">
                <a16:creationId xmlns:a16="http://schemas.microsoft.com/office/drawing/2014/main" id="{43FE2F3F-2C67-C3A8-A8C5-44AB47EFBEEF}"/>
              </a:ext>
            </a:extLst>
          </p:cNvPr>
          <p:cNvSpPr/>
          <p:nvPr/>
        </p:nvSpPr>
        <p:spPr>
          <a:xfrm>
            <a:off x="5060488" y="1769724"/>
            <a:ext cx="217200" cy="217200"/>
          </a:xfrm>
          <a:prstGeom prst="roundRect">
            <a:avLst>
              <a:gd name="adj" fmla="val 16667"/>
            </a:avLst>
          </a:prstGeom>
          <a:solidFill>
            <a:srgbClr val="00B0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0" name="Google Shape;663;p56">
            <a:extLst>
              <a:ext uri="{FF2B5EF4-FFF2-40B4-BE49-F238E27FC236}">
                <a16:creationId xmlns:a16="http://schemas.microsoft.com/office/drawing/2014/main" id="{065CE4FB-9062-D5DD-08AC-618E9390631E}"/>
              </a:ext>
            </a:extLst>
          </p:cNvPr>
          <p:cNvCxnSpPr>
            <a:cxnSpLocks/>
            <a:stCxn id="18" idx="2"/>
            <a:endCxn id="9" idx="0"/>
          </p:cNvCxnSpPr>
          <p:nvPr/>
        </p:nvCxnSpPr>
        <p:spPr>
          <a:xfrm flipH="1">
            <a:off x="5167375" y="1986924"/>
            <a:ext cx="1713" cy="460346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" name="Google Shape;663;p56">
            <a:extLst>
              <a:ext uri="{FF2B5EF4-FFF2-40B4-BE49-F238E27FC236}">
                <a16:creationId xmlns:a16="http://schemas.microsoft.com/office/drawing/2014/main" id="{CEBEC90F-7057-A920-BFCE-545ADA7EFF22}"/>
              </a:ext>
            </a:extLst>
          </p:cNvPr>
          <p:cNvCxnSpPr>
            <a:cxnSpLocks/>
            <a:stCxn id="5" idx="2"/>
            <a:endCxn id="18" idx="0"/>
          </p:cNvCxnSpPr>
          <p:nvPr/>
        </p:nvCxnSpPr>
        <p:spPr>
          <a:xfrm flipH="1">
            <a:off x="5169088" y="1335725"/>
            <a:ext cx="2" cy="433999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" name="Google Shape;650;p56">
            <a:extLst>
              <a:ext uri="{FF2B5EF4-FFF2-40B4-BE49-F238E27FC236}">
                <a16:creationId xmlns:a16="http://schemas.microsoft.com/office/drawing/2014/main" id="{BAEAEDD6-061D-8454-4D4B-861E0384BFBC}"/>
              </a:ext>
            </a:extLst>
          </p:cNvPr>
          <p:cNvSpPr txBox="1"/>
          <p:nvPr/>
        </p:nvSpPr>
        <p:spPr>
          <a:xfrm flipH="1">
            <a:off x="5138002" y="1667324"/>
            <a:ext cx="3525915" cy="4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152400" algn="l"/>
            <a:r>
              <a:rPr lang="ro-RO" sz="2000" dirty="0">
                <a:solidFill>
                  <a:schemeClr val="tx1"/>
                </a:solidFill>
                <a:latin typeface="Karla" pitchFamily="2" charset="0"/>
              </a:rPr>
              <a:t>6</a:t>
            </a:r>
            <a:r>
              <a:rPr lang="en-US" sz="2000" dirty="0">
                <a:solidFill>
                  <a:schemeClr val="tx1"/>
                </a:solidFill>
                <a:latin typeface="Karla" pitchFamily="2" charset="0"/>
              </a:rPr>
              <a:t>. </a:t>
            </a:r>
            <a:r>
              <a:rPr lang="ro-RO" sz="2000" dirty="0">
                <a:solidFill>
                  <a:schemeClr val="tx1"/>
                </a:solidFill>
                <a:latin typeface="Karla" pitchFamily="2" charset="0"/>
              </a:rPr>
              <a:t>Arhitectura </a:t>
            </a:r>
            <a:r>
              <a:rPr lang="en-US" sz="2000" dirty="0">
                <a:solidFill>
                  <a:schemeClr val="tx1"/>
                </a:solidFill>
                <a:latin typeface="Karla" pitchFamily="2" charset="0"/>
              </a:rPr>
              <a:t>s</a:t>
            </a:r>
            <a:r>
              <a:rPr lang="ro-RO" sz="2000" dirty="0" err="1">
                <a:solidFill>
                  <a:schemeClr val="tx1"/>
                </a:solidFill>
                <a:latin typeface="Karla" pitchFamily="2" charset="0"/>
              </a:rPr>
              <a:t>oftware</a:t>
            </a:r>
            <a:endParaRPr lang="ro-RO" sz="2000" dirty="0">
              <a:solidFill>
                <a:schemeClr val="tx1"/>
              </a:solidFill>
              <a:latin typeface="Karla" pitchFamily="2" charset="0"/>
            </a:endParaRPr>
          </a:p>
        </p:txBody>
      </p:sp>
      <p:sp>
        <p:nvSpPr>
          <p:cNvPr id="51" name="Google Shape;652;p56">
            <a:extLst>
              <a:ext uri="{FF2B5EF4-FFF2-40B4-BE49-F238E27FC236}">
                <a16:creationId xmlns:a16="http://schemas.microsoft.com/office/drawing/2014/main" id="{BA913835-5452-2117-7B47-A9014A0AC33C}"/>
              </a:ext>
            </a:extLst>
          </p:cNvPr>
          <p:cNvSpPr txBox="1"/>
          <p:nvPr/>
        </p:nvSpPr>
        <p:spPr>
          <a:xfrm flipH="1">
            <a:off x="5168231" y="3552739"/>
            <a:ext cx="3078125" cy="4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152400" algn="l"/>
            <a:r>
              <a:rPr lang="ro-RO" sz="2000" dirty="0">
                <a:solidFill>
                  <a:schemeClr val="tx1"/>
                </a:solidFill>
                <a:latin typeface="Karla" pitchFamily="2" charset="0"/>
              </a:rPr>
              <a:t>9</a:t>
            </a:r>
            <a:r>
              <a:rPr lang="en-US" sz="2000" dirty="0">
                <a:solidFill>
                  <a:schemeClr val="tx1"/>
                </a:solidFill>
                <a:latin typeface="Karla" pitchFamily="2" charset="0"/>
              </a:rPr>
              <a:t>. </a:t>
            </a:r>
            <a:r>
              <a:rPr lang="ro-RO" sz="2000" dirty="0">
                <a:solidFill>
                  <a:schemeClr val="tx1"/>
                </a:solidFill>
                <a:latin typeface="Karla" pitchFamily="2" charset="0"/>
              </a:rPr>
              <a:t>Dezvoltări viitoare</a:t>
            </a:r>
          </a:p>
        </p:txBody>
      </p:sp>
      <p:sp>
        <p:nvSpPr>
          <p:cNvPr id="52" name="Google Shape;639;p56">
            <a:extLst>
              <a:ext uri="{FF2B5EF4-FFF2-40B4-BE49-F238E27FC236}">
                <a16:creationId xmlns:a16="http://schemas.microsoft.com/office/drawing/2014/main" id="{2AD7162E-798A-33F8-7F99-5F654ACF1EEA}"/>
              </a:ext>
            </a:extLst>
          </p:cNvPr>
          <p:cNvSpPr/>
          <p:nvPr/>
        </p:nvSpPr>
        <p:spPr>
          <a:xfrm>
            <a:off x="5059631" y="3672199"/>
            <a:ext cx="217200" cy="217200"/>
          </a:xfrm>
          <a:prstGeom prst="roundRect">
            <a:avLst>
              <a:gd name="adj" fmla="val 16667"/>
            </a:avLst>
          </a:prstGeom>
          <a:solidFill>
            <a:schemeClr val="tx1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3" name="Google Shape;663;p56">
            <a:extLst>
              <a:ext uri="{FF2B5EF4-FFF2-40B4-BE49-F238E27FC236}">
                <a16:creationId xmlns:a16="http://schemas.microsoft.com/office/drawing/2014/main" id="{C63DF7DA-27D6-CEBE-4AAC-9070EC764D54}"/>
              </a:ext>
            </a:extLst>
          </p:cNvPr>
          <p:cNvCxnSpPr>
            <a:cxnSpLocks/>
            <a:stCxn id="7" idx="2"/>
            <a:endCxn id="52" idx="0"/>
          </p:cNvCxnSpPr>
          <p:nvPr/>
        </p:nvCxnSpPr>
        <p:spPr>
          <a:xfrm>
            <a:off x="5167375" y="3308580"/>
            <a:ext cx="856" cy="363619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3" name="Google Shape;634;p56">
            <a:extLst>
              <a:ext uri="{FF2B5EF4-FFF2-40B4-BE49-F238E27FC236}">
                <a16:creationId xmlns:a16="http://schemas.microsoft.com/office/drawing/2014/main" id="{27E9BFB2-013F-F1B4-E242-01CF35E2BEE0}"/>
              </a:ext>
            </a:extLst>
          </p:cNvPr>
          <p:cNvSpPr/>
          <p:nvPr/>
        </p:nvSpPr>
        <p:spPr>
          <a:xfrm>
            <a:off x="649366" y="1176251"/>
            <a:ext cx="217200" cy="217200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4" name="Google Shape;660;p56">
            <a:extLst>
              <a:ext uri="{FF2B5EF4-FFF2-40B4-BE49-F238E27FC236}">
                <a16:creationId xmlns:a16="http://schemas.microsoft.com/office/drawing/2014/main" id="{33164878-A4A1-D6FB-76CF-F9A22469BE36}"/>
              </a:ext>
            </a:extLst>
          </p:cNvPr>
          <p:cNvCxnSpPr>
            <a:cxnSpLocks/>
            <a:stCxn id="93" idx="2"/>
            <a:endCxn id="12" idx="0"/>
          </p:cNvCxnSpPr>
          <p:nvPr/>
        </p:nvCxnSpPr>
        <p:spPr>
          <a:xfrm flipH="1">
            <a:off x="756697" y="1393451"/>
            <a:ext cx="1269" cy="43298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5" name="Google Shape;646;p56">
            <a:extLst>
              <a:ext uri="{FF2B5EF4-FFF2-40B4-BE49-F238E27FC236}">
                <a16:creationId xmlns:a16="http://schemas.microsoft.com/office/drawing/2014/main" id="{896E5E23-8237-D30C-538B-2B055FAF88F0}"/>
              </a:ext>
            </a:extLst>
          </p:cNvPr>
          <p:cNvSpPr txBox="1"/>
          <p:nvPr/>
        </p:nvSpPr>
        <p:spPr>
          <a:xfrm flipH="1">
            <a:off x="710762" y="1055284"/>
            <a:ext cx="1974640" cy="4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sz="2000" b="1" dirty="0">
                <a:solidFill>
                  <a:schemeClr val="tx1"/>
                </a:solidFill>
                <a:latin typeface="Karla" pitchFamily="2" charset="0"/>
                <a:ea typeface="Inter"/>
                <a:cs typeface="Inter"/>
                <a:sym typeface="Inter"/>
              </a:rPr>
              <a:t>   </a:t>
            </a:r>
            <a:r>
              <a:rPr lang="ro-RO" sz="2000" dirty="0">
                <a:solidFill>
                  <a:schemeClr val="tx1"/>
                </a:solidFill>
                <a:latin typeface="Karla" pitchFamily="2" charset="0"/>
                <a:ea typeface="Inter"/>
                <a:cs typeface="Inter"/>
                <a:sym typeface="Inter"/>
              </a:rPr>
              <a:t>Motivație</a:t>
            </a:r>
            <a:endParaRPr sz="2000" dirty="0">
              <a:solidFill>
                <a:schemeClr val="tx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1419309320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1" grpId="0"/>
      <p:bldP spid="24" grpId="0"/>
      <p:bldP spid="26" grpId="0"/>
      <p:bldP spid="30" grpId="0"/>
      <p:bldP spid="32" grpId="0"/>
      <p:bldP spid="48" grpId="0"/>
      <p:bldP spid="14" grpId="0"/>
      <p:bldP spid="46" grpId="0"/>
      <p:bldP spid="51" grpId="0"/>
      <p:bldP spid="9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569016-2884-4B71-C84E-ABDB3B0A8E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2072" y="-120447"/>
            <a:ext cx="7704000" cy="645343"/>
          </a:xfrm>
        </p:spPr>
        <p:txBody>
          <a:bodyPr/>
          <a:lstStyle/>
          <a:p>
            <a:r>
              <a:rPr lang="ro-RO" dirty="0"/>
              <a:t>Motivație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8747572-FE6F-E691-946E-91C50C7EF49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F2E49D-D5D8-454A-821B-467E63ABC893}" type="slidenum">
              <a:rPr lang="en-US" smtClean="0"/>
              <a:t>2</a:t>
            </a:fld>
            <a:endParaRPr lang="en-US"/>
          </a:p>
        </p:txBody>
      </p:sp>
      <p:grpSp>
        <p:nvGrpSpPr>
          <p:cNvPr id="18" name="Google Shape;3179;p41">
            <a:extLst>
              <a:ext uri="{FF2B5EF4-FFF2-40B4-BE49-F238E27FC236}">
                <a16:creationId xmlns:a16="http://schemas.microsoft.com/office/drawing/2014/main" id="{DF5662E6-28C2-EABD-B1F3-D374CDE02D49}"/>
              </a:ext>
            </a:extLst>
          </p:cNvPr>
          <p:cNvGrpSpPr/>
          <p:nvPr/>
        </p:nvGrpSpPr>
        <p:grpSpPr>
          <a:xfrm>
            <a:off x="5576455" y="616527"/>
            <a:ext cx="3179617" cy="4182829"/>
            <a:chOff x="5186401" y="494525"/>
            <a:chExt cx="1834973" cy="3724678"/>
          </a:xfrm>
        </p:grpSpPr>
        <p:sp>
          <p:nvSpPr>
            <p:cNvPr id="19" name="Google Shape;3180;p41">
              <a:extLst>
                <a:ext uri="{FF2B5EF4-FFF2-40B4-BE49-F238E27FC236}">
                  <a16:creationId xmlns:a16="http://schemas.microsoft.com/office/drawing/2014/main" id="{07FCA66F-2367-879D-DCDD-5AF3750E9D88}"/>
                </a:ext>
              </a:extLst>
            </p:cNvPr>
            <p:cNvSpPr/>
            <p:nvPr/>
          </p:nvSpPr>
          <p:spPr>
            <a:xfrm>
              <a:off x="5186401" y="494525"/>
              <a:ext cx="1834973" cy="3724678"/>
            </a:xfrm>
            <a:custGeom>
              <a:avLst/>
              <a:gdLst/>
              <a:ahLst/>
              <a:cxnLst/>
              <a:rect l="l" t="t" r="r" b="b"/>
              <a:pathLst>
                <a:path w="93205" h="189190" extrusionOk="0">
                  <a:moveTo>
                    <a:pt x="2870" y="0"/>
                  </a:moveTo>
                  <a:cubicBezTo>
                    <a:pt x="1280" y="0"/>
                    <a:pt x="0" y="1280"/>
                    <a:pt x="0" y="2914"/>
                  </a:cubicBezTo>
                  <a:lnTo>
                    <a:pt x="0" y="186320"/>
                  </a:lnTo>
                  <a:cubicBezTo>
                    <a:pt x="0" y="187909"/>
                    <a:pt x="1280" y="189190"/>
                    <a:pt x="2870" y="189190"/>
                  </a:cubicBezTo>
                  <a:lnTo>
                    <a:pt x="90334" y="189190"/>
                  </a:lnTo>
                  <a:cubicBezTo>
                    <a:pt x="91924" y="189190"/>
                    <a:pt x="93204" y="187909"/>
                    <a:pt x="93204" y="186320"/>
                  </a:cubicBezTo>
                  <a:lnTo>
                    <a:pt x="93204" y="2914"/>
                  </a:lnTo>
                  <a:cubicBezTo>
                    <a:pt x="93204" y="1280"/>
                    <a:pt x="91924" y="0"/>
                    <a:pt x="90334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  <a:effectLst>
              <a:outerShdw blurRad="242888" dist="19050" dir="5400000" algn="bl" rotWithShape="0">
                <a:schemeClr val="dk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" name="Google Shape;3181;p41">
              <a:extLst>
                <a:ext uri="{FF2B5EF4-FFF2-40B4-BE49-F238E27FC236}">
                  <a16:creationId xmlns:a16="http://schemas.microsoft.com/office/drawing/2014/main" id="{40791BCF-52A0-DBE3-77D5-8A2CC952D847}"/>
                </a:ext>
              </a:extLst>
            </p:cNvPr>
            <p:cNvSpPr/>
            <p:nvPr/>
          </p:nvSpPr>
          <p:spPr>
            <a:xfrm>
              <a:off x="5890454" y="4013530"/>
              <a:ext cx="458108" cy="154724"/>
            </a:xfrm>
            <a:custGeom>
              <a:avLst/>
              <a:gdLst/>
              <a:ahLst/>
              <a:cxnLst/>
              <a:rect l="l" t="t" r="r" b="b"/>
              <a:pathLst>
                <a:path w="23269" h="7859" extrusionOk="0">
                  <a:moveTo>
                    <a:pt x="796" y="0"/>
                  </a:moveTo>
                  <a:cubicBezTo>
                    <a:pt x="354" y="0"/>
                    <a:pt x="1" y="353"/>
                    <a:pt x="1" y="751"/>
                  </a:cubicBezTo>
                  <a:lnTo>
                    <a:pt x="1" y="7064"/>
                  </a:lnTo>
                  <a:cubicBezTo>
                    <a:pt x="1" y="7506"/>
                    <a:pt x="354" y="7859"/>
                    <a:pt x="796" y="7859"/>
                  </a:cubicBezTo>
                  <a:lnTo>
                    <a:pt x="22474" y="7859"/>
                  </a:lnTo>
                  <a:cubicBezTo>
                    <a:pt x="22916" y="7859"/>
                    <a:pt x="23269" y="7506"/>
                    <a:pt x="23269" y="7064"/>
                  </a:cubicBezTo>
                  <a:lnTo>
                    <a:pt x="23269" y="751"/>
                  </a:lnTo>
                  <a:cubicBezTo>
                    <a:pt x="23269" y="353"/>
                    <a:pt x="22916" y="0"/>
                    <a:pt x="22474" y="0"/>
                  </a:cubicBez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lt1"/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11F27A70-EB53-D46E-89C2-0B94B3349B35}"/>
              </a:ext>
            </a:extLst>
          </p:cNvPr>
          <p:cNvSpPr txBox="1"/>
          <p:nvPr/>
        </p:nvSpPr>
        <p:spPr>
          <a:xfrm>
            <a:off x="5507364" y="670140"/>
            <a:ext cx="32766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chemeClr val="tx2">
                    <a:lumMod val="10000"/>
                  </a:schemeClr>
                </a:solidFill>
              </a:rPr>
              <a:t>Bluetooth controlled smart car with obstacle</a:t>
            </a:r>
            <a:r>
              <a:rPr lang="ro-RO" sz="1200" b="1" dirty="0">
                <a:solidFill>
                  <a:schemeClr val="tx2">
                    <a:lumMod val="10000"/>
                  </a:schemeClr>
                </a:solidFill>
              </a:rPr>
              <a:t> </a:t>
            </a:r>
            <a:r>
              <a:rPr lang="en-US" sz="1200" b="1" dirty="0">
                <a:solidFill>
                  <a:schemeClr val="tx2">
                    <a:lumMod val="10000"/>
                  </a:schemeClr>
                </a:solidFill>
              </a:rPr>
              <a:t>avoiding capabilities</a:t>
            </a:r>
          </a:p>
          <a:p>
            <a:pPr algn="ctr"/>
            <a:endParaRPr lang="en-US" sz="1200" b="1" dirty="0">
              <a:solidFill>
                <a:schemeClr val="tx2">
                  <a:lumMod val="10000"/>
                </a:schemeClr>
              </a:solidFill>
            </a:endParaRPr>
          </a:p>
        </p:txBody>
      </p:sp>
      <p:cxnSp>
        <p:nvCxnSpPr>
          <p:cNvPr id="30" name="Google Shape;670;p56">
            <a:extLst>
              <a:ext uri="{FF2B5EF4-FFF2-40B4-BE49-F238E27FC236}">
                <a16:creationId xmlns:a16="http://schemas.microsoft.com/office/drawing/2014/main" id="{B74C36AF-5F22-7F41-C9CA-45D7E33E395E}"/>
              </a:ext>
            </a:extLst>
          </p:cNvPr>
          <p:cNvCxnSpPr>
            <a:cxnSpLocks/>
          </p:cNvCxnSpPr>
          <p:nvPr/>
        </p:nvCxnSpPr>
        <p:spPr>
          <a:xfrm>
            <a:off x="1136386" y="524896"/>
            <a:ext cx="1995055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" name="Picture 6" descr="A black controller next to a black car&#10;&#10;Description automatically generated">
            <a:extLst>
              <a:ext uri="{FF2B5EF4-FFF2-40B4-BE49-F238E27FC236}">
                <a16:creationId xmlns:a16="http://schemas.microsoft.com/office/drawing/2014/main" id="{2C285236-77AD-5838-E9B0-027C40C3D0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 flipH="1">
            <a:off x="5530894" y="1513746"/>
            <a:ext cx="3268941" cy="2542770"/>
          </a:xfrm>
          <a:prstGeom prst="rect">
            <a:avLst/>
          </a:prstGeom>
          <a:ln w="38100" cap="sq">
            <a:solidFill>
              <a:schemeClr val="bg1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6" name="Picture 35" descr="A bluetooth symbol on a blue background&#10;&#10;Description automatically generated">
            <a:extLst>
              <a:ext uri="{FF2B5EF4-FFF2-40B4-BE49-F238E27FC236}">
                <a16:creationId xmlns:a16="http://schemas.microsoft.com/office/drawing/2014/main" id="{165E0CE1-8EB3-82C1-3314-D02B0E22FE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5667" y="654392"/>
            <a:ext cx="230405" cy="230405"/>
          </a:xfrm>
          <a:prstGeom prst="rect">
            <a:avLst/>
          </a:prstGeom>
        </p:spPr>
      </p:pic>
      <p:sp>
        <p:nvSpPr>
          <p:cNvPr id="37" name="Google Shape;3186;p41">
            <a:extLst>
              <a:ext uri="{FF2B5EF4-FFF2-40B4-BE49-F238E27FC236}">
                <a16:creationId xmlns:a16="http://schemas.microsoft.com/office/drawing/2014/main" id="{8D05A539-468C-0F20-52AE-4ECED26F42C7}"/>
              </a:ext>
            </a:extLst>
          </p:cNvPr>
          <p:cNvSpPr/>
          <p:nvPr/>
        </p:nvSpPr>
        <p:spPr>
          <a:xfrm>
            <a:off x="0" y="1421717"/>
            <a:ext cx="3401291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sz="1800" b="1" dirty="0">
                <a:solidFill>
                  <a:srgbClr val="B12E0F"/>
                </a:solidFill>
                <a:latin typeface="Karla"/>
                <a:ea typeface="Karla"/>
                <a:cs typeface="Karla"/>
                <a:sym typeface="Karla"/>
              </a:rPr>
              <a:t>USB </a:t>
            </a:r>
            <a:r>
              <a:rPr lang="ro-RO" sz="1800" b="1" dirty="0" err="1">
                <a:solidFill>
                  <a:srgbClr val="B12E0F"/>
                </a:solidFill>
                <a:latin typeface="Karla"/>
                <a:ea typeface="Karla"/>
                <a:cs typeface="Karla"/>
                <a:sym typeface="Karla"/>
              </a:rPr>
              <a:t>Host</a:t>
            </a:r>
            <a:r>
              <a:rPr lang="ro-RO" sz="1800" b="1" dirty="0">
                <a:solidFill>
                  <a:srgbClr val="B12E0F"/>
                </a:solidFill>
                <a:latin typeface="Karla"/>
                <a:ea typeface="Karla"/>
                <a:cs typeface="Karla"/>
                <a:sym typeface="Karla"/>
              </a:rPr>
              <a:t> </a:t>
            </a:r>
            <a:r>
              <a:rPr lang="ro-RO" sz="1800" b="1" dirty="0" err="1">
                <a:solidFill>
                  <a:srgbClr val="B12E0F"/>
                </a:solidFill>
                <a:latin typeface="Karla"/>
                <a:ea typeface="Karla"/>
                <a:cs typeface="Karla"/>
                <a:sym typeface="Karla"/>
              </a:rPr>
              <a:t>Shield</a:t>
            </a:r>
            <a:endParaRPr sz="1800" b="1" dirty="0">
              <a:solidFill>
                <a:srgbClr val="B12E0F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cxnSp>
        <p:nvCxnSpPr>
          <p:cNvPr id="38" name="Google Shape;3189;p41">
            <a:extLst>
              <a:ext uri="{FF2B5EF4-FFF2-40B4-BE49-F238E27FC236}">
                <a16:creationId xmlns:a16="http://schemas.microsoft.com/office/drawing/2014/main" id="{FE491376-02D5-9EC3-683D-99B655FEDB3C}"/>
              </a:ext>
            </a:extLst>
          </p:cNvPr>
          <p:cNvCxnSpPr>
            <a:cxnSpLocks/>
            <a:stCxn id="37" idx="3"/>
          </p:cNvCxnSpPr>
          <p:nvPr/>
        </p:nvCxnSpPr>
        <p:spPr>
          <a:xfrm>
            <a:off x="3401291" y="1660217"/>
            <a:ext cx="2852671" cy="469708"/>
          </a:xfrm>
          <a:prstGeom prst="bentConnector3">
            <a:avLst>
              <a:gd name="adj1" fmla="val 50000"/>
            </a:avLst>
          </a:prstGeom>
          <a:noFill/>
          <a:ln w="38100" cap="flat" cmpd="sng">
            <a:solidFill>
              <a:srgbClr val="B12E0F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39" name="Google Shape;3186;p41">
            <a:extLst>
              <a:ext uri="{FF2B5EF4-FFF2-40B4-BE49-F238E27FC236}">
                <a16:creationId xmlns:a16="http://schemas.microsoft.com/office/drawing/2014/main" id="{90C384BE-9B97-709F-881E-2BC86BE3013D}"/>
              </a:ext>
            </a:extLst>
          </p:cNvPr>
          <p:cNvSpPr/>
          <p:nvPr/>
        </p:nvSpPr>
        <p:spPr>
          <a:xfrm>
            <a:off x="0" y="811144"/>
            <a:ext cx="3401291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sz="1800" b="1" dirty="0">
                <a:solidFill>
                  <a:srgbClr val="0099FF"/>
                </a:solidFill>
                <a:latin typeface="Karla"/>
                <a:ea typeface="Karla"/>
                <a:cs typeface="Karla"/>
                <a:sym typeface="Karla"/>
              </a:rPr>
              <a:t>Placa </a:t>
            </a:r>
            <a:r>
              <a:rPr lang="ro-RO" sz="1800" b="1" dirty="0" err="1">
                <a:solidFill>
                  <a:srgbClr val="0099FF"/>
                </a:solidFill>
                <a:latin typeface="Karla"/>
                <a:ea typeface="Karla"/>
                <a:cs typeface="Karla"/>
                <a:sym typeface="Karla"/>
              </a:rPr>
              <a:t>Arduino</a:t>
            </a:r>
            <a:r>
              <a:rPr lang="ro-RO" sz="1800" b="1" dirty="0">
                <a:solidFill>
                  <a:srgbClr val="0099FF"/>
                </a:solidFill>
                <a:latin typeface="Karla"/>
                <a:ea typeface="Karla"/>
                <a:cs typeface="Karla"/>
                <a:sym typeface="Karla"/>
              </a:rPr>
              <a:t> </a:t>
            </a:r>
            <a:r>
              <a:rPr lang="ro-RO" sz="1800" b="1" dirty="0" err="1">
                <a:solidFill>
                  <a:srgbClr val="0099FF"/>
                </a:solidFill>
                <a:latin typeface="Karla"/>
                <a:ea typeface="Karla"/>
                <a:cs typeface="Karla"/>
                <a:sym typeface="Karla"/>
              </a:rPr>
              <a:t>Uno</a:t>
            </a:r>
            <a:r>
              <a:rPr lang="ro-RO" sz="1800" b="1" dirty="0">
                <a:solidFill>
                  <a:srgbClr val="0099FF"/>
                </a:solidFill>
                <a:latin typeface="Karla"/>
                <a:ea typeface="Karla"/>
                <a:cs typeface="Karla"/>
                <a:sym typeface="Karla"/>
              </a:rPr>
              <a:t> cu </a:t>
            </a:r>
            <a:r>
              <a:rPr lang="ro-RO" sz="1800" b="1" dirty="0" err="1">
                <a:solidFill>
                  <a:srgbClr val="0099FF"/>
                </a:solidFill>
                <a:latin typeface="Karla"/>
                <a:ea typeface="Karla"/>
                <a:cs typeface="Karla"/>
                <a:sym typeface="Karla"/>
              </a:rPr>
              <a:t>microcontroller</a:t>
            </a:r>
            <a:r>
              <a:rPr lang="ro-RO" sz="1800" b="1" dirty="0">
                <a:solidFill>
                  <a:srgbClr val="0099FF"/>
                </a:solidFill>
                <a:latin typeface="Karla"/>
                <a:ea typeface="Karla"/>
                <a:cs typeface="Karla"/>
                <a:sym typeface="Karla"/>
              </a:rPr>
              <a:t> ATmega328P</a:t>
            </a:r>
            <a:endParaRPr sz="1800" b="1" dirty="0">
              <a:solidFill>
                <a:srgbClr val="0099FF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cxnSp>
        <p:nvCxnSpPr>
          <p:cNvPr id="40" name="Google Shape;3189;p41">
            <a:extLst>
              <a:ext uri="{FF2B5EF4-FFF2-40B4-BE49-F238E27FC236}">
                <a16:creationId xmlns:a16="http://schemas.microsoft.com/office/drawing/2014/main" id="{57D08ECF-B59A-86A4-81C1-7CF5C1AEF89A}"/>
              </a:ext>
            </a:extLst>
          </p:cNvPr>
          <p:cNvCxnSpPr>
            <a:cxnSpLocks/>
            <a:stCxn id="39" idx="3"/>
          </p:cNvCxnSpPr>
          <p:nvPr/>
        </p:nvCxnSpPr>
        <p:spPr>
          <a:xfrm>
            <a:off x="3401291" y="1049644"/>
            <a:ext cx="2999509" cy="1269704"/>
          </a:xfrm>
          <a:prstGeom prst="bentConnector3">
            <a:avLst>
              <a:gd name="adj1" fmla="val 50000"/>
            </a:avLst>
          </a:prstGeom>
          <a:noFill/>
          <a:ln w="38100" cap="flat" cmpd="sng">
            <a:solidFill>
              <a:srgbClr val="0070C0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41" name="Google Shape;3189;p41">
            <a:extLst>
              <a:ext uri="{FF2B5EF4-FFF2-40B4-BE49-F238E27FC236}">
                <a16:creationId xmlns:a16="http://schemas.microsoft.com/office/drawing/2014/main" id="{A59CBA63-C7FE-28CD-B071-4C47E3027833}"/>
              </a:ext>
            </a:extLst>
          </p:cNvPr>
          <p:cNvCxnSpPr>
            <a:cxnSpLocks/>
            <a:stCxn id="45" idx="3"/>
          </p:cNvCxnSpPr>
          <p:nvPr/>
        </p:nvCxnSpPr>
        <p:spPr>
          <a:xfrm flipV="1">
            <a:off x="3401291" y="1990348"/>
            <a:ext cx="2796173" cy="1623116"/>
          </a:xfrm>
          <a:prstGeom prst="bentConnector3">
            <a:avLst>
              <a:gd name="adj1" fmla="val 71006"/>
            </a:avLst>
          </a:prstGeom>
          <a:noFill/>
          <a:ln w="38100" cap="flat" cmpd="sng">
            <a:solidFill>
              <a:srgbClr val="C7751B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42" name="Google Shape;3189;p41">
            <a:extLst>
              <a:ext uri="{FF2B5EF4-FFF2-40B4-BE49-F238E27FC236}">
                <a16:creationId xmlns:a16="http://schemas.microsoft.com/office/drawing/2014/main" id="{ADFF33E1-6DDA-9580-A907-550D8F387919}"/>
              </a:ext>
            </a:extLst>
          </p:cNvPr>
          <p:cNvCxnSpPr>
            <a:cxnSpLocks/>
            <a:stCxn id="48" idx="3"/>
          </p:cNvCxnSpPr>
          <p:nvPr/>
        </p:nvCxnSpPr>
        <p:spPr>
          <a:xfrm flipV="1">
            <a:off x="3401291" y="2189147"/>
            <a:ext cx="2946113" cy="36712"/>
          </a:xfrm>
          <a:prstGeom prst="bentConnector3">
            <a:avLst>
              <a:gd name="adj1" fmla="val 45469"/>
            </a:avLst>
          </a:prstGeom>
          <a:noFill/>
          <a:ln w="38100" cap="flat" cmpd="sng">
            <a:solidFill>
              <a:srgbClr val="7030A0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43" name="Google Shape;3189;p41">
            <a:extLst>
              <a:ext uri="{FF2B5EF4-FFF2-40B4-BE49-F238E27FC236}">
                <a16:creationId xmlns:a16="http://schemas.microsoft.com/office/drawing/2014/main" id="{7BA44F10-70F5-DD93-0ADE-D0F083D01C06}"/>
              </a:ext>
            </a:extLst>
          </p:cNvPr>
          <p:cNvCxnSpPr>
            <a:cxnSpLocks/>
            <a:stCxn id="47" idx="3"/>
          </p:cNvCxnSpPr>
          <p:nvPr/>
        </p:nvCxnSpPr>
        <p:spPr>
          <a:xfrm flipV="1">
            <a:off x="3401291" y="1826665"/>
            <a:ext cx="4823989" cy="1058326"/>
          </a:xfrm>
          <a:prstGeom prst="bentConnector3">
            <a:avLst>
              <a:gd name="adj1" fmla="val 50000"/>
            </a:avLst>
          </a:prstGeom>
          <a:noFill/>
          <a:ln w="38100" cap="flat" cmpd="sng">
            <a:solidFill>
              <a:srgbClr val="FF3399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44" name="Google Shape;3189;p41">
            <a:extLst>
              <a:ext uri="{FF2B5EF4-FFF2-40B4-BE49-F238E27FC236}">
                <a16:creationId xmlns:a16="http://schemas.microsoft.com/office/drawing/2014/main" id="{B0A018B8-3CCB-FB0A-AFAC-9AC12CB11739}"/>
              </a:ext>
            </a:extLst>
          </p:cNvPr>
          <p:cNvCxnSpPr>
            <a:cxnSpLocks/>
            <a:stCxn id="46" idx="3"/>
          </p:cNvCxnSpPr>
          <p:nvPr/>
        </p:nvCxnSpPr>
        <p:spPr>
          <a:xfrm flipV="1">
            <a:off x="3401291" y="3777147"/>
            <a:ext cx="2852671" cy="432563"/>
          </a:xfrm>
          <a:prstGeom prst="bentConnector3">
            <a:avLst>
              <a:gd name="adj1" fmla="val 50000"/>
            </a:avLst>
          </a:prstGeom>
          <a:noFill/>
          <a:ln w="38100" cap="flat" cmpd="sng">
            <a:solidFill>
              <a:srgbClr val="F2B4EB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45" name="Google Shape;3186;p41">
            <a:extLst>
              <a:ext uri="{FF2B5EF4-FFF2-40B4-BE49-F238E27FC236}">
                <a16:creationId xmlns:a16="http://schemas.microsoft.com/office/drawing/2014/main" id="{250E2FF3-521A-6EF2-EA2A-8189B8BB57D2}"/>
              </a:ext>
            </a:extLst>
          </p:cNvPr>
          <p:cNvSpPr/>
          <p:nvPr/>
        </p:nvSpPr>
        <p:spPr>
          <a:xfrm>
            <a:off x="0" y="3359457"/>
            <a:ext cx="3401291" cy="508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sz="1800" b="1" dirty="0" err="1">
                <a:solidFill>
                  <a:srgbClr val="C7751B"/>
                </a:solidFill>
                <a:latin typeface="Karla"/>
                <a:ea typeface="Karla"/>
                <a:cs typeface="Karla"/>
                <a:sym typeface="Karla"/>
              </a:rPr>
              <a:t>Shield</a:t>
            </a:r>
            <a:r>
              <a:rPr lang="ro-RO" sz="1800" b="1" dirty="0">
                <a:solidFill>
                  <a:srgbClr val="C7751B"/>
                </a:solidFill>
                <a:latin typeface="Karla"/>
                <a:ea typeface="Karla"/>
                <a:cs typeface="Karla"/>
                <a:sym typeface="Karla"/>
              </a:rPr>
              <a:t> expansiune I/O</a:t>
            </a:r>
            <a:endParaRPr sz="1800" b="1" dirty="0">
              <a:solidFill>
                <a:srgbClr val="C7751B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6" name="Google Shape;3186;p41">
            <a:extLst>
              <a:ext uri="{FF2B5EF4-FFF2-40B4-BE49-F238E27FC236}">
                <a16:creationId xmlns:a16="http://schemas.microsoft.com/office/drawing/2014/main" id="{CABA81C4-6E47-264E-603C-226779FA105F}"/>
              </a:ext>
            </a:extLst>
          </p:cNvPr>
          <p:cNvSpPr/>
          <p:nvPr/>
        </p:nvSpPr>
        <p:spPr>
          <a:xfrm>
            <a:off x="0" y="3971210"/>
            <a:ext cx="3401291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sz="1800" b="1" dirty="0" err="1">
                <a:solidFill>
                  <a:srgbClr val="F2B4EB"/>
                </a:solidFill>
                <a:latin typeface="Karla"/>
                <a:ea typeface="Karla"/>
                <a:cs typeface="Karla"/>
                <a:sym typeface="Karla"/>
              </a:rPr>
              <a:t>PlayStation</a:t>
            </a:r>
            <a:r>
              <a:rPr lang="ro-RO" sz="1800" b="1" dirty="0">
                <a:solidFill>
                  <a:srgbClr val="F2B4EB"/>
                </a:solidFill>
                <a:latin typeface="Karla"/>
                <a:ea typeface="Karla"/>
                <a:cs typeface="Karla"/>
                <a:sym typeface="Karla"/>
              </a:rPr>
              <a:t> 5 Controller</a:t>
            </a:r>
          </a:p>
        </p:txBody>
      </p:sp>
      <p:sp>
        <p:nvSpPr>
          <p:cNvPr id="47" name="Google Shape;3186;p41">
            <a:extLst>
              <a:ext uri="{FF2B5EF4-FFF2-40B4-BE49-F238E27FC236}">
                <a16:creationId xmlns:a16="http://schemas.microsoft.com/office/drawing/2014/main" id="{A1443BB9-F3B9-2FC8-BA10-8E78470B3241}"/>
              </a:ext>
            </a:extLst>
          </p:cNvPr>
          <p:cNvSpPr/>
          <p:nvPr/>
        </p:nvSpPr>
        <p:spPr>
          <a:xfrm>
            <a:off x="0" y="2512919"/>
            <a:ext cx="3401291" cy="744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sz="1800" b="1" dirty="0">
                <a:solidFill>
                  <a:srgbClr val="FF3399"/>
                </a:solidFill>
                <a:latin typeface="Karla"/>
              </a:rPr>
              <a:t>Senzor ultrasonic</a:t>
            </a:r>
            <a:endParaRPr sz="1800" b="1" dirty="0">
              <a:solidFill>
                <a:srgbClr val="FF3399"/>
              </a:solidFill>
              <a:latin typeface="Karla"/>
              <a:sym typeface="Karla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B93A9CF-F878-0DFE-E853-1C31675C8FC5}"/>
              </a:ext>
            </a:extLst>
          </p:cNvPr>
          <p:cNvSpPr txBox="1"/>
          <p:nvPr/>
        </p:nvSpPr>
        <p:spPr>
          <a:xfrm>
            <a:off x="0" y="2041193"/>
            <a:ext cx="34012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sz="1800" b="1" dirty="0">
                <a:solidFill>
                  <a:srgbClr val="7030A0"/>
                </a:solidFill>
                <a:latin typeface="Karla"/>
              </a:rPr>
              <a:t>USB Bluetooth </a:t>
            </a:r>
            <a:r>
              <a:rPr lang="ro-RO" sz="1800" b="1" dirty="0" err="1">
                <a:solidFill>
                  <a:srgbClr val="7030A0"/>
                </a:solidFill>
                <a:latin typeface="Karla"/>
              </a:rPr>
              <a:t>Receiver</a:t>
            </a:r>
            <a:endParaRPr lang="it-IT" sz="1800" b="1" dirty="0">
              <a:solidFill>
                <a:srgbClr val="7030A0"/>
              </a:solidFill>
              <a:latin typeface="Karla"/>
              <a:sym typeface="Karla"/>
            </a:endParaRPr>
          </a:p>
        </p:txBody>
      </p:sp>
    </p:spTree>
    <p:extLst>
      <p:ext uri="{BB962C8B-B14F-4D97-AF65-F5344CB8AC3E}">
        <p14:creationId xmlns:p14="http://schemas.microsoft.com/office/powerpoint/2010/main" val="1985752303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37" grpId="0"/>
      <p:bldP spid="39" grpId="0"/>
      <p:bldP spid="45" grpId="0"/>
      <p:bldP spid="46" grpId="0"/>
      <p:bldP spid="47" grpId="0"/>
      <p:bldP spid="4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3179;p41">
            <a:extLst>
              <a:ext uri="{FF2B5EF4-FFF2-40B4-BE49-F238E27FC236}">
                <a16:creationId xmlns:a16="http://schemas.microsoft.com/office/drawing/2014/main" id="{0921EE97-6DB5-2318-9C3D-F53E06ED9255}"/>
              </a:ext>
            </a:extLst>
          </p:cNvPr>
          <p:cNvGrpSpPr/>
          <p:nvPr/>
        </p:nvGrpSpPr>
        <p:grpSpPr>
          <a:xfrm>
            <a:off x="212741" y="969830"/>
            <a:ext cx="3471523" cy="3757798"/>
            <a:chOff x="5186401" y="494525"/>
            <a:chExt cx="1834973" cy="3724678"/>
          </a:xfrm>
        </p:grpSpPr>
        <p:sp>
          <p:nvSpPr>
            <p:cNvPr id="7" name="Google Shape;3180;p41">
              <a:extLst>
                <a:ext uri="{FF2B5EF4-FFF2-40B4-BE49-F238E27FC236}">
                  <a16:creationId xmlns:a16="http://schemas.microsoft.com/office/drawing/2014/main" id="{0F521D0A-11C9-2E6C-BDD3-2241D734FB52}"/>
                </a:ext>
              </a:extLst>
            </p:cNvPr>
            <p:cNvSpPr/>
            <p:nvPr/>
          </p:nvSpPr>
          <p:spPr>
            <a:xfrm>
              <a:off x="5186401" y="494525"/>
              <a:ext cx="1834973" cy="3724678"/>
            </a:xfrm>
            <a:custGeom>
              <a:avLst/>
              <a:gdLst/>
              <a:ahLst/>
              <a:cxnLst/>
              <a:rect l="l" t="t" r="r" b="b"/>
              <a:pathLst>
                <a:path w="93205" h="189190" extrusionOk="0">
                  <a:moveTo>
                    <a:pt x="2870" y="0"/>
                  </a:moveTo>
                  <a:cubicBezTo>
                    <a:pt x="1280" y="0"/>
                    <a:pt x="0" y="1280"/>
                    <a:pt x="0" y="2914"/>
                  </a:cubicBezTo>
                  <a:lnTo>
                    <a:pt x="0" y="186320"/>
                  </a:lnTo>
                  <a:cubicBezTo>
                    <a:pt x="0" y="187909"/>
                    <a:pt x="1280" y="189190"/>
                    <a:pt x="2870" y="189190"/>
                  </a:cubicBezTo>
                  <a:lnTo>
                    <a:pt x="90334" y="189190"/>
                  </a:lnTo>
                  <a:cubicBezTo>
                    <a:pt x="91924" y="189190"/>
                    <a:pt x="93204" y="187909"/>
                    <a:pt x="93204" y="186320"/>
                  </a:cubicBezTo>
                  <a:lnTo>
                    <a:pt x="93204" y="2914"/>
                  </a:lnTo>
                  <a:cubicBezTo>
                    <a:pt x="93204" y="1280"/>
                    <a:pt x="91924" y="0"/>
                    <a:pt x="90334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  <a:effectLst>
              <a:outerShdw blurRad="242888" dist="19050" dir="5400000" algn="bl" rotWithShape="0">
                <a:schemeClr val="dk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181;p41">
              <a:extLst>
                <a:ext uri="{FF2B5EF4-FFF2-40B4-BE49-F238E27FC236}">
                  <a16:creationId xmlns:a16="http://schemas.microsoft.com/office/drawing/2014/main" id="{176E2656-C251-4092-2867-235225544A72}"/>
                </a:ext>
              </a:extLst>
            </p:cNvPr>
            <p:cNvSpPr/>
            <p:nvPr/>
          </p:nvSpPr>
          <p:spPr>
            <a:xfrm>
              <a:off x="5890455" y="3969678"/>
              <a:ext cx="458108" cy="154724"/>
            </a:xfrm>
            <a:custGeom>
              <a:avLst/>
              <a:gdLst/>
              <a:ahLst/>
              <a:cxnLst/>
              <a:rect l="l" t="t" r="r" b="b"/>
              <a:pathLst>
                <a:path w="23269" h="7859" extrusionOk="0">
                  <a:moveTo>
                    <a:pt x="796" y="0"/>
                  </a:moveTo>
                  <a:cubicBezTo>
                    <a:pt x="354" y="0"/>
                    <a:pt x="1" y="353"/>
                    <a:pt x="1" y="751"/>
                  </a:cubicBezTo>
                  <a:lnTo>
                    <a:pt x="1" y="7064"/>
                  </a:lnTo>
                  <a:cubicBezTo>
                    <a:pt x="1" y="7506"/>
                    <a:pt x="354" y="7859"/>
                    <a:pt x="796" y="7859"/>
                  </a:cubicBezTo>
                  <a:lnTo>
                    <a:pt x="22474" y="7859"/>
                  </a:lnTo>
                  <a:cubicBezTo>
                    <a:pt x="22916" y="7859"/>
                    <a:pt x="23269" y="7506"/>
                    <a:pt x="23269" y="7064"/>
                  </a:cubicBezTo>
                  <a:lnTo>
                    <a:pt x="23269" y="751"/>
                  </a:lnTo>
                  <a:cubicBezTo>
                    <a:pt x="23269" y="353"/>
                    <a:pt x="22916" y="0"/>
                    <a:pt x="22474" y="0"/>
                  </a:cubicBez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lt1"/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8" name="Picture 17" descr="A remote control and a robot&#10;&#10;Description automatically generated">
            <a:extLst>
              <a:ext uri="{FF2B5EF4-FFF2-40B4-BE49-F238E27FC236}">
                <a16:creationId xmlns:a16="http://schemas.microsoft.com/office/drawing/2014/main" id="{CC2EE384-7A1E-B87D-D488-B8B41C6F91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21" t="445" r="13711" b="-445"/>
          <a:stretch/>
        </p:blipFill>
        <p:spPr>
          <a:xfrm>
            <a:off x="434730" y="1640570"/>
            <a:ext cx="3022001" cy="2751696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00C5FE7-2458-5640-0FFA-53C17EF0C456}"/>
              </a:ext>
            </a:extLst>
          </p:cNvPr>
          <p:cNvSpPr txBox="1"/>
          <p:nvPr/>
        </p:nvSpPr>
        <p:spPr>
          <a:xfrm>
            <a:off x="212741" y="1064045"/>
            <a:ext cx="352334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chemeClr val="tx2">
                    <a:lumMod val="10000"/>
                  </a:schemeClr>
                </a:solidFill>
              </a:rPr>
              <a:t>A teleoperated driving system</a:t>
            </a:r>
            <a:endParaRPr lang="ro-RO" sz="1200" b="1" dirty="0">
              <a:solidFill>
                <a:schemeClr val="tx2">
                  <a:lumMod val="10000"/>
                </a:schemeClr>
              </a:solidFill>
            </a:endParaRPr>
          </a:p>
          <a:p>
            <a:pPr algn="ctr"/>
            <a:r>
              <a:rPr lang="en-US" sz="1200" b="1" dirty="0">
                <a:solidFill>
                  <a:schemeClr val="tx2">
                    <a:lumMod val="10000"/>
                  </a:schemeClr>
                </a:solidFill>
              </a:rPr>
              <a:t> via</a:t>
            </a:r>
            <a:r>
              <a:rPr lang="ro-RO" sz="1200" b="1" dirty="0">
                <a:solidFill>
                  <a:schemeClr val="tx2">
                    <a:lumMod val="10000"/>
                  </a:schemeClr>
                </a:solidFill>
              </a:rPr>
              <a:t> </a:t>
            </a:r>
            <a:r>
              <a:rPr lang="en-US" sz="1200" b="1" dirty="0">
                <a:solidFill>
                  <a:schemeClr val="tx2">
                    <a:lumMod val="10000"/>
                  </a:schemeClr>
                </a:solidFill>
              </a:rPr>
              <a:t>5G network</a:t>
            </a:r>
          </a:p>
        </p:txBody>
      </p:sp>
      <p:sp>
        <p:nvSpPr>
          <p:cNvPr id="27" name="Title 26">
            <a:extLst>
              <a:ext uri="{FF2B5EF4-FFF2-40B4-BE49-F238E27FC236}">
                <a16:creationId xmlns:a16="http://schemas.microsoft.com/office/drawing/2014/main" id="{A86C220B-B3A3-9D1A-1B3A-492B841EA7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3236" y="264766"/>
            <a:ext cx="7704000" cy="572700"/>
          </a:xfrm>
        </p:spPr>
        <p:txBody>
          <a:bodyPr/>
          <a:lstStyle/>
          <a:p>
            <a:r>
              <a:rPr lang="ro-RO" sz="3000" dirty="0"/>
              <a:t>1. Introducere</a:t>
            </a:r>
            <a:endParaRPr lang="en-US" sz="3000" dirty="0"/>
          </a:p>
        </p:txBody>
      </p:sp>
      <p:grpSp>
        <p:nvGrpSpPr>
          <p:cNvPr id="55" name="Google Shape;3660;p48">
            <a:extLst>
              <a:ext uri="{FF2B5EF4-FFF2-40B4-BE49-F238E27FC236}">
                <a16:creationId xmlns:a16="http://schemas.microsoft.com/office/drawing/2014/main" id="{3C75B8F1-0D18-742C-D4F4-14CBA1B09199}"/>
              </a:ext>
            </a:extLst>
          </p:cNvPr>
          <p:cNvGrpSpPr/>
          <p:nvPr/>
        </p:nvGrpSpPr>
        <p:grpSpPr>
          <a:xfrm>
            <a:off x="8747747" y="4070567"/>
            <a:ext cx="368965" cy="368749"/>
            <a:chOff x="3395845" y="3417636"/>
            <a:chExt cx="404789" cy="404552"/>
          </a:xfrm>
        </p:grpSpPr>
        <p:sp>
          <p:nvSpPr>
            <p:cNvPr id="56" name="Google Shape;3661;p48">
              <a:extLst>
                <a:ext uri="{FF2B5EF4-FFF2-40B4-BE49-F238E27FC236}">
                  <a16:creationId xmlns:a16="http://schemas.microsoft.com/office/drawing/2014/main" id="{C6A46B5B-8F36-0ED3-3D21-E9B8FADF75A2}"/>
                </a:ext>
              </a:extLst>
            </p:cNvPr>
            <p:cNvSpPr/>
            <p:nvPr/>
          </p:nvSpPr>
          <p:spPr>
            <a:xfrm>
              <a:off x="3590825" y="3417636"/>
              <a:ext cx="108324" cy="114707"/>
            </a:xfrm>
            <a:custGeom>
              <a:avLst/>
              <a:gdLst/>
              <a:ahLst/>
              <a:cxnLst/>
              <a:rect l="l" t="t" r="r" b="b"/>
              <a:pathLst>
                <a:path w="475" h="503" extrusionOk="0">
                  <a:moveTo>
                    <a:pt x="251" y="502"/>
                  </a:moveTo>
                  <a:cubicBezTo>
                    <a:pt x="382" y="502"/>
                    <a:pt x="474" y="399"/>
                    <a:pt x="474" y="251"/>
                  </a:cubicBezTo>
                  <a:cubicBezTo>
                    <a:pt x="474" y="243"/>
                    <a:pt x="472" y="236"/>
                    <a:pt x="468" y="229"/>
                  </a:cubicBezTo>
                  <a:cubicBezTo>
                    <a:pt x="464" y="223"/>
                    <a:pt x="458" y="217"/>
                    <a:pt x="452" y="213"/>
                  </a:cubicBezTo>
                  <a:cubicBezTo>
                    <a:pt x="445" y="210"/>
                    <a:pt x="438" y="208"/>
                    <a:pt x="430" y="208"/>
                  </a:cubicBezTo>
                  <a:lnTo>
                    <a:pt x="306" y="208"/>
                  </a:lnTo>
                  <a:lnTo>
                    <a:pt x="306" y="208"/>
                  </a:lnTo>
                  <a:cubicBezTo>
                    <a:pt x="298" y="208"/>
                    <a:pt x="290" y="210"/>
                    <a:pt x="284" y="213"/>
                  </a:cubicBezTo>
                  <a:cubicBezTo>
                    <a:pt x="277" y="217"/>
                    <a:pt x="271" y="223"/>
                    <a:pt x="268" y="229"/>
                  </a:cubicBezTo>
                  <a:cubicBezTo>
                    <a:pt x="264" y="236"/>
                    <a:pt x="263" y="243"/>
                    <a:pt x="263" y="251"/>
                  </a:cubicBezTo>
                  <a:cubicBezTo>
                    <a:pt x="263" y="259"/>
                    <a:pt x="264" y="267"/>
                    <a:pt x="268" y="273"/>
                  </a:cubicBezTo>
                  <a:cubicBezTo>
                    <a:pt x="271" y="280"/>
                    <a:pt x="277" y="285"/>
                    <a:pt x="284" y="288"/>
                  </a:cubicBezTo>
                  <a:cubicBezTo>
                    <a:pt x="290" y="292"/>
                    <a:pt x="298" y="294"/>
                    <a:pt x="306" y="294"/>
                  </a:cubicBezTo>
                  <a:lnTo>
                    <a:pt x="306" y="294"/>
                  </a:lnTo>
                  <a:lnTo>
                    <a:pt x="383" y="294"/>
                  </a:lnTo>
                  <a:cubicBezTo>
                    <a:pt x="371" y="357"/>
                    <a:pt x="333" y="415"/>
                    <a:pt x="251" y="415"/>
                  </a:cubicBezTo>
                  <a:cubicBezTo>
                    <a:pt x="222" y="415"/>
                    <a:pt x="194" y="408"/>
                    <a:pt x="169" y="393"/>
                  </a:cubicBezTo>
                  <a:cubicBezTo>
                    <a:pt x="144" y="379"/>
                    <a:pt x="122" y="358"/>
                    <a:pt x="108" y="333"/>
                  </a:cubicBezTo>
                  <a:cubicBezTo>
                    <a:pt x="93" y="308"/>
                    <a:pt x="86" y="280"/>
                    <a:pt x="86" y="251"/>
                  </a:cubicBezTo>
                  <a:cubicBezTo>
                    <a:pt x="86" y="222"/>
                    <a:pt x="93" y="194"/>
                    <a:pt x="108" y="169"/>
                  </a:cubicBezTo>
                  <a:cubicBezTo>
                    <a:pt x="122" y="144"/>
                    <a:pt x="144" y="123"/>
                    <a:pt x="169" y="108"/>
                  </a:cubicBezTo>
                  <a:cubicBezTo>
                    <a:pt x="194" y="94"/>
                    <a:pt x="222" y="86"/>
                    <a:pt x="251" y="86"/>
                  </a:cubicBezTo>
                  <a:cubicBezTo>
                    <a:pt x="280" y="86"/>
                    <a:pt x="308" y="94"/>
                    <a:pt x="333" y="108"/>
                  </a:cubicBezTo>
                  <a:cubicBezTo>
                    <a:pt x="336" y="110"/>
                    <a:pt x="340" y="112"/>
                    <a:pt x="343" y="114"/>
                  </a:cubicBezTo>
                  <a:cubicBezTo>
                    <a:pt x="344" y="115"/>
                    <a:pt x="345" y="116"/>
                    <a:pt x="347" y="117"/>
                  </a:cubicBezTo>
                  <a:cubicBezTo>
                    <a:pt x="353" y="121"/>
                    <a:pt x="360" y="123"/>
                    <a:pt x="368" y="123"/>
                  </a:cubicBezTo>
                  <a:cubicBezTo>
                    <a:pt x="375" y="123"/>
                    <a:pt x="383" y="121"/>
                    <a:pt x="390" y="117"/>
                  </a:cubicBezTo>
                  <a:cubicBezTo>
                    <a:pt x="396" y="113"/>
                    <a:pt x="402" y="108"/>
                    <a:pt x="406" y="101"/>
                  </a:cubicBezTo>
                  <a:cubicBezTo>
                    <a:pt x="409" y="94"/>
                    <a:pt x="411" y="87"/>
                    <a:pt x="411" y="79"/>
                  </a:cubicBezTo>
                  <a:cubicBezTo>
                    <a:pt x="411" y="72"/>
                    <a:pt x="409" y="64"/>
                    <a:pt x="406" y="58"/>
                  </a:cubicBezTo>
                  <a:cubicBezTo>
                    <a:pt x="402" y="52"/>
                    <a:pt x="397" y="47"/>
                    <a:pt x="391" y="43"/>
                  </a:cubicBezTo>
                  <a:cubicBezTo>
                    <a:pt x="386" y="40"/>
                    <a:pt x="381" y="36"/>
                    <a:pt x="376" y="33"/>
                  </a:cubicBezTo>
                  <a:cubicBezTo>
                    <a:pt x="338" y="11"/>
                    <a:pt x="295" y="0"/>
                    <a:pt x="251" y="0"/>
                  </a:cubicBezTo>
                  <a:cubicBezTo>
                    <a:pt x="207" y="0"/>
                    <a:pt x="163" y="11"/>
                    <a:pt x="125" y="33"/>
                  </a:cubicBezTo>
                  <a:cubicBezTo>
                    <a:pt x="87" y="56"/>
                    <a:pt x="55" y="87"/>
                    <a:pt x="33" y="125"/>
                  </a:cubicBezTo>
                  <a:cubicBezTo>
                    <a:pt x="11" y="164"/>
                    <a:pt x="0" y="207"/>
                    <a:pt x="0" y="251"/>
                  </a:cubicBezTo>
                  <a:cubicBezTo>
                    <a:pt x="0" y="295"/>
                    <a:pt x="11" y="338"/>
                    <a:pt x="33" y="376"/>
                  </a:cubicBezTo>
                  <a:cubicBezTo>
                    <a:pt x="55" y="415"/>
                    <a:pt x="87" y="446"/>
                    <a:pt x="125" y="468"/>
                  </a:cubicBezTo>
                  <a:cubicBezTo>
                    <a:pt x="163" y="490"/>
                    <a:pt x="207" y="502"/>
                    <a:pt x="251" y="50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3662;p48">
              <a:extLst>
                <a:ext uri="{FF2B5EF4-FFF2-40B4-BE49-F238E27FC236}">
                  <a16:creationId xmlns:a16="http://schemas.microsoft.com/office/drawing/2014/main" id="{FAEC5B29-0C92-5039-5DD3-1B5499E5EB42}"/>
                </a:ext>
              </a:extLst>
            </p:cNvPr>
            <p:cNvSpPr/>
            <p:nvPr/>
          </p:nvSpPr>
          <p:spPr>
            <a:xfrm>
              <a:off x="3497326" y="3417636"/>
              <a:ext cx="77081" cy="114707"/>
            </a:xfrm>
            <a:custGeom>
              <a:avLst/>
              <a:gdLst/>
              <a:ahLst/>
              <a:cxnLst/>
              <a:rect l="l" t="t" r="r" b="b"/>
              <a:pathLst>
                <a:path w="338" h="503" extrusionOk="0">
                  <a:moveTo>
                    <a:pt x="169" y="502"/>
                  </a:moveTo>
                  <a:lnTo>
                    <a:pt x="172" y="502"/>
                  </a:lnTo>
                  <a:cubicBezTo>
                    <a:pt x="201" y="501"/>
                    <a:pt x="228" y="494"/>
                    <a:pt x="253" y="479"/>
                  </a:cubicBezTo>
                  <a:cubicBezTo>
                    <a:pt x="279" y="465"/>
                    <a:pt x="300" y="443"/>
                    <a:pt x="315" y="418"/>
                  </a:cubicBezTo>
                  <a:cubicBezTo>
                    <a:pt x="328" y="395"/>
                    <a:pt x="336" y="369"/>
                    <a:pt x="337" y="342"/>
                  </a:cubicBezTo>
                  <a:cubicBezTo>
                    <a:pt x="337" y="339"/>
                    <a:pt x="337" y="336"/>
                    <a:pt x="337" y="333"/>
                  </a:cubicBezTo>
                  <a:cubicBezTo>
                    <a:pt x="337" y="304"/>
                    <a:pt x="330" y="275"/>
                    <a:pt x="315" y="250"/>
                  </a:cubicBezTo>
                  <a:cubicBezTo>
                    <a:pt x="308" y="238"/>
                    <a:pt x="300" y="227"/>
                    <a:pt x="291" y="218"/>
                  </a:cubicBezTo>
                  <a:cubicBezTo>
                    <a:pt x="280" y="206"/>
                    <a:pt x="267" y="196"/>
                    <a:pt x="253" y="188"/>
                  </a:cubicBezTo>
                  <a:cubicBezTo>
                    <a:pt x="228" y="173"/>
                    <a:pt x="199" y="165"/>
                    <a:pt x="169" y="165"/>
                  </a:cubicBezTo>
                  <a:lnTo>
                    <a:pt x="168" y="165"/>
                  </a:lnTo>
                  <a:cubicBezTo>
                    <a:pt x="158" y="165"/>
                    <a:pt x="148" y="166"/>
                    <a:pt x="138" y="167"/>
                  </a:cubicBezTo>
                  <a:lnTo>
                    <a:pt x="151" y="86"/>
                  </a:lnTo>
                  <a:lnTo>
                    <a:pt x="268" y="86"/>
                  </a:lnTo>
                  <a:lnTo>
                    <a:pt x="268" y="86"/>
                  </a:lnTo>
                  <a:cubicBezTo>
                    <a:pt x="276" y="86"/>
                    <a:pt x="283" y="85"/>
                    <a:pt x="290" y="81"/>
                  </a:cubicBezTo>
                  <a:cubicBezTo>
                    <a:pt x="296" y="78"/>
                    <a:pt x="301" y="72"/>
                    <a:pt x="305" y="65"/>
                  </a:cubicBezTo>
                  <a:cubicBezTo>
                    <a:pt x="308" y="59"/>
                    <a:pt x="311" y="51"/>
                    <a:pt x="311" y="43"/>
                  </a:cubicBezTo>
                  <a:cubicBezTo>
                    <a:pt x="311" y="36"/>
                    <a:pt x="308" y="29"/>
                    <a:pt x="305" y="22"/>
                  </a:cubicBezTo>
                  <a:cubicBezTo>
                    <a:pt x="301" y="16"/>
                    <a:pt x="296" y="10"/>
                    <a:pt x="290" y="6"/>
                  </a:cubicBezTo>
                  <a:cubicBezTo>
                    <a:pt x="283" y="3"/>
                    <a:pt x="276" y="0"/>
                    <a:pt x="268" y="0"/>
                  </a:cubicBezTo>
                  <a:lnTo>
                    <a:pt x="268" y="0"/>
                  </a:lnTo>
                  <a:lnTo>
                    <a:pt x="114" y="0"/>
                  </a:lnTo>
                  <a:lnTo>
                    <a:pt x="114" y="0"/>
                  </a:lnTo>
                  <a:cubicBezTo>
                    <a:pt x="107" y="0"/>
                    <a:pt x="99" y="3"/>
                    <a:pt x="93" y="6"/>
                  </a:cubicBezTo>
                  <a:cubicBezTo>
                    <a:pt x="86" y="10"/>
                    <a:pt x="80" y="15"/>
                    <a:pt x="77" y="21"/>
                  </a:cubicBezTo>
                  <a:cubicBezTo>
                    <a:pt x="74" y="26"/>
                    <a:pt x="72" y="31"/>
                    <a:pt x="71" y="36"/>
                  </a:cubicBezTo>
                  <a:lnTo>
                    <a:pt x="41" y="220"/>
                  </a:lnTo>
                  <a:cubicBezTo>
                    <a:pt x="41" y="222"/>
                    <a:pt x="40" y="225"/>
                    <a:pt x="40" y="227"/>
                  </a:cubicBezTo>
                  <a:cubicBezTo>
                    <a:pt x="40" y="235"/>
                    <a:pt x="42" y="243"/>
                    <a:pt x="46" y="249"/>
                  </a:cubicBezTo>
                  <a:cubicBezTo>
                    <a:pt x="50" y="256"/>
                    <a:pt x="55" y="262"/>
                    <a:pt x="62" y="265"/>
                  </a:cubicBezTo>
                  <a:cubicBezTo>
                    <a:pt x="69" y="269"/>
                    <a:pt x="76" y="270"/>
                    <a:pt x="84" y="270"/>
                  </a:cubicBezTo>
                  <a:cubicBezTo>
                    <a:pt x="91" y="270"/>
                    <a:pt x="97" y="269"/>
                    <a:pt x="103" y="266"/>
                  </a:cubicBezTo>
                  <a:cubicBezTo>
                    <a:pt x="104" y="265"/>
                    <a:pt x="105" y="265"/>
                    <a:pt x="107" y="264"/>
                  </a:cubicBezTo>
                  <a:cubicBezTo>
                    <a:pt x="123" y="257"/>
                    <a:pt x="137" y="252"/>
                    <a:pt x="169" y="252"/>
                  </a:cubicBezTo>
                  <a:cubicBezTo>
                    <a:pt x="183" y="252"/>
                    <a:pt x="197" y="256"/>
                    <a:pt x="210" y="263"/>
                  </a:cubicBezTo>
                  <a:cubicBezTo>
                    <a:pt x="222" y="270"/>
                    <a:pt x="233" y="281"/>
                    <a:pt x="240" y="293"/>
                  </a:cubicBezTo>
                  <a:cubicBezTo>
                    <a:pt x="247" y="306"/>
                    <a:pt x="251" y="319"/>
                    <a:pt x="251" y="334"/>
                  </a:cubicBezTo>
                  <a:cubicBezTo>
                    <a:pt x="251" y="335"/>
                    <a:pt x="251" y="337"/>
                    <a:pt x="251" y="338"/>
                  </a:cubicBezTo>
                  <a:cubicBezTo>
                    <a:pt x="250" y="351"/>
                    <a:pt x="246" y="363"/>
                    <a:pt x="240" y="375"/>
                  </a:cubicBezTo>
                  <a:cubicBezTo>
                    <a:pt x="233" y="387"/>
                    <a:pt x="222" y="398"/>
                    <a:pt x="210" y="405"/>
                  </a:cubicBezTo>
                  <a:cubicBezTo>
                    <a:pt x="197" y="413"/>
                    <a:pt x="183" y="415"/>
                    <a:pt x="169" y="415"/>
                  </a:cubicBezTo>
                  <a:cubicBezTo>
                    <a:pt x="155" y="415"/>
                    <a:pt x="140" y="413"/>
                    <a:pt x="128" y="405"/>
                  </a:cubicBezTo>
                  <a:cubicBezTo>
                    <a:pt x="116" y="398"/>
                    <a:pt x="105" y="387"/>
                    <a:pt x="98" y="375"/>
                  </a:cubicBezTo>
                  <a:cubicBezTo>
                    <a:pt x="93" y="365"/>
                    <a:pt x="89" y="355"/>
                    <a:pt x="88" y="345"/>
                  </a:cubicBezTo>
                  <a:cubicBezTo>
                    <a:pt x="87" y="341"/>
                    <a:pt x="87" y="337"/>
                    <a:pt x="87" y="334"/>
                  </a:cubicBezTo>
                  <a:cubicBezTo>
                    <a:pt x="87" y="326"/>
                    <a:pt x="85" y="319"/>
                    <a:pt x="81" y="312"/>
                  </a:cubicBezTo>
                  <a:cubicBezTo>
                    <a:pt x="77" y="305"/>
                    <a:pt x="71" y="300"/>
                    <a:pt x="65" y="296"/>
                  </a:cubicBezTo>
                  <a:cubicBezTo>
                    <a:pt x="58" y="292"/>
                    <a:pt x="51" y="290"/>
                    <a:pt x="44" y="290"/>
                  </a:cubicBezTo>
                  <a:cubicBezTo>
                    <a:pt x="36" y="290"/>
                    <a:pt x="28" y="292"/>
                    <a:pt x="22" y="296"/>
                  </a:cubicBezTo>
                  <a:cubicBezTo>
                    <a:pt x="15" y="300"/>
                    <a:pt x="10" y="305"/>
                    <a:pt x="6" y="312"/>
                  </a:cubicBezTo>
                  <a:cubicBezTo>
                    <a:pt x="2" y="319"/>
                    <a:pt x="0" y="326"/>
                    <a:pt x="0" y="334"/>
                  </a:cubicBezTo>
                  <a:lnTo>
                    <a:pt x="0" y="334"/>
                  </a:lnTo>
                  <a:cubicBezTo>
                    <a:pt x="0" y="342"/>
                    <a:pt x="1" y="349"/>
                    <a:pt x="2" y="357"/>
                  </a:cubicBezTo>
                  <a:cubicBezTo>
                    <a:pt x="5" y="378"/>
                    <a:pt x="12" y="399"/>
                    <a:pt x="23" y="418"/>
                  </a:cubicBezTo>
                  <a:cubicBezTo>
                    <a:pt x="38" y="443"/>
                    <a:pt x="59" y="465"/>
                    <a:pt x="85" y="480"/>
                  </a:cubicBezTo>
                  <a:cubicBezTo>
                    <a:pt x="110" y="494"/>
                    <a:pt x="139" y="502"/>
                    <a:pt x="169" y="50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3663;p48">
              <a:extLst>
                <a:ext uri="{FF2B5EF4-FFF2-40B4-BE49-F238E27FC236}">
                  <a16:creationId xmlns:a16="http://schemas.microsoft.com/office/drawing/2014/main" id="{E700D094-F9CE-1B28-09FC-D777F055720B}"/>
                </a:ext>
              </a:extLst>
            </p:cNvPr>
            <p:cNvSpPr/>
            <p:nvPr/>
          </p:nvSpPr>
          <p:spPr>
            <a:xfrm>
              <a:off x="3395845" y="3542605"/>
              <a:ext cx="404789" cy="279583"/>
            </a:xfrm>
            <a:custGeom>
              <a:avLst/>
              <a:gdLst/>
              <a:ahLst/>
              <a:cxnLst/>
              <a:rect l="l" t="t" r="r" b="b"/>
              <a:pathLst>
                <a:path w="1775" h="1226" extrusionOk="0">
                  <a:moveTo>
                    <a:pt x="1772" y="912"/>
                  </a:moveTo>
                  <a:lnTo>
                    <a:pt x="1710" y="385"/>
                  </a:lnTo>
                  <a:cubicBezTo>
                    <a:pt x="1690" y="219"/>
                    <a:pt x="1578" y="88"/>
                    <a:pt x="1418" y="43"/>
                  </a:cubicBezTo>
                  <a:cubicBezTo>
                    <a:pt x="1265" y="0"/>
                    <a:pt x="1110" y="45"/>
                    <a:pt x="1007" y="162"/>
                  </a:cubicBezTo>
                  <a:lnTo>
                    <a:pt x="767" y="162"/>
                  </a:lnTo>
                  <a:cubicBezTo>
                    <a:pt x="664" y="45"/>
                    <a:pt x="509" y="0"/>
                    <a:pt x="356" y="43"/>
                  </a:cubicBezTo>
                  <a:cubicBezTo>
                    <a:pt x="196" y="88"/>
                    <a:pt x="84" y="219"/>
                    <a:pt x="64" y="385"/>
                  </a:cubicBezTo>
                  <a:lnTo>
                    <a:pt x="2" y="912"/>
                  </a:lnTo>
                  <a:cubicBezTo>
                    <a:pt x="1" y="922"/>
                    <a:pt x="0" y="933"/>
                    <a:pt x="0" y="944"/>
                  </a:cubicBezTo>
                  <a:cubicBezTo>
                    <a:pt x="0" y="993"/>
                    <a:pt x="13" y="1042"/>
                    <a:pt x="38" y="1084"/>
                  </a:cubicBezTo>
                  <a:cubicBezTo>
                    <a:pt x="63" y="1127"/>
                    <a:pt x="98" y="1163"/>
                    <a:pt x="141" y="1187"/>
                  </a:cubicBezTo>
                  <a:cubicBezTo>
                    <a:pt x="183" y="1212"/>
                    <a:pt x="232" y="1225"/>
                    <a:pt x="281" y="1225"/>
                  </a:cubicBezTo>
                  <a:cubicBezTo>
                    <a:pt x="330" y="1225"/>
                    <a:pt x="378" y="1212"/>
                    <a:pt x="421" y="1187"/>
                  </a:cubicBezTo>
                  <a:cubicBezTo>
                    <a:pt x="461" y="1164"/>
                    <a:pt x="494" y="1132"/>
                    <a:pt x="518" y="1093"/>
                  </a:cubicBezTo>
                  <a:lnTo>
                    <a:pt x="676" y="841"/>
                  </a:lnTo>
                  <a:lnTo>
                    <a:pt x="1098" y="841"/>
                  </a:lnTo>
                  <a:lnTo>
                    <a:pt x="1255" y="1093"/>
                  </a:lnTo>
                  <a:cubicBezTo>
                    <a:pt x="1280" y="1132"/>
                    <a:pt x="1313" y="1164"/>
                    <a:pt x="1353" y="1187"/>
                  </a:cubicBezTo>
                  <a:cubicBezTo>
                    <a:pt x="1396" y="1212"/>
                    <a:pt x="1444" y="1225"/>
                    <a:pt x="1493" y="1225"/>
                  </a:cubicBezTo>
                  <a:cubicBezTo>
                    <a:pt x="1542" y="1225"/>
                    <a:pt x="1590" y="1212"/>
                    <a:pt x="1633" y="1187"/>
                  </a:cubicBezTo>
                  <a:cubicBezTo>
                    <a:pt x="1675" y="1163"/>
                    <a:pt x="1711" y="1127"/>
                    <a:pt x="1736" y="1084"/>
                  </a:cubicBezTo>
                  <a:cubicBezTo>
                    <a:pt x="1761" y="1042"/>
                    <a:pt x="1774" y="993"/>
                    <a:pt x="1774" y="944"/>
                  </a:cubicBezTo>
                  <a:cubicBezTo>
                    <a:pt x="1774" y="933"/>
                    <a:pt x="1773" y="922"/>
                    <a:pt x="1772" y="912"/>
                  </a:cubicBezTo>
                  <a:moveTo>
                    <a:pt x="599" y="554"/>
                  </a:moveTo>
                  <a:lnTo>
                    <a:pt x="531" y="554"/>
                  </a:lnTo>
                  <a:lnTo>
                    <a:pt x="531" y="622"/>
                  </a:lnTo>
                  <a:lnTo>
                    <a:pt x="531" y="622"/>
                  </a:lnTo>
                  <a:cubicBezTo>
                    <a:pt x="531" y="631"/>
                    <a:pt x="528" y="640"/>
                    <a:pt x="524" y="647"/>
                  </a:cubicBezTo>
                  <a:cubicBezTo>
                    <a:pt x="519" y="655"/>
                    <a:pt x="512" y="663"/>
                    <a:pt x="505" y="667"/>
                  </a:cubicBezTo>
                  <a:cubicBezTo>
                    <a:pt x="497" y="672"/>
                    <a:pt x="489" y="673"/>
                    <a:pt x="480" y="673"/>
                  </a:cubicBezTo>
                  <a:cubicBezTo>
                    <a:pt x="470" y="673"/>
                    <a:pt x="461" y="672"/>
                    <a:pt x="454" y="667"/>
                  </a:cubicBezTo>
                  <a:cubicBezTo>
                    <a:pt x="446" y="663"/>
                    <a:pt x="439" y="655"/>
                    <a:pt x="435" y="647"/>
                  </a:cubicBezTo>
                  <a:cubicBezTo>
                    <a:pt x="430" y="640"/>
                    <a:pt x="428" y="631"/>
                    <a:pt x="428" y="622"/>
                  </a:cubicBezTo>
                  <a:lnTo>
                    <a:pt x="428" y="622"/>
                  </a:lnTo>
                  <a:lnTo>
                    <a:pt x="428" y="554"/>
                  </a:lnTo>
                  <a:lnTo>
                    <a:pt x="360" y="554"/>
                  </a:lnTo>
                  <a:cubicBezTo>
                    <a:pt x="351" y="554"/>
                    <a:pt x="342" y="552"/>
                    <a:pt x="334" y="547"/>
                  </a:cubicBezTo>
                  <a:cubicBezTo>
                    <a:pt x="326" y="543"/>
                    <a:pt x="319" y="536"/>
                    <a:pt x="315" y="528"/>
                  </a:cubicBezTo>
                  <a:cubicBezTo>
                    <a:pt x="310" y="520"/>
                    <a:pt x="308" y="511"/>
                    <a:pt x="308" y="502"/>
                  </a:cubicBezTo>
                  <a:cubicBezTo>
                    <a:pt x="308" y="493"/>
                    <a:pt x="310" y="484"/>
                    <a:pt x="315" y="476"/>
                  </a:cubicBezTo>
                  <a:cubicBezTo>
                    <a:pt x="319" y="468"/>
                    <a:pt x="326" y="462"/>
                    <a:pt x="334" y="457"/>
                  </a:cubicBezTo>
                  <a:cubicBezTo>
                    <a:pt x="342" y="453"/>
                    <a:pt x="351" y="450"/>
                    <a:pt x="360" y="450"/>
                  </a:cubicBezTo>
                  <a:lnTo>
                    <a:pt x="428" y="450"/>
                  </a:lnTo>
                  <a:lnTo>
                    <a:pt x="428" y="382"/>
                  </a:lnTo>
                  <a:lnTo>
                    <a:pt x="428" y="382"/>
                  </a:lnTo>
                  <a:cubicBezTo>
                    <a:pt x="428" y="373"/>
                    <a:pt x="430" y="364"/>
                    <a:pt x="435" y="356"/>
                  </a:cubicBezTo>
                  <a:cubicBezTo>
                    <a:pt x="439" y="348"/>
                    <a:pt x="446" y="342"/>
                    <a:pt x="454" y="337"/>
                  </a:cubicBezTo>
                  <a:cubicBezTo>
                    <a:pt x="461" y="333"/>
                    <a:pt x="470" y="330"/>
                    <a:pt x="480" y="330"/>
                  </a:cubicBezTo>
                  <a:cubicBezTo>
                    <a:pt x="489" y="330"/>
                    <a:pt x="497" y="333"/>
                    <a:pt x="505" y="337"/>
                  </a:cubicBezTo>
                  <a:cubicBezTo>
                    <a:pt x="512" y="342"/>
                    <a:pt x="519" y="348"/>
                    <a:pt x="524" y="356"/>
                  </a:cubicBezTo>
                  <a:cubicBezTo>
                    <a:pt x="528" y="364"/>
                    <a:pt x="531" y="373"/>
                    <a:pt x="531" y="382"/>
                  </a:cubicBezTo>
                  <a:lnTo>
                    <a:pt x="531" y="382"/>
                  </a:lnTo>
                  <a:lnTo>
                    <a:pt x="531" y="450"/>
                  </a:lnTo>
                  <a:lnTo>
                    <a:pt x="599" y="450"/>
                  </a:lnTo>
                  <a:cubicBezTo>
                    <a:pt x="608" y="450"/>
                    <a:pt x="617" y="453"/>
                    <a:pt x="625" y="457"/>
                  </a:cubicBezTo>
                  <a:cubicBezTo>
                    <a:pt x="633" y="462"/>
                    <a:pt x="639" y="468"/>
                    <a:pt x="644" y="476"/>
                  </a:cubicBezTo>
                  <a:cubicBezTo>
                    <a:pt x="648" y="484"/>
                    <a:pt x="651" y="493"/>
                    <a:pt x="651" y="502"/>
                  </a:cubicBezTo>
                  <a:cubicBezTo>
                    <a:pt x="651" y="511"/>
                    <a:pt x="648" y="520"/>
                    <a:pt x="644" y="528"/>
                  </a:cubicBezTo>
                  <a:cubicBezTo>
                    <a:pt x="639" y="536"/>
                    <a:pt x="633" y="543"/>
                    <a:pt x="625" y="547"/>
                  </a:cubicBezTo>
                  <a:cubicBezTo>
                    <a:pt x="617" y="552"/>
                    <a:pt x="608" y="554"/>
                    <a:pt x="599" y="554"/>
                  </a:cubicBezTo>
                  <a:moveTo>
                    <a:pt x="1415" y="554"/>
                  </a:moveTo>
                  <a:lnTo>
                    <a:pt x="1347" y="554"/>
                  </a:lnTo>
                  <a:lnTo>
                    <a:pt x="1347" y="622"/>
                  </a:lnTo>
                  <a:cubicBezTo>
                    <a:pt x="1347" y="631"/>
                    <a:pt x="1344" y="640"/>
                    <a:pt x="1340" y="647"/>
                  </a:cubicBezTo>
                  <a:cubicBezTo>
                    <a:pt x="1335" y="655"/>
                    <a:pt x="1328" y="663"/>
                    <a:pt x="1321" y="667"/>
                  </a:cubicBezTo>
                  <a:cubicBezTo>
                    <a:pt x="1313" y="672"/>
                    <a:pt x="1304" y="673"/>
                    <a:pt x="1295" y="673"/>
                  </a:cubicBezTo>
                  <a:cubicBezTo>
                    <a:pt x="1285" y="673"/>
                    <a:pt x="1277" y="672"/>
                    <a:pt x="1269" y="667"/>
                  </a:cubicBezTo>
                  <a:cubicBezTo>
                    <a:pt x="1261" y="663"/>
                    <a:pt x="1254" y="655"/>
                    <a:pt x="1250" y="647"/>
                  </a:cubicBezTo>
                  <a:cubicBezTo>
                    <a:pt x="1245" y="640"/>
                    <a:pt x="1243" y="631"/>
                    <a:pt x="1243" y="622"/>
                  </a:cubicBezTo>
                  <a:lnTo>
                    <a:pt x="1243" y="554"/>
                  </a:lnTo>
                  <a:lnTo>
                    <a:pt x="1175" y="554"/>
                  </a:lnTo>
                  <a:cubicBezTo>
                    <a:pt x="1166" y="554"/>
                    <a:pt x="1157" y="552"/>
                    <a:pt x="1149" y="547"/>
                  </a:cubicBezTo>
                  <a:cubicBezTo>
                    <a:pt x="1141" y="543"/>
                    <a:pt x="1134" y="536"/>
                    <a:pt x="1130" y="528"/>
                  </a:cubicBezTo>
                  <a:cubicBezTo>
                    <a:pt x="1125" y="520"/>
                    <a:pt x="1123" y="511"/>
                    <a:pt x="1123" y="502"/>
                  </a:cubicBezTo>
                  <a:cubicBezTo>
                    <a:pt x="1123" y="493"/>
                    <a:pt x="1125" y="484"/>
                    <a:pt x="1130" y="476"/>
                  </a:cubicBezTo>
                  <a:cubicBezTo>
                    <a:pt x="1134" y="468"/>
                    <a:pt x="1141" y="462"/>
                    <a:pt x="1149" y="457"/>
                  </a:cubicBezTo>
                  <a:cubicBezTo>
                    <a:pt x="1157" y="453"/>
                    <a:pt x="1166" y="450"/>
                    <a:pt x="1175" y="450"/>
                  </a:cubicBezTo>
                  <a:lnTo>
                    <a:pt x="1243" y="450"/>
                  </a:lnTo>
                  <a:lnTo>
                    <a:pt x="1243" y="382"/>
                  </a:lnTo>
                  <a:cubicBezTo>
                    <a:pt x="1243" y="373"/>
                    <a:pt x="1245" y="364"/>
                    <a:pt x="1250" y="356"/>
                  </a:cubicBezTo>
                  <a:cubicBezTo>
                    <a:pt x="1254" y="348"/>
                    <a:pt x="1261" y="342"/>
                    <a:pt x="1269" y="337"/>
                  </a:cubicBezTo>
                  <a:cubicBezTo>
                    <a:pt x="1277" y="333"/>
                    <a:pt x="1285" y="330"/>
                    <a:pt x="1295" y="330"/>
                  </a:cubicBezTo>
                  <a:cubicBezTo>
                    <a:pt x="1304" y="330"/>
                    <a:pt x="1313" y="333"/>
                    <a:pt x="1321" y="337"/>
                  </a:cubicBezTo>
                  <a:cubicBezTo>
                    <a:pt x="1328" y="342"/>
                    <a:pt x="1335" y="348"/>
                    <a:pt x="1340" y="356"/>
                  </a:cubicBezTo>
                  <a:cubicBezTo>
                    <a:pt x="1344" y="364"/>
                    <a:pt x="1347" y="373"/>
                    <a:pt x="1347" y="382"/>
                  </a:cubicBezTo>
                  <a:lnTo>
                    <a:pt x="1347" y="450"/>
                  </a:lnTo>
                  <a:lnTo>
                    <a:pt x="1414" y="450"/>
                  </a:lnTo>
                  <a:cubicBezTo>
                    <a:pt x="1424" y="450"/>
                    <a:pt x="1432" y="453"/>
                    <a:pt x="1440" y="457"/>
                  </a:cubicBezTo>
                  <a:cubicBezTo>
                    <a:pt x="1447" y="462"/>
                    <a:pt x="1454" y="468"/>
                    <a:pt x="1459" y="476"/>
                  </a:cubicBezTo>
                  <a:cubicBezTo>
                    <a:pt x="1463" y="484"/>
                    <a:pt x="1466" y="493"/>
                    <a:pt x="1466" y="502"/>
                  </a:cubicBezTo>
                  <a:cubicBezTo>
                    <a:pt x="1466" y="511"/>
                    <a:pt x="1463" y="520"/>
                    <a:pt x="1459" y="528"/>
                  </a:cubicBezTo>
                  <a:cubicBezTo>
                    <a:pt x="1454" y="536"/>
                    <a:pt x="1447" y="543"/>
                    <a:pt x="1440" y="547"/>
                  </a:cubicBezTo>
                  <a:cubicBezTo>
                    <a:pt x="1432" y="552"/>
                    <a:pt x="1424" y="554"/>
                    <a:pt x="1414" y="554"/>
                  </a:cubicBezTo>
                  <a:lnTo>
                    <a:pt x="1415" y="554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" name="Google Shape;3672;p48">
            <a:extLst>
              <a:ext uri="{FF2B5EF4-FFF2-40B4-BE49-F238E27FC236}">
                <a16:creationId xmlns:a16="http://schemas.microsoft.com/office/drawing/2014/main" id="{E23E1372-9093-3C9F-120F-011D3F19D59C}"/>
              </a:ext>
            </a:extLst>
          </p:cNvPr>
          <p:cNvGrpSpPr/>
          <p:nvPr/>
        </p:nvGrpSpPr>
        <p:grpSpPr>
          <a:xfrm>
            <a:off x="8001094" y="4458467"/>
            <a:ext cx="368549" cy="368542"/>
            <a:chOff x="2064960" y="2792108"/>
            <a:chExt cx="404333" cy="404324"/>
          </a:xfrm>
        </p:grpSpPr>
        <p:sp>
          <p:nvSpPr>
            <p:cNvPr id="60" name="Google Shape;3673;p48">
              <a:extLst>
                <a:ext uri="{FF2B5EF4-FFF2-40B4-BE49-F238E27FC236}">
                  <a16:creationId xmlns:a16="http://schemas.microsoft.com/office/drawing/2014/main" id="{E35A03B7-49FA-4D1A-3B62-1A0AC27B20B0}"/>
                </a:ext>
              </a:extLst>
            </p:cNvPr>
            <p:cNvSpPr/>
            <p:nvPr/>
          </p:nvSpPr>
          <p:spPr>
            <a:xfrm>
              <a:off x="2338161" y="3117301"/>
              <a:ext cx="79133" cy="79132"/>
            </a:xfrm>
            <a:custGeom>
              <a:avLst/>
              <a:gdLst/>
              <a:ahLst/>
              <a:cxnLst/>
              <a:rect l="l" t="t" r="r" b="b"/>
              <a:pathLst>
                <a:path w="347" h="347" extrusionOk="0">
                  <a:moveTo>
                    <a:pt x="346" y="173"/>
                  </a:moveTo>
                  <a:cubicBezTo>
                    <a:pt x="346" y="203"/>
                    <a:pt x="338" y="233"/>
                    <a:pt x="323" y="259"/>
                  </a:cubicBezTo>
                  <a:cubicBezTo>
                    <a:pt x="308" y="286"/>
                    <a:pt x="286" y="308"/>
                    <a:pt x="260" y="323"/>
                  </a:cubicBezTo>
                  <a:cubicBezTo>
                    <a:pt x="233" y="339"/>
                    <a:pt x="203" y="346"/>
                    <a:pt x="173" y="346"/>
                  </a:cubicBezTo>
                  <a:cubicBezTo>
                    <a:pt x="143" y="346"/>
                    <a:pt x="112" y="339"/>
                    <a:pt x="86" y="323"/>
                  </a:cubicBezTo>
                  <a:cubicBezTo>
                    <a:pt x="59" y="308"/>
                    <a:pt x="38" y="286"/>
                    <a:pt x="23" y="259"/>
                  </a:cubicBezTo>
                  <a:cubicBezTo>
                    <a:pt x="8" y="233"/>
                    <a:pt x="0" y="203"/>
                    <a:pt x="0" y="173"/>
                  </a:cubicBezTo>
                  <a:cubicBezTo>
                    <a:pt x="0" y="142"/>
                    <a:pt x="8" y="112"/>
                    <a:pt x="23" y="86"/>
                  </a:cubicBezTo>
                  <a:cubicBezTo>
                    <a:pt x="38" y="60"/>
                    <a:pt x="59" y="38"/>
                    <a:pt x="86" y="23"/>
                  </a:cubicBezTo>
                  <a:cubicBezTo>
                    <a:pt x="112" y="8"/>
                    <a:pt x="143" y="0"/>
                    <a:pt x="173" y="0"/>
                  </a:cubicBezTo>
                  <a:cubicBezTo>
                    <a:pt x="203" y="0"/>
                    <a:pt x="233" y="8"/>
                    <a:pt x="260" y="23"/>
                  </a:cubicBezTo>
                  <a:cubicBezTo>
                    <a:pt x="286" y="38"/>
                    <a:pt x="308" y="60"/>
                    <a:pt x="323" y="86"/>
                  </a:cubicBezTo>
                  <a:cubicBezTo>
                    <a:pt x="338" y="112"/>
                    <a:pt x="346" y="142"/>
                    <a:pt x="346" y="17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3674;p48">
              <a:extLst>
                <a:ext uri="{FF2B5EF4-FFF2-40B4-BE49-F238E27FC236}">
                  <a16:creationId xmlns:a16="http://schemas.microsoft.com/office/drawing/2014/main" id="{ED45DA80-2990-8730-E70A-B8C9481C4756}"/>
                </a:ext>
              </a:extLst>
            </p:cNvPr>
            <p:cNvSpPr/>
            <p:nvPr/>
          </p:nvSpPr>
          <p:spPr>
            <a:xfrm>
              <a:off x="2116955" y="3117301"/>
              <a:ext cx="79133" cy="79132"/>
            </a:xfrm>
            <a:custGeom>
              <a:avLst/>
              <a:gdLst/>
              <a:ahLst/>
              <a:cxnLst/>
              <a:rect l="l" t="t" r="r" b="b"/>
              <a:pathLst>
                <a:path w="347" h="347" extrusionOk="0">
                  <a:moveTo>
                    <a:pt x="346" y="173"/>
                  </a:moveTo>
                  <a:cubicBezTo>
                    <a:pt x="346" y="203"/>
                    <a:pt x="338" y="233"/>
                    <a:pt x="323" y="259"/>
                  </a:cubicBezTo>
                  <a:cubicBezTo>
                    <a:pt x="308" y="286"/>
                    <a:pt x="286" y="308"/>
                    <a:pt x="260" y="323"/>
                  </a:cubicBezTo>
                  <a:cubicBezTo>
                    <a:pt x="234" y="339"/>
                    <a:pt x="203" y="346"/>
                    <a:pt x="173" y="346"/>
                  </a:cubicBezTo>
                  <a:cubicBezTo>
                    <a:pt x="142" y="346"/>
                    <a:pt x="113" y="339"/>
                    <a:pt x="87" y="323"/>
                  </a:cubicBezTo>
                  <a:cubicBezTo>
                    <a:pt x="60" y="308"/>
                    <a:pt x="38" y="286"/>
                    <a:pt x="23" y="259"/>
                  </a:cubicBezTo>
                  <a:cubicBezTo>
                    <a:pt x="7" y="233"/>
                    <a:pt x="0" y="203"/>
                    <a:pt x="0" y="173"/>
                  </a:cubicBezTo>
                  <a:cubicBezTo>
                    <a:pt x="0" y="142"/>
                    <a:pt x="8" y="112"/>
                    <a:pt x="23" y="86"/>
                  </a:cubicBezTo>
                  <a:cubicBezTo>
                    <a:pt x="39" y="60"/>
                    <a:pt x="60" y="38"/>
                    <a:pt x="87" y="23"/>
                  </a:cubicBezTo>
                  <a:cubicBezTo>
                    <a:pt x="113" y="8"/>
                    <a:pt x="143" y="0"/>
                    <a:pt x="173" y="0"/>
                  </a:cubicBezTo>
                  <a:cubicBezTo>
                    <a:pt x="204" y="0"/>
                    <a:pt x="234" y="8"/>
                    <a:pt x="260" y="23"/>
                  </a:cubicBezTo>
                  <a:cubicBezTo>
                    <a:pt x="286" y="38"/>
                    <a:pt x="308" y="60"/>
                    <a:pt x="323" y="86"/>
                  </a:cubicBezTo>
                  <a:cubicBezTo>
                    <a:pt x="338" y="112"/>
                    <a:pt x="346" y="142"/>
                    <a:pt x="346" y="17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3675;p48">
              <a:extLst>
                <a:ext uri="{FF2B5EF4-FFF2-40B4-BE49-F238E27FC236}">
                  <a16:creationId xmlns:a16="http://schemas.microsoft.com/office/drawing/2014/main" id="{89E998D1-DB47-821E-03B8-22F036AD0973}"/>
                </a:ext>
              </a:extLst>
            </p:cNvPr>
            <p:cNvSpPr/>
            <p:nvPr/>
          </p:nvSpPr>
          <p:spPr>
            <a:xfrm>
              <a:off x="2278869" y="2935777"/>
              <a:ext cx="106271" cy="94867"/>
            </a:xfrm>
            <a:custGeom>
              <a:avLst/>
              <a:gdLst/>
              <a:ahLst/>
              <a:cxnLst/>
              <a:rect l="l" t="t" r="r" b="b"/>
              <a:pathLst>
                <a:path w="466" h="416" extrusionOk="0">
                  <a:moveTo>
                    <a:pt x="0" y="0"/>
                  </a:moveTo>
                  <a:lnTo>
                    <a:pt x="0" y="415"/>
                  </a:lnTo>
                  <a:lnTo>
                    <a:pt x="465" y="415"/>
                  </a:lnTo>
                  <a:lnTo>
                    <a:pt x="319" y="125"/>
                  </a:lnTo>
                  <a:cubicBezTo>
                    <a:pt x="317" y="120"/>
                    <a:pt x="315" y="116"/>
                    <a:pt x="313" y="112"/>
                  </a:cubicBezTo>
                  <a:cubicBezTo>
                    <a:pt x="293" y="78"/>
                    <a:pt x="265" y="50"/>
                    <a:pt x="231" y="30"/>
                  </a:cubicBezTo>
                  <a:cubicBezTo>
                    <a:pt x="197" y="10"/>
                    <a:pt x="158" y="0"/>
                    <a:pt x="119" y="0"/>
                  </a:cubicBezTo>
                  <a:lnTo>
                    <a:pt x="11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3676;p48">
              <a:extLst>
                <a:ext uri="{FF2B5EF4-FFF2-40B4-BE49-F238E27FC236}">
                  <a16:creationId xmlns:a16="http://schemas.microsoft.com/office/drawing/2014/main" id="{A10717A6-98C5-CEB2-136B-FE14DEB4125A}"/>
                </a:ext>
              </a:extLst>
            </p:cNvPr>
            <p:cNvSpPr/>
            <p:nvPr/>
          </p:nvSpPr>
          <p:spPr>
            <a:xfrm>
              <a:off x="2196772" y="2935777"/>
              <a:ext cx="58609" cy="94867"/>
            </a:xfrm>
            <a:custGeom>
              <a:avLst/>
              <a:gdLst/>
              <a:ahLst/>
              <a:cxnLst/>
              <a:rect l="l" t="t" r="r" b="b"/>
              <a:pathLst>
                <a:path w="257" h="416" extrusionOk="0">
                  <a:moveTo>
                    <a:pt x="0" y="0"/>
                  </a:moveTo>
                  <a:lnTo>
                    <a:pt x="256" y="0"/>
                  </a:lnTo>
                  <a:lnTo>
                    <a:pt x="256" y="415"/>
                  </a:lnTo>
                  <a:lnTo>
                    <a:pt x="0" y="4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4" name="Google Shape;3677;p48">
              <a:extLst>
                <a:ext uri="{FF2B5EF4-FFF2-40B4-BE49-F238E27FC236}">
                  <a16:creationId xmlns:a16="http://schemas.microsoft.com/office/drawing/2014/main" id="{C613DCB2-8F29-D18A-0417-92AAE93C0ECF}"/>
                </a:ext>
              </a:extLst>
            </p:cNvPr>
            <p:cNvSpPr/>
            <p:nvPr/>
          </p:nvSpPr>
          <p:spPr>
            <a:xfrm>
              <a:off x="2116271" y="2937145"/>
              <a:ext cx="57013" cy="93498"/>
            </a:xfrm>
            <a:custGeom>
              <a:avLst/>
              <a:gdLst/>
              <a:ahLst/>
              <a:cxnLst/>
              <a:rect l="l" t="t" r="r" b="b"/>
              <a:pathLst>
                <a:path w="250" h="410" extrusionOk="0">
                  <a:moveTo>
                    <a:pt x="249" y="0"/>
                  </a:moveTo>
                  <a:lnTo>
                    <a:pt x="249" y="0"/>
                  </a:lnTo>
                  <a:cubicBezTo>
                    <a:pt x="228" y="5"/>
                    <a:pt x="207" y="12"/>
                    <a:pt x="188" y="24"/>
                  </a:cubicBezTo>
                  <a:cubicBezTo>
                    <a:pt x="154" y="43"/>
                    <a:pt x="126" y="71"/>
                    <a:pt x="106" y="107"/>
                  </a:cubicBezTo>
                  <a:cubicBezTo>
                    <a:pt x="99" y="119"/>
                    <a:pt x="92" y="134"/>
                    <a:pt x="88" y="148"/>
                  </a:cubicBezTo>
                  <a:lnTo>
                    <a:pt x="0" y="409"/>
                  </a:lnTo>
                  <a:lnTo>
                    <a:pt x="249" y="409"/>
                  </a:lnTo>
                  <a:lnTo>
                    <a:pt x="24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3678;p48">
              <a:extLst>
                <a:ext uri="{FF2B5EF4-FFF2-40B4-BE49-F238E27FC236}">
                  <a16:creationId xmlns:a16="http://schemas.microsoft.com/office/drawing/2014/main" id="{7E4C39F4-91C0-3723-5876-A33285FBEEF1}"/>
                </a:ext>
              </a:extLst>
            </p:cNvPr>
            <p:cNvSpPr/>
            <p:nvPr/>
          </p:nvSpPr>
          <p:spPr>
            <a:xfrm>
              <a:off x="2188106" y="2792108"/>
              <a:ext cx="158039" cy="51538"/>
            </a:xfrm>
            <a:custGeom>
              <a:avLst/>
              <a:gdLst/>
              <a:ahLst/>
              <a:cxnLst/>
              <a:rect l="l" t="t" r="r" b="b"/>
              <a:pathLst>
                <a:path w="693" h="226" extrusionOk="0">
                  <a:moveTo>
                    <a:pt x="164" y="153"/>
                  </a:moveTo>
                  <a:cubicBezTo>
                    <a:pt x="220" y="121"/>
                    <a:pt x="282" y="104"/>
                    <a:pt x="346" y="104"/>
                  </a:cubicBezTo>
                  <a:cubicBezTo>
                    <a:pt x="410" y="104"/>
                    <a:pt x="473" y="121"/>
                    <a:pt x="528" y="153"/>
                  </a:cubicBezTo>
                  <a:cubicBezTo>
                    <a:pt x="556" y="168"/>
                    <a:pt x="581" y="188"/>
                    <a:pt x="603" y="210"/>
                  </a:cubicBezTo>
                  <a:cubicBezTo>
                    <a:pt x="606" y="213"/>
                    <a:pt x="610" y="216"/>
                    <a:pt x="614" y="218"/>
                  </a:cubicBezTo>
                  <a:cubicBezTo>
                    <a:pt x="621" y="222"/>
                    <a:pt x="630" y="225"/>
                    <a:pt x="640" y="225"/>
                  </a:cubicBezTo>
                  <a:cubicBezTo>
                    <a:pt x="649" y="225"/>
                    <a:pt x="658" y="222"/>
                    <a:pt x="666" y="218"/>
                  </a:cubicBezTo>
                  <a:cubicBezTo>
                    <a:pt x="673" y="213"/>
                    <a:pt x="680" y="207"/>
                    <a:pt x="685" y="199"/>
                  </a:cubicBezTo>
                  <a:cubicBezTo>
                    <a:pt x="689" y="191"/>
                    <a:pt x="692" y="182"/>
                    <a:pt x="692" y="173"/>
                  </a:cubicBezTo>
                  <a:cubicBezTo>
                    <a:pt x="692" y="164"/>
                    <a:pt x="689" y="155"/>
                    <a:pt x="685" y="147"/>
                  </a:cubicBezTo>
                  <a:cubicBezTo>
                    <a:pt x="682" y="143"/>
                    <a:pt x="680" y="140"/>
                    <a:pt x="677" y="137"/>
                  </a:cubicBezTo>
                  <a:cubicBezTo>
                    <a:pt x="648" y="108"/>
                    <a:pt x="615" y="83"/>
                    <a:pt x="580" y="63"/>
                  </a:cubicBezTo>
                  <a:cubicBezTo>
                    <a:pt x="509" y="22"/>
                    <a:pt x="428" y="0"/>
                    <a:pt x="346" y="0"/>
                  </a:cubicBezTo>
                  <a:cubicBezTo>
                    <a:pt x="264" y="0"/>
                    <a:pt x="183" y="22"/>
                    <a:pt x="112" y="63"/>
                  </a:cubicBezTo>
                  <a:cubicBezTo>
                    <a:pt x="77" y="83"/>
                    <a:pt x="44" y="108"/>
                    <a:pt x="16" y="137"/>
                  </a:cubicBezTo>
                  <a:cubicBezTo>
                    <a:pt x="12" y="140"/>
                    <a:pt x="10" y="143"/>
                    <a:pt x="7" y="147"/>
                  </a:cubicBezTo>
                  <a:cubicBezTo>
                    <a:pt x="3" y="155"/>
                    <a:pt x="0" y="164"/>
                    <a:pt x="0" y="173"/>
                  </a:cubicBezTo>
                  <a:cubicBezTo>
                    <a:pt x="0" y="182"/>
                    <a:pt x="2" y="191"/>
                    <a:pt x="7" y="199"/>
                  </a:cubicBezTo>
                  <a:cubicBezTo>
                    <a:pt x="11" y="207"/>
                    <a:pt x="18" y="213"/>
                    <a:pt x="26" y="218"/>
                  </a:cubicBezTo>
                  <a:cubicBezTo>
                    <a:pt x="34" y="222"/>
                    <a:pt x="43" y="225"/>
                    <a:pt x="52" y="225"/>
                  </a:cubicBezTo>
                  <a:cubicBezTo>
                    <a:pt x="61" y="225"/>
                    <a:pt x="70" y="223"/>
                    <a:pt x="78" y="218"/>
                  </a:cubicBezTo>
                  <a:cubicBezTo>
                    <a:pt x="82" y="216"/>
                    <a:pt x="86" y="213"/>
                    <a:pt x="89" y="210"/>
                  </a:cubicBezTo>
                  <a:cubicBezTo>
                    <a:pt x="112" y="188"/>
                    <a:pt x="137" y="168"/>
                    <a:pt x="164" y="15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3679;p48">
              <a:extLst>
                <a:ext uri="{FF2B5EF4-FFF2-40B4-BE49-F238E27FC236}">
                  <a16:creationId xmlns:a16="http://schemas.microsoft.com/office/drawing/2014/main" id="{720A2558-938A-C9DC-ACE9-E83495A2CAC0}"/>
                </a:ext>
              </a:extLst>
            </p:cNvPr>
            <p:cNvSpPr/>
            <p:nvPr/>
          </p:nvSpPr>
          <p:spPr>
            <a:xfrm>
              <a:off x="2221629" y="2839542"/>
              <a:ext cx="91220" cy="37855"/>
            </a:xfrm>
            <a:custGeom>
              <a:avLst/>
              <a:gdLst/>
              <a:ahLst/>
              <a:cxnLst/>
              <a:rect l="l" t="t" r="r" b="b"/>
              <a:pathLst>
                <a:path w="400" h="166" extrusionOk="0">
                  <a:moveTo>
                    <a:pt x="309" y="149"/>
                  </a:moveTo>
                  <a:cubicBezTo>
                    <a:pt x="313" y="153"/>
                    <a:pt x="317" y="156"/>
                    <a:pt x="321" y="158"/>
                  </a:cubicBezTo>
                  <a:cubicBezTo>
                    <a:pt x="329" y="163"/>
                    <a:pt x="338" y="165"/>
                    <a:pt x="347" y="165"/>
                  </a:cubicBezTo>
                  <a:cubicBezTo>
                    <a:pt x="356" y="165"/>
                    <a:pt x="365" y="162"/>
                    <a:pt x="373" y="158"/>
                  </a:cubicBezTo>
                  <a:cubicBezTo>
                    <a:pt x="381" y="153"/>
                    <a:pt x="387" y="147"/>
                    <a:pt x="392" y="139"/>
                  </a:cubicBezTo>
                  <a:cubicBezTo>
                    <a:pt x="396" y="131"/>
                    <a:pt x="399" y="122"/>
                    <a:pt x="399" y="113"/>
                  </a:cubicBezTo>
                  <a:cubicBezTo>
                    <a:pt x="399" y="104"/>
                    <a:pt x="396" y="95"/>
                    <a:pt x="392" y="87"/>
                  </a:cubicBezTo>
                  <a:cubicBezTo>
                    <a:pt x="389" y="83"/>
                    <a:pt x="386" y="79"/>
                    <a:pt x="383" y="76"/>
                  </a:cubicBezTo>
                  <a:cubicBezTo>
                    <a:pt x="367" y="60"/>
                    <a:pt x="349" y="46"/>
                    <a:pt x="329" y="34"/>
                  </a:cubicBezTo>
                  <a:cubicBezTo>
                    <a:pt x="290" y="12"/>
                    <a:pt x="245" y="0"/>
                    <a:pt x="199" y="0"/>
                  </a:cubicBezTo>
                  <a:cubicBezTo>
                    <a:pt x="153" y="0"/>
                    <a:pt x="109" y="12"/>
                    <a:pt x="69" y="34"/>
                  </a:cubicBezTo>
                  <a:cubicBezTo>
                    <a:pt x="50" y="46"/>
                    <a:pt x="31" y="60"/>
                    <a:pt x="15" y="76"/>
                  </a:cubicBezTo>
                  <a:cubicBezTo>
                    <a:pt x="12" y="79"/>
                    <a:pt x="9" y="82"/>
                    <a:pt x="7" y="86"/>
                  </a:cubicBezTo>
                  <a:cubicBezTo>
                    <a:pt x="3" y="94"/>
                    <a:pt x="0" y="103"/>
                    <a:pt x="0" y="112"/>
                  </a:cubicBezTo>
                  <a:cubicBezTo>
                    <a:pt x="0" y="121"/>
                    <a:pt x="2" y="130"/>
                    <a:pt x="7" y="138"/>
                  </a:cubicBezTo>
                  <a:cubicBezTo>
                    <a:pt x="11" y="146"/>
                    <a:pt x="18" y="152"/>
                    <a:pt x="26" y="157"/>
                  </a:cubicBezTo>
                  <a:cubicBezTo>
                    <a:pt x="34" y="161"/>
                    <a:pt x="43" y="164"/>
                    <a:pt x="52" y="164"/>
                  </a:cubicBezTo>
                  <a:cubicBezTo>
                    <a:pt x="61" y="164"/>
                    <a:pt x="70" y="162"/>
                    <a:pt x="78" y="157"/>
                  </a:cubicBezTo>
                  <a:cubicBezTo>
                    <a:pt x="82" y="155"/>
                    <a:pt x="86" y="152"/>
                    <a:pt x="89" y="149"/>
                  </a:cubicBezTo>
                  <a:cubicBezTo>
                    <a:pt x="99" y="139"/>
                    <a:pt x="109" y="131"/>
                    <a:pt x="121" y="124"/>
                  </a:cubicBezTo>
                  <a:cubicBezTo>
                    <a:pt x="145" y="111"/>
                    <a:pt x="171" y="103"/>
                    <a:pt x="199" y="103"/>
                  </a:cubicBezTo>
                  <a:cubicBezTo>
                    <a:pt x="226" y="103"/>
                    <a:pt x="253" y="111"/>
                    <a:pt x="277" y="124"/>
                  </a:cubicBezTo>
                  <a:cubicBezTo>
                    <a:pt x="289" y="131"/>
                    <a:pt x="300" y="139"/>
                    <a:pt x="309" y="14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680;p48">
              <a:extLst>
                <a:ext uri="{FF2B5EF4-FFF2-40B4-BE49-F238E27FC236}">
                  <a16:creationId xmlns:a16="http://schemas.microsoft.com/office/drawing/2014/main" id="{17D06625-A74F-CA13-8EFC-95F46C565F0A}"/>
                </a:ext>
              </a:extLst>
            </p:cNvPr>
            <p:cNvSpPr/>
            <p:nvPr/>
          </p:nvSpPr>
          <p:spPr>
            <a:xfrm>
              <a:off x="2255152" y="2886747"/>
              <a:ext cx="23945" cy="23945"/>
            </a:xfrm>
            <a:custGeom>
              <a:avLst/>
              <a:gdLst/>
              <a:ahLst/>
              <a:cxnLst/>
              <a:rect l="l" t="t" r="r" b="b"/>
              <a:pathLst>
                <a:path w="105" h="105" extrusionOk="0">
                  <a:moveTo>
                    <a:pt x="104" y="52"/>
                  </a:moveTo>
                  <a:cubicBezTo>
                    <a:pt x="104" y="61"/>
                    <a:pt x="101" y="70"/>
                    <a:pt x="97" y="78"/>
                  </a:cubicBezTo>
                  <a:cubicBezTo>
                    <a:pt x="92" y="86"/>
                    <a:pt x="86" y="92"/>
                    <a:pt x="78" y="97"/>
                  </a:cubicBezTo>
                  <a:cubicBezTo>
                    <a:pt x="70" y="101"/>
                    <a:pt x="61" y="104"/>
                    <a:pt x="52" y="104"/>
                  </a:cubicBezTo>
                  <a:cubicBezTo>
                    <a:pt x="43" y="104"/>
                    <a:pt x="34" y="101"/>
                    <a:pt x="26" y="97"/>
                  </a:cubicBezTo>
                  <a:cubicBezTo>
                    <a:pt x="18" y="92"/>
                    <a:pt x="11" y="86"/>
                    <a:pt x="7" y="78"/>
                  </a:cubicBezTo>
                  <a:cubicBezTo>
                    <a:pt x="2" y="70"/>
                    <a:pt x="0" y="61"/>
                    <a:pt x="0" y="52"/>
                  </a:cubicBezTo>
                  <a:cubicBezTo>
                    <a:pt x="0" y="43"/>
                    <a:pt x="3" y="34"/>
                    <a:pt x="7" y="26"/>
                  </a:cubicBezTo>
                  <a:cubicBezTo>
                    <a:pt x="12" y="18"/>
                    <a:pt x="18" y="11"/>
                    <a:pt x="26" y="7"/>
                  </a:cubicBezTo>
                  <a:cubicBezTo>
                    <a:pt x="34" y="2"/>
                    <a:pt x="43" y="0"/>
                    <a:pt x="52" y="0"/>
                  </a:cubicBezTo>
                  <a:cubicBezTo>
                    <a:pt x="61" y="0"/>
                    <a:pt x="70" y="2"/>
                    <a:pt x="78" y="7"/>
                  </a:cubicBezTo>
                  <a:cubicBezTo>
                    <a:pt x="86" y="11"/>
                    <a:pt x="93" y="18"/>
                    <a:pt x="97" y="26"/>
                  </a:cubicBezTo>
                  <a:cubicBezTo>
                    <a:pt x="102" y="34"/>
                    <a:pt x="104" y="43"/>
                    <a:pt x="104" y="5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681;p48">
              <a:extLst>
                <a:ext uri="{FF2B5EF4-FFF2-40B4-BE49-F238E27FC236}">
                  <a16:creationId xmlns:a16="http://schemas.microsoft.com/office/drawing/2014/main" id="{819CED27-9BC2-C407-93B1-84CC38F05061}"/>
                </a:ext>
              </a:extLst>
            </p:cNvPr>
            <p:cNvSpPr/>
            <p:nvPr/>
          </p:nvSpPr>
          <p:spPr>
            <a:xfrm>
              <a:off x="2064960" y="3054132"/>
              <a:ext cx="404333" cy="102848"/>
            </a:xfrm>
            <a:custGeom>
              <a:avLst/>
              <a:gdLst/>
              <a:ahLst/>
              <a:cxnLst/>
              <a:rect l="l" t="t" r="r" b="b"/>
              <a:pathLst>
                <a:path w="1773" h="451" extrusionOk="0">
                  <a:moveTo>
                    <a:pt x="1669" y="207"/>
                  </a:moveTo>
                  <a:lnTo>
                    <a:pt x="1669" y="207"/>
                  </a:lnTo>
                  <a:cubicBezTo>
                    <a:pt x="1660" y="207"/>
                    <a:pt x="1651" y="205"/>
                    <a:pt x="1643" y="200"/>
                  </a:cubicBezTo>
                  <a:cubicBezTo>
                    <a:pt x="1635" y="196"/>
                    <a:pt x="1628" y="189"/>
                    <a:pt x="1624" y="181"/>
                  </a:cubicBezTo>
                  <a:cubicBezTo>
                    <a:pt x="1619" y="173"/>
                    <a:pt x="1617" y="164"/>
                    <a:pt x="1617" y="155"/>
                  </a:cubicBezTo>
                  <a:cubicBezTo>
                    <a:pt x="1617" y="146"/>
                    <a:pt x="1619" y="137"/>
                    <a:pt x="1624" y="129"/>
                  </a:cubicBezTo>
                  <a:cubicBezTo>
                    <a:pt x="1628" y="122"/>
                    <a:pt x="1635" y="115"/>
                    <a:pt x="1643" y="110"/>
                  </a:cubicBezTo>
                  <a:cubicBezTo>
                    <a:pt x="1651" y="106"/>
                    <a:pt x="1660" y="103"/>
                    <a:pt x="1669" y="103"/>
                  </a:cubicBezTo>
                  <a:lnTo>
                    <a:pt x="1669" y="103"/>
                  </a:lnTo>
                  <a:lnTo>
                    <a:pt x="1745" y="103"/>
                  </a:lnTo>
                  <a:lnTo>
                    <a:pt x="1745" y="103"/>
                  </a:lnTo>
                  <a:cubicBezTo>
                    <a:pt x="1727" y="72"/>
                    <a:pt x="1700" y="46"/>
                    <a:pt x="1669" y="27"/>
                  </a:cubicBezTo>
                  <a:cubicBezTo>
                    <a:pt x="1637" y="9"/>
                    <a:pt x="1602" y="0"/>
                    <a:pt x="1565" y="0"/>
                  </a:cubicBezTo>
                  <a:lnTo>
                    <a:pt x="1565" y="0"/>
                  </a:lnTo>
                  <a:lnTo>
                    <a:pt x="138" y="0"/>
                  </a:lnTo>
                  <a:cubicBezTo>
                    <a:pt x="114" y="0"/>
                    <a:pt x="90" y="6"/>
                    <a:pt x="69" y="18"/>
                  </a:cubicBezTo>
                  <a:cubicBezTo>
                    <a:pt x="48" y="30"/>
                    <a:pt x="30" y="48"/>
                    <a:pt x="18" y="69"/>
                  </a:cubicBezTo>
                  <a:cubicBezTo>
                    <a:pt x="12" y="80"/>
                    <a:pt x="7" y="91"/>
                    <a:pt x="4" y="103"/>
                  </a:cubicBezTo>
                  <a:lnTo>
                    <a:pt x="103" y="103"/>
                  </a:lnTo>
                  <a:cubicBezTo>
                    <a:pt x="113" y="103"/>
                    <a:pt x="121" y="106"/>
                    <a:pt x="129" y="110"/>
                  </a:cubicBezTo>
                  <a:cubicBezTo>
                    <a:pt x="137" y="115"/>
                    <a:pt x="143" y="122"/>
                    <a:pt x="148" y="129"/>
                  </a:cubicBezTo>
                  <a:cubicBezTo>
                    <a:pt x="152" y="137"/>
                    <a:pt x="155" y="146"/>
                    <a:pt x="155" y="155"/>
                  </a:cubicBezTo>
                  <a:cubicBezTo>
                    <a:pt x="155" y="164"/>
                    <a:pt x="152" y="173"/>
                    <a:pt x="148" y="181"/>
                  </a:cubicBezTo>
                  <a:cubicBezTo>
                    <a:pt x="143" y="189"/>
                    <a:pt x="137" y="196"/>
                    <a:pt x="129" y="200"/>
                  </a:cubicBezTo>
                  <a:cubicBezTo>
                    <a:pt x="121" y="205"/>
                    <a:pt x="113" y="207"/>
                    <a:pt x="103" y="207"/>
                  </a:cubicBezTo>
                  <a:lnTo>
                    <a:pt x="0" y="207"/>
                  </a:lnTo>
                  <a:lnTo>
                    <a:pt x="0" y="398"/>
                  </a:lnTo>
                  <a:cubicBezTo>
                    <a:pt x="0" y="407"/>
                    <a:pt x="1" y="416"/>
                    <a:pt x="6" y="424"/>
                  </a:cubicBezTo>
                  <a:cubicBezTo>
                    <a:pt x="10" y="432"/>
                    <a:pt x="18" y="438"/>
                    <a:pt x="25" y="443"/>
                  </a:cubicBezTo>
                  <a:cubicBezTo>
                    <a:pt x="33" y="447"/>
                    <a:pt x="42" y="450"/>
                    <a:pt x="51" y="450"/>
                  </a:cubicBezTo>
                  <a:lnTo>
                    <a:pt x="124" y="450"/>
                  </a:lnTo>
                  <a:cubicBezTo>
                    <a:pt x="124" y="401"/>
                    <a:pt x="137" y="353"/>
                    <a:pt x="161" y="311"/>
                  </a:cubicBezTo>
                  <a:cubicBezTo>
                    <a:pt x="185" y="269"/>
                    <a:pt x="220" y="235"/>
                    <a:pt x="263" y="210"/>
                  </a:cubicBezTo>
                  <a:cubicBezTo>
                    <a:pt x="305" y="186"/>
                    <a:pt x="352" y="173"/>
                    <a:pt x="401" y="173"/>
                  </a:cubicBezTo>
                  <a:cubicBezTo>
                    <a:pt x="450" y="173"/>
                    <a:pt x="498" y="186"/>
                    <a:pt x="540" y="210"/>
                  </a:cubicBezTo>
                  <a:cubicBezTo>
                    <a:pt x="582" y="235"/>
                    <a:pt x="617" y="269"/>
                    <a:pt x="641" y="311"/>
                  </a:cubicBezTo>
                  <a:cubicBezTo>
                    <a:pt x="665" y="353"/>
                    <a:pt x="678" y="401"/>
                    <a:pt x="678" y="450"/>
                  </a:cubicBezTo>
                  <a:lnTo>
                    <a:pt x="1094" y="450"/>
                  </a:lnTo>
                  <a:cubicBezTo>
                    <a:pt x="1094" y="401"/>
                    <a:pt x="1107" y="353"/>
                    <a:pt x="1131" y="311"/>
                  </a:cubicBezTo>
                  <a:cubicBezTo>
                    <a:pt x="1155" y="269"/>
                    <a:pt x="1190" y="235"/>
                    <a:pt x="1232" y="210"/>
                  </a:cubicBezTo>
                  <a:cubicBezTo>
                    <a:pt x="1274" y="186"/>
                    <a:pt x="1322" y="173"/>
                    <a:pt x="1371" y="173"/>
                  </a:cubicBezTo>
                  <a:cubicBezTo>
                    <a:pt x="1419" y="173"/>
                    <a:pt x="1467" y="185"/>
                    <a:pt x="1509" y="210"/>
                  </a:cubicBezTo>
                  <a:cubicBezTo>
                    <a:pt x="1551" y="234"/>
                    <a:pt x="1586" y="269"/>
                    <a:pt x="1611" y="311"/>
                  </a:cubicBezTo>
                  <a:cubicBezTo>
                    <a:pt x="1635" y="353"/>
                    <a:pt x="1648" y="401"/>
                    <a:pt x="1648" y="450"/>
                  </a:cubicBezTo>
                  <a:lnTo>
                    <a:pt x="1720" y="450"/>
                  </a:lnTo>
                  <a:lnTo>
                    <a:pt x="1720" y="450"/>
                  </a:lnTo>
                  <a:cubicBezTo>
                    <a:pt x="1730" y="450"/>
                    <a:pt x="1738" y="448"/>
                    <a:pt x="1746" y="443"/>
                  </a:cubicBezTo>
                  <a:cubicBezTo>
                    <a:pt x="1753" y="439"/>
                    <a:pt x="1761" y="432"/>
                    <a:pt x="1765" y="424"/>
                  </a:cubicBezTo>
                  <a:cubicBezTo>
                    <a:pt x="1770" y="416"/>
                    <a:pt x="1772" y="407"/>
                    <a:pt x="1772" y="398"/>
                  </a:cubicBezTo>
                  <a:lnTo>
                    <a:pt x="1772" y="207"/>
                  </a:lnTo>
                  <a:lnTo>
                    <a:pt x="1669" y="207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" name="Google Shape;3570;p48">
            <a:extLst>
              <a:ext uri="{FF2B5EF4-FFF2-40B4-BE49-F238E27FC236}">
                <a16:creationId xmlns:a16="http://schemas.microsoft.com/office/drawing/2014/main" id="{0E89E1CD-4B4E-AAC8-E740-8B5CAB0FBDAB}"/>
              </a:ext>
            </a:extLst>
          </p:cNvPr>
          <p:cNvGrpSpPr/>
          <p:nvPr/>
        </p:nvGrpSpPr>
        <p:grpSpPr>
          <a:xfrm>
            <a:off x="3412226" y="1011458"/>
            <a:ext cx="207667" cy="185466"/>
            <a:chOff x="5389206" y="2178666"/>
            <a:chExt cx="402960" cy="404552"/>
          </a:xfrm>
          <a:solidFill>
            <a:schemeClr val="bg1"/>
          </a:solidFill>
        </p:grpSpPr>
        <p:sp>
          <p:nvSpPr>
            <p:cNvPr id="81" name="Google Shape;3571;p48">
              <a:extLst>
                <a:ext uri="{FF2B5EF4-FFF2-40B4-BE49-F238E27FC236}">
                  <a16:creationId xmlns:a16="http://schemas.microsoft.com/office/drawing/2014/main" id="{14675D5E-F8BB-165B-4649-ABE5F33C2F28}"/>
                </a:ext>
              </a:extLst>
            </p:cNvPr>
            <p:cNvSpPr/>
            <p:nvPr/>
          </p:nvSpPr>
          <p:spPr>
            <a:xfrm>
              <a:off x="5482478" y="2178666"/>
              <a:ext cx="108324" cy="114707"/>
            </a:xfrm>
            <a:custGeom>
              <a:avLst/>
              <a:gdLst/>
              <a:ahLst/>
              <a:cxnLst/>
              <a:rect l="l" t="t" r="r" b="b"/>
              <a:pathLst>
                <a:path w="475" h="503" extrusionOk="0">
                  <a:moveTo>
                    <a:pt x="431" y="208"/>
                  </a:moveTo>
                  <a:lnTo>
                    <a:pt x="306" y="208"/>
                  </a:lnTo>
                  <a:cubicBezTo>
                    <a:pt x="299" y="208"/>
                    <a:pt x="291" y="210"/>
                    <a:pt x="285" y="213"/>
                  </a:cubicBezTo>
                  <a:cubicBezTo>
                    <a:pt x="278" y="217"/>
                    <a:pt x="273" y="222"/>
                    <a:pt x="269" y="229"/>
                  </a:cubicBezTo>
                  <a:cubicBezTo>
                    <a:pt x="265" y="235"/>
                    <a:pt x="263" y="243"/>
                    <a:pt x="263" y="251"/>
                  </a:cubicBezTo>
                  <a:cubicBezTo>
                    <a:pt x="263" y="259"/>
                    <a:pt x="265" y="266"/>
                    <a:pt x="269" y="273"/>
                  </a:cubicBezTo>
                  <a:cubicBezTo>
                    <a:pt x="273" y="279"/>
                    <a:pt x="278" y="285"/>
                    <a:pt x="285" y="288"/>
                  </a:cubicBezTo>
                  <a:cubicBezTo>
                    <a:pt x="291" y="292"/>
                    <a:pt x="299" y="294"/>
                    <a:pt x="306" y="294"/>
                  </a:cubicBezTo>
                  <a:lnTo>
                    <a:pt x="383" y="294"/>
                  </a:lnTo>
                  <a:cubicBezTo>
                    <a:pt x="372" y="357"/>
                    <a:pt x="333" y="415"/>
                    <a:pt x="251" y="415"/>
                  </a:cubicBezTo>
                  <a:cubicBezTo>
                    <a:pt x="222" y="415"/>
                    <a:pt x="194" y="408"/>
                    <a:pt x="169" y="393"/>
                  </a:cubicBezTo>
                  <a:cubicBezTo>
                    <a:pt x="144" y="379"/>
                    <a:pt x="124" y="358"/>
                    <a:pt x="109" y="333"/>
                  </a:cubicBezTo>
                  <a:cubicBezTo>
                    <a:pt x="95" y="308"/>
                    <a:pt x="87" y="280"/>
                    <a:pt x="87" y="251"/>
                  </a:cubicBezTo>
                  <a:cubicBezTo>
                    <a:pt x="87" y="222"/>
                    <a:pt x="95" y="194"/>
                    <a:pt x="109" y="169"/>
                  </a:cubicBezTo>
                  <a:cubicBezTo>
                    <a:pt x="124" y="144"/>
                    <a:pt x="144" y="122"/>
                    <a:pt x="169" y="108"/>
                  </a:cubicBezTo>
                  <a:cubicBezTo>
                    <a:pt x="194" y="93"/>
                    <a:pt x="223" y="86"/>
                    <a:pt x="251" y="86"/>
                  </a:cubicBezTo>
                  <a:cubicBezTo>
                    <a:pt x="280" y="86"/>
                    <a:pt x="309" y="94"/>
                    <a:pt x="334" y="108"/>
                  </a:cubicBezTo>
                  <a:cubicBezTo>
                    <a:pt x="337" y="110"/>
                    <a:pt x="340" y="112"/>
                    <a:pt x="343" y="115"/>
                  </a:cubicBezTo>
                  <a:cubicBezTo>
                    <a:pt x="344" y="115"/>
                    <a:pt x="344" y="115"/>
                    <a:pt x="345" y="115"/>
                  </a:cubicBezTo>
                  <a:cubicBezTo>
                    <a:pt x="351" y="119"/>
                    <a:pt x="359" y="121"/>
                    <a:pt x="366" y="121"/>
                  </a:cubicBezTo>
                  <a:cubicBezTo>
                    <a:pt x="374" y="121"/>
                    <a:pt x="381" y="118"/>
                    <a:pt x="388" y="115"/>
                  </a:cubicBezTo>
                  <a:cubicBezTo>
                    <a:pt x="395" y="111"/>
                    <a:pt x="400" y="106"/>
                    <a:pt x="404" y="100"/>
                  </a:cubicBezTo>
                  <a:cubicBezTo>
                    <a:pt x="408" y="93"/>
                    <a:pt x="410" y="85"/>
                    <a:pt x="410" y="78"/>
                  </a:cubicBezTo>
                  <a:cubicBezTo>
                    <a:pt x="410" y="70"/>
                    <a:pt x="408" y="63"/>
                    <a:pt x="404" y="56"/>
                  </a:cubicBezTo>
                  <a:cubicBezTo>
                    <a:pt x="401" y="51"/>
                    <a:pt x="397" y="46"/>
                    <a:pt x="392" y="43"/>
                  </a:cubicBezTo>
                  <a:cubicBezTo>
                    <a:pt x="387" y="40"/>
                    <a:pt x="382" y="36"/>
                    <a:pt x="377" y="34"/>
                  </a:cubicBezTo>
                  <a:cubicBezTo>
                    <a:pt x="339" y="11"/>
                    <a:pt x="295" y="0"/>
                    <a:pt x="251" y="0"/>
                  </a:cubicBezTo>
                  <a:cubicBezTo>
                    <a:pt x="207" y="0"/>
                    <a:pt x="164" y="11"/>
                    <a:pt x="126" y="34"/>
                  </a:cubicBezTo>
                  <a:cubicBezTo>
                    <a:pt x="88" y="56"/>
                    <a:pt x="56" y="86"/>
                    <a:pt x="34" y="125"/>
                  </a:cubicBezTo>
                  <a:cubicBezTo>
                    <a:pt x="12" y="163"/>
                    <a:pt x="0" y="207"/>
                    <a:pt x="0" y="251"/>
                  </a:cubicBezTo>
                  <a:cubicBezTo>
                    <a:pt x="0" y="295"/>
                    <a:pt x="12" y="337"/>
                    <a:pt x="34" y="376"/>
                  </a:cubicBezTo>
                  <a:cubicBezTo>
                    <a:pt x="56" y="414"/>
                    <a:pt x="88" y="446"/>
                    <a:pt x="126" y="468"/>
                  </a:cubicBezTo>
                  <a:cubicBezTo>
                    <a:pt x="164" y="490"/>
                    <a:pt x="207" y="502"/>
                    <a:pt x="251" y="502"/>
                  </a:cubicBezTo>
                  <a:cubicBezTo>
                    <a:pt x="382" y="502"/>
                    <a:pt x="474" y="399"/>
                    <a:pt x="474" y="251"/>
                  </a:cubicBezTo>
                  <a:cubicBezTo>
                    <a:pt x="474" y="243"/>
                    <a:pt x="472" y="235"/>
                    <a:pt x="468" y="229"/>
                  </a:cubicBezTo>
                  <a:cubicBezTo>
                    <a:pt x="464" y="222"/>
                    <a:pt x="459" y="216"/>
                    <a:pt x="452" y="213"/>
                  </a:cubicBezTo>
                  <a:cubicBezTo>
                    <a:pt x="446" y="209"/>
                    <a:pt x="438" y="208"/>
                    <a:pt x="431" y="20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3572;p48">
              <a:extLst>
                <a:ext uri="{FF2B5EF4-FFF2-40B4-BE49-F238E27FC236}">
                  <a16:creationId xmlns:a16="http://schemas.microsoft.com/office/drawing/2014/main" id="{7ECD6047-E6C7-0A7B-AFC2-500CED324DF2}"/>
                </a:ext>
              </a:extLst>
            </p:cNvPr>
            <p:cNvSpPr/>
            <p:nvPr/>
          </p:nvSpPr>
          <p:spPr>
            <a:xfrm>
              <a:off x="5389206" y="2178666"/>
              <a:ext cx="77081" cy="114707"/>
            </a:xfrm>
            <a:custGeom>
              <a:avLst/>
              <a:gdLst/>
              <a:ahLst/>
              <a:cxnLst/>
              <a:rect l="l" t="t" r="r" b="b"/>
              <a:pathLst>
                <a:path w="338" h="503" extrusionOk="0">
                  <a:moveTo>
                    <a:pt x="168" y="165"/>
                  </a:moveTo>
                  <a:lnTo>
                    <a:pt x="167" y="165"/>
                  </a:lnTo>
                  <a:cubicBezTo>
                    <a:pt x="157" y="165"/>
                    <a:pt x="147" y="166"/>
                    <a:pt x="137" y="167"/>
                  </a:cubicBezTo>
                  <a:lnTo>
                    <a:pt x="150" y="86"/>
                  </a:lnTo>
                  <a:lnTo>
                    <a:pt x="267" y="86"/>
                  </a:lnTo>
                  <a:lnTo>
                    <a:pt x="267" y="86"/>
                  </a:lnTo>
                  <a:cubicBezTo>
                    <a:pt x="275" y="86"/>
                    <a:pt x="282" y="84"/>
                    <a:pt x="289" y="81"/>
                  </a:cubicBezTo>
                  <a:cubicBezTo>
                    <a:pt x="296" y="77"/>
                    <a:pt x="301" y="71"/>
                    <a:pt x="305" y="65"/>
                  </a:cubicBezTo>
                  <a:cubicBezTo>
                    <a:pt x="309" y="58"/>
                    <a:pt x="311" y="50"/>
                    <a:pt x="311" y="43"/>
                  </a:cubicBezTo>
                  <a:cubicBezTo>
                    <a:pt x="311" y="35"/>
                    <a:pt x="309" y="28"/>
                    <a:pt x="305" y="22"/>
                  </a:cubicBezTo>
                  <a:cubicBezTo>
                    <a:pt x="301" y="15"/>
                    <a:pt x="296" y="9"/>
                    <a:pt x="289" y="6"/>
                  </a:cubicBezTo>
                  <a:cubicBezTo>
                    <a:pt x="282" y="2"/>
                    <a:pt x="275" y="0"/>
                    <a:pt x="267" y="0"/>
                  </a:cubicBezTo>
                  <a:lnTo>
                    <a:pt x="267" y="0"/>
                  </a:lnTo>
                  <a:lnTo>
                    <a:pt x="114" y="0"/>
                  </a:lnTo>
                  <a:cubicBezTo>
                    <a:pt x="106" y="0"/>
                    <a:pt x="99" y="2"/>
                    <a:pt x="92" y="6"/>
                  </a:cubicBezTo>
                  <a:cubicBezTo>
                    <a:pt x="85" y="9"/>
                    <a:pt x="80" y="15"/>
                    <a:pt x="76" y="22"/>
                  </a:cubicBezTo>
                  <a:cubicBezTo>
                    <a:pt x="74" y="26"/>
                    <a:pt x="72" y="31"/>
                    <a:pt x="71" y="36"/>
                  </a:cubicBezTo>
                  <a:lnTo>
                    <a:pt x="40" y="220"/>
                  </a:lnTo>
                  <a:cubicBezTo>
                    <a:pt x="40" y="222"/>
                    <a:pt x="40" y="225"/>
                    <a:pt x="40" y="227"/>
                  </a:cubicBezTo>
                  <a:cubicBezTo>
                    <a:pt x="40" y="235"/>
                    <a:pt x="43" y="242"/>
                    <a:pt x="46" y="249"/>
                  </a:cubicBezTo>
                  <a:cubicBezTo>
                    <a:pt x="50" y="255"/>
                    <a:pt x="55" y="261"/>
                    <a:pt x="61" y="265"/>
                  </a:cubicBezTo>
                  <a:cubicBezTo>
                    <a:pt x="68" y="268"/>
                    <a:pt x="75" y="270"/>
                    <a:pt x="83" y="270"/>
                  </a:cubicBezTo>
                  <a:cubicBezTo>
                    <a:pt x="90" y="270"/>
                    <a:pt x="97" y="269"/>
                    <a:pt x="103" y="266"/>
                  </a:cubicBezTo>
                  <a:cubicBezTo>
                    <a:pt x="103" y="265"/>
                    <a:pt x="104" y="265"/>
                    <a:pt x="106" y="264"/>
                  </a:cubicBezTo>
                  <a:cubicBezTo>
                    <a:pt x="123" y="257"/>
                    <a:pt x="136" y="252"/>
                    <a:pt x="168" y="252"/>
                  </a:cubicBezTo>
                  <a:cubicBezTo>
                    <a:pt x="183" y="252"/>
                    <a:pt x="197" y="256"/>
                    <a:pt x="209" y="263"/>
                  </a:cubicBezTo>
                  <a:cubicBezTo>
                    <a:pt x="222" y="270"/>
                    <a:pt x="232" y="280"/>
                    <a:pt x="239" y="293"/>
                  </a:cubicBezTo>
                  <a:cubicBezTo>
                    <a:pt x="246" y="305"/>
                    <a:pt x="250" y="319"/>
                    <a:pt x="250" y="334"/>
                  </a:cubicBezTo>
                  <a:cubicBezTo>
                    <a:pt x="250" y="335"/>
                    <a:pt x="250" y="337"/>
                    <a:pt x="250" y="338"/>
                  </a:cubicBezTo>
                  <a:cubicBezTo>
                    <a:pt x="249" y="351"/>
                    <a:pt x="246" y="363"/>
                    <a:pt x="239" y="375"/>
                  </a:cubicBezTo>
                  <a:cubicBezTo>
                    <a:pt x="232" y="387"/>
                    <a:pt x="222" y="397"/>
                    <a:pt x="209" y="405"/>
                  </a:cubicBezTo>
                  <a:cubicBezTo>
                    <a:pt x="197" y="412"/>
                    <a:pt x="183" y="416"/>
                    <a:pt x="168" y="416"/>
                  </a:cubicBezTo>
                  <a:cubicBezTo>
                    <a:pt x="154" y="416"/>
                    <a:pt x="140" y="412"/>
                    <a:pt x="127" y="405"/>
                  </a:cubicBezTo>
                  <a:cubicBezTo>
                    <a:pt x="115" y="397"/>
                    <a:pt x="105" y="387"/>
                    <a:pt x="97" y="375"/>
                  </a:cubicBezTo>
                  <a:cubicBezTo>
                    <a:pt x="92" y="366"/>
                    <a:pt x="89" y="356"/>
                    <a:pt x="87" y="345"/>
                  </a:cubicBezTo>
                  <a:cubicBezTo>
                    <a:pt x="87" y="341"/>
                    <a:pt x="86" y="337"/>
                    <a:pt x="86" y="334"/>
                  </a:cubicBezTo>
                  <a:lnTo>
                    <a:pt x="86" y="334"/>
                  </a:lnTo>
                  <a:cubicBezTo>
                    <a:pt x="86" y="326"/>
                    <a:pt x="85" y="319"/>
                    <a:pt x="81" y="312"/>
                  </a:cubicBezTo>
                  <a:cubicBezTo>
                    <a:pt x="78" y="305"/>
                    <a:pt x="72" y="300"/>
                    <a:pt x="65" y="296"/>
                  </a:cubicBezTo>
                  <a:cubicBezTo>
                    <a:pt x="59" y="292"/>
                    <a:pt x="51" y="290"/>
                    <a:pt x="43" y="290"/>
                  </a:cubicBezTo>
                  <a:cubicBezTo>
                    <a:pt x="36" y="290"/>
                    <a:pt x="28" y="292"/>
                    <a:pt x="21" y="296"/>
                  </a:cubicBezTo>
                  <a:cubicBezTo>
                    <a:pt x="15" y="300"/>
                    <a:pt x="10" y="305"/>
                    <a:pt x="6" y="312"/>
                  </a:cubicBezTo>
                  <a:cubicBezTo>
                    <a:pt x="3" y="319"/>
                    <a:pt x="0" y="326"/>
                    <a:pt x="0" y="334"/>
                  </a:cubicBezTo>
                  <a:lnTo>
                    <a:pt x="0" y="334"/>
                  </a:lnTo>
                  <a:lnTo>
                    <a:pt x="0" y="334"/>
                  </a:lnTo>
                  <a:cubicBezTo>
                    <a:pt x="0" y="341"/>
                    <a:pt x="0" y="349"/>
                    <a:pt x="1" y="357"/>
                  </a:cubicBezTo>
                  <a:cubicBezTo>
                    <a:pt x="4" y="378"/>
                    <a:pt x="12" y="399"/>
                    <a:pt x="22" y="418"/>
                  </a:cubicBezTo>
                  <a:cubicBezTo>
                    <a:pt x="37" y="443"/>
                    <a:pt x="58" y="464"/>
                    <a:pt x="84" y="479"/>
                  </a:cubicBezTo>
                  <a:cubicBezTo>
                    <a:pt x="110" y="493"/>
                    <a:pt x="139" y="502"/>
                    <a:pt x="168" y="502"/>
                  </a:cubicBezTo>
                  <a:lnTo>
                    <a:pt x="168" y="502"/>
                  </a:lnTo>
                  <a:lnTo>
                    <a:pt x="172" y="502"/>
                  </a:lnTo>
                  <a:cubicBezTo>
                    <a:pt x="200" y="501"/>
                    <a:pt x="228" y="493"/>
                    <a:pt x="252" y="479"/>
                  </a:cubicBezTo>
                  <a:cubicBezTo>
                    <a:pt x="278" y="464"/>
                    <a:pt x="299" y="443"/>
                    <a:pt x="314" y="418"/>
                  </a:cubicBezTo>
                  <a:cubicBezTo>
                    <a:pt x="327" y="395"/>
                    <a:pt x="335" y="369"/>
                    <a:pt x="337" y="343"/>
                  </a:cubicBezTo>
                  <a:cubicBezTo>
                    <a:pt x="337" y="339"/>
                    <a:pt x="337" y="336"/>
                    <a:pt x="337" y="333"/>
                  </a:cubicBezTo>
                  <a:cubicBezTo>
                    <a:pt x="337" y="304"/>
                    <a:pt x="329" y="275"/>
                    <a:pt x="314" y="250"/>
                  </a:cubicBezTo>
                  <a:cubicBezTo>
                    <a:pt x="308" y="238"/>
                    <a:pt x="300" y="227"/>
                    <a:pt x="290" y="218"/>
                  </a:cubicBezTo>
                  <a:cubicBezTo>
                    <a:pt x="279" y="206"/>
                    <a:pt x="267" y="196"/>
                    <a:pt x="253" y="188"/>
                  </a:cubicBezTo>
                  <a:cubicBezTo>
                    <a:pt x="227" y="173"/>
                    <a:pt x="198" y="165"/>
                    <a:pt x="168" y="16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3573;p48">
              <a:extLst>
                <a:ext uri="{FF2B5EF4-FFF2-40B4-BE49-F238E27FC236}">
                  <a16:creationId xmlns:a16="http://schemas.microsoft.com/office/drawing/2014/main" id="{4C3A2BA4-9649-751A-2351-BCC123AA8984}"/>
                </a:ext>
              </a:extLst>
            </p:cNvPr>
            <p:cNvSpPr/>
            <p:nvPr/>
          </p:nvSpPr>
          <p:spPr>
            <a:xfrm>
              <a:off x="5612921" y="2306600"/>
              <a:ext cx="67275" cy="276619"/>
            </a:xfrm>
            <a:custGeom>
              <a:avLst/>
              <a:gdLst/>
              <a:ahLst/>
              <a:cxnLst/>
              <a:rect l="l" t="t" r="r" b="b"/>
              <a:pathLst>
                <a:path w="295" h="1213" extrusionOk="0">
                  <a:moveTo>
                    <a:pt x="243" y="0"/>
                  </a:moveTo>
                  <a:lnTo>
                    <a:pt x="52" y="0"/>
                  </a:lnTo>
                  <a:cubicBezTo>
                    <a:pt x="43" y="0"/>
                    <a:pt x="34" y="2"/>
                    <a:pt x="26" y="7"/>
                  </a:cubicBezTo>
                  <a:cubicBezTo>
                    <a:pt x="18" y="11"/>
                    <a:pt x="12" y="18"/>
                    <a:pt x="7" y="26"/>
                  </a:cubicBezTo>
                  <a:cubicBezTo>
                    <a:pt x="3" y="34"/>
                    <a:pt x="0" y="43"/>
                    <a:pt x="0" y="52"/>
                  </a:cubicBezTo>
                  <a:lnTo>
                    <a:pt x="0" y="1160"/>
                  </a:lnTo>
                  <a:cubicBezTo>
                    <a:pt x="0" y="1169"/>
                    <a:pt x="3" y="1178"/>
                    <a:pt x="7" y="1186"/>
                  </a:cubicBezTo>
                  <a:cubicBezTo>
                    <a:pt x="12" y="1194"/>
                    <a:pt x="18" y="1200"/>
                    <a:pt x="26" y="1205"/>
                  </a:cubicBezTo>
                  <a:cubicBezTo>
                    <a:pt x="34" y="1209"/>
                    <a:pt x="43" y="1212"/>
                    <a:pt x="52" y="1212"/>
                  </a:cubicBezTo>
                  <a:lnTo>
                    <a:pt x="243" y="1212"/>
                  </a:lnTo>
                  <a:cubicBezTo>
                    <a:pt x="252" y="1212"/>
                    <a:pt x="262" y="1209"/>
                    <a:pt x="269" y="1205"/>
                  </a:cubicBezTo>
                  <a:cubicBezTo>
                    <a:pt x="277" y="1200"/>
                    <a:pt x="284" y="1194"/>
                    <a:pt x="288" y="1186"/>
                  </a:cubicBezTo>
                  <a:cubicBezTo>
                    <a:pt x="293" y="1178"/>
                    <a:pt x="294" y="1169"/>
                    <a:pt x="294" y="1160"/>
                  </a:cubicBezTo>
                  <a:lnTo>
                    <a:pt x="294" y="52"/>
                  </a:lnTo>
                  <a:cubicBezTo>
                    <a:pt x="294" y="43"/>
                    <a:pt x="293" y="34"/>
                    <a:pt x="288" y="26"/>
                  </a:cubicBezTo>
                  <a:cubicBezTo>
                    <a:pt x="284" y="18"/>
                    <a:pt x="277" y="11"/>
                    <a:pt x="269" y="7"/>
                  </a:cubicBezTo>
                  <a:cubicBezTo>
                    <a:pt x="262" y="2"/>
                    <a:pt x="252" y="0"/>
                    <a:pt x="24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3574;p48">
              <a:extLst>
                <a:ext uri="{FF2B5EF4-FFF2-40B4-BE49-F238E27FC236}">
                  <a16:creationId xmlns:a16="http://schemas.microsoft.com/office/drawing/2014/main" id="{EDECADCE-2DED-C736-1A30-C7CE86E0A843}"/>
                </a:ext>
              </a:extLst>
            </p:cNvPr>
            <p:cNvSpPr/>
            <p:nvPr/>
          </p:nvSpPr>
          <p:spPr>
            <a:xfrm>
              <a:off x="5724892" y="2211733"/>
              <a:ext cx="67275" cy="371485"/>
            </a:xfrm>
            <a:custGeom>
              <a:avLst/>
              <a:gdLst/>
              <a:ahLst/>
              <a:cxnLst/>
              <a:rect l="l" t="t" r="r" b="b"/>
              <a:pathLst>
                <a:path w="295" h="1629" extrusionOk="0">
                  <a:moveTo>
                    <a:pt x="242" y="0"/>
                  </a:moveTo>
                  <a:lnTo>
                    <a:pt x="52" y="0"/>
                  </a:lnTo>
                  <a:lnTo>
                    <a:pt x="52" y="0"/>
                  </a:lnTo>
                  <a:cubicBezTo>
                    <a:pt x="43" y="0"/>
                    <a:pt x="34" y="2"/>
                    <a:pt x="26" y="7"/>
                  </a:cubicBezTo>
                  <a:cubicBezTo>
                    <a:pt x="18" y="11"/>
                    <a:pt x="12" y="18"/>
                    <a:pt x="7" y="26"/>
                  </a:cubicBezTo>
                  <a:cubicBezTo>
                    <a:pt x="3" y="34"/>
                    <a:pt x="0" y="43"/>
                    <a:pt x="0" y="52"/>
                  </a:cubicBezTo>
                  <a:lnTo>
                    <a:pt x="0" y="52"/>
                  </a:lnTo>
                  <a:lnTo>
                    <a:pt x="0" y="1576"/>
                  </a:lnTo>
                  <a:lnTo>
                    <a:pt x="0" y="1576"/>
                  </a:lnTo>
                  <a:lnTo>
                    <a:pt x="0" y="1576"/>
                  </a:lnTo>
                  <a:cubicBezTo>
                    <a:pt x="0" y="1585"/>
                    <a:pt x="3" y="1594"/>
                    <a:pt x="7" y="1602"/>
                  </a:cubicBezTo>
                  <a:cubicBezTo>
                    <a:pt x="12" y="1610"/>
                    <a:pt x="18" y="1616"/>
                    <a:pt x="26" y="1621"/>
                  </a:cubicBezTo>
                  <a:cubicBezTo>
                    <a:pt x="34" y="1625"/>
                    <a:pt x="43" y="1628"/>
                    <a:pt x="52" y="1628"/>
                  </a:cubicBezTo>
                  <a:lnTo>
                    <a:pt x="242" y="1628"/>
                  </a:lnTo>
                  <a:lnTo>
                    <a:pt x="242" y="1628"/>
                  </a:lnTo>
                  <a:cubicBezTo>
                    <a:pt x="251" y="1628"/>
                    <a:pt x="261" y="1625"/>
                    <a:pt x="268" y="1621"/>
                  </a:cubicBezTo>
                  <a:cubicBezTo>
                    <a:pt x="277" y="1616"/>
                    <a:pt x="283" y="1610"/>
                    <a:pt x="287" y="1602"/>
                  </a:cubicBezTo>
                  <a:cubicBezTo>
                    <a:pt x="292" y="1594"/>
                    <a:pt x="294" y="1585"/>
                    <a:pt x="294" y="1576"/>
                  </a:cubicBezTo>
                  <a:lnTo>
                    <a:pt x="294" y="52"/>
                  </a:lnTo>
                  <a:lnTo>
                    <a:pt x="294" y="52"/>
                  </a:lnTo>
                  <a:lnTo>
                    <a:pt x="294" y="52"/>
                  </a:lnTo>
                  <a:cubicBezTo>
                    <a:pt x="294" y="43"/>
                    <a:pt x="292" y="34"/>
                    <a:pt x="287" y="26"/>
                  </a:cubicBezTo>
                  <a:cubicBezTo>
                    <a:pt x="283" y="18"/>
                    <a:pt x="277" y="11"/>
                    <a:pt x="268" y="7"/>
                  </a:cubicBezTo>
                  <a:cubicBezTo>
                    <a:pt x="261" y="2"/>
                    <a:pt x="251" y="0"/>
                    <a:pt x="24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5" name="Google Shape;3575;p48">
              <a:extLst>
                <a:ext uri="{FF2B5EF4-FFF2-40B4-BE49-F238E27FC236}">
                  <a16:creationId xmlns:a16="http://schemas.microsoft.com/office/drawing/2014/main" id="{F449DD50-BF0F-A27E-CEC1-438955E164EE}"/>
                </a:ext>
              </a:extLst>
            </p:cNvPr>
            <p:cNvSpPr/>
            <p:nvPr/>
          </p:nvSpPr>
          <p:spPr>
            <a:xfrm>
              <a:off x="5501178" y="2401239"/>
              <a:ext cx="67275" cy="181980"/>
            </a:xfrm>
            <a:custGeom>
              <a:avLst/>
              <a:gdLst/>
              <a:ahLst/>
              <a:cxnLst/>
              <a:rect l="l" t="t" r="r" b="b"/>
              <a:pathLst>
                <a:path w="295" h="798" extrusionOk="0">
                  <a:moveTo>
                    <a:pt x="242" y="0"/>
                  </a:moveTo>
                  <a:lnTo>
                    <a:pt x="51" y="0"/>
                  </a:lnTo>
                  <a:cubicBezTo>
                    <a:pt x="42" y="0"/>
                    <a:pt x="33" y="2"/>
                    <a:pt x="25" y="7"/>
                  </a:cubicBezTo>
                  <a:cubicBezTo>
                    <a:pt x="18" y="11"/>
                    <a:pt x="11" y="18"/>
                    <a:pt x="6" y="26"/>
                  </a:cubicBezTo>
                  <a:cubicBezTo>
                    <a:pt x="2" y="34"/>
                    <a:pt x="0" y="43"/>
                    <a:pt x="0" y="52"/>
                  </a:cubicBezTo>
                  <a:lnTo>
                    <a:pt x="0" y="745"/>
                  </a:lnTo>
                  <a:cubicBezTo>
                    <a:pt x="0" y="754"/>
                    <a:pt x="2" y="763"/>
                    <a:pt x="6" y="771"/>
                  </a:cubicBezTo>
                  <a:cubicBezTo>
                    <a:pt x="11" y="779"/>
                    <a:pt x="18" y="785"/>
                    <a:pt x="25" y="790"/>
                  </a:cubicBezTo>
                  <a:cubicBezTo>
                    <a:pt x="33" y="794"/>
                    <a:pt x="42" y="797"/>
                    <a:pt x="51" y="797"/>
                  </a:cubicBezTo>
                  <a:lnTo>
                    <a:pt x="242" y="797"/>
                  </a:lnTo>
                  <a:cubicBezTo>
                    <a:pt x="251" y="797"/>
                    <a:pt x="260" y="794"/>
                    <a:pt x="268" y="790"/>
                  </a:cubicBezTo>
                  <a:cubicBezTo>
                    <a:pt x="276" y="785"/>
                    <a:pt x="283" y="779"/>
                    <a:pt x="287" y="771"/>
                  </a:cubicBezTo>
                  <a:cubicBezTo>
                    <a:pt x="292" y="763"/>
                    <a:pt x="294" y="754"/>
                    <a:pt x="294" y="745"/>
                  </a:cubicBezTo>
                  <a:lnTo>
                    <a:pt x="294" y="52"/>
                  </a:lnTo>
                  <a:cubicBezTo>
                    <a:pt x="294" y="43"/>
                    <a:pt x="292" y="34"/>
                    <a:pt x="287" y="26"/>
                  </a:cubicBezTo>
                  <a:cubicBezTo>
                    <a:pt x="283" y="18"/>
                    <a:pt x="276" y="11"/>
                    <a:pt x="268" y="7"/>
                  </a:cubicBezTo>
                  <a:cubicBezTo>
                    <a:pt x="260" y="2"/>
                    <a:pt x="251" y="0"/>
                    <a:pt x="24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3576;p48">
              <a:extLst>
                <a:ext uri="{FF2B5EF4-FFF2-40B4-BE49-F238E27FC236}">
                  <a16:creationId xmlns:a16="http://schemas.microsoft.com/office/drawing/2014/main" id="{27A3C1E1-FD4E-C38F-1EFF-AB416F0AE47A}"/>
                </a:ext>
              </a:extLst>
            </p:cNvPr>
            <p:cNvSpPr/>
            <p:nvPr/>
          </p:nvSpPr>
          <p:spPr>
            <a:xfrm>
              <a:off x="5389206" y="2496105"/>
              <a:ext cx="67275" cy="87113"/>
            </a:xfrm>
            <a:custGeom>
              <a:avLst/>
              <a:gdLst/>
              <a:ahLst/>
              <a:cxnLst/>
              <a:rect l="l" t="t" r="r" b="b"/>
              <a:pathLst>
                <a:path w="295" h="382" extrusionOk="0">
                  <a:moveTo>
                    <a:pt x="52" y="0"/>
                  </a:moveTo>
                  <a:cubicBezTo>
                    <a:pt x="43" y="0"/>
                    <a:pt x="34" y="2"/>
                    <a:pt x="26" y="7"/>
                  </a:cubicBezTo>
                  <a:cubicBezTo>
                    <a:pt x="18" y="11"/>
                    <a:pt x="12" y="18"/>
                    <a:pt x="7" y="26"/>
                  </a:cubicBezTo>
                  <a:cubicBezTo>
                    <a:pt x="2" y="34"/>
                    <a:pt x="0" y="43"/>
                    <a:pt x="0" y="52"/>
                  </a:cubicBezTo>
                  <a:lnTo>
                    <a:pt x="0" y="52"/>
                  </a:lnTo>
                  <a:lnTo>
                    <a:pt x="0" y="329"/>
                  </a:lnTo>
                  <a:cubicBezTo>
                    <a:pt x="0" y="338"/>
                    <a:pt x="2" y="347"/>
                    <a:pt x="7" y="355"/>
                  </a:cubicBezTo>
                  <a:cubicBezTo>
                    <a:pt x="12" y="363"/>
                    <a:pt x="18" y="369"/>
                    <a:pt x="26" y="374"/>
                  </a:cubicBezTo>
                  <a:cubicBezTo>
                    <a:pt x="34" y="378"/>
                    <a:pt x="43" y="381"/>
                    <a:pt x="52" y="381"/>
                  </a:cubicBezTo>
                  <a:lnTo>
                    <a:pt x="242" y="381"/>
                  </a:lnTo>
                  <a:cubicBezTo>
                    <a:pt x="252" y="381"/>
                    <a:pt x="261" y="378"/>
                    <a:pt x="268" y="374"/>
                  </a:cubicBezTo>
                  <a:cubicBezTo>
                    <a:pt x="276" y="369"/>
                    <a:pt x="283" y="363"/>
                    <a:pt x="287" y="355"/>
                  </a:cubicBezTo>
                  <a:cubicBezTo>
                    <a:pt x="292" y="347"/>
                    <a:pt x="294" y="338"/>
                    <a:pt x="294" y="329"/>
                  </a:cubicBezTo>
                  <a:lnTo>
                    <a:pt x="294" y="52"/>
                  </a:lnTo>
                  <a:lnTo>
                    <a:pt x="294" y="52"/>
                  </a:lnTo>
                  <a:cubicBezTo>
                    <a:pt x="294" y="43"/>
                    <a:pt x="292" y="34"/>
                    <a:pt x="287" y="26"/>
                  </a:cubicBezTo>
                  <a:cubicBezTo>
                    <a:pt x="283" y="18"/>
                    <a:pt x="276" y="11"/>
                    <a:pt x="268" y="7"/>
                  </a:cubicBezTo>
                  <a:cubicBezTo>
                    <a:pt x="261" y="2"/>
                    <a:pt x="252" y="0"/>
                    <a:pt x="242" y="0"/>
                  </a:cubicBezTo>
                  <a:lnTo>
                    <a:pt x="242" y="0"/>
                  </a:lnTo>
                  <a:lnTo>
                    <a:pt x="5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28C2F6F7-DADE-C469-5CDA-3411C7F1DD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87748" y="1028362"/>
            <a:ext cx="5236459" cy="27392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Obiective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: </a:t>
            </a:r>
            <a:endParaRPr kumimoji="0" lang="ro-RO" altLang="en-US" sz="1600" b="1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en-US" sz="1600" b="1" dirty="0">
              <a:solidFill>
                <a:schemeClr val="bg2"/>
              </a:solidFill>
              <a:latin typeface="Arial" panose="020B0604020202020204" pitchFamily="34" charset="0"/>
            </a:endParaRPr>
          </a:p>
          <a:p>
            <a:pPr marL="285750" lvl="8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chemeClr val="accent6"/>
                </a:solidFill>
                <a:latin typeface="Arial" panose="020B0604020202020204" pitchFamily="34" charset="0"/>
              </a:rPr>
              <a:t>Interfa</a:t>
            </a:r>
            <a:r>
              <a:rPr lang="ro-RO" b="1" dirty="0" err="1">
                <a:solidFill>
                  <a:schemeClr val="accent6"/>
                </a:solidFill>
                <a:latin typeface="Arial" panose="020B0604020202020204" pitchFamily="34" charset="0"/>
              </a:rPr>
              <a:t>țarea</a:t>
            </a:r>
            <a:r>
              <a:rPr lang="en-US" b="1" dirty="0">
                <a:solidFill>
                  <a:schemeClr val="accent6"/>
                </a:solidFill>
                <a:latin typeface="Arial" panose="020B0604020202020204" pitchFamily="34" charset="0"/>
              </a:rPr>
              <a:t> software </a:t>
            </a:r>
            <a:r>
              <a:rPr lang="en-US" b="1" dirty="0" err="1">
                <a:solidFill>
                  <a:schemeClr val="accent6"/>
                </a:solidFill>
                <a:latin typeface="Arial" panose="020B0604020202020204" pitchFamily="34" charset="0"/>
              </a:rPr>
              <a:t>și</a:t>
            </a:r>
            <a:r>
              <a:rPr lang="en-US" b="1" dirty="0">
                <a:solidFill>
                  <a:schemeClr val="accent6"/>
                </a:solidFill>
                <a:latin typeface="Arial" panose="020B0604020202020204" pitchFamily="34" charset="0"/>
              </a:rPr>
              <a:t> hardware </a:t>
            </a:r>
            <a:r>
              <a:rPr lang="ro-RO" b="1" dirty="0">
                <a:solidFill>
                  <a:schemeClr val="accent6"/>
                </a:solidFill>
                <a:latin typeface="Arial" panose="020B0604020202020204" pitchFamily="34" charset="0"/>
              </a:rPr>
              <a:t>între</a:t>
            </a:r>
            <a:r>
              <a:rPr lang="en-US" b="1" dirty="0">
                <a:solidFill>
                  <a:schemeClr val="accent6"/>
                </a:solidFill>
                <a:latin typeface="Arial" panose="020B0604020202020204" pitchFamily="34" charset="0"/>
              </a:rPr>
              <a:t> </a:t>
            </a:r>
            <a:r>
              <a:rPr lang="en-US" b="1" dirty="0" err="1">
                <a:solidFill>
                  <a:schemeClr val="accent6"/>
                </a:solidFill>
                <a:latin typeface="Arial" panose="020B0604020202020204" pitchFamily="34" charset="0"/>
              </a:rPr>
              <a:t>Modulului</a:t>
            </a:r>
            <a:r>
              <a:rPr lang="en-US" b="1" dirty="0">
                <a:solidFill>
                  <a:schemeClr val="accent6"/>
                </a:solidFill>
                <a:latin typeface="Arial" panose="020B0604020202020204" pitchFamily="34" charset="0"/>
              </a:rPr>
              <a:t> 5G </a:t>
            </a:r>
            <a:r>
              <a:rPr lang="ro-RO" b="1" dirty="0">
                <a:solidFill>
                  <a:schemeClr val="accent6"/>
                </a:solidFill>
                <a:latin typeface="Arial" panose="020B0604020202020204" pitchFamily="34" charset="0"/>
              </a:rPr>
              <a:t>și </a:t>
            </a:r>
            <a:r>
              <a:rPr lang="en-US" b="1" dirty="0">
                <a:solidFill>
                  <a:schemeClr val="accent6"/>
                </a:solidFill>
                <a:latin typeface="Arial" panose="020B0604020202020204" pitchFamily="34" charset="0"/>
              </a:rPr>
              <a:t>Raspberry Pi.</a:t>
            </a:r>
            <a:endParaRPr lang="ro-RO" b="1" dirty="0">
              <a:solidFill>
                <a:schemeClr val="accent6"/>
              </a:solidFill>
              <a:latin typeface="Arial" panose="020B0604020202020204" pitchFamily="34" charset="0"/>
            </a:endParaRPr>
          </a:p>
          <a:p>
            <a:pPr marL="285750" lvl="8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accent6"/>
              </a:solidFill>
              <a:latin typeface="Arial" panose="020B0604020202020204" pitchFamily="34" charset="0"/>
            </a:endParaRP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chemeClr val="accent6"/>
                </a:solidFill>
                <a:latin typeface="Arial" panose="020B0604020202020204" pitchFamily="34" charset="0"/>
              </a:rPr>
              <a:t>Dezvoltarea</a:t>
            </a:r>
            <a:r>
              <a:rPr lang="en-US" b="1" dirty="0">
                <a:solidFill>
                  <a:schemeClr val="accent6"/>
                </a:solidFill>
                <a:latin typeface="Arial" panose="020B0604020202020204" pitchFamily="34" charset="0"/>
              </a:rPr>
              <a:t> a </a:t>
            </a:r>
            <a:r>
              <a:rPr lang="en-US" b="1" dirty="0" err="1">
                <a:solidFill>
                  <a:schemeClr val="accent6"/>
                </a:solidFill>
                <a:latin typeface="Arial" panose="020B0604020202020204" pitchFamily="34" charset="0"/>
              </a:rPr>
              <a:t>două</a:t>
            </a:r>
            <a:r>
              <a:rPr lang="en-US" b="1" dirty="0">
                <a:solidFill>
                  <a:schemeClr val="accent6"/>
                </a:solidFill>
                <a:latin typeface="Arial" panose="020B0604020202020204" pitchFamily="34" charset="0"/>
              </a:rPr>
              <a:t> </a:t>
            </a:r>
            <a:r>
              <a:rPr lang="en-US" b="1" dirty="0" err="1">
                <a:solidFill>
                  <a:schemeClr val="accent6"/>
                </a:solidFill>
                <a:latin typeface="Arial" panose="020B0604020202020204" pitchFamily="34" charset="0"/>
              </a:rPr>
              <a:t>interfețe</a:t>
            </a:r>
            <a:r>
              <a:rPr lang="en-US" b="1" dirty="0">
                <a:solidFill>
                  <a:schemeClr val="accent6"/>
                </a:solidFill>
                <a:latin typeface="Arial" panose="020B0604020202020204" pitchFamily="34" charset="0"/>
              </a:rPr>
              <a:t> client-server: (1) </a:t>
            </a:r>
            <a:r>
              <a:rPr lang="en-US" b="1" dirty="0" err="1">
                <a:solidFill>
                  <a:schemeClr val="accent6"/>
                </a:solidFill>
                <a:latin typeface="Arial" panose="020B0604020202020204" pitchFamily="34" charset="0"/>
              </a:rPr>
              <a:t>transmisia</a:t>
            </a:r>
            <a:r>
              <a:rPr lang="en-US" b="1" dirty="0">
                <a:solidFill>
                  <a:schemeClr val="accent6"/>
                </a:solidFill>
                <a:latin typeface="Arial" panose="020B0604020202020204" pitchFamily="34" charset="0"/>
              </a:rPr>
              <a:t> de date </a:t>
            </a:r>
            <a:r>
              <a:rPr lang="en-US" b="1" dirty="0" err="1">
                <a:solidFill>
                  <a:schemeClr val="accent6"/>
                </a:solidFill>
                <a:latin typeface="Arial" panose="020B0604020202020204" pitchFamily="34" charset="0"/>
              </a:rPr>
              <a:t>în</a:t>
            </a:r>
            <a:r>
              <a:rPr lang="en-US" b="1" dirty="0">
                <a:solidFill>
                  <a:schemeClr val="accent6"/>
                </a:solidFill>
                <a:latin typeface="Arial" panose="020B0604020202020204" pitchFamily="34" charset="0"/>
              </a:rPr>
              <a:t> </a:t>
            </a:r>
            <a:r>
              <a:rPr lang="en-US" b="1" dirty="0" err="1">
                <a:solidFill>
                  <a:schemeClr val="accent6"/>
                </a:solidFill>
                <a:latin typeface="Arial" panose="020B0604020202020204" pitchFamily="34" charset="0"/>
              </a:rPr>
              <a:t>timp</a:t>
            </a:r>
            <a:r>
              <a:rPr lang="en-US" b="1" dirty="0">
                <a:solidFill>
                  <a:schemeClr val="accent6"/>
                </a:solidFill>
                <a:latin typeface="Arial" panose="020B0604020202020204" pitchFamily="34" charset="0"/>
              </a:rPr>
              <a:t> real </a:t>
            </a:r>
            <a:r>
              <a:rPr lang="ro-RO" b="1" dirty="0">
                <a:solidFill>
                  <a:schemeClr val="accent6"/>
                </a:solidFill>
                <a:latin typeface="Arial" panose="020B0604020202020204" pitchFamily="34" charset="0"/>
              </a:rPr>
              <a:t>și (1) </a:t>
            </a:r>
            <a:r>
              <a:rPr lang="en-US" b="1" dirty="0">
                <a:solidFill>
                  <a:schemeClr val="accent6"/>
                </a:solidFill>
                <a:latin typeface="Arial" panose="020B0604020202020204" pitchFamily="34" charset="0"/>
              </a:rPr>
              <a:t>streaming video</a:t>
            </a:r>
            <a:r>
              <a:rPr lang="ro-RO" b="1" dirty="0">
                <a:solidFill>
                  <a:schemeClr val="accent6"/>
                </a:solidFill>
                <a:latin typeface="Arial" panose="020B0604020202020204" pitchFamily="34" charset="0"/>
              </a:rPr>
              <a:t>.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ro-RO" b="1" dirty="0">
              <a:solidFill>
                <a:schemeClr val="accent6"/>
              </a:solidFill>
              <a:latin typeface="Arial" panose="020B0604020202020204" pitchFamily="34" charset="0"/>
            </a:endParaRP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chemeClr val="accent6"/>
                </a:solidFill>
                <a:latin typeface="Arial" panose="020B0604020202020204" pitchFamily="34" charset="0"/>
              </a:rPr>
              <a:t>Integrarea</a:t>
            </a:r>
            <a:r>
              <a:rPr lang="en-US" b="1" dirty="0">
                <a:solidFill>
                  <a:schemeClr val="accent6"/>
                </a:solidFill>
                <a:latin typeface="Arial" panose="020B0604020202020204" pitchFamily="34" charset="0"/>
              </a:rPr>
              <a:t> </a:t>
            </a:r>
            <a:r>
              <a:rPr lang="en-US" b="1" dirty="0" err="1">
                <a:solidFill>
                  <a:schemeClr val="accent6"/>
                </a:solidFill>
                <a:latin typeface="Arial" panose="020B0604020202020204" pitchFamily="34" charset="0"/>
              </a:rPr>
              <a:t>componentelor</a:t>
            </a:r>
            <a:r>
              <a:rPr lang="ro-RO" b="1" dirty="0">
                <a:solidFill>
                  <a:schemeClr val="accent6"/>
                </a:solidFill>
                <a:latin typeface="Arial" panose="020B0604020202020204" pitchFamily="34" charset="0"/>
              </a:rPr>
              <a:t> (</a:t>
            </a:r>
            <a:r>
              <a:rPr lang="en-US" b="1" dirty="0" err="1">
                <a:solidFill>
                  <a:schemeClr val="accent6"/>
                </a:solidFill>
                <a:latin typeface="Arial" panose="020B0604020202020204" pitchFamily="34" charset="0"/>
              </a:rPr>
              <a:t>camer</a:t>
            </a:r>
            <a:r>
              <a:rPr lang="ro-RO" b="1" dirty="0">
                <a:solidFill>
                  <a:schemeClr val="accent6"/>
                </a:solidFill>
                <a:latin typeface="Arial" panose="020B0604020202020204" pitchFamily="34" charset="0"/>
              </a:rPr>
              <a:t>ă, motoare, etc.)</a:t>
            </a:r>
            <a:endParaRPr lang="en-US" b="1" dirty="0">
              <a:solidFill>
                <a:schemeClr val="accent6"/>
              </a:solidFill>
              <a:latin typeface="Arial" panose="020B0604020202020204" pitchFamily="34" charset="0"/>
            </a:endParaRP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accent6"/>
              </a:solidFill>
              <a:latin typeface="Arial" panose="020B0604020202020204" pitchFamily="34" charset="0"/>
            </a:endParaRP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r>
              <a:rPr lang="ro-RO" b="1" dirty="0">
                <a:solidFill>
                  <a:schemeClr val="accent6"/>
                </a:solidFill>
                <a:latin typeface="Arial" panose="020B0604020202020204" pitchFamily="34" charset="0"/>
              </a:rPr>
              <a:t>Reproiectarea și </a:t>
            </a:r>
            <a:r>
              <a:rPr lang="ro-RO" b="1" dirty="0" err="1">
                <a:solidFill>
                  <a:schemeClr val="accent6"/>
                </a:solidFill>
                <a:latin typeface="Arial" panose="020B0604020202020204" pitchFamily="34" charset="0"/>
              </a:rPr>
              <a:t>rep</a:t>
            </a:r>
            <a:r>
              <a:rPr lang="en-US" b="1" dirty="0" err="1">
                <a:solidFill>
                  <a:schemeClr val="accent6"/>
                </a:solidFill>
                <a:latin typeface="Arial" panose="020B0604020202020204" pitchFamily="34" charset="0"/>
              </a:rPr>
              <a:t>rintarea</a:t>
            </a:r>
            <a:r>
              <a:rPr lang="en-US" b="1" dirty="0">
                <a:solidFill>
                  <a:schemeClr val="accent6"/>
                </a:solidFill>
                <a:latin typeface="Arial" panose="020B0604020202020204" pitchFamily="34" charset="0"/>
              </a:rPr>
              <a:t> 3D </a:t>
            </a:r>
            <a:r>
              <a:rPr lang="ro-RO" b="1" dirty="0">
                <a:solidFill>
                  <a:schemeClr val="accent6"/>
                </a:solidFill>
                <a:latin typeface="Arial" panose="020B0604020202020204" pitchFamily="34" charset="0"/>
              </a:rPr>
              <a:t>a șasiului mașinii pentru a susține toate componentele.</a:t>
            </a:r>
            <a:endParaRPr lang="en-US" b="1" dirty="0">
              <a:solidFill>
                <a:schemeClr val="accent6"/>
              </a:solidFill>
              <a:latin typeface="Arial" panose="020B0604020202020204" pitchFamily="34" charset="0"/>
            </a:endParaRPr>
          </a:p>
        </p:txBody>
      </p:sp>
      <p:cxnSp>
        <p:nvCxnSpPr>
          <p:cNvPr id="17" name="Google Shape;670;p56">
            <a:extLst>
              <a:ext uri="{FF2B5EF4-FFF2-40B4-BE49-F238E27FC236}">
                <a16:creationId xmlns:a16="http://schemas.microsoft.com/office/drawing/2014/main" id="{9CAD5642-668E-E9E4-2A00-D17B51F8668C}"/>
              </a:ext>
            </a:extLst>
          </p:cNvPr>
          <p:cNvCxnSpPr>
            <a:cxnSpLocks/>
          </p:cNvCxnSpPr>
          <p:nvPr/>
        </p:nvCxnSpPr>
        <p:spPr>
          <a:xfrm>
            <a:off x="927325" y="837466"/>
            <a:ext cx="2692568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AF9EC63-4DDE-184C-400A-DD18812F68B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F2E49D-D5D8-454A-821B-467E63ABC893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8527058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5322BB-5D04-F4F1-2D63-6FA3E205ED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970;p48">
            <a:extLst>
              <a:ext uri="{FF2B5EF4-FFF2-40B4-BE49-F238E27FC236}">
                <a16:creationId xmlns:a16="http://schemas.microsoft.com/office/drawing/2014/main" id="{14CC33EC-DEF8-D687-A8E1-FC5E52532310}"/>
              </a:ext>
            </a:extLst>
          </p:cNvPr>
          <p:cNvSpPr/>
          <p:nvPr/>
        </p:nvSpPr>
        <p:spPr>
          <a:xfrm rot="21420384" flipH="1">
            <a:off x="5913362" y="1902259"/>
            <a:ext cx="1888886" cy="1819469"/>
          </a:xfrm>
          <a:custGeom>
            <a:avLst/>
            <a:gdLst/>
            <a:ahLst/>
            <a:cxnLst/>
            <a:rect l="l" t="t" r="r" b="b"/>
            <a:pathLst>
              <a:path w="63114" h="44582" extrusionOk="0">
                <a:moveTo>
                  <a:pt x="1" y="1"/>
                </a:moveTo>
                <a:lnTo>
                  <a:pt x="1" y="44581"/>
                </a:lnTo>
                <a:lnTo>
                  <a:pt x="63114" y="44581"/>
                </a:lnTo>
                <a:lnTo>
                  <a:pt x="63114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5" name="Picture 124" descr="A person standing in front of a large sign&#10;&#10;Description automatically generated">
            <a:extLst>
              <a:ext uri="{FF2B5EF4-FFF2-40B4-BE49-F238E27FC236}">
                <a16:creationId xmlns:a16="http://schemas.microsoft.com/office/drawing/2014/main" id="{BC8D84F5-9C32-C0DE-6E20-B7EEA683B32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8676" b="15775"/>
          <a:stretch/>
        </p:blipFill>
        <p:spPr>
          <a:xfrm rot="5247934">
            <a:off x="6034084" y="1976885"/>
            <a:ext cx="1631400" cy="168045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01A0F6F-60D2-5FAC-E8B3-8294970AC28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494510" y="-16408"/>
            <a:ext cx="3930395" cy="546416"/>
          </a:xfrm>
        </p:spPr>
        <p:txBody>
          <a:bodyPr vert="horz"/>
          <a:lstStyle/>
          <a:p>
            <a:pPr algn="ctr"/>
            <a:r>
              <a:rPr lang="ro-RO" sz="2800" dirty="0"/>
              <a:t>2. Demonstrație</a:t>
            </a:r>
            <a:endParaRPr lang="en-US" sz="2800" dirty="0"/>
          </a:p>
        </p:txBody>
      </p:sp>
      <p:cxnSp>
        <p:nvCxnSpPr>
          <p:cNvPr id="22" name="Google Shape;670;p56">
            <a:extLst>
              <a:ext uri="{FF2B5EF4-FFF2-40B4-BE49-F238E27FC236}">
                <a16:creationId xmlns:a16="http://schemas.microsoft.com/office/drawing/2014/main" id="{1F53734D-B892-FED7-0D38-C125A8FC4F5E}"/>
              </a:ext>
            </a:extLst>
          </p:cNvPr>
          <p:cNvCxnSpPr>
            <a:cxnSpLocks/>
          </p:cNvCxnSpPr>
          <p:nvPr/>
        </p:nvCxnSpPr>
        <p:spPr>
          <a:xfrm>
            <a:off x="3099300" y="530008"/>
            <a:ext cx="276784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Google Shape;2972;p48">
            <a:extLst>
              <a:ext uri="{FF2B5EF4-FFF2-40B4-BE49-F238E27FC236}">
                <a16:creationId xmlns:a16="http://schemas.microsoft.com/office/drawing/2014/main" id="{49FFE796-ED3F-D4AC-D0CA-BE1741750063}"/>
              </a:ext>
            </a:extLst>
          </p:cNvPr>
          <p:cNvSpPr/>
          <p:nvPr/>
        </p:nvSpPr>
        <p:spPr>
          <a:xfrm rot="21097909" flipH="1">
            <a:off x="4063196" y="1050119"/>
            <a:ext cx="2174869" cy="1536268"/>
          </a:xfrm>
          <a:custGeom>
            <a:avLst/>
            <a:gdLst/>
            <a:ahLst/>
            <a:cxnLst/>
            <a:rect l="l" t="t" r="r" b="b"/>
            <a:pathLst>
              <a:path w="63114" h="44582" extrusionOk="0">
                <a:moveTo>
                  <a:pt x="1" y="1"/>
                </a:moveTo>
                <a:lnTo>
                  <a:pt x="1" y="44581"/>
                </a:lnTo>
                <a:lnTo>
                  <a:pt x="63114" y="44581"/>
                </a:lnTo>
                <a:lnTo>
                  <a:pt x="631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" name="Google Shape;2973;p48">
            <a:extLst>
              <a:ext uri="{FF2B5EF4-FFF2-40B4-BE49-F238E27FC236}">
                <a16:creationId xmlns:a16="http://schemas.microsoft.com/office/drawing/2014/main" id="{EFDA55E5-DAEA-0E93-6107-4386E82A85A6}"/>
              </a:ext>
            </a:extLst>
          </p:cNvPr>
          <p:cNvPicPr preferRelativeResize="0"/>
          <p:nvPr/>
        </p:nvPicPr>
        <p:blipFill>
          <a:blip r:embed="rId6"/>
          <a:srcRect l="9618" r="9618"/>
          <a:stretch/>
        </p:blipFill>
        <p:spPr>
          <a:xfrm rot="21100182">
            <a:off x="4137071" y="1118962"/>
            <a:ext cx="2027216" cy="13987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2974;p48">
            <a:extLst>
              <a:ext uri="{FF2B5EF4-FFF2-40B4-BE49-F238E27FC236}">
                <a16:creationId xmlns:a16="http://schemas.microsoft.com/office/drawing/2014/main" id="{BEE40191-3F1E-845B-9696-894B621CE9A8}"/>
              </a:ext>
            </a:extLst>
          </p:cNvPr>
          <p:cNvSpPr/>
          <p:nvPr/>
        </p:nvSpPr>
        <p:spPr>
          <a:xfrm rot="24690" flipH="1">
            <a:off x="4397371" y="3277164"/>
            <a:ext cx="2174965" cy="1536335"/>
          </a:xfrm>
          <a:custGeom>
            <a:avLst/>
            <a:gdLst/>
            <a:ahLst/>
            <a:cxnLst/>
            <a:rect l="l" t="t" r="r" b="b"/>
            <a:pathLst>
              <a:path w="63114" h="44582" extrusionOk="0">
                <a:moveTo>
                  <a:pt x="1" y="1"/>
                </a:moveTo>
                <a:lnTo>
                  <a:pt x="1" y="44581"/>
                </a:lnTo>
                <a:lnTo>
                  <a:pt x="63114" y="44581"/>
                </a:lnTo>
                <a:lnTo>
                  <a:pt x="6311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" name="Google Shape;2975;p48">
            <a:extLst>
              <a:ext uri="{FF2B5EF4-FFF2-40B4-BE49-F238E27FC236}">
                <a16:creationId xmlns:a16="http://schemas.microsoft.com/office/drawing/2014/main" id="{843BE6B2-FC83-76D5-9462-615EF5C7117C}"/>
              </a:ext>
            </a:extLst>
          </p:cNvPr>
          <p:cNvPicPr preferRelativeResize="0"/>
          <p:nvPr/>
        </p:nvPicPr>
        <p:blipFill>
          <a:blip r:embed="rId7"/>
          <a:srcRect t="4002" b="4002"/>
          <a:stretch/>
        </p:blipFill>
        <p:spPr>
          <a:xfrm rot="27182">
            <a:off x="4471283" y="3345949"/>
            <a:ext cx="2027213" cy="139871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6" name="Google Shape;756;p30">
            <a:extLst>
              <a:ext uri="{FF2B5EF4-FFF2-40B4-BE49-F238E27FC236}">
                <a16:creationId xmlns:a16="http://schemas.microsoft.com/office/drawing/2014/main" id="{E61A85F5-7A8D-D08B-F2A9-61E67583F5BC}"/>
              </a:ext>
            </a:extLst>
          </p:cNvPr>
          <p:cNvGrpSpPr/>
          <p:nvPr/>
        </p:nvGrpSpPr>
        <p:grpSpPr>
          <a:xfrm>
            <a:off x="8105765" y="3922384"/>
            <a:ext cx="954689" cy="1148505"/>
            <a:chOff x="5648597" y="1216085"/>
            <a:chExt cx="3261460" cy="3699500"/>
          </a:xfrm>
        </p:grpSpPr>
        <p:grpSp>
          <p:nvGrpSpPr>
            <p:cNvPr id="127" name="Google Shape;757;p30">
              <a:extLst>
                <a:ext uri="{FF2B5EF4-FFF2-40B4-BE49-F238E27FC236}">
                  <a16:creationId xmlns:a16="http://schemas.microsoft.com/office/drawing/2014/main" id="{DA2923CE-9CF5-B01F-3CE5-DE5FEF6A7662}"/>
                </a:ext>
              </a:extLst>
            </p:cNvPr>
            <p:cNvGrpSpPr/>
            <p:nvPr/>
          </p:nvGrpSpPr>
          <p:grpSpPr>
            <a:xfrm>
              <a:off x="5648597" y="3032627"/>
              <a:ext cx="3261460" cy="1882958"/>
              <a:chOff x="5696055" y="2312268"/>
              <a:chExt cx="2951280" cy="1703880"/>
            </a:xfrm>
          </p:grpSpPr>
          <p:sp>
            <p:nvSpPr>
              <p:cNvPr id="253" name="Google Shape;758;p30">
                <a:extLst>
                  <a:ext uri="{FF2B5EF4-FFF2-40B4-BE49-F238E27FC236}">
                    <a16:creationId xmlns:a16="http://schemas.microsoft.com/office/drawing/2014/main" id="{073A737F-1248-7319-87E2-5DED5F3FEDAB}"/>
                  </a:ext>
                </a:extLst>
              </p:cNvPr>
              <p:cNvSpPr/>
              <p:nvPr/>
            </p:nvSpPr>
            <p:spPr>
              <a:xfrm>
                <a:off x="7990695" y="2312268"/>
                <a:ext cx="52560" cy="30240"/>
              </a:xfrm>
              <a:custGeom>
                <a:avLst/>
                <a:gdLst/>
                <a:ahLst/>
                <a:cxnLst/>
                <a:rect l="l" t="t" r="r" b="b"/>
                <a:pathLst>
                  <a:path w="146" h="84" extrusionOk="0">
                    <a:moveTo>
                      <a:pt x="13" y="75"/>
                    </a:moveTo>
                    <a:lnTo>
                      <a:pt x="13" y="75"/>
                    </a:lnTo>
                    <a:cubicBezTo>
                      <a:pt x="22" y="80"/>
                      <a:pt x="31" y="83"/>
                      <a:pt x="41" y="83"/>
                    </a:cubicBezTo>
                    <a:lnTo>
                      <a:pt x="41" y="83"/>
                    </a:lnTo>
                    <a:cubicBezTo>
                      <a:pt x="43" y="83"/>
                      <a:pt x="45" y="83"/>
                      <a:pt x="47" y="83"/>
                    </a:cubicBezTo>
                    <a:cubicBezTo>
                      <a:pt x="56" y="83"/>
                      <a:pt x="66" y="82"/>
                      <a:pt x="76" y="79"/>
                    </a:cubicBezTo>
                    <a:lnTo>
                      <a:pt x="76" y="79"/>
                    </a:lnTo>
                    <a:cubicBezTo>
                      <a:pt x="88" y="76"/>
                      <a:pt x="100" y="71"/>
                      <a:pt x="111" y="65"/>
                    </a:cubicBezTo>
                    <a:cubicBezTo>
                      <a:pt x="111" y="65"/>
                      <a:pt x="111" y="64"/>
                      <a:pt x="112" y="64"/>
                    </a:cubicBezTo>
                    <a:lnTo>
                      <a:pt x="112" y="64"/>
                    </a:lnTo>
                    <a:cubicBezTo>
                      <a:pt x="113" y="64"/>
                      <a:pt x="114" y="63"/>
                      <a:pt x="115" y="62"/>
                    </a:cubicBezTo>
                    <a:cubicBezTo>
                      <a:pt x="124" y="57"/>
                      <a:pt x="131" y="51"/>
                      <a:pt x="138" y="43"/>
                    </a:cubicBezTo>
                    <a:lnTo>
                      <a:pt x="138" y="43"/>
                    </a:lnTo>
                    <a:cubicBezTo>
                      <a:pt x="139" y="42"/>
                      <a:pt x="140" y="40"/>
                      <a:pt x="141" y="39"/>
                    </a:cubicBezTo>
                    <a:cubicBezTo>
                      <a:pt x="144" y="35"/>
                      <a:pt x="145" y="31"/>
                      <a:pt x="145" y="26"/>
                    </a:cubicBezTo>
                    <a:cubicBezTo>
                      <a:pt x="145" y="25"/>
                      <a:pt x="145" y="24"/>
                      <a:pt x="144" y="23"/>
                    </a:cubicBezTo>
                    <a:lnTo>
                      <a:pt x="144" y="23"/>
                    </a:lnTo>
                    <a:cubicBezTo>
                      <a:pt x="144" y="21"/>
                      <a:pt x="143" y="19"/>
                      <a:pt x="142" y="17"/>
                    </a:cubicBezTo>
                    <a:cubicBezTo>
                      <a:pt x="140" y="13"/>
                      <a:pt x="137" y="10"/>
                      <a:pt x="133" y="8"/>
                    </a:cubicBezTo>
                    <a:cubicBezTo>
                      <a:pt x="132" y="7"/>
                      <a:pt x="132" y="8"/>
                      <a:pt x="131" y="7"/>
                    </a:cubicBezTo>
                    <a:lnTo>
                      <a:pt x="131" y="7"/>
                    </a:lnTo>
                    <a:cubicBezTo>
                      <a:pt x="123" y="3"/>
                      <a:pt x="113" y="0"/>
                      <a:pt x="103" y="0"/>
                    </a:cubicBezTo>
                    <a:lnTo>
                      <a:pt x="103" y="0"/>
                    </a:lnTo>
                    <a:cubicBezTo>
                      <a:pt x="102" y="0"/>
                      <a:pt x="100" y="0"/>
                      <a:pt x="98" y="0"/>
                    </a:cubicBezTo>
                    <a:cubicBezTo>
                      <a:pt x="88" y="0"/>
                      <a:pt x="79" y="1"/>
                      <a:pt x="69" y="4"/>
                    </a:cubicBezTo>
                    <a:lnTo>
                      <a:pt x="69" y="4"/>
                    </a:lnTo>
                    <a:cubicBezTo>
                      <a:pt x="57" y="7"/>
                      <a:pt x="45" y="12"/>
                      <a:pt x="34" y="18"/>
                    </a:cubicBezTo>
                    <a:cubicBezTo>
                      <a:pt x="34" y="18"/>
                      <a:pt x="33" y="18"/>
                      <a:pt x="33" y="19"/>
                    </a:cubicBezTo>
                    <a:lnTo>
                      <a:pt x="33" y="19"/>
                    </a:lnTo>
                    <a:cubicBezTo>
                      <a:pt x="32" y="19"/>
                      <a:pt x="31" y="19"/>
                      <a:pt x="30" y="20"/>
                    </a:cubicBezTo>
                    <a:cubicBezTo>
                      <a:pt x="20" y="24"/>
                      <a:pt x="13" y="32"/>
                      <a:pt x="7" y="40"/>
                    </a:cubicBezTo>
                    <a:lnTo>
                      <a:pt x="7" y="40"/>
                    </a:lnTo>
                    <a:cubicBezTo>
                      <a:pt x="5" y="41"/>
                      <a:pt x="4" y="43"/>
                      <a:pt x="3" y="45"/>
                    </a:cubicBezTo>
                    <a:cubicBezTo>
                      <a:pt x="1" y="48"/>
                      <a:pt x="0" y="51"/>
                      <a:pt x="0" y="55"/>
                    </a:cubicBezTo>
                    <a:cubicBezTo>
                      <a:pt x="0" y="58"/>
                      <a:pt x="1" y="63"/>
                      <a:pt x="3" y="66"/>
                    </a:cubicBezTo>
                    <a:cubicBezTo>
                      <a:pt x="5" y="69"/>
                      <a:pt x="7" y="72"/>
                      <a:pt x="11" y="74"/>
                    </a:cubicBezTo>
                    <a:cubicBezTo>
                      <a:pt x="12" y="74"/>
                      <a:pt x="12" y="75"/>
                      <a:pt x="13" y="75"/>
                    </a:cubicBezTo>
                    <a:moveTo>
                      <a:pt x="17" y="41"/>
                    </a:moveTo>
                    <a:lnTo>
                      <a:pt x="17" y="41"/>
                    </a:lnTo>
                    <a:cubicBezTo>
                      <a:pt x="23" y="34"/>
                      <a:pt x="29" y="28"/>
                      <a:pt x="38" y="24"/>
                    </a:cubicBezTo>
                    <a:cubicBezTo>
                      <a:pt x="39" y="23"/>
                      <a:pt x="39" y="23"/>
                      <a:pt x="40" y="23"/>
                    </a:cubicBezTo>
                    <a:lnTo>
                      <a:pt x="40" y="23"/>
                    </a:lnTo>
                    <a:cubicBezTo>
                      <a:pt x="41" y="23"/>
                      <a:pt x="41" y="22"/>
                      <a:pt x="41" y="22"/>
                    </a:cubicBezTo>
                    <a:cubicBezTo>
                      <a:pt x="51" y="17"/>
                      <a:pt x="61" y="12"/>
                      <a:pt x="72" y="9"/>
                    </a:cubicBezTo>
                    <a:lnTo>
                      <a:pt x="72" y="9"/>
                    </a:lnTo>
                    <a:cubicBezTo>
                      <a:pt x="80" y="7"/>
                      <a:pt x="89" y="6"/>
                      <a:pt x="98" y="6"/>
                    </a:cubicBezTo>
                    <a:cubicBezTo>
                      <a:pt x="99" y="6"/>
                      <a:pt x="100" y="6"/>
                      <a:pt x="101" y="6"/>
                    </a:cubicBezTo>
                    <a:lnTo>
                      <a:pt x="101" y="6"/>
                    </a:lnTo>
                    <a:cubicBezTo>
                      <a:pt x="109" y="6"/>
                      <a:pt x="116" y="8"/>
                      <a:pt x="123" y="12"/>
                    </a:cubicBezTo>
                    <a:lnTo>
                      <a:pt x="123" y="12"/>
                    </a:lnTo>
                    <a:cubicBezTo>
                      <a:pt x="124" y="12"/>
                      <a:pt x="124" y="11"/>
                      <a:pt x="125" y="12"/>
                    </a:cubicBezTo>
                    <a:cubicBezTo>
                      <a:pt x="128" y="13"/>
                      <a:pt x="130" y="17"/>
                      <a:pt x="132" y="19"/>
                    </a:cubicBezTo>
                    <a:cubicBezTo>
                      <a:pt x="133" y="21"/>
                      <a:pt x="134" y="23"/>
                      <a:pt x="134" y="25"/>
                    </a:cubicBezTo>
                    <a:lnTo>
                      <a:pt x="134" y="25"/>
                    </a:lnTo>
                    <a:lnTo>
                      <a:pt x="134" y="26"/>
                    </a:lnTo>
                    <a:cubicBezTo>
                      <a:pt x="134" y="30"/>
                      <a:pt x="133" y="34"/>
                      <a:pt x="131" y="37"/>
                    </a:cubicBezTo>
                    <a:cubicBezTo>
                      <a:pt x="130" y="39"/>
                      <a:pt x="129" y="40"/>
                      <a:pt x="128" y="41"/>
                    </a:cubicBezTo>
                    <a:lnTo>
                      <a:pt x="128" y="41"/>
                    </a:lnTo>
                    <a:cubicBezTo>
                      <a:pt x="122" y="48"/>
                      <a:pt x="115" y="54"/>
                      <a:pt x="107" y="58"/>
                    </a:cubicBezTo>
                    <a:cubicBezTo>
                      <a:pt x="106" y="59"/>
                      <a:pt x="105" y="59"/>
                      <a:pt x="104" y="60"/>
                    </a:cubicBezTo>
                    <a:lnTo>
                      <a:pt x="104" y="60"/>
                    </a:lnTo>
                    <a:lnTo>
                      <a:pt x="103" y="60"/>
                    </a:lnTo>
                    <a:cubicBezTo>
                      <a:pt x="94" y="66"/>
                      <a:pt x="83" y="70"/>
                      <a:pt x="73" y="73"/>
                    </a:cubicBezTo>
                    <a:lnTo>
                      <a:pt x="73" y="73"/>
                    </a:lnTo>
                    <a:cubicBezTo>
                      <a:pt x="65" y="76"/>
                      <a:pt x="56" y="77"/>
                      <a:pt x="47" y="77"/>
                    </a:cubicBezTo>
                    <a:cubicBezTo>
                      <a:pt x="46" y="77"/>
                      <a:pt x="45" y="77"/>
                      <a:pt x="44" y="77"/>
                    </a:cubicBezTo>
                    <a:lnTo>
                      <a:pt x="44" y="77"/>
                    </a:lnTo>
                    <a:cubicBezTo>
                      <a:pt x="36" y="77"/>
                      <a:pt x="28" y="75"/>
                      <a:pt x="21" y="71"/>
                    </a:cubicBezTo>
                    <a:lnTo>
                      <a:pt x="21" y="71"/>
                    </a:lnTo>
                    <a:lnTo>
                      <a:pt x="20" y="70"/>
                    </a:lnTo>
                    <a:cubicBezTo>
                      <a:pt x="17" y="68"/>
                      <a:pt x="14" y="66"/>
                      <a:pt x="13" y="63"/>
                    </a:cubicBezTo>
                    <a:cubicBezTo>
                      <a:pt x="12" y="61"/>
                      <a:pt x="11" y="60"/>
                      <a:pt x="10" y="58"/>
                    </a:cubicBezTo>
                    <a:lnTo>
                      <a:pt x="10" y="58"/>
                    </a:lnTo>
                    <a:cubicBezTo>
                      <a:pt x="10" y="57"/>
                      <a:pt x="10" y="57"/>
                      <a:pt x="10" y="56"/>
                    </a:cubicBezTo>
                    <a:cubicBezTo>
                      <a:pt x="10" y="52"/>
                      <a:pt x="11" y="49"/>
                      <a:pt x="13" y="46"/>
                    </a:cubicBezTo>
                    <a:cubicBezTo>
                      <a:pt x="14" y="44"/>
                      <a:pt x="15" y="42"/>
                      <a:pt x="17" y="4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" name="Google Shape;759;p30">
                <a:extLst>
                  <a:ext uri="{FF2B5EF4-FFF2-40B4-BE49-F238E27FC236}">
                    <a16:creationId xmlns:a16="http://schemas.microsoft.com/office/drawing/2014/main" id="{6967F7E4-0FC2-7174-1FC5-8EC71B733C3D}"/>
                  </a:ext>
                </a:extLst>
              </p:cNvPr>
              <p:cNvSpPr/>
              <p:nvPr/>
            </p:nvSpPr>
            <p:spPr>
              <a:xfrm>
                <a:off x="8022015" y="2325228"/>
                <a:ext cx="45000" cy="30960"/>
              </a:xfrm>
              <a:custGeom>
                <a:avLst/>
                <a:gdLst/>
                <a:ahLst/>
                <a:cxnLst/>
                <a:rect l="l" t="t" r="r" b="b"/>
                <a:pathLst>
                  <a:path w="125" h="86" extrusionOk="0">
                    <a:moveTo>
                      <a:pt x="0" y="81"/>
                    </a:moveTo>
                    <a:lnTo>
                      <a:pt x="8" y="85"/>
                    </a:lnTo>
                    <a:lnTo>
                      <a:pt x="124" y="18"/>
                    </a:lnTo>
                    <a:lnTo>
                      <a:pt x="92" y="0"/>
                    </a:lnTo>
                    <a:lnTo>
                      <a:pt x="84" y="4"/>
                    </a:lnTo>
                    <a:lnTo>
                      <a:pt x="109" y="18"/>
                    </a:lnTo>
                    <a:lnTo>
                      <a:pt x="0" y="8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5" name="Google Shape;760;p30">
                <a:extLst>
                  <a:ext uri="{FF2B5EF4-FFF2-40B4-BE49-F238E27FC236}">
                    <a16:creationId xmlns:a16="http://schemas.microsoft.com/office/drawing/2014/main" id="{7EA27002-F747-80C0-010F-3ADDCD152505}"/>
                  </a:ext>
                </a:extLst>
              </p:cNvPr>
              <p:cNvSpPr/>
              <p:nvPr/>
            </p:nvSpPr>
            <p:spPr>
              <a:xfrm>
                <a:off x="8042895" y="2342508"/>
                <a:ext cx="52560" cy="30240"/>
              </a:xfrm>
              <a:custGeom>
                <a:avLst/>
                <a:gdLst/>
                <a:ahLst/>
                <a:cxnLst/>
                <a:rect l="l" t="t" r="r" b="b"/>
                <a:pathLst>
                  <a:path w="146" h="84" extrusionOk="0">
                    <a:moveTo>
                      <a:pt x="7" y="39"/>
                    </a:moveTo>
                    <a:lnTo>
                      <a:pt x="7" y="39"/>
                    </a:lnTo>
                    <a:cubicBezTo>
                      <a:pt x="6" y="41"/>
                      <a:pt x="4" y="42"/>
                      <a:pt x="3" y="44"/>
                    </a:cubicBezTo>
                    <a:cubicBezTo>
                      <a:pt x="1" y="48"/>
                      <a:pt x="0" y="52"/>
                      <a:pt x="0" y="56"/>
                    </a:cubicBezTo>
                    <a:cubicBezTo>
                      <a:pt x="0" y="57"/>
                      <a:pt x="0" y="58"/>
                      <a:pt x="0" y="59"/>
                    </a:cubicBezTo>
                    <a:lnTo>
                      <a:pt x="0" y="59"/>
                    </a:lnTo>
                    <a:cubicBezTo>
                      <a:pt x="1" y="62"/>
                      <a:pt x="2" y="64"/>
                      <a:pt x="3" y="66"/>
                    </a:cubicBezTo>
                    <a:cubicBezTo>
                      <a:pt x="5" y="69"/>
                      <a:pt x="8" y="71"/>
                      <a:pt x="12" y="74"/>
                    </a:cubicBezTo>
                    <a:cubicBezTo>
                      <a:pt x="13" y="74"/>
                      <a:pt x="13" y="75"/>
                      <a:pt x="14" y="75"/>
                    </a:cubicBezTo>
                    <a:lnTo>
                      <a:pt x="14" y="75"/>
                    </a:lnTo>
                    <a:cubicBezTo>
                      <a:pt x="22" y="80"/>
                      <a:pt x="32" y="83"/>
                      <a:pt x="41" y="83"/>
                    </a:cubicBezTo>
                    <a:lnTo>
                      <a:pt x="41" y="83"/>
                    </a:lnTo>
                    <a:cubicBezTo>
                      <a:pt x="43" y="83"/>
                      <a:pt x="45" y="83"/>
                      <a:pt x="47" y="83"/>
                    </a:cubicBezTo>
                    <a:cubicBezTo>
                      <a:pt x="57" y="83"/>
                      <a:pt x="66" y="82"/>
                      <a:pt x="76" y="79"/>
                    </a:cubicBezTo>
                    <a:lnTo>
                      <a:pt x="76" y="79"/>
                    </a:lnTo>
                    <a:cubicBezTo>
                      <a:pt x="88" y="76"/>
                      <a:pt x="100" y="71"/>
                      <a:pt x="111" y="65"/>
                    </a:cubicBezTo>
                    <a:cubicBezTo>
                      <a:pt x="111" y="64"/>
                      <a:pt x="112" y="64"/>
                      <a:pt x="112" y="64"/>
                    </a:cubicBezTo>
                    <a:lnTo>
                      <a:pt x="112" y="64"/>
                    </a:lnTo>
                    <a:cubicBezTo>
                      <a:pt x="113" y="64"/>
                      <a:pt x="113" y="63"/>
                      <a:pt x="115" y="62"/>
                    </a:cubicBezTo>
                    <a:cubicBezTo>
                      <a:pt x="124" y="57"/>
                      <a:pt x="131" y="51"/>
                      <a:pt x="138" y="43"/>
                    </a:cubicBezTo>
                    <a:lnTo>
                      <a:pt x="138" y="43"/>
                    </a:lnTo>
                    <a:cubicBezTo>
                      <a:pt x="140" y="42"/>
                      <a:pt x="141" y="40"/>
                      <a:pt x="142" y="38"/>
                    </a:cubicBezTo>
                    <a:cubicBezTo>
                      <a:pt x="144" y="35"/>
                      <a:pt x="145" y="30"/>
                      <a:pt x="145" y="27"/>
                    </a:cubicBezTo>
                    <a:cubicBezTo>
                      <a:pt x="145" y="23"/>
                      <a:pt x="144" y="20"/>
                      <a:pt x="142" y="17"/>
                    </a:cubicBezTo>
                    <a:cubicBezTo>
                      <a:pt x="140" y="13"/>
                      <a:pt x="137" y="11"/>
                      <a:pt x="134" y="9"/>
                    </a:cubicBezTo>
                    <a:cubicBezTo>
                      <a:pt x="133" y="8"/>
                      <a:pt x="132" y="8"/>
                      <a:pt x="131" y="7"/>
                    </a:cubicBezTo>
                    <a:lnTo>
                      <a:pt x="131" y="7"/>
                    </a:lnTo>
                    <a:cubicBezTo>
                      <a:pt x="123" y="3"/>
                      <a:pt x="113" y="0"/>
                      <a:pt x="104" y="0"/>
                    </a:cubicBezTo>
                    <a:lnTo>
                      <a:pt x="104" y="0"/>
                    </a:lnTo>
                    <a:cubicBezTo>
                      <a:pt x="102" y="0"/>
                      <a:pt x="100" y="0"/>
                      <a:pt x="98" y="0"/>
                    </a:cubicBezTo>
                    <a:cubicBezTo>
                      <a:pt x="88" y="0"/>
                      <a:pt x="79" y="1"/>
                      <a:pt x="69" y="4"/>
                    </a:cubicBezTo>
                    <a:lnTo>
                      <a:pt x="69" y="4"/>
                    </a:lnTo>
                    <a:cubicBezTo>
                      <a:pt x="57" y="7"/>
                      <a:pt x="45" y="12"/>
                      <a:pt x="34" y="18"/>
                    </a:cubicBezTo>
                    <a:lnTo>
                      <a:pt x="33" y="19"/>
                    </a:lnTo>
                    <a:lnTo>
                      <a:pt x="33" y="19"/>
                    </a:lnTo>
                    <a:cubicBezTo>
                      <a:pt x="32" y="19"/>
                      <a:pt x="31" y="19"/>
                      <a:pt x="30" y="20"/>
                    </a:cubicBezTo>
                    <a:cubicBezTo>
                      <a:pt x="20" y="24"/>
                      <a:pt x="14" y="32"/>
                      <a:pt x="7" y="39"/>
                    </a:cubicBezTo>
                    <a:moveTo>
                      <a:pt x="72" y="9"/>
                    </a:moveTo>
                    <a:lnTo>
                      <a:pt x="72" y="9"/>
                    </a:lnTo>
                    <a:cubicBezTo>
                      <a:pt x="80" y="7"/>
                      <a:pt x="89" y="6"/>
                      <a:pt x="98" y="6"/>
                    </a:cubicBezTo>
                    <a:cubicBezTo>
                      <a:pt x="99" y="6"/>
                      <a:pt x="100" y="6"/>
                      <a:pt x="101" y="6"/>
                    </a:cubicBezTo>
                    <a:lnTo>
                      <a:pt x="101" y="6"/>
                    </a:lnTo>
                    <a:cubicBezTo>
                      <a:pt x="109" y="6"/>
                      <a:pt x="117" y="8"/>
                      <a:pt x="124" y="12"/>
                    </a:cubicBezTo>
                    <a:lnTo>
                      <a:pt x="124" y="12"/>
                    </a:lnTo>
                    <a:lnTo>
                      <a:pt x="125" y="12"/>
                    </a:lnTo>
                    <a:cubicBezTo>
                      <a:pt x="128" y="14"/>
                      <a:pt x="131" y="16"/>
                      <a:pt x="132" y="19"/>
                    </a:cubicBezTo>
                    <a:cubicBezTo>
                      <a:pt x="133" y="21"/>
                      <a:pt x="134" y="23"/>
                      <a:pt x="134" y="25"/>
                    </a:cubicBezTo>
                    <a:lnTo>
                      <a:pt x="134" y="25"/>
                    </a:lnTo>
                    <a:lnTo>
                      <a:pt x="134" y="26"/>
                    </a:lnTo>
                    <a:cubicBezTo>
                      <a:pt x="134" y="30"/>
                      <a:pt x="132" y="34"/>
                      <a:pt x="131" y="37"/>
                    </a:cubicBezTo>
                    <a:cubicBezTo>
                      <a:pt x="130" y="39"/>
                      <a:pt x="129" y="40"/>
                      <a:pt x="128" y="41"/>
                    </a:cubicBezTo>
                    <a:lnTo>
                      <a:pt x="128" y="41"/>
                    </a:lnTo>
                    <a:cubicBezTo>
                      <a:pt x="122" y="48"/>
                      <a:pt x="115" y="53"/>
                      <a:pt x="108" y="57"/>
                    </a:cubicBezTo>
                    <a:cubicBezTo>
                      <a:pt x="106" y="58"/>
                      <a:pt x="106" y="59"/>
                      <a:pt x="105" y="59"/>
                    </a:cubicBezTo>
                    <a:lnTo>
                      <a:pt x="105" y="59"/>
                    </a:lnTo>
                    <a:cubicBezTo>
                      <a:pt x="104" y="60"/>
                      <a:pt x="104" y="60"/>
                      <a:pt x="103" y="60"/>
                    </a:cubicBezTo>
                    <a:cubicBezTo>
                      <a:pt x="94" y="65"/>
                      <a:pt x="84" y="70"/>
                      <a:pt x="73" y="73"/>
                    </a:cubicBezTo>
                    <a:lnTo>
                      <a:pt x="73" y="73"/>
                    </a:lnTo>
                    <a:cubicBezTo>
                      <a:pt x="65" y="75"/>
                      <a:pt x="56" y="77"/>
                      <a:pt x="47" y="77"/>
                    </a:cubicBezTo>
                    <a:cubicBezTo>
                      <a:pt x="46" y="77"/>
                      <a:pt x="45" y="77"/>
                      <a:pt x="44" y="76"/>
                    </a:cubicBezTo>
                    <a:lnTo>
                      <a:pt x="44" y="76"/>
                    </a:lnTo>
                    <a:cubicBezTo>
                      <a:pt x="36" y="76"/>
                      <a:pt x="28" y="74"/>
                      <a:pt x="21" y="71"/>
                    </a:cubicBezTo>
                    <a:lnTo>
                      <a:pt x="21" y="71"/>
                    </a:lnTo>
                    <a:cubicBezTo>
                      <a:pt x="21" y="70"/>
                      <a:pt x="20" y="70"/>
                      <a:pt x="20" y="70"/>
                    </a:cubicBezTo>
                    <a:cubicBezTo>
                      <a:pt x="17" y="68"/>
                      <a:pt x="14" y="66"/>
                      <a:pt x="13" y="63"/>
                    </a:cubicBezTo>
                    <a:cubicBezTo>
                      <a:pt x="12" y="61"/>
                      <a:pt x="11" y="59"/>
                      <a:pt x="10" y="57"/>
                    </a:cubicBezTo>
                    <a:lnTo>
                      <a:pt x="10" y="57"/>
                    </a:lnTo>
                    <a:lnTo>
                      <a:pt x="10" y="56"/>
                    </a:lnTo>
                    <a:cubicBezTo>
                      <a:pt x="10" y="52"/>
                      <a:pt x="11" y="48"/>
                      <a:pt x="13" y="45"/>
                    </a:cubicBezTo>
                    <a:cubicBezTo>
                      <a:pt x="14" y="43"/>
                      <a:pt x="15" y="42"/>
                      <a:pt x="17" y="41"/>
                    </a:cubicBezTo>
                    <a:lnTo>
                      <a:pt x="17" y="41"/>
                    </a:lnTo>
                    <a:cubicBezTo>
                      <a:pt x="23" y="34"/>
                      <a:pt x="30" y="28"/>
                      <a:pt x="37" y="24"/>
                    </a:cubicBezTo>
                    <a:cubicBezTo>
                      <a:pt x="38" y="23"/>
                      <a:pt x="39" y="23"/>
                      <a:pt x="40" y="22"/>
                    </a:cubicBezTo>
                    <a:lnTo>
                      <a:pt x="40" y="22"/>
                    </a:lnTo>
                    <a:lnTo>
                      <a:pt x="40" y="22"/>
                    </a:lnTo>
                    <a:cubicBezTo>
                      <a:pt x="50" y="17"/>
                      <a:pt x="61" y="12"/>
                      <a:pt x="72" y="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761;p30">
                <a:extLst>
                  <a:ext uri="{FF2B5EF4-FFF2-40B4-BE49-F238E27FC236}">
                    <a16:creationId xmlns:a16="http://schemas.microsoft.com/office/drawing/2014/main" id="{AAC706A7-2F02-F773-570A-41C8A9120DC4}"/>
                  </a:ext>
                </a:extLst>
              </p:cNvPr>
              <p:cNvSpPr/>
              <p:nvPr/>
            </p:nvSpPr>
            <p:spPr>
              <a:xfrm>
                <a:off x="8077095" y="2361948"/>
                <a:ext cx="52200" cy="30600"/>
              </a:xfrm>
              <a:custGeom>
                <a:avLst/>
                <a:gdLst/>
                <a:ahLst/>
                <a:cxnLst/>
                <a:rect l="l" t="t" r="r" b="b"/>
                <a:pathLst>
                  <a:path w="145" h="85" extrusionOk="0">
                    <a:moveTo>
                      <a:pt x="6" y="40"/>
                    </a:moveTo>
                    <a:lnTo>
                      <a:pt x="6" y="40"/>
                    </a:lnTo>
                    <a:cubicBezTo>
                      <a:pt x="5" y="41"/>
                      <a:pt x="4" y="43"/>
                      <a:pt x="3" y="45"/>
                    </a:cubicBezTo>
                    <a:cubicBezTo>
                      <a:pt x="1" y="48"/>
                      <a:pt x="0" y="53"/>
                      <a:pt x="0" y="57"/>
                    </a:cubicBezTo>
                    <a:cubicBezTo>
                      <a:pt x="0" y="58"/>
                      <a:pt x="0" y="59"/>
                      <a:pt x="0" y="60"/>
                    </a:cubicBezTo>
                    <a:lnTo>
                      <a:pt x="0" y="60"/>
                    </a:lnTo>
                    <a:cubicBezTo>
                      <a:pt x="0" y="62"/>
                      <a:pt x="0" y="64"/>
                      <a:pt x="2" y="66"/>
                    </a:cubicBezTo>
                    <a:cubicBezTo>
                      <a:pt x="4" y="70"/>
                      <a:pt x="7" y="73"/>
                      <a:pt x="11" y="75"/>
                    </a:cubicBezTo>
                    <a:cubicBezTo>
                      <a:pt x="12" y="75"/>
                      <a:pt x="12" y="75"/>
                      <a:pt x="13" y="76"/>
                    </a:cubicBezTo>
                    <a:lnTo>
                      <a:pt x="13" y="76"/>
                    </a:lnTo>
                    <a:cubicBezTo>
                      <a:pt x="22" y="80"/>
                      <a:pt x="31" y="83"/>
                      <a:pt x="41" y="83"/>
                    </a:cubicBezTo>
                    <a:lnTo>
                      <a:pt x="41" y="83"/>
                    </a:lnTo>
                    <a:cubicBezTo>
                      <a:pt x="43" y="84"/>
                      <a:pt x="44" y="84"/>
                      <a:pt x="46" y="84"/>
                    </a:cubicBezTo>
                    <a:cubicBezTo>
                      <a:pt x="56" y="84"/>
                      <a:pt x="66" y="82"/>
                      <a:pt x="75" y="80"/>
                    </a:cubicBezTo>
                    <a:lnTo>
                      <a:pt x="75" y="80"/>
                    </a:lnTo>
                    <a:cubicBezTo>
                      <a:pt x="88" y="76"/>
                      <a:pt x="99" y="72"/>
                      <a:pt x="110" y="65"/>
                    </a:cubicBezTo>
                    <a:cubicBezTo>
                      <a:pt x="111" y="65"/>
                      <a:pt x="111" y="65"/>
                      <a:pt x="111" y="65"/>
                    </a:cubicBezTo>
                    <a:lnTo>
                      <a:pt x="111" y="65"/>
                    </a:lnTo>
                    <a:cubicBezTo>
                      <a:pt x="112" y="64"/>
                      <a:pt x="113" y="64"/>
                      <a:pt x="114" y="63"/>
                    </a:cubicBezTo>
                    <a:cubicBezTo>
                      <a:pt x="123" y="58"/>
                      <a:pt x="131" y="51"/>
                      <a:pt x="138" y="44"/>
                    </a:cubicBezTo>
                    <a:lnTo>
                      <a:pt x="138" y="44"/>
                    </a:lnTo>
                    <a:cubicBezTo>
                      <a:pt x="139" y="42"/>
                      <a:pt x="140" y="41"/>
                      <a:pt x="141" y="39"/>
                    </a:cubicBezTo>
                    <a:cubicBezTo>
                      <a:pt x="143" y="35"/>
                      <a:pt x="144" y="31"/>
                      <a:pt x="144" y="27"/>
                    </a:cubicBezTo>
                    <a:cubicBezTo>
                      <a:pt x="144" y="26"/>
                      <a:pt x="144" y="25"/>
                      <a:pt x="144" y="24"/>
                    </a:cubicBezTo>
                    <a:lnTo>
                      <a:pt x="144" y="24"/>
                    </a:lnTo>
                    <a:cubicBezTo>
                      <a:pt x="144" y="22"/>
                      <a:pt x="143" y="20"/>
                      <a:pt x="142" y="18"/>
                    </a:cubicBezTo>
                    <a:cubicBezTo>
                      <a:pt x="140" y="14"/>
                      <a:pt x="137" y="11"/>
                      <a:pt x="133" y="9"/>
                    </a:cubicBezTo>
                    <a:cubicBezTo>
                      <a:pt x="131" y="8"/>
                      <a:pt x="132" y="8"/>
                      <a:pt x="131" y="8"/>
                    </a:cubicBezTo>
                    <a:lnTo>
                      <a:pt x="131" y="8"/>
                    </a:lnTo>
                    <a:cubicBezTo>
                      <a:pt x="122" y="3"/>
                      <a:pt x="113" y="1"/>
                      <a:pt x="103" y="0"/>
                    </a:cubicBezTo>
                    <a:lnTo>
                      <a:pt x="103" y="0"/>
                    </a:lnTo>
                    <a:cubicBezTo>
                      <a:pt x="101" y="0"/>
                      <a:pt x="99" y="0"/>
                      <a:pt x="97" y="0"/>
                    </a:cubicBezTo>
                    <a:cubicBezTo>
                      <a:pt x="88" y="0"/>
                      <a:pt x="78" y="1"/>
                      <a:pt x="69" y="4"/>
                    </a:cubicBezTo>
                    <a:lnTo>
                      <a:pt x="69" y="4"/>
                    </a:lnTo>
                    <a:cubicBezTo>
                      <a:pt x="57" y="7"/>
                      <a:pt x="45" y="12"/>
                      <a:pt x="34" y="19"/>
                    </a:cubicBezTo>
                    <a:cubicBezTo>
                      <a:pt x="33" y="19"/>
                      <a:pt x="33" y="19"/>
                      <a:pt x="33" y="19"/>
                    </a:cubicBezTo>
                    <a:lnTo>
                      <a:pt x="33" y="19"/>
                    </a:lnTo>
                    <a:cubicBezTo>
                      <a:pt x="32" y="20"/>
                      <a:pt x="31" y="20"/>
                      <a:pt x="30" y="21"/>
                    </a:cubicBezTo>
                    <a:cubicBezTo>
                      <a:pt x="21" y="26"/>
                      <a:pt x="13" y="32"/>
                      <a:pt x="6" y="40"/>
                    </a:cubicBezTo>
                    <a:moveTo>
                      <a:pt x="72" y="10"/>
                    </a:moveTo>
                    <a:lnTo>
                      <a:pt x="72" y="10"/>
                    </a:lnTo>
                    <a:cubicBezTo>
                      <a:pt x="80" y="7"/>
                      <a:pt x="88" y="6"/>
                      <a:pt x="97" y="6"/>
                    </a:cubicBezTo>
                    <a:cubicBezTo>
                      <a:pt x="98" y="6"/>
                      <a:pt x="99" y="6"/>
                      <a:pt x="100" y="6"/>
                    </a:cubicBezTo>
                    <a:lnTo>
                      <a:pt x="100" y="6"/>
                    </a:lnTo>
                    <a:cubicBezTo>
                      <a:pt x="108" y="6"/>
                      <a:pt x="116" y="8"/>
                      <a:pt x="123" y="12"/>
                    </a:cubicBezTo>
                    <a:lnTo>
                      <a:pt x="123" y="12"/>
                    </a:lnTo>
                    <a:cubicBezTo>
                      <a:pt x="124" y="12"/>
                      <a:pt x="124" y="12"/>
                      <a:pt x="125" y="13"/>
                    </a:cubicBezTo>
                    <a:cubicBezTo>
                      <a:pt x="128" y="14"/>
                      <a:pt x="130" y="17"/>
                      <a:pt x="132" y="20"/>
                    </a:cubicBezTo>
                    <a:cubicBezTo>
                      <a:pt x="133" y="22"/>
                      <a:pt x="133" y="23"/>
                      <a:pt x="134" y="25"/>
                    </a:cubicBezTo>
                    <a:lnTo>
                      <a:pt x="134" y="25"/>
                    </a:lnTo>
                    <a:cubicBezTo>
                      <a:pt x="134" y="26"/>
                      <a:pt x="134" y="26"/>
                      <a:pt x="134" y="27"/>
                    </a:cubicBezTo>
                    <a:cubicBezTo>
                      <a:pt x="134" y="30"/>
                      <a:pt x="133" y="34"/>
                      <a:pt x="131" y="37"/>
                    </a:cubicBezTo>
                    <a:cubicBezTo>
                      <a:pt x="130" y="39"/>
                      <a:pt x="129" y="41"/>
                      <a:pt x="128" y="42"/>
                    </a:cubicBezTo>
                    <a:lnTo>
                      <a:pt x="128" y="42"/>
                    </a:lnTo>
                    <a:cubicBezTo>
                      <a:pt x="121" y="49"/>
                      <a:pt x="114" y="54"/>
                      <a:pt x="107" y="59"/>
                    </a:cubicBezTo>
                    <a:cubicBezTo>
                      <a:pt x="106" y="59"/>
                      <a:pt x="105" y="60"/>
                      <a:pt x="104" y="60"/>
                    </a:cubicBezTo>
                    <a:lnTo>
                      <a:pt x="104" y="60"/>
                    </a:lnTo>
                    <a:lnTo>
                      <a:pt x="103" y="61"/>
                    </a:lnTo>
                    <a:cubicBezTo>
                      <a:pt x="94" y="66"/>
                      <a:pt x="83" y="71"/>
                      <a:pt x="73" y="74"/>
                    </a:cubicBezTo>
                    <a:lnTo>
                      <a:pt x="73" y="74"/>
                    </a:lnTo>
                    <a:cubicBezTo>
                      <a:pt x="64" y="76"/>
                      <a:pt x="56" y="77"/>
                      <a:pt x="47" y="77"/>
                    </a:cubicBezTo>
                    <a:cubicBezTo>
                      <a:pt x="46" y="77"/>
                      <a:pt x="45" y="77"/>
                      <a:pt x="44" y="77"/>
                    </a:cubicBezTo>
                    <a:lnTo>
                      <a:pt x="44" y="77"/>
                    </a:lnTo>
                    <a:cubicBezTo>
                      <a:pt x="36" y="77"/>
                      <a:pt x="28" y="75"/>
                      <a:pt x="21" y="71"/>
                    </a:cubicBezTo>
                    <a:lnTo>
                      <a:pt x="21" y="71"/>
                    </a:lnTo>
                    <a:cubicBezTo>
                      <a:pt x="20" y="71"/>
                      <a:pt x="20" y="70"/>
                      <a:pt x="19" y="70"/>
                    </a:cubicBezTo>
                    <a:cubicBezTo>
                      <a:pt x="16" y="68"/>
                      <a:pt x="14" y="66"/>
                      <a:pt x="12" y="63"/>
                    </a:cubicBezTo>
                    <a:cubicBezTo>
                      <a:pt x="11" y="62"/>
                      <a:pt x="11" y="60"/>
                      <a:pt x="10" y="58"/>
                    </a:cubicBezTo>
                    <a:lnTo>
                      <a:pt x="10" y="58"/>
                    </a:lnTo>
                    <a:lnTo>
                      <a:pt x="10" y="57"/>
                    </a:lnTo>
                    <a:cubicBezTo>
                      <a:pt x="10" y="53"/>
                      <a:pt x="11" y="49"/>
                      <a:pt x="13" y="46"/>
                    </a:cubicBezTo>
                    <a:cubicBezTo>
                      <a:pt x="14" y="44"/>
                      <a:pt x="15" y="43"/>
                      <a:pt x="17" y="41"/>
                    </a:cubicBezTo>
                    <a:lnTo>
                      <a:pt x="17" y="41"/>
                    </a:lnTo>
                    <a:cubicBezTo>
                      <a:pt x="23" y="35"/>
                      <a:pt x="30" y="29"/>
                      <a:pt x="37" y="25"/>
                    </a:cubicBezTo>
                    <a:cubicBezTo>
                      <a:pt x="38" y="24"/>
                      <a:pt x="39" y="24"/>
                      <a:pt x="40" y="23"/>
                    </a:cubicBezTo>
                    <a:lnTo>
                      <a:pt x="40" y="23"/>
                    </a:lnTo>
                    <a:lnTo>
                      <a:pt x="41" y="23"/>
                    </a:lnTo>
                    <a:cubicBezTo>
                      <a:pt x="51" y="17"/>
                      <a:pt x="61" y="13"/>
                      <a:pt x="72" y="1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762;p30">
                <a:extLst>
                  <a:ext uri="{FF2B5EF4-FFF2-40B4-BE49-F238E27FC236}">
                    <a16:creationId xmlns:a16="http://schemas.microsoft.com/office/drawing/2014/main" id="{87AF6AAC-67D2-4973-7498-6121C8B5014C}"/>
                  </a:ext>
                </a:extLst>
              </p:cNvPr>
              <p:cNvSpPr/>
              <p:nvPr/>
            </p:nvSpPr>
            <p:spPr>
              <a:xfrm>
                <a:off x="8108415" y="2374907"/>
                <a:ext cx="45000" cy="31320"/>
              </a:xfrm>
              <a:custGeom>
                <a:avLst/>
                <a:gdLst/>
                <a:ahLst/>
                <a:cxnLst/>
                <a:rect l="l" t="t" r="r" b="b"/>
                <a:pathLst>
                  <a:path w="125" h="87" extrusionOk="0">
                    <a:moveTo>
                      <a:pt x="0" y="82"/>
                    </a:moveTo>
                    <a:lnTo>
                      <a:pt x="7" y="86"/>
                    </a:lnTo>
                    <a:lnTo>
                      <a:pt x="124" y="19"/>
                    </a:lnTo>
                    <a:lnTo>
                      <a:pt x="92" y="0"/>
                    </a:lnTo>
                    <a:lnTo>
                      <a:pt x="84" y="5"/>
                    </a:lnTo>
                    <a:lnTo>
                      <a:pt x="109" y="19"/>
                    </a:lnTo>
                    <a:lnTo>
                      <a:pt x="0" y="82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8" name="Google Shape;763;p30">
                <a:extLst>
                  <a:ext uri="{FF2B5EF4-FFF2-40B4-BE49-F238E27FC236}">
                    <a16:creationId xmlns:a16="http://schemas.microsoft.com/office/drawing/2014/main" id="{3444DF48-F609-2523-0845-00DDB214E925}"/>
                  </a:ext>
                </a:extLst>
              </p:cNvPr>
              <p:cNvSpPr/>
              <p:nvPr/>
            </p:nvSpPr>
            <p:spPr>
              <a:xfrm>
                <a:off x="8126775" y="2385708"/>
                <a:ext cx="44640" cy="30960"/>
              </a:xfrm>
              <a:custGeom>
                <a:avLst/>
                <a:gdLst/>
                <a:ahLst/>
                <a:cxnLst/>
                <a:rect l="l" t="t" r="r" b="b"/>
                <a:pathLst>
                  <a:path w="124" h="86" extrusionOk="0">
                    <a:moveTo>
                      <a:pt x="0" y="81"/>
                    </a:moveTo>
                    <a:lnTo>
                      <a:pt x="7" y="85"/>
                    </a:lnTo>
                    <a:lnTo>
                      <a:pt x="123" y="18"/>
                    </a:lnTo>
                    <a:lnTo>
                      <a:pt x="91" y="0"/>
                    </a:lnTo>
                    <a:lnTo>
                      <a:pt x="84" y="4"/>
                    </a:lnTo>
                    <a:lnTo>
                      <a:pt x="108" y="18"/>
                    </a:lnTo>
                    <a:lnTo>
                      <a:pt x="0" y="8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9" name="Google Shape;764;p30">
                <a:extLst>
                  <a:ext uri="{FF2B5EF4-FFF2-40B4-BE49-F238E27FC236}">
                    <a16:creationId xmlns:a16="http://schemas.microsoft.com/office/drawing/2014/main" id="{5AB70E7C-D1ED-81C6-27EF-2908F3D3B6A3}"/>
                  </a:ext>
                </a:extLst>
              </p:cNvPr>
              <p:cNvSpPr/>
              <p:nvPr/>
            </p:nvSpPr>
            <p:spPr>
              <a:xfrm>
                <a:off x="8147655" y="2402628"/>
                <a:ext cx="52200" cy="30600"/>
              </a:xfrm>
              <a:custGeom>
                <a:avLst/>
                <a:gdLst/>
                <a:ahLst/>
                <a:cxnLst/>
                <a:rect l="l" t="t" r="r" b="b"/>
                <a:pathLst>
                  <a:path w="145" h="85" extrusionOk="0">
                    <a:moveTo>
                      <a:pt x="6" y="40"/>
                    </a:moveTo>
                    <a:lnTo>
                      <a:pt x="6" y="40"/>
                    </a:lnTo>
                    <a:cubicBezTo>
                      <a:pt x="5" y="41"/>
                      <a:pt x="4" y="43"/>
                      <a:pt x="3" y="45"/>
                    </a:cubicBezTo>
                    <a:cubicBezTo>
                      <a:pt x="1" y="48"/>
                      <a:pt x="0" y="53"/>
                      <a:pt x="0" y="57"/>
                    </a:cubicBezTo>
                    <a:cubicBezTo>
                      <a:pt x="0" y="58"/>
                      <a:pt x="0" y="59"/>
                      <a:pt x="0" y="60"/>
                    </a:cubicBezTo>
                    <a:lnTo>
                      <a:pt x="0" y="60"/>
                    </a:lnTo>
                    <a:cubicBezTo>
                      <a:pt x="0" y="62"/>
                      <a:pt x="1" y="64"/>
                      <a:pt x="2" y="66"/>
                    </a:cubicBezTo>
                    <a:cubicBezTo>
                      <a:pt x="4" y="70"/>
                      <a:pt x="8" y="73"/>
                      <a:pt x="11" y="75"/>
                    </a:cubicBezTo>
                    <a:cubicBezTo>
                      <a:pt x="12" y="75"/>
                      <a:pt x="12" y="76"/>
                      <a:pt x="13" y="76"/>
                    </a:cubicBezTo>
                    <a:lnTo>
                      <a:pt x="13" y="76"/>
                    </a:lnTo>
                    <a:cubicBezTo>
                      <a:pt x="22" y="81"/>
                      <a:pt x="31" y="83"/>
                      <a:pt x="41" y="84"/>
                    </a:cubicBezTo>
                    <a:lnTo>
                      <a:pt x="41" y="84"/>
                    </a:lnTo>
                    <a:cubicBezTo>
                      <a:pt x="43" y="84"/>
                      <a:pt x="45" y="84"/>
                      <a:pt x="47" y="84"/>
                    </a:cubicBezTo>
                    <a:cubicBezTo>
                      <a:pt x="56" y="84"/>
                      <a:pt x="66" y="82"/>
                      <a:pt x="75" y="80"/>
                    </a:cubicBezTo>
                    <a:lnTo>
                      <a:pt x="75" y="80"/>
                    </a:lnTo>
                    <a:cubicBezTo>
                      <a:pt x="88" y="76"/>
                      <a:pt x="100" y="71"/>
                      <a:pt x="111" y="65"/>
                    </a:cubicBezTo>
                    <a:lnTo>
                      <a:pt x="111" y="65"/>
                    </a:lnTo>
                    <a:lnTo>
                      <a:pt x="111" y="65"/>
                    </a:lnTo>
                    <a:cubicBezTo>
                      <a:pt x="112" y="64"/>
                      <a:pt x="112" y="64"/>
                      <a:pt x="114" y="63"/>
                    </a:cubicBezTo>
                    <a:cubicBezTo>
                      <a:pt x="123" y="58"/>
                      <a:pt x="131" y="51"/>
                      <a:pt x="138" y="44"/>
                    </a:cubicBezTo>
                    <a:lnTo>
                      <a:pt x="138" y="44"/>
                    </a:lnTo>
                    <a:cubicBezTo>
                      <a:pt x="139" y="42"/>
                      <a:pt x="140" y="41"/>
                      <a:pt x="141" y="39"/>
                    </a:cubicBezTo>
                    <a:cubicBezTo>
                      <a:pt x="143" y="35"/>
                      <a:pt x="144" y="31"/>
                      <a:pt x="144" y="27"/>
                    </a:cubicBezTo>
                    <a:cubicBezTo>
                      <a:pt x="144" y="26"/>
                      <a:pt x="144" y="25"/>
                      <a:pt x="144" y="24"/>
                    </a:cubicBezTo>
                    <a:lnTo>
                      <a:pt x="144" y="24"/>
                    </a:lnTo>
                    <a:cubicBezTo>
                      <a:pt x="144" y="22"/>
                      <a:pt x="143" y="20"/>
                      <a:pt x="142" y="18"/>
                    </a:cubicBezTo>
                    <a:cubicBezTo>
                      <a:pt x="140" y="14"/>
                      <a:pt x="137" y="11"/>
                      <a:pt x="133" y="9"/>
                    </a:cubicBezTo>
                    <a:cubicBezTo>
                      <a:pt x="132" y="8"/>
                      <a:pt x="132" y="8"/>
                      <a:pt x="131" y="8"/>
                    </a:cubicBezTo>
                    <a:lnTo>
                      <a:pt x="131" y="8"/>
                    </a:lnTo>
                    <a:cubicBezTo>
                      <a:pt x="122" y="3"/>
                      <a:pt x="113" y="1"/>
                      <a:pt x="103" y="0"/>
                    </a:cubicBezTo>
                    <a:lnTo>
                      <a:pt x="103" y="0"/>
                    </a:lnTo>
                    <a:cubicBezTo>
                      <a:pt x="101" y="0"/>
                      <a:pt x="99" y="0"/>
                      <a:pt x="97" y="0"/>
                    </a:cubicBezTo>
                    <a:cubicBezTo>
                      <a:pt x="88" y="0"/>
                      <a:pt x="78" y="1"/>
                      <a:pt x="69" y="4"/>
                    </a:cubicBezTo>
                    <a:lnTo>
                      <a:pt x="69" y="4"/>
                    </a:lnTo>
                    <a:cubicBezTo>
                      <a:pt x="56" y="7"/>
                      <a:pt x="44" y="12"/>
                      <a:pt x="33" y="19"/>
                    </a:cubicBezTo>
                    <a:lnTo>
                      <a:pt x="33" y="19"/>
                    </a:lnTo>
                    <a:lnTo>
                      <a:pt x="33" y="19"/>
                    </a:lnTo>
                    <a:cubicBezTo>
                      <a:pt x="32" y="20"/>
                      <a:pt x="31" y="20"/>
                      <a:pt x="30" y="21"/>
                    </a:cubicBezTo>
                    <a:cubicBezTo>
                      <a:pt x="21" y="26"/>
                      <a:pt x="13" y="32"/>
                      <a:pt x="6" y="40"/>
                    </a:cubicBezTo>
                    <a:moveTo>
                      <a:pt x="71" y="10"/>
                    </a:moveTo>
                    <a:lnTo>
                      <a:pt x="71" y="10"/>
                    </a:lnTo>
                    <a:cubicBezTo>
                      <a:pt x="80" y="7"/>
                      <a:pt x="88" y="6"/>
                      <a:pt x="97" y="6"/>
                    </a:cubicBezTo>
                    <a:cubicBezTo>
                      <a:pt x="98" y="6"/>
                      <a:pt x="99" y="6"/>
                      <a:pt x="100" y="6"/>
                    </a:cubicBezTo>
                    <a:lnTo>
                      <a:pt x="100" y="6"/>
                    </a:lnTo>
                    <a:cubicBezTo>
                      <a:pt x="108" y="6"/>
                      <a:pt x="116" y="8"/>
                      <a:pt x="123" y="12"/>
                    </a:cubicBezTo>
                    <a:lnTo>
                      <a:pt x="123" y="12"/>
                    </a:lnTo>
                    <a:cubicBezTo>
                      <a:pt x="124" y="12"/>
                      <a:pt x="124" y="12"/>
                      <a:pt x="125" y="13"/>
                    </a:cubicBezTo>
                    <a:cubicBezTo>
                      <a:pt x="128" y="14"/>
                      <a:pt x="130" y="17"/>
                      <a:pt x="132" y="20"/>
                    </a:cubicBezTo>
                    <a:cubicBezTo>
                      <a:pt x="133" y="22"/>
                      <a:pt x="133" y="23"/>
                      <a:pt x="134" y="25"/>
                    </a:cubicBezTo>
                    <a:lnTo>
                      <a:pt x="134" y="25"/>
                    </a:lnTo>
                    <a:cubicBezTo>
                      <a:pt x="134" y="26"/>
                      <a:pt x="134" y="26"/>
                      <a:pt x="134" y="27"/>
                    </a:cubicBezTo>
                    <a:cubicBezTo>
                      <a:pt x="134" y="31"/>
                      <a:pt x="133" y="34"/>
                      <a:pt x="131" y="38"/>
                    </a:cubicBezTo>
                    <a:cubicBezTo>
                      <a:pt x="130" y="39"/>
                      <a:pt x="129" y="41"/>
                      <a:pt x="128" y="42"/>
                    </a:cubicBezTo>
                    <a:lnTo>
                      <a:pt x="128" y="42"/>
                    </a:lnTo>
                    <a:cubicBezTo>
                      <a:pt x="121" y="49"/>
                      <a:pt x="114" y="54"/>
                      <a:pt x="106" y="59"/>
                    </a:cubicBezTo>
                    <a:cubicBezTo>
                      <a:pt x="106" y="59"/>
                      <a:pt x="105" y="60"/>
                      <a:pt x="104" y="60"/>
                    </a:cubicBezTo>
                    <a:lnTo>
                      <a:pt x="104" y="60"/>
                    </a:lnTo>
                    <a:lnTo>
                      <a:pt x="103" y="61"/>
                    </a:lnTo>
                    <a:cubicBezTo>
                      <a:pt x="94" y="66"/>
                      <a:pt x="83" y="71"/>
                      <a:pt x="73" y="74"/>
                    </a:cubicBezTo>
                    <a:lnTo>
                      <a:pt x="73" y="74"/>
                    </a:lnTo>
                    <a:cubicBezTo>
                      <a:pt x="64" y="76"/>
                      <a:pt x="56" y="77"/>
                      <a:pt x="47" y="77"/>
                    </a:cubicBezTo>
                    <a:cubicBezTo>
                      <a:pt x="46" y="77"/>
                      <a:pt x="45" y="77"/>
                      <a:pt x="44" y="77"/>
                    </a:cubicBezTo>
                    <a:lnTo>
                      <a:pt x="44" y="77"/>
                    </a:lnTo>
                    <a:cubicBezTo>
                      <a:pt x="36" y="77"/>
                      <a:pt x="28" y="75"/>
                      <a:pt x="21" y="71"/>
                    </a:cubicBezTo>
                    <a:lnTo>
                      <a:pt x="21" y="71"/>
                    </a:lnTo>
                    <a:cubicBezTo>
                      <a:pt x="20" y="71"/>
                      <a:pt x="20" y="71"/>
                      <a:pt x="19" y="71"/>
                    </a:cubicBezTo>
                    <a:cubicBezTo>
                      <a:pt x="15" y="69"/>
                      <a:pt x="13" y="66"/>
                      <a:pt x="12" y="64"/>
                    </a:cubicBezTo>
                    <a:cubicBezTo>
                      <a:pt x="10" y="62"/>
                      <a:pt x="11" y="60"/>
                      <a:pt x="10" y="58"/>
                    </a:cubicBezTo>
                    <a:lnTo>
                      <a:pt x="10" y="58"/>
                    </a:lnTo>
                    <a:lnTo>
                      <a:pt x="10" y="57"/>
                    </a:lnTo>
                    <a:cubicBezTo>
                      <a:pt x="10" y="53"/>
                      <a:pt x="11" y="49"/>
                      <a:pt x="13" y="46"/>
                    </a:cubicBezTo>
                    <a:cubicBezTo>
                      <a:pt x="14" y="44"/>
                      <a:pt x="15" y="43"/>
                      <a:pt x="16" y="42"/>
                    </a:cubicBezTo>
                    <a:lnTo>
                      <a:pt x="16" y="42"/>
                    </a:lnTo>
                    <a:cubicBezTo>
                      <a:pt x="23" y="35"/>
                      <a:pt x="30" y="30"/>
                      <a:pt x="38" y="25"/>
                    </a:cubicBezTo>
                    <a:cubicBezTo>
                      <a:pt x="39" y="24"/>
                      <a:pt x="39" y="24"/>
                      <a:pt x="40" y="23"/>
                    </a:cubicBezTo>
                    <a:lnTo>
                      <a:pt x="40" y="23"/>
                    </a:lnTo>
                    <a:lnTo>
                      <a:pt x="41" y="23"/>
                    </a:lnTo>
                    <a:cubicBezTo>
                      <a:pt x="50" y="17"/>
                      <a:pt x="61" y="13"/>
                      <a:pt x="71" y="1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765;p30">
                <a:extLst>
                  <a:ext uri="{FF2B5EF4-FFF2-40B4-BE49-F238E27FC236}">
                    <a16:creationId xmlns:a16="http://schemas.microsoft.com/office/drawing/2014/main" id="{4FFF974B-7FD5-BC20-813F-5ED55AD1552A}"/>
                  </a:ext>
                </a:extLst>
              </p:cNvPr>
              <p:cNvSpPr/>
              <p:nvPr/>
            </p:nvSpPr>
            <p:spPr>
              <a:xfrm>
                <a:off x="8181495" y="2422428"/>
                <a:ext cx="52560" cy="30240"/>
              </a:xfrm>
              <a:custGeom>
                <a:avLst/>
                <a:gdLst/>
                <a:ahLst/>
                <a:cxnLst/>
                <a:rect l="l" t="t" r="r" b="b"/>
                <a:pathLst>
                  <a:path w="146" h="84" extrusionOk="0">
                    <a:moveTo>
                      <a:pt x="7" y="40"/>
                    </a:moveTo>
                    <a:lnTo>
                      <a:pt x="7" y="40"/>
                    </a:lnTo>
                    <a:cubicBezTo>
                      <a:pt x="5" y="41"/>
                      <a:pt x="4" y="43"/>
                      <a:pt x="3" y="45"/>
                    </a:cubicBezTo>
                    <a:cubicBezTo>
                      <a:pt x="1" y="48"/>
                      <a:pt x="0" y="51"/>
                      <a:pt x="0" y="55"/>
                    </a:cubicBezTo>
                    <a:cubicBezTo>
                      <a:pt x="0" y="58"/>
                      <a:pt x="1" y="63"/>
                      <a:pt x="3" y="66"/>
                    </a:cubicBezTo>
                    <a:cubicBezTo>
                      <a:pt x="5" y="69"/>
                      <a:pt x="7" y="72"/>
                      <a:pt x="11" y="74"/>
                    </a:cubicBezTo>
                    <a:cubicBezTo>
                      <a:pt x="12" y="75"/>
                      <a:pt x="13" y="75"/>
                      <a:pt x="13" y="75"/>
                    </a:cubicBezTo>
                    <a:lnTo>
                      <a:pt x="13" y="75"/>
                    </a:lnTo>
                    <a:cubicBezTo>
                      <a:pt x="22" y="80"/>
                      <a:pt x="31" y="83"/>
                      <a:pt x="41" y="83"/>
                    </a:cubicBezTo>
                    <a:lnTo>
                      <a:pt x="41" y="83"/>
                    </a:lnTo>
                    <a:cubicBezTo>
                      <a:pt x="43" y="83"/>
                      <a:pt x="45" y="83"/>
                      <a:pt x="47" y="83"/>
                    </a:cubicBezTo>
                    <a:cubicBezTo>
                      <a:pt x="57" y="83"/>
                      <a:pt x="66" y="82"/>
                      <a:pt x="76" y="79"/>
                    </a:cubicBezTo>
                    <a:lnTo>
                      <a:pt x="76" y="79"/>
                    </a:lnTo>
                    <a:cubicBezTo>
                      <a:pt x="88" y="76"/>
                      <a:pt x="100" y="71"/>
                      <a:pt x="111" y="65"/>
                    </a:cubicBezTo>
                    <a:cubicBezTo>
                      <a:pt x="111" y="65"/>
                      <a:pt x="111" y="64"/>
                      <a:pt x="112" y="64"/>
                    </a:cubicBezTo>
                    <a:lnTo>
                      <a:pt x="112" y="64"/>
                    </a:lnTo>
                    <a:cubicBezTo>
                      <a:pt x="113" y="64"/>
                      <a:pt x="114" y="63"/>
                      <a:pt x="115" y="62"/>
                    </a:cubicBezTo>
                    <a:cubicBezTo>
                      <a:pt x="124" y="57"/>
                      <a:pt x="131" y="51"/>
                      <a:pt x="138" y="43"/>
                    </a:cubicBezTo>
                    <a:lnTo>
                      <a:pt x="138" y="43"/>
                    </a:lnTo>
                    <a:cubicBezTo>
                      <a:pt x="139" y="42"/>
                      <a:pt x="140" y="40"/>
                      <a:pt x="141" y="39"/>
                    </a:cubicBezTo>
                    <a:cubicBezTo>
                      <a:pt x="144" y="35"/>
                      <a:pt x="145" y="31"/>
                      <a:pt x="145" y="26"/>
                    </a:cubicBezTo>
                    <a:cubicBezTo>
                      <a:pt x="145" y="25"/>
                      <a:pt x="145" y="24"/>
                      <a:pt x="145" y="23"/>
                    </a:cubicBezTo>
                    <a:lnTo>
                      <a:pt x="145" y="23"/>
                    </a:lnTo>
                    <a:cubicBezTo>
                      <a:pt x="144" y="21"/>
                      <a:pt x="143" y="19"/>
                      <a:pt x="142" y="17"/>
                    </a:cubicBezTo>
                    <a:cubicBezTo>
                      <a:pt x="140" y="14"/>
                      <a:pt x="137" y="11"/>
                      <a:pt x="133" y="8"/>
                    </a:cubicBezTo>
                    <a:cubicBezTo>
                      <a:pt x="133" y="8"/>
                      <a:pt x="132" y="8"/>
                      <a:pt x="131" y="7"/>
                    </a:cubicBezTo>
                    <a:lnTo>
                      <a:pt x="131" y="7"/>
                    </a:lnTo>
                    <a:cubicBezTo>
                      <a:pt x="123" y="3"/>
                      <a:pt x="113" y="0"/>
                      <a:pt x="104" y="0"/>
                    </a:cubicBezTo>
                    <a:lnTo>
                      <a:pt x="104" y="0"/>
                    </a:lnTo>
                    <a:cubicBezTo>
                      <a:pt x="102" y="0"/>
                      <a:pt x="100" y="0"/>
                      <a:pt x="98" y="0"/>
                    </a:cubicBezTo>
                    <a:cubicBezTo>
                      <a:pt x="88" y="0"/>
                      <a:pt x="79" y="1"/>
                      <a:pt x="69" y="4"/>
                    </a:cubicBezTo>
                    <a:lnTo>
                      <a:pt x="69" y="4"/>
                    </a:lnTo>
                    <a:cubicBezTo>
                      <a:pt x="57" y="7"/>
                      <a:pt x="45" y="12"/>
                      <a:pt x="34" y="18"/>
                    </a:cubicBezTo>
                    <a:cubicBezTo>
                      <a:pt x="34" y="18"/>
                      <a:pt x="33" y="18"/>
                      <a:pt x="33" y="19"/>
                    </a:cubicBezTo>
                    <a:lnTo>
                      <a:pt x="33" y="19"/>
                    </a:lnTo>
                    <a:cubicBezTo>
                      <a:pt x="32" y="19"/>
                      <a:pt x="31" y="20"/>
                      <a:pt x="30" y="20"/>
                    </a:cubicBezTo>
                    <a:cubicBezTo>
                      <a:pt x="21" y="25"/>
                      <a:pt x="13" y="32"/>
                      <a:pt x="7" y="40"/>
                    </a:cubicBezTo>
                    <a:moveTo>
                      <a:pt x="72" y="9"/>
                    </a:moveTo>
                    <a:lnTo>
                      <a:pt x="72" y="9"/>
                    </a:lnTo>
                    <a:cubicBezTo>
                      <a:pt x="80" y="7"/>
                      <a:pt x="89" y="6"/>
                      <a:pt x="97" y="6"/>
                    </a:cubicBezTo>
                    <a:cubicBezTo>
                      <a:pt x="98" y="6"/>
                      <a:pt x="100" y="6"/>
                      <a:pt x="101" y="6"/>
                    </a:cubicBezTo>
                    <a:lnTo>
                      <a:pt x="101" y="6"/>
                    </a:lnTo>
                    <a:cubicBezTo>
                      <a:pt x="109" y="6"/>
                      <a:pt x="116" y="8"/>
                      <a:pt x="123" y="12"/>
                    </a:cubicBezTo>
                    <a:lnTo>
                      <a:pt x="123" y="12"/>
                    </a:lnTo>
                    <a:cubicBezTo>
                      <a:pt x="124" y="12"/>
                      <a:pt x="124" y="12"/>
                      <a:pt x="125" y="13"/>
                    </a:cubicBezTo>
                    <a:cubicBezTo>
                      <a:pt x="127" y="15"/>
                      <a:pt x="130" y="17"/>
                      <a:pt x="132" y="20"/>
                    </a:cubicBezTo>
                    <a:cubicBezTo>
                      <a:pt x="133" y="21"/>
                      <a:pt x="134" y="23"/>
                      <a:pt x="134" y="25"/>
                    </a:cubicBezTo>
                    <a:lnTo>
                      <a:pt x="134" y="25"/>
                    </a:lnTo>
                    <a:lnTo>
                      <a:pt x="134" y="26"/>
                    </a:lnTo>
                    <a:cubicBezTo>
                      <a:pt x="134" y="30"/>
                      <a:pt x="133" y="34"/>
                      <a:pt x="131" y="37"/>
                    </a:cubicBezTo>
                    <a:cubicBezTo>
                      <a:pt x="130" y="39"/>
                      <a:pt x="129" y="40"/>
                      <a:pt x="128" y="42"/>
                    </a:cubicBezTo>
                    <a:lnTo>
                      <a:pt x="128" y="42"/>
                    </a:lnTo>
                    <a:cubicBezTo>
                      <a:pt x="122" y="48"/>
                      <a:pt x="115" y="54"/>
                      <a:pt x="107" y="58"/>
                    </a:cubicBezTo>
                    <a:cubicBezTo>
                      <a:pt x="106" y="59"/>
                      <a:pt x="105" y="59"/>
                      <a:pt x="104" y="60"/>
                    </a:cubicBezTo>
                    <a:lnTo>
                      <a:pt x="104" y="60"/>
                    </a:lnTo>
                    <a:lnTo>
                      <a:pt x="103" y="61"/>
                    </a:lnTo>
                    <a:cubicBezTo>
                      <a:pt x="94" y="66"/>
                      <a:pt x="84" y="70"/>
                      <a:pt x="73" y="73"/>
                    </a:cubicBezTo>
                    <a:lnTo>
                      <a:pt x="73" y="73"/>
                    </a:lnTo>
                    <a:cubicBezTo>
                      <a:pt x="65" y="76"/>
                      <a:pt x="56" y="77"/>
                      <a:pt x="47" y="77"/>
                    </a:cubicBezTo>
                    <a:cubicBezTo>
                      <a:pt x="46" y="77"/>
                      <a:pt x="45" y="77"/>
                      <a:pt x="44" y="77"/>
                    </a:cubicBezTo>
                    <a:lnTo>
                      <a:pt x="44" y="77"/>
                    </a:lnTo>
                    <a:cubicBezTo>
                      <a:pt x="36" y="77"/>
                      <a:pt x="28" y="75"/>
                      <a:pt x="21" y="71"/>
                    </a:cubicBezTo>
                    <a:lnTo>
                      <a:pt x="21" y="71"/>
                    </a:lnTo>
                    <a:cubicBezTo>
                      <a:pt x="21" y="71"/>
                      <a:pt x="21" y="70"/>
                      <a:pt x="20" y="70"/>
                    </a:cubicBezTo>
                    <a:cubicBezTo>
                      <a:pt x="17" y="68"/>
                      <a:pt x="14" y="66"/>
                      <a:pt x="13" y="63"/>
                    </a:cubicBezTo>
                    <a:cubicBezTo>
                      <a:pt x="12" y="62"/>
                      <a:pt x="11" y="60"/>
                      <a:pt x="11" y="58"/>
                    </a:cubicBezTo>
                    <a:lnTo>
                      <a:pt x="11" y="58"/>
                    </a:lnTo>
                    <a:cubicBezTo>
                      <a:pt x="11" y="57"/>
                      <a:pt x="11" y="57"/>
                      <a:pt x="11" y="57"/>
                    </a:cubicBezTo>
                    <a:cubicBezTo>
                      <a:pt x="11" y="53"/>
                      <a:pt x="12" y="49"/>
                      <a:pt x="13" y="46"/>
                    </a:cubicBezTo>
                    <a:cubicBezTo>
                      <a:pt x="14" y="44"/>
                      <a:pt x="16" y="43"/>
                      <a:pt x="17" y="41"/>
                    </a:cubicBezTo>
                    <a:lnTo>
                      <a:pt x="17" y="41"/>
                    </a:lnTo>
                    <a:cubicBezTo>
                      <a:pt x="23" y="35"/>
                      <a:pt x="29" y="28"/>
                      <a:pt x="38" y="24"/>
                    </a:cubicBezTo>
                    <a:cubicBezTo>
                      <a:pt x="39" y="23"/>
                      <a:pt x="39" y="24"/>
                      <a:pt x="40" y="23"/>
                    </a:cubicBezTo>
                    <a:lnTo>
                      <a:pt x="40" y="23"/>
                    </a:lnTo>
                    <a:cubicBezTo>
                      <a:pt x="41" y="23"/>
                      <a:pt x="41" y="23"/>
                      <a:pt x="41" y="23"/>
                    </a:cubicBezTo>
                    <a:cubicBezTo>
                      <a:pt x="51" y="17"/>
                      <a:pt x="61" y="13"/>
                      <a:pt x="72" y="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766;p30">
                <a:extLst>
                  <a:ext uri="{FF2B5EF4-FFF2-40B4-BE49-F238E27FC236}">
                    <a16:creationId xmlns:a16="http://schemas.microsoft.com/office/drawing/2014/main" id="{F2591388-9BE7-0916-6F5B-C9E154D71414}"/>
                  </a:ext>
                </a:extLst>
              </p:cNvPr>
              <p:cNvSpPr/>
              <p:nvPr/>
            </p:nvSpPr>
            <p:spPr>
              <a:xfrm>
                <a:off x="8229015" y="2449788"/>
                <a:ext cx="52200" cy="30240"/>
              </a:xfrm>
              <a:custGeom>
                <a:avLst/>
                <a:gdLst/>
                <a:ahLst/>
                <a:cxnLst/>
                <a:rect l="l" t="t" r="r" b="b"/>
                <a:pathLst>
                  <a:path w="145" h="84" extrusionOk="0">
                    <a:moveTo>
                      <a:pt x="0" y="59"/>
                    </a:moveTo>
                    <a:lnTo>
                      <a:pt x="0" y="59"/>
                    </a:lnTo>
                    <a:cubicBezTo>
                      <a:pt x="0" y="62"/>
                      <a:pt x="1" y="64"/>
                      <a:pt x="2" y="66"/>
                    </a:cubicBezTo>
                    <a:cubicBezTo>
                      <a:pt x="4" y="69"/>
                      <a:pt x="8" y="72"/>
                      <a:pt x="11" y="74"/>
                    </a:cubicBezTo>
                    <a:cubicBezTo>
                      <a:pt x="12" y="75"/>
                      <a:pt x="12" y="75"/>
                      <a:pt x="13" y="75"/>
                    </a:cubicBezTo>
                    <a:lnTo>
                      <a:pt x="13" y="75"/>
                    </a:lnTo>
                    <a:cubicBezTo>
                      <a:pt x="22" y="80"/>
                      <a:pt x="31" y="83"/>
                      <a:pt x="41" y="83"/>
                    </a:cubicBezTo>
                    <a:lnTo>
                      <a:pt x="41" y="83"/>
                    </a:lnTo>
                    <a:cubicBezTo>
                      <a:pt x="43" y="83"/>
                      <a:pt x="44" y="83"/>
                      <a:pt x="46" y="83"/>
                    </a:cubicBezTo>
                    <a:cubicBezTo>
                      <a:pt x="56" y="83"/>
                      <a:pt x="66" y="82"/>
                      <a:pt x="75" y="79"/>
                    </a:cubicBezTo>
                    <a:lnTo>
                      <a:pt x="75" y="79"/>
                    </a:lnTo>
                    <a:cubicBezTo>
                      <a:pt x="88" y="76"/>
                      <a:pt x="100" y="72"/>
                      <a:pt x="111" y="65"/>
                    </a:cubicBezTo>
                    <a:cubicBezTo>
                      <a:pt x="112" y="64"/>
                      <a:pt x="111" y="64"/>
                      <a:pt x="111" y="64"/>
                    </a:cubicBezTo>
                    <a:lnTo>
                      <a:pt x="111" y="64"/>
                    </a:lnTo>
                    <a:cubicBezTo>
                      <a:pt x="112" y="64"/>
                      <a:pt x="113" y="63"/>
                      <a:pt x="114" y="63"/>
                    </a:cubicBezTo>
                    <a:cubicBezTo>
                      <a:pt x="123" y="58"/>
                      <a:pt x="131" y="51"/>
                      <a:pt x="138" y="43"/>
                    </a:cubicBezTo>
                    <a:lnTo>
                      <a:pt x="138" y="43"/>
                    </a:lnTo>
                    <a:cubicBezTo>
                      <a:pt x="139" y="42"/>
                      <a:pt x="140" y="40"/>
                      <a:pt x="141" y="39"/>
                    </a:cubicBezTo>
                    <a:cubicBezTo>
                      <a:pt x="143" y="35"/>
                      <a:pt x="144" y="31"/>
                      <a:pt x="144" y="26"/>
                    </a:cubicBezTo>
                    <a:cubicBezTo>
                      <a:pt x="144" y="25"/>
                      <a:pt x="144" y="24"/>
                      <a:pt x="144" y="23"/>
                    </a:cubicBezTo>
                    <a:lnTo>
                      <a:pt x="144" y="23"/>
                    </a:lnTo>
                    <a:cubicBezTo>
                      <a:pt x="144" y="21"/>
                      <a:pt x="143" y="19"/>
                      <a:pt x="142" y="17"/>
                    </a:cubicBezTo>
                    <a:cubicBezTo>
                      <a:pt x="140" y="14"/>
                      <a:pt x="137" y="10"/>
                      <a:pt x="133" y="8"/>
                    </a:cubicBezTo>
                    <a:cubicBezTo>
                      <a:pt x="132" y="7"/>
                      <a:pt x="132" y="8"/>
                      <a:pt x="131" y="7"/>
                    </a:cubicBezTo>
                    <a:lnTo>
                      <a:pt x="131" y="7"/>
                    </a:lnTo>
                    <a:cubicBezTo>
                      <a:pt x="122" y="3"/>
                      <a:pt x="113" y="0"/>
                      <a:pt x="103" y="0"/>
                    </a:cubicBezTo>
                    <a:lnTo>
                      <a:pt x="103" y="0"/>
                    </a:lnTo>
                    <a:cubicBezTo>
                      <a:pt x="101" y="0"/>
                      <a:pt x="100" y="0"/>
                      <a:pt x="98" y="0"/>
                    </a:cubicBezTo>
                    <a:cubicBezTo>
                      <a:pt x="88" y="0"/>
                      <a:pt x="78" y="1"/>
                      <a:pt x="69" y="4"/>
                    </a:cubicBezTo>
                    <a:lnTo>
                      <a:pt x="69" y="4"/>
                    </a:lnTo>
                    <a:cubicBezTo>
                      <a:pt x="56" y="7"/>
                      <a:pt x="45" y="12"/>
                      <a:pt x="34" y="18"/>
                    </a:cubicBezTo>
                    <a:cubicBezTo>
                      <a:pt x="33" y="18"/>
                      <a:pt x="33" y="19"/>
                      <a:pt x="33" y="19"/>
                    </a:cubicBezTo>
                    <a:lnTo>
                      <a:pt x="33" y="19"/>
                    </a:lnTo>
                    <a:cubicBezTo>
                      <a:pt x="32" y="19"/>
                      <a:pt x="31" y="20"/>
                      <a:pt x="30" y="20"/>
                    </a:cubicBezTo>
                    <a:cubicBezTo>
                      <a:pt x="21" y="25"/>
                      <a:pt x="13" y="32"/>
                      <a:pt x="6" y="40"/>
                    </a:cubicBezTo>
                    <a:lnTo>
                      <a:pt x="6" y="40"/>
                    </a:lnTo>
                    <a:cubicBezTo>
                      <a:pt x="5" y="41"/>
                      <a:pt x="3" y="43"/>
                      <a:pt x="3" y="44"/>
                    </a:cubicBezTo>
                    <a:cubicBezTo>
                      <a:pt x="0" y="48"/>
                      <a:pt x="0" y="52"/>
                      <a:pt x="0" y="56"/>
                    </a:cubicBezTo>
                    <a:cubicBezTo>
                      <a:pt x="0" y="57"/>
                      <a:pt x="0" y="58"/>
                      <a:pt x="0" y="59"/>
                    </a:cubicBezTo>
                    <a:moveTo>
                      <a:pt x="17" y="41"/>
                    </a:moveTo>
                    <a:lnTo>
                      <a:pt x="17" y="41"/>
                    </a:lnTo>
                    <a:cubicBezTo>
                      <a:pt x="23" y="35"/>
                      <a:pt x="30" y="29"/>
                      <a:pt x="37" y="24"/>
                    </a:cubicBezTo>
                    <a:cubicBezTo>
                      <a:pt x="38" y="24"/>
                      <a:pt x="39" y="23"/>
                      <a:pt x="40" y="23"/>
                    </a:cubicBezTo>
                    <a:lnTo>
                      <a:pt x="40" y="23"/>
                    </a:lnTo>
                    <a:cubicBezTo>
                      <a:pt x="40" y="23"/>
                      <a:pt x="40" y="22"/>
                      <a:pt x="41" y="22"/>
                    </a:cubicBezTo>
                    <a:cubicBezTo>
                      <a:pt x="50" y="16"/>
                      <a:pt x="61" y="13"/>
                      <a:pt x="71" y="10"/>
                    </a:cubicBezTo>
                    <a:lnTo>
                      <a:pt x="71" y="10"/>
                    </a:lnTo>
                    <a:cubicBezTo>
                      <a:pt x="80" y="7"/>
                      <a:pt x="88" y="6"/>
                      <a:pt x="97" y="6"/>
                    </a:cubicBezTo>
                    <a:cubicBezTo>
                      <a:pt x="98" y="6"/>
                      <a:pt x="99" y="6"/>
                      <a:pt x="100" y="6"/>
                    </a:cubicBezTo>
                    <a:lnTo>
                      <a:pt x="100" y="6"/>
                    </a:lnTo>
                    <a:cubicBezTo>
                      <a:pt x="108" y="6"/>
                      <a:pt x="116" y="8"/>
                      <a:pt x="123" y="12"/>
                    </a:cubicBezTo>
                    <a:lnTo>
                      <a:pt x="123" y="12"/>
                    </a:lnTo>
                    <a:cubicBezTo>
                      <a:pt x="124" y="12"/>
                      <a:pt x="123" y="12"/>
                      <a:pt x="125" y="13"/>
                    </a:cubicBezTo>
                    <a:cubicBezTo>
                      <a:pt x="128" y="14"/>
                      <a:pt x="130" y="17"/>
                      <a:pt x="132" y="20"/>
                    </a:cubicBezTo>
                    <a:cubicBezTo>
                      <a:pt x="133" y="21"/>
                      <a:pt x="133" y="23"/>
                      <a:pt x="134" y="25"/>
                    </a:cubicBezTo>
                    <a:lnTo>
                      <a:pt x="134" y="25"/>
                    </a:lnTo>
                    <a:lnTo>
                      <a:pt x="134" y="26"/>
                    </a:lnTo>
                    <a:cubicBezTo>
                      <a:pt x="134" y="30"/>
                      <a:pt x="133" y="34"/>
                      <a:pt x="131" y="37"/>
                    </a:cubicBezTo>
                    <a:cubicBezTo>
                      <a:pt x="130" y="39"/>
                      <a:pt x="129" y="40"/>
                      <a:pt x="127" y="42"/>
                    </a:cubicBezTo>
                    <a:lnTo>
                      <a:pt x="127" y="42"/>
                    </a:lnTo>
                    <a:cubicBezTo>
                      <a:pt x="121" y="48"/>
                      <a:pt x="114" y="54"/>
                      <a:pt x="107" y="58"/>
                    </a:cubicBezTo>
                    <a:cubicBezTo>
                      <a:pt x="106" y="59"/>
                      <a:pt x="105" y="59"/>
                      <a:pt x="104" y="60"/>
                    </a:cubicBezTo>
                    <a:lnTo>
                      <a:pt x="104" y="60"/>
                    </a:lnTo>
                    <a:lnTo>
                      <a:pt x="103" y="60"/>
                    </a:lnTo>
                    <a:cubicBezTo>
                      <a:pt x="93" y="66"/>
                      <a:pt x="83" y="70"/>
                      <a:pt x="72" y="73"/>
                    </a:cubicBezTo>
                    <a:lnTo>
                      <a:pt x="72" y="73"/>
                    </a:lnTo>
                    <a:cubicBezTo>
                      <a:pt x="64" y="76"/>
                      <a:pt x="55" y="77"/>
                      <a:pt x="47" y="77"/>
                    </a:cubicBezTo>
                    <a:cubicBezTo>
                      <a:pt x="46" y="77"/>
                      <a:pt x="45" y="77"/>
                      <a:pt x="44" y="77"/>
                    </a:cubicBezTo>
                    <a:lnTo>
                      <a:pt x="44" y="77"/>
                    </a:lnTo>
                    <a:cubicBezTo>
                      <a:pt x="36" y="77"/>
                      <a:pt x="28" y="75"/>
                      <a:pt x="21" y="71"/>
                    </a:cubicBezTo>
                    <a:lnTo>
                      <a:pt x="21" y="71"/>
                    </a:lnTo>
                    <a:cubicBezTo>
                      <a:pt x="20" y="71"/>
                      <a:pt x="20" y="70"/>
                      <a:pt x="19" y="70"/>
                    </a:cubicBezTo>
                    <a:cubicBezTo>
                      <a:pt x="16" y="68"/>
                      <a:pt x="14" y="66"/>
                      <a:pt x="12" y="63"/>
                    </a:cubicBezTo>
                    <a:cubicBezTo>
                      <a:pt x="11" y="62"/>
                      <a:pt x="10" y="60"/>
                      <a:pt x="10" y="58"/>
                    </a:cubicBezTo>
                    <a:lnTo>
                      <a:pt x="10" y="58"/>
                    </a:lnTo>
                    <a:cubicBezTo>
                      <a:pt x="10" y="57"/>
                      <a:pt x="10" y="57"/>
                      <a:pt x="10" y="57"/>
                    </a:cubicBezTo>
                    <a:cubicBezTo>
                      <a:pt x="10" y="53"/>
                      <a:pt x="11" y="49"/>
                      <a:pt x="13" y="46"/>
                    </a:cubicBezTo>
                    <a:cubicBezTo>
                      <a:pt x="14" y="44"/>
                      <a:pt x="15" y="43"/>
                      <a:pt x="17" y="4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767;p30">
                <a:extLst>
                  <a:ext uri="{FF2B5EF4-FFF2-40B4-BE49-F238E27FC236}">
                    <a16:creationId xmlns:a16="http://schemas.microsoft.com/office/drawing/2014/main" id="{450E4B19-9CAA-E66A-BBE6-2370D3FD14F8}"/>
                  </a:ext>
                </a:extLst>
              </p:cNvPr>
              <p:cNvSpPr/>
              <p:nvPr/>
            </p:nvSpPr>
            <p:spPr>
              <a:xfrm>
                <a:off x="8260335" y="2462748"/>
                <a:ext cx="45000" cy="30960"/>
              </a:xfrm>
              <a:custGeom>
                <a:avLst/>
                <a:gdLst/>
                <a:ahLst/>
                <a:cxnLst/>
                <a:rect l="l" t="t" r="r" b="b"/>
                <a:pathLst>
                  <a:path w="125" h="86" extrusionOk="0">
                    <a:moveTo>
                      <a:pt x="0" y="81"/>
                    </a:moveTo>
                    <a:lnTo>
                      <a:pt x="7" y="85"/>
                    </a:lnTo>
                    <a:lnTo>
                      <a:pt x="124" y="18"/>
                    </a:lnTo>
                    <a:lnTo>
                      <a:pt x="92" y="0"/>
                    </a:lnTo>
                    <a:lnTo>
                      <a:pt x="84" y="4"/>
                    </a:lnTo>
                    <a:lnTo>
                      <a:pt x="109" y="18"/>
                    </a:lnTo>
                    <a:lnTo>
                      <a:pt x="0" y="8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3" name="Google Shape;768;p30">
                <a:extLst>
                  <a:ext uri="{FF2B5EF4-FFF2-40B4-BE49-F238E27FC236}">
                    <a16:creationId xmlns:a16="http://schemas.microsoft.com/office/drawing/2014/main" id="{6B0E9290-3B7E-CC30-6716-1A4346F006EA}"/>
                  </a:ext>
                </a:extLst>
              </p:cNvPr>
              <p:cNvSpPr/>
              <p:nvPr/>
            </p:nvSpPr>
            <p:spPr>
              <a:xfrm>
                <a:off x="8278695" y="2473188"/>
                <a:ext cx="44640" cy="31320"/>
              </a:xfrm>
              <a:custGeom>
                <a:avLst/>
                <a:gdLst/>
                <a:ahLst/>
                <a:cxnLst/>
                <a:rect l="l" t="t" r="r" b="b"/>
                <a:pathLst>
                  <a:path w="124" h="87" extrusionOk="0">
                    <a:moveTo>
                      <a:pt x="0" y="81"/>
                    </a:moveTo>
                    <a:lnTo>
                      <a:pt x="7" y="86"/>
                    </a:lnTo>
                    <a:lnTo>
                      <a:pt x="123" y="19"/>
                    </a:lnTo>
                    <a:lnTo>
                      <a:pt x="91" y="0"/>
                    </a:lnTo>
                    <a:lnTo>
                      <a:pt x="84" y="5"/>
                    </a:lnTo>
                    <a:lnTo>
                      <a:pt x="108" y="19"/>
                    </a:lnTo>
                    <a:lnTo>
                      <a:pt x="0" y="8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4" name="Google Shape;769;p30">
                <a:extLst>
                  <a:ext uri="{FF2B5EF4-FFF2-40B4-BE49-F238E27FC236}">
                    <a16:creationId xmlns:a16="http://schemas.microsoft.com/office/drawing/2014/main" id="{D25E07AC-458E-15E0-984D-348AA2F175C5}"/>
                  </a:ext>
                </a:extLst>
              </p:cNvPr>
              <p:cNvSpPr/>
              <p:nvPr/>
            </p:nvSpPr>
            <p:spPr>
              <a:xfrm>
                <a:off x="8299575" y="2490468"/>
                <a:ext cx="52560" cy="30240"/>
              </a:xfrm>
              <a:custGeom>
                <a:avLst/>
                <a:gdLst/>
                <a:ahLst/>
                <a:cxnLst/>
                <a:rect l="l" t="t" r="r" b="b"/>
                <a:pathLst>
                  <a:path w="146" h="84" extrusionOk="0">
                    <a:moveTo>
                      <a:pt x="6" y="39"/>
                    </a:moveTo>
                    <a:lnTo>
                      <a:pt x="6" y="39"/>
                    </a:lnTo>
                    <a:cubicBezTo>
                      <a:pt x="5" y="41"/>
                      <a:pt x="4" y="42"/>
                      <a:pt x="3" y="44"/>
                    </a:cubicBezTo>
                    <a:cubicBezTo>
                      <a:pt x="1" y="48"/>
                      <a:pt x="0" y="52"/>
                      <a:pt x="0" y="56"/>
                    </a:cubicBezTo>
                    <a:cubicBezTo>
                      <a:pt x="0" y="57"/>
                      <a:pt x="0" y="58"/>
                      <a:pt x="0" y="59"/>
                    </a:cubicBezTo>
                    <a:lnTo>
                      <a:pt x="0" y="59"/>
                    </a:lnTo>
                    <a:cubicBezTo>
                      <a:pt x="0" y="62"/>
                      <a:pt x="1" y="64"/>
                      <a:pt x="2" y="66"/>
                    </a:cubicBezTo>
                    <a:cubicBezTo>
                      <a:pt x="4" y="69"/>
                      <a:pt x="7" y="72"/>
                      <a:pt x="11" y="74"/>
                    </a:cubicBezTo>
                    <a:cubicBezTo>
                      <a:pt x="12" y="75"/>
                      <a:pt x="12" y="75"/>
                      <a:pt x="13" y="75"/>
                    </a:cubicBezTo>
                    <a:lnTo>
                      <a:pt x="13" y="75"/>
                    </a:lnTo>
                    <a:cubicBezTo>
                      <a:pt x="22" y="80"/>
                      <a:pt x="31" y="83"/>
                      <a:pt x="41" y="83"/>
                    </a:cubicBezTo>
                    <a:lnTo>
                      <a:pt x="41" y="83"/>
                    </a:lnTo>
                    <a:cubicBezTo>
                      <a:pt x="43" y="83"/>
                      <a:pt x="44" y="83"/>
                      <a:pt x="46" y="83"/>
                    </a:cubicBezTo>
                    <a:cubicBezTo>
                      <a:pt x="56" y="83"/>
                      <a:pt x="66" y="82"/>
                      <a:pt x="75" y="79"/>
                    </a:cubicBezTo>
                    <a:lnTo>
                      <a:pt x="75" y="79"/>
                    </a:lnTo>
                    <a:cubicBezTo>
                      <a:pt x="88" y="76"/>
                      <a:pt x="99" y="71"/>
                      <a:pt x="111" y="65"/>
                    </a:cubicBezTo>
                    <a:cubicBezTo>
                      <a:pt x="111" y="64"/>
                      <a:pt x="111" y="64"/>
                      <a:pt x="111" y="64"/>
                    </a:cubicBezTo>
                    <a:lnTo>
                      <a:pt x="111" y="64"/>
                    </a:lnTo>
                    <a:cubicBezTo>
                      <a:pt x="112" y="64"/>
                      <a:pt x="112" y="63"/>
                      <a:pt x="114" y="62"/>
                    </a:cubicBezTo>
                    <a:cubicBezTo>
                      <a:pt x="122" y="57"/>
                      <a:pt x="131" y="51"/>
                      <a:pt x="138" y="43"/>
                    </a:cubicBezTo>
                    <a:lnTo>
                      <a:pt x="138" y="43"/>
                    </a:lnTo>
                    <a:cubicBezTo>
                      <a:pt x="139" y="42"/>
                      <a:pt x="141" y="40"/>
                      <a:pt x="142" y="38"/>
                    </a:cubicBezTo>
                    <a:cubicBezTo>
                      <a:pt x="144" y="35"/>
                      <a:pt x="145" y="30"/>
                      <a:pt x="145" y="27"/>
                    </a:cubicBezTo>
                    <a:cubicBezTo>
                      <a:pt x="145" y="23"/>
                      <a:pt x="144" y="20"/>
                      <a:pt x="142" y="17"/>
                    </a:cubicBezTo>
                    <a:cubicBezTo>
                      <a:pt x="140" y="13"/>
                      <a:pt x="137" y="11"/>
                      <a:pt x="134" y="9"/>
                    </a:cubicBezTo>
                    <a:cubicBezTo>
                      <a:pt x="133" y="8"/>
                      <a:pt x="132" y="8"/>
                      <a:pt x="131" y="7"/>
                    </a:cubicBezTo>
                    <a:lnTo>
                      <a:pt x="131" y="7"/>
                    </a:lnTo>
                    <a:cubicBezTo>
                      <a:pt x="122" y="3"/>
                      <a:pt x="113" y="0"/>
                      <a:pt x="103" y="0"/>
                    </a:cubicBezTo>
                    <a:lnTo>
                      <a:pt x="103" y="0"/>
                    </a:lnTo>
                    <a:cubicBezTo>
                      <a:pt x="101" y="0"/>
                      <a:pt x="100" y="0"/>
                      <a:pt x="98" y="0"/>
                    </a:cubicBezTo>
                    <a:cubicBezTo>
                      <a:pt x="88" y="0"/>
                      <a:pt x="78" y="1"/>
                      <a:pt x="69" y="4"/>
                    </a:cubicBezTo>
                    <a:lnTo>
                      <a:pt x="69" y="4"/>
                    </a:lnTo>
                    <a:cubicBezTo>
                      <a:pt x="56" y="7"/>
                      <a:pt x="45" y="12"/>
                      <a:pt x="34" y="18"/>
                    </a:cubicBezTo>
                    <a:cubicBezTo>
                      <a:pt x="33" y="18"/>
                      <a:pt x="33" y="19"/>
                      <a:pt x="33" y="19"/>
                    </a:cubicBezTo>
                    <a:lnTo>
                      <a:pt x="33" y="19"/>
                    </a:lnTo>
                    <a:cubicBezTo>
                      <a:pt x="32" y="19"/>
                      <a:pt x="30" y="20"/>
                      <a:pt x="29" y="21"/>
                    </a:cubicBezTo>
                    <a:cubicBezTo>
                      <a:pt x="21" y="26"/>
                      <a:pt x="13" y="32"/>
                      <a:pt x="6" y="39"/>
                    </a:cubicBezTo>
                    <a:moveTo>
                      <a:pt x="71" y="9"/>
                    </a:moveTo>
                    <a:lnTo>
                      <a:pt x="71" y="9"/>
                    </a:lnTo>
                    <a:cubicBezTo>
                      <a:pt x="80" y="7"/>
                      <a:pt x="88" y="6"/>
                      <a:pt x="97" y="6"/>
                    </a:cubicBezTo>
                    <a:cubicBezTo>
                      <a:pt x="98" y="6"/>
                      <a:pt x="99" y="6"/>
                      <a:pt x="100" y="6"/>
                    </a:cubicBezTo>
                    <a:lnTo>
                      <a:pt x="100" y="6"/>
                    </a:lnTo>
                    <a:cubicBezTo>
                      <a:pt x="108" y="6"/>
                      <a:pt x="116" y="8"/>
                      <a:pt x="123" y="12"/>
                    </a:cubicBezTo>
                    <a:lnTo>
                      <a:pt x="123" y="12"/>
                    </a:lnTo>
                    <a:cubicBezTo>
                      <a:pt x="124" y="12"/>
                      <a:pt x="124" y="12"/>
                      <a:pt x="125" y="12"/>
                    </a:cubicBezTo>
                    <a:cubicBezTo>
                      <a:pt x="128" y="14"/>
                      <a:pt x="130" y="17"/>
                      <a:pt x="132" y="19"/>
                    </a:cubicBezTo>
                    <a:cubicBezTo>
                      <a:pt x="133" y="21"/>
                      <a:pt x="133" y="23"/>
                      <a:pt x="134" y="25"/>
                    </a:cubicBezTo>
                    <a:lnTo>
                      <a:pt x="134" y="25"/>
                    </a:lnTo>
                    <a:lnTo>
                      <a:pt x="134" y="26"/>
                    </a:lnTo>
                    <a:cubicBezTo>
                      <a:pt x="134" y="30"/>
                      <a:pt x="133" y="34"/>
                      <a:pt x="131" y="37"/>
                    </a:cubicBezTo>
                    <a:cubicBezTo>
                      <a:pt x="130" y="39"/>
                      <a:pt x="129" y="40"/>
                      <a:pt x="128" y="41"/>
                    </a:cubicBezTo>
                    <a:lnTo>
                      <a:pt x="128" y="41"/>
                    </a:lnTo>
                    <a:cubicBezTo>
                      <a:pt x="122" y="48"/>
                      <a:pt x="114" y="53"/>
                      <a:pt x="107" y="58"/>
                    </a:cubicBezTo>
                    <a:cubicBezTo>
                      <a:pt x="105" y="59"/>
                      <a:pt x="105" y="59"/>
                      <a:pt x="104" y="60"/>
                    </a:cubicBezTo>
                    <a:lnTo>
                      <a:pt x="104" y="60"/>
                    </a:lnTo>
                    <a:lnTo>
                      <a:pt x="103" y="60"/>
                    </a:lnTo>
                    <a:cubicBezTo>
                      <a:pt x="94" y="66"/>
                      <a:pt x="83" y="70"/>
                      <a:pt x="73" y="73"/>
                    </a:cubicBezTo>
                    <a:lnTo>
                      <a:pt x="73" y="73"/>
                    </a:lnTo>
                    <a:cubicBezTo>
                      <a:pt x="64" y="76"/>
                      <a:pt x="56" y="77"/>
                      <a:pt x="47" y="77"/>
                    </a:cubicBezTo>
                    <a:cubicBezTo>
                      <a:pt x="46" y="77"/>
                      <a:pt x="45" y="77"/>
                      <a:pt x="44" y="77"/>
                    </a:cubicBezTo>
                    <a:lnTo>
                      <a:pt x="44" y="77"/>
                    </a:lnTo>
                    <a:cubicBezTo>
                      <a:pt x="36" y="77"/>
                      <a:pt x="28" y="75"/>
                      <a:pt x="21" y="71"/>
                    </a:cubicBezTo>
                    <a:lnTo>
                      <a:pt x="21" y="71"/>
                    </a:lnTo>
                    <a:cubicBezTo>
                      <a:pt x="20" y="71"/>
                      <a:pt x="20" y="70"/>
                      <a:pt x="19" y="70"/>
                    </a:cubicBezTo>
                    <a:cubicBezTo>
                      <a:pt x="15" y="68"/>
                      <a:pt x="14" y="66"/>
                      <a:pt x="12" y="63"/>
                    </a:cubicBezTo>
                    <a:cubicBezTo>
                      <a:pt x="11" y="61"/>
                      <a:pt x="11" y="60"/>
                      <a:pt x="10" y="58"/>
                    </a:cubicBezTo>
                    <a:lnTo>
                      <a:pt x="10" y="58"/>
                    </a:lnTo>
                    <a:cubicBezTo>
                      <a:pt x="10" y="57"/>
                      <a:pt x="10" y="57"/>
                      <a:pt x="10" y="56"/>
                    </a:cubicBezTo>
                    <a:cubicBezTo>
                      <a:pt x="10" y="53"/>
                      <a:pt x="11" y="49"/>
                      <a:pt x="13" y="46"/>
                    </a:cubicBezTo>
                    <a:cubicBezTo>
                      <a:pt x="14" y="44"/>
                      <a:pt x="15" y="42"/>
                      <a:pt x="17" y="41"/>
                    </a:cubicBezTo>
                    <a:lnTo>
                      <a:pt x="17" y="41"/>
                    </a:lnTo>
                    <a:cubicBezTo>
                      <a:pt x="23" y="34"/>
                      <a:pt x="30" y="29"/>
                      <a:pt x="37" y="24"/>
                    </a:cubicBezTo>
                    <a:cubicBezTo>
                      <a:pt x="38" y="24"/>
                      <a:pt x="39" y="23"/>
                      <a:pt x="40" y="23"/>
                    </a:cubicBezTo>
                    <a:lnTo>
                      <a:pt x="40" y="23"/>
                    </a:lnTo>
                    <a:lnTo>
                      <a:pt x="40" y="23"/>
                    </a:lnTo>
                    <a:cubicBezTo>
                      <a:pt x="50" y="17"/>
                      <a:pt x="60" y="13"/>
                      <a:pt x="71" y="10"/>
                    </a:cubicBezTo>
                    <a:lnTo>
                      <a:pt x="71" y="9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770;p30">
                <a:extLst>
                  <a:ext uri="{FF2B5EF4-FFF2-40B4-BE49-F238E27FC236}">
                    <a16:creationId xmlns:a16="http://schemas.microsoft.com/office/drawing/2014/main" id="{F5D8E086-A198-9AB6-2C07-E2ED4A6A2E69}"/>
                  </a:ext>
                </a:extLst>
              </p:cNvPr>
              <p:cNvSpPr/>
              <p:nvPr/>
            </p:nvSpPr>
            <p:spPr>
              <a:xfrm>
                <a:off x="8330895" y="2503428"/>
                <a:ext cx="45000" cy="31320"/>
              </a:xfrm>
              <a:custGeom>
                <a:avLst/>
                <a:gdLst/>
                <a:ahLst/>
                <a:cxnLst/>
                <a:rect l="l" t="t" r="r" b="b"/>
                <a:pathLst>
                  <a:path w="125" h="87" extrusionOk="0">
                    <a:moveTo>
                      <a:pt x="0" y="81"/>
                    </a:moveTo>
                    <a:lnTo>
                      <a:pt x="7" y="86"/>
                    </a:lnTo>
                    <a:lnTo>
                      <a:pt x="124" y="18"/>
                    </a:lnTo>
                    <a:lnTo>
                      <a:pt x="92" y="0"/>
                    </a:lnTo>
                    <a:lnTo>
                      <a:pt x="84" y="4"/>
                    </a:lnTo>
                    <a:lnTo>
                      <a:pt x="109" y="19"/>
                    </a:lnTo>
                    <a:lnTo>
                      <a:pt x="0" y="8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" name="Google Shape;771;p30">
                <a:extLst>
                  <a:ext uri="{FF2B5EF4-FFF2-40B4-BE49-F238E27FC236}">
                    <a16:creationId xmlns:a16="http://schemas.microsoft.com/office/drawing/2014/main" id="{4DD2E10D-FE4E-9C26-1EAB-EC9AF83A472C}"/>
                  </a:ext>
                </a:extLst>
              </p:cNvPr>
              <p:cNvSpPr/>
              <p:nvPr/>
            </p:nvSpPr>
            <p:spPr>
              <a:xfrm>
                <a:off x="8349255" y="2513867"/>
                <a:ext cx="44640" cy="31320"/>
              </a:xfrm>
              <a:custGeom>
                <a:avLst/>
                <a:gdLst/>
                <a:ahLst/>
                <a:cxnLst/>
                <a:rect l="l" t="t" r="r" b="b"/>
                <a:pathLst>
                  <a:path w="124" h="87" extrusionOk="0">
                    <a:moveTo>
                      <a:pt x="0" y="82"/>
                    </a:moveTo>
                    <a:lnTo>
                      <a:pt x="7" y="86"/>
                    </a:lnTo>
                    <a:lnTo>
                      <a:pt x="123" y="19"/>
                    </a:lnTo>
                    <a:lnTo>
                      <a:pt x="91" y="0"/>
                    </a:lnTo>
                    <a:lnTo>
                      <a:pt x="84" y="5"/>
                    </a:lnTo>
                    <a:lnTo>
                      <a:pt x="108" y="19"/>
                    </a:lnTo>
                    <a:lnTo>
                      <a:pt x="0" y="82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7" name="Google Shape;772;p30">
                <a:extLst>
                  <a:ext uri="{FF2B5EF4-FFF2-40B4-BE49-F238E27FC236}">
                    <a16:creationId xmlns:a16="http://schemas.microsoft.com/office/drawing/2014/main" id="{1222785E-DCE2-7336-6C13-0C55FEDAB501}"/>
                  </a:ext>
                </a:extLst>
              </p:cNvPr>
              <p:cNvSpPr/>
              <p:nvPr/>
            </p:nvSpPr>
            <p:spPr>
              <a:xfrm>
                <a:off x="8367255" y="2524668"/>
                <a:ext cx="45000" cy="30960"/>
              </a:xfrm>
              <a:custGeom>
                <a:avLst/>
                <a:gdLst/>
                <a:ahLst/>
                <a:cxnLst/>
                <a:rect l="l" t="t" r="r" b="b"/>
                <a:pathLst>
                  <a:path w="125" h="86" extrusionOk="0">
                    <a:moveTo>
                      <a:pt x="0" y="81"/>
                    </a:moveTo>
                    <a:lnTo>
                      <a:pt x="8" y="85"/>
                    </a:lnTo>
                    <a:lnTo>
                      <a:pt x="124" y="18"/>
                    </a:lnTo>
                    <a:lnTo>
                      <a:pt x="92" y="0"/>
                    </a:lnTo>
                    <a:lnTo>
                      <a:pt x="84" y="4"/>
                    </a:lnTo>
                    <a:lnTo>
                      <a:pt x="109" y="18"/>
                    </a:lnTo>
                    <a:lnTo>
                      <a:pt x="0" y="8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8" name="Google Shape;773;p30">
                <a:extLst>
                  <a:ext uri="{FF2B5EF4-FFF2-40B4-BE49-F238E27FC236}">
                    <a16:creationId xmlns:a16="http://schemas.microsoft.com/office/drawing/2014/main" id="{F0995C70-83C5-C6D4-8C2C-EE4EBB5BBCB4}"/>
                  </a:ext>
                </a:extLst>
              </p:cNvPr>
              <p:cNvSpPr/>
              <p:nvPr/>
            </p:nvSpPr>
            <p:spPr>
              <a:xfrm>
                <a:off x="8385615" y="2535108"/>
                <a:ext cx="45000" cy="30960"/>
              </a:xfrm>
              <a:custGeom>
                <a:avLst/>
                <a:gdLst/>
                <a:ahLst/>
                <a:cxnLst/>
                <a:rect l="l" t="t" r="r" b="b"/>
                <a:pathLst>
                  <a:path w="125" h="86" extrusionOk="0">
                    <a:moveTo>
                      <a:pt x="0" y="81"/>
                    </a:moveTo>
                    <a:lnTo>
                      <a:pt x="8" y="85"/>
                    </a:lnTo>
                    <a:lnTo>
                      <a:pt x="124" y="18"/>
                    </a:lnTo>
                    <a:lnTo>
                      <a:pt x="92" y="0"/>
                    </a:lnTo>
                    <a:lnTo>
                      <a:pt x="84" y="4"/>
                    </a:lnTo>
                    <a:lnTo>
                      <a:pt x="109" y="18"/>
                    </a:lnTo>
                    <a:lnTo>
                      <a:pt x="0" y="8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9" name="Google Shape;774;p30">
                <a:extLst>
                  <a:ext uri="{FF2B5EF4-FFF2-40B4-BE49-F238E27FC236}">
                    <a16:creationId xmlns:a16="http://schemas.microsoft.com/office/drawing/2014/main" id="{1617A183-3582-7A58-E503-B6D0FF036154}"/>
                  </a:ext>
                </a:extLst>
              </p:cNvPr>
              <p:cNvSpPr/>
              <p:nvPr/>
            </p:nvSpPr>
            <p:spPr>
              <a:xfrm>
                <a:off x="8419815" y="2559948"/>
                <a:ext cx="52560" cy="30240"/>
              </a:xfrm>
              <a:custGeom>
                <a:avLst/>
                <a:gdLst/>
                <a:ahLst/>
                <a:cxnLst/>
                <a:rect l="l" t="t" r="r" b="b"/>
                <a:pathLst>
                  <a:path w="146" h="84" extrusionOk="0">
                    <a:moveTo>
                      <a:pt x="0" y="60"/>
                    </a:moveTo>
                    <a:lnTo>
                      <a:pt x="0" y="60"/>
                    </a:lnTo>
                    <a:cubicBezTo>
                      <a:pt x="1" y="62"/>
                      <a:pt x="1" y="64"/>
                      <a:pt x="3" y="66"/>
                    </a:cubicBezTo>
                    <a:cubicBezTo>
                      <a:pt x="5" y="69"/>
                      <a:pt x="7" y="72"/>
                      <a:pt x="11" y="75"/>
                    </a:cubicBezTo>
                    <a:cubicBezTo>
                      <a:pt x="11" y="75"/>
                      <a:pt x="13" y="75"/>
                      <a:pt x="13" y="76"/>
                    </a:cubicBezTo>
                    <a:lnTo>
                      <a:pt x="13" y="76"/>
                    </a:lnTo>
                    <a:cubicBezTo>
                      <a:pt x="22" y="80"/>
                      <a:pt x="31" y="83"/>
                      <a:pt x="41" y="83"/>
                    </a:cubicBezTo>
                    <a:lnTo>
                      <a:pt x="41" y="83"/>
                    </a:lnTo>
                    <a:cubicBezTo>
                      <a:pt x="43" y="83"/>
                      <a:pt x="45" y="83"/>
                      <a:pt x="47" y="83"/>
                    </a:cubicBezTo>
                    <a:cubicBezTo>
                      <a:pt x="56" y="83"/>
                      <a:pt x="66" y="82"/>
                      <a:pt x="75" y="80"/>
                    </a:cubicBezTo>
                    <a:lnTo>
                      <a:pt x="75" y="80"/>
                    </a:lnTo>
                    <a:cubicBezTo>
                      <a:pt x="88" y="76"/>
                      <a:pt x="100" y="71"/>
                      <a:pt x="111" y="65"/>
                    </a:cubicBezTo>
                    <a:lnTo>
                      <a:pt x="112" y="64"/>
                    </a:lnTo>
                    <a:lnTo>
                      <a:pt x="112" y="64"/>
                    </a:lnTo>
                    <a:cubicBezTo>
                      <a:pt x="113" y="64"/>
                      <a:pt x="113" y="63"/>
                      <a:pt x="114" y="63"/>
                    </a:cubicBezTo>
                    <a:cubicBezTo>
                      <a:pt x="123" y="58"/>
                      <a:pt x="131" y="51"/>
                      <a:pt x="138" y="43"/>
                    </a:cubicBezTo>
                    <a:lnTo>
                      <a:pt x="138" y="43"/>
                    </a:lnTo>
                    <a:cubicBezTo>
                      <a:pt x="139" y="42"/>
                      <a:pt x="140" y="41"/>
                      <a:pt x="141" y="39"/>
                    </a:cubicBezTo>
                    <a:cubicBezTo>
                      <a:pt x="143" y="35"/>
                      <a:pt x="145" y="31"/>
                      <a:pt x="145" y="27"/>
                    </a:cubicBezTo>
                    <a:cubicBezTo>
                      <a:pt x="145" y="26"/>
                      <a:pt x="145" y="25"/>
                      <a:pt x="144" y="24"/>
                    </a:cubicBezTo>
                    <a:lnTo>
                      <a:pt x="144" y="24"/>
                    </a:lnTo>
                    <a:cubicBezTo>
                      <a:pt x="144" y="21"/>
                      <a:pt x="143" y="19"/>
                      <a:pt x="142" y="17"/>
                    </a:cubicBezTo>
                    <a:cubicBezTo>
                      <a:pt x="140" y="13"/>
                      <a:pt x="137" y="9"/>
                      <a:pt x="133" y="8"/>
                    </a:cubicBezTo>
                    <a:cubicBezTo>
                      <a:pt x="132" y="7"/>
                      <a:pt x="132" y="8"/>
                      <a:pt x="131" y="7"/>
                    </a:cubicBezTo>
                    <a:lnTo>
                      <a:pt x="131" y="7"/>
                    </a:lnTo>
                    <a:cubicBezTo>
                      <a:pt x="123" y="3"/>
                      <a:pt x="113" y="0"/>
                      <a:pt x="103" y="0"/>
                    </a:cubicBezTo>
                    <a:lnTo>
                      <a:pt x="103" y="0"/>
                    </a:lnTo>
                    <a:cubicBezTo>
                      <a:pt x="102" y="0"/>
                      <a:pt x="100" y="0"/>
                      <a:pt x="98" y="0"/>
                    </a:cubicBezTo>
                    <a:cubicBezTo>
                      <a:pt x="88" y="0"/>
                      <a:pt x="78" y="1"/>
                      <a:pt x="69" y="3"/>
                    </a:cubicBezTo>
                    <a:lnTo>
                      <a:pt x="69" y="3"/>
                    </a:lnTo>
                    <a:cubicBezTo>
                      <a:pt x="57" y="7"/>
                      <a:pt x="45" y="12"/>
                      <a:pt x="34" y="18"/>
                    </a:cubicBezTo>
                    <a:cubicBezTo>
                      <a:pt x="33" y="18"/>
                      <a:pt x="33" y="18"/>
                      <a:pt x="33" y="19"/>
                    </a:cubicBezTo>
                    <a:lnTo>
                      <a:pt x="33" y="19"/>
                    </a:lnTo>
                    <a:cubicBezTo>
                      <a:pt x="32" y="19"/>
                      <a:pt x="31" y="20"/>
                      <a:pt x="30" y="20"/>
                    </a:cubicBezTo>
                    <a:cubicBezTo>
                      <a:pt x="21" y="25"/>
                      <a:pt x="13" y="32"/>
                      <a:pt x="7" y="39"/>
                    </a:cubicBezTo>
                    <a:lnTo>
                      <a:pt x="7" y="39"/>
                    </a:lnTo>
                    <a:cubicBezTo>
                      <a:pt x="5" y="41"/>
                      <a:pt x="4" y="42"/>
                      <a:pt x="3" y="44"/>
                    </a:cubicBezTo>
                    <a:cubicBezTo>
                      <a:pt x="1" y="48"/>
                      <a:pt x="0" y="52"/>
                      <a:pt x="0" y="56"/>
                    </a:cubicBezTo>
                    <a:cubicBezTo>
                      <a:pt x="0" y="58"/>
                      <a:pt x="0" y="59"/>
                      <a:pt x="0" y="60"/>
                    </a:cubicBezTo>
                    <a:moveTo>
                      <a:pt x="17" y="41"/>
                    </a:moveTo>
                    <a:lnTo>
                      <a:pt x="17" y="41"/>
                    </a:lnTo>
                    <a:cubicBezTo>
                      <a:pt x="23" y="35"/>
                      <a:pt x="30" y="29"/>
                      <a:pt x="38" y="24"/>
                    </a:cubicBezTo>
                    <a:cubicBezTo>
                      <a:pt x="38" y="24"/>
                      <a:pt x="39" y="24"/>
                      <a:pt x="40" y="23"/>
                    </a:cubicBezTo>
                    <a:lnTo>
                      <a:pt x="40" y="23"/>
                    </a:lnTo>
                    <a:lnTo>
                      <a:pt x="41" y="23"/>
                    </a:lnTo>
                    <a:cubicBezTo>
                      <a:pt x="51" y="17"/>
                      <a:pt x="61" y="13"/>
                      <a:pt x="72" y="10"/>
                    </a:cubicBezTo>
                    <a:lnTo>
                      <a:pt x="72" y="10"/>
                    </a:lnTo>
                    <a:cubicBezTo>
                      <a:pt x="80" y="7"/>
                      <a:pt x="89" y="6"/>
                      <a:pt x="97" y="6"/>
                    </a:cubicBezTo>
                    <a:cubicBezTo>
                      <a:pt x="99" y="6"/>
                      <a:pt x="100" y="6"/>
                      <a:pt x="101" y="6"/>
                    </a:cubicBezTo>
                    <a:lnTo>
                      <a:pt x="101" y="6"/>
                    </a:lnTo>
                    <a:cubicBezTo>
                      <a:pt x="109" y="6"/>
                      <a:pt x="116" y="8"/>
                      <a:pt x="123" y="12"/>
                    </a:cubicBezTo>
                    <a:lnTo>
                      <a:pt x="123" y="12"/>
                    </a:lnTo>
                    <a:cubicBezTo>
                      <a:pt x="124" y="12"/>
                      <a:pt x="123" y="12"/>
                      <a:pt x="125" y="13"/>
                    </a:cubicBezTo>
                    <a:cubicBezTo>
                      <a:pt x="127" y="14"/>
                      <a:pt x="129" y="17"/>
                      <a:pt x="132" y="20"/>
                    </a:cubicBezTo>
                    <a:cubicBezTo>
                      <a:pt x="133" y="21"/>
                      <a:pt x="134" y="23"/>
                      <a:pt x="134" y="25"/>
                    </a:cubicBezTo>
                    <a:lnTo>
                      <a:pt x="134" y="25"/>
                    </a:lnTo>
                    <a:lnTo>
                      <a:pt x="134" y="26"/>
                    </a:lnTo>
                    <a:cubicBezTo>
                      <a:pt x="134" y="30"/>
                      <a:pt x="133" y="34"/>
                      <a:pt x="131" y="37"/>
                    </a:cubicBezTo>
                    <a:cubicBezTo>
                      <a:pt x="130" y="39"/>
                      <a:pt x="129" y="40"/>
                      <a:pt x="128" y="42"/>
                    </a:cubicBezTo>
                    <a:lnTo>
                      <a:pt x="128" y="42"/>
                    </a:lnTo>
                    <a:cubicBezTo>
                      <a:pt x="122" y="48"/>
                      <a:pt x="115" y="54"/>
                      <a:pt x="107" y="58"/>
                    </a:cubicBezTo>
                    <a:cubicBezTo>
                      <a:pt x="106" y="59"/>
                      <a:pt x="105" y="59"/>
                      <a:pt x="104" y="60"/>
                    </a:cubicBezTo>
                    <a:lnTo>
                      <a:pt x="104" y="60"/>
                    </a:lnTo>
                    <a:lnTo>
                      <a:pt x="103" y="60"/>
                    </a:lnTo>
                    <a:cubicBezTo>
                      <a:pt x="94" y="66"/>
                      <a:pt x="83" y="70"/>
                      <a:pt x="73" y="73"/>
                    </a:cubicBezTo>
                    <a:lnTo>
                      <a:pt x="73" y="73"/>
                    </a:lnTo>
                    <a:cubicBezTo>
                      <a:pt x="64" y="76"/>
                      <a:pt x="56" y="77"/>
                      <a:pt x="47" y="77"/>
                    </a:cubicBezTo>
                    <a:cubicBezTo>
                      <a:pt x="46" y="77"/>
                      <a:pt x="45" y="77"/>
                      <a:pt x="44" y="77"/>
                    </a:cubicBezTo>
                    <a:lnTo>
                      <a:pt x="44" y="77"/>
                    </a:lnTo>
                    <a:cubicBezTo>
                      <a:pt x="36" y="77"/>
                      <a:pt x="28" y="75"/>
                      <a:pt x="21" y="71"/>
                    </a:cubicBezTo>
                    <a:lnTo>
                      <a:pt x="21" y="71"/>
                    </a:lnTo>
                    <a:lnTo>
                      <a:pt x="20" y="70"/>
                    </a:lnTo>
                    <a:cubicBezTo>
                      <a:pt x="17" y="68"/>
                      <a:pt x="14" y="66"/>
                      <a:pt x="13" y="63"/>
                    </a:cubicBezTo>
                    <a:cubicBezTo>
                      <a:pt x="12" y="62"/>
                      <a:pt x="11" y="60"/>
                      <a:pt x="10" y="58"/>
                    </a:cubicBezTo>
                    <a:lnTo>
                      <a:pt x="10" y="58"/>
                    </a:lnTo>
                    <a:lnTo>
                      <a:pt x="10" y="57"/>
                    </a:lnTo>
                    <a:cubicBezTo>
                      <a:pt x="10" y="53"/>
                      <a:pt x="11" y="49"/>
                      <a:pt x="13" y="46"/>
                    </a:cubicBezTo>
                    <a:cubicBezTo>
                      <a:pt x="14" y="44"/>
                      <a:pt x="15" y="43"/>
                      <a:pt x="17" y="4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775;p30">
                <a:extLst>
                  <a:ext uri="{FF2B5EF4-FFF2-40B4-BE49-F238E27FC236}">
                    <a16:creationId xmlns:a16="http://schemas.microsoft.com/office/drawing/2014/main" id="{FD15B097-6665-C0AC-A930-0BBC0E7C1E59}"/>
                  </a:ext>
                </a:extLst>
              </p:cNvPr>
              <p:cNvSpPr/>
              <p:nvPr/>
            </p:nvSpPr>
            <p:spPr>
              <a:xfrm>
                <a:off x="8451135" y="2572907"/>
                <a:ext cx="45000" cy="31320"/>
              </a:xfrm>
              <a:custGeom>
                <a:avLst/>
                <a:gdLst/>
                <a:ahLst/>
                <a:cxnLst/>
                <a:rect l="l" t="t" r="r" b="b"/>
                <a:pathLst>
                  <a:path w="125" h="87" extrusionOk="0">
                    <a:moveTo>
                      <a:pt x="0" y="81"/>
                    </a:moveTo>
                    <a:lnTo>
                      <a:pt x="8" y="86"/>
                    </a:lnTo>
                    <a:lnTo>
                      <a:pt x="124" y="18"/>
                    </a:lnTo>
                    <a:lnTo>
                      <a:pt x="92" y="0"/>
                    </a:lnTo>
                    <a:lnTo>
                      <a:pt x="84" y="4"/>
                    </a:lnTo>
                    <a:lnTo>
                      <a:pt x="109" y="19"/>
                    </a:lnTo>
                    <a:lnTo>
                      <a:pt x="0" y="8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1" name="Google Shape;776;p30">
                <a:extLst>
                  <a:ext uri="{FF2B5EF4-FFF2-40B4-BE49-F238E27FC236}">
                    <a16:creationId xmlns:a16="http://schemas.microsoft.com/office/drawing/2014/main" id="{496E4E7E-F9A6-5834-84D1-1A14B3626187}"/>
                  </a:ext>
                </a:extLst>
              </p:cNvPr>
              <p:cNvSpPr/>
              <p:nvPr/>
            </p:nvSpPr>
            <p:spPr>
              <a:xfrm>
                <a:off x="8469495" y="2583348"/>
                <a:ext cx="45000" cy="31320"/>
              </a:xfrm>
              <a:custGeom>
                <a:avLst/>
                <a:gdLst/>
                <a:ahLst/>
                <a:cxnLst/>
                <a:rect l="l" t="t" r="r" b="b"/>
                <a:pathLst>
                  <a:path w="125" h="87" extrusionOk="0">
                    <a:moveTo>
                      <a:pt x="0" y="82"/>
                    </a:moveTo>
                    <a:lnTo>
                      <a:pt x="7" y="86"/>
                    </a:lnTo>
                    <a:lnTo>
                      <a:pt x="124" y="19"/>
                    </a:lnTo>
                    <a:lnTo>
                      <a:pt x="92" y="0"/>
                    </a:lnTo>
                    <a:lnTo>
                      <a:pt x="84" y="5"/>
                    </a:lnTo>
                    <a:lnTo>
                      <a:pt x="109" y="19"/>
                    </a:lnTo>
                    <a:lnTo>
                      <a:pt x="0" y="82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2" name="Google Shape;777;p30">
                <a:extLst>
                  <a:ext uri="{FF2B5EF4-FFF2-40B4-BE49-F238E27FC236}">
                    <a16:creationId xmlns:a16="http://schemas.microsoft.com/office/drawing/2014/main" id="{DCDA2263-D578-6E1F-9BFD-61523A43F040}"/>
                  </a:ext>
                </a:extLst>
              </p:cNvPr>
              <p:cNvSpPr/>
              <p:nvPr/>
            </p:nvSpPr>
            <p:spPr>
              <a:xfrm>
                <a:off x="8487855" y="2594148"/>
                <a:ext cx="44640" cy="30960"/>
              </a:xfrm>
              <a:custGeom>
                <a:avLst/>
                <a:gdLst/>
                <a:ahLst/>
                <a:cxnLst/>
                <a:rect l="l" t="t" r="r" b="b"/>
                <a:pathLst>
                  <a:path w="124" h="86" extrusionOk="0">
                    <a:moveTo>
                      <a:pt x="0" y="81"/>
                    </a:moveTo>
                    <a:lnTo>
                      <a:pt x="7" y="85"/>
                    </a:lnTo>
                    <a:lnTo>
                      <a:pt x="123" y="18"/>
                    </a:lnTo>
                    <a:lnTo>
                      <a:pt x="91" y="0"/>
                    </a:lnTo>
                    <a:lnTo>
                      <a:pt x="84" y="4"/>
                    </a:lnTo>
                    <a:lnTo>
                      <a:pt x="108" y="18"/>
                    </a:lnTo>
                    <a:lnTo>
                      <a:pt x="0" y="8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3" name="Google Shape;778;p30">
                <a:extLst>
                  <a:ext uri="{FF2B5EF4-FFF2-40B4-BE49-F238E27FC236}">
                    <a16:creationId xmlns:a16="http://schemas.microsoft.com/office/drawing/2014/main" id="{41226BF4-1D8D-5F78-3129-2C2ADA9D367A}"/>
                  </a:ext>
                </a:extLst>
              </p:cNvPr>
              <p:cNvSpPr/>
              <p:nvPr/>
            </p:nvSpPr>
            <p:spPr>
              <a:xfrm>
                <a:off x="8508735" y="2611068"/>
                <a:ext cx="52200" cy="30600"/>
              </a:xfrm>
              <a:custGeom>
                <a:avLst/>
                <a:gdLst/>
                <a:ahLst/>
                <a:cxnLst/>
                <a:rect l="l" t="t" r="r" b="b"/>
                <a:pathLst>
                  <a:path w="145" h="85" extrusionOk="0">
                    <a:moveTo>
                      <a:pt x="6" y="40"/>
                    </a:moveTo>
                    <a:lnTo>
                      <a:pt x="6" y="40"/>
                    </a:lnTo>
                    <a:cubicBezTo>
                      <a:pt x="5" y="42"/>
                      <a:pt x="4" y="43"/>
                      <a:pt x="3" y="45"/>
                    </a:cubicBezTo>
                    <a:cubicBezTo>
                      <a:pt x="1" y="49"/>
                      <a:pt x="0" y="53"/>
                      <a:pt x="0" y="57"/>
                    </a:cubicBezTo>
                    <a:cubicBezTo>
                      <a:pt x="0" y="58"/>
                      <a:pt x="0" y="59"/>
                      <a:pt x="0" y="60"/>
                    </a:cubicBezTo>
                    <a:lnTo>
                      <a:pt x="0" y="60"/>
                    </a:lnTo>
                    <a:cubicBezTo>
                      <a:pt x="0" y="62"/>
                      <a:pt x="1" y="64"/>
                      <a:pt x="2" y="66"/>
                    </a:cubicBezTo>
                    <a:cubicBezTo>
                      <a:pt x="4" y="70"/>
                      <a:pt x="7" y="73"/>
                      <a:pt x="11" y="75"/>
                    </a:cubicBezTo>
                    <a:cubicBezTo>
                      <a:pt x="12" y="75"/>
                      <a:pt x="12" y="76"/>
                      <a:pt x="13" y="76"/>
                    </a:cubicBezTo>
                    <a:lnTo>
                      <a:pt x="13" y="76"/>
                    </a:lnTo>
                    <a:cubicBezTo>
                      <a:pt x="22" y="81"/>
                      <a:pt x="31" y="83"/>
                      <a:pt x="41" y="84"/>
                    </a:cubicBezTo>
                    <a:lnTo>
                      <a:pt x="41" y="84"/>
                    </a:lnTo>
                    <a:cubicBezTo>
                      <a:pt x="43" y="84"/>
                      <a:pt x="44" y="84"/>
                      <a:pt x="46" y="84"/>
                    </a:cubicBezTo>
                    <a:cubicBezTo>
                      <a:pt x="56" y="84"/>
                      <a:pt x="66" y="83"/>
                      <a:pt x="75" y="80"/>
                    </a:cubicBezTo>
                    <a:lnTo>
                      <a:pt x="75" y="80"/>
                    </a:lnTo>
                    <a:cubicBezTo>
                      <a:pt x="88" y="77"/>
                      <a:pt x="99" y="72"/>
                      <a:pt x="111" y="65"/>
                    </a:cubicBezTo>
                    <a:lnTo>
                      <a:pt x="111" y="65"/>
                    </a:lnTo>
                    <a:lnTo>
                      <a:pt x="111" y="65"/>
                    </a:lnTo>
                    <a:cubicBezTo>
                      <a:pt x="112" y="64"/>
                      <a:pt x="113" y="64"/>
                      <a:pt x="114" y="63"/>
                    </a:cubicBezTo>
                    <a:cubicBezTo>
                      <a:pt x="123" y="58"/>
                      <a:pt x="131" y="52"/>
                      <a:pt x="138" y="44"/>
                    </a:cubicBezTo>
                    <a:lnTo>
                      <a:pt x="138" y="44"/>
                    </a:lnTo>
                    <a:cubicBezTo>
                      <a:pt x="139" y="42"/>
                      <a:pt x="139" y="41"/>
                      <a:pt x="141" y="39"/>
                    </a:cubicBezTo>
                    <a:cubicBezTo>
                      <a:pt x="143" y="36"/>
                      <a:pt x="144" y="31"/>
                      <a:pt x="144" y="27"/>
                    </a:cubicBezTo>
                    <a:cubicBezTo>
                      <a:pt x="144" y="26"/>
                      <a:pt x="144" y="25"/>
                      <a:pt x="144" y="24"/>
                    </a:cubicBezTo>
                    <a:lnTo>
                      <a:pt x="144" y="24"/>
                    </a:lnTo>
                    <a:cubicBezTo>
                      <a:pt x="144" y="22"/>
                      <a:pt x="143" y="20"/>
                      <a:pt x="142" y="18"/>
                    </a:cubicBezTo>
                    <a:cubicBezTo>
                      <a:pt x="140" y="14"/>
                      <a:pt x="137" y="10"/>
                      <a:pt x="133" y="9"/>
                    </a:cubicBezTo>
                    <a:cubicBezTo>
                      <a:pt x="132" y="8"/>
                      <a:pt x="132" y="8"/>
                      <a:pt x="131" y="8"/>
                    </a:cubicBezTo>
                    <a:lnTo>
                      <a:pt x="131" y="8"/>
                    </a:lnTo>
                    <a:cubicBezTo>
                      <a:pt x="122" y="3"/>
                      <a:pt x="113" y="1"/>
                      <a:pt x="103" y="0"/>
                    </a:cubicBezTo>
                    <a:lnTo>
                      <a:pt x="103" y="0"/>
                    </a:lnTo>
                    <a:cubicBezTo>
                      <a:pt x="101" y="0"/>
                      <a:pt x="100" y="0"/>
                      <a:pt x="98" y="0"/>
                    </a:cubicBezTo>
                    <a:cubicBezTo>
                      <a:pt x="88" y="0"/>
                      <a:pt x="78" y="2"/>
                      <a:pt x="69" y="4"/>
                    </a:cubicBezTo>
                    <a:lnTo>
                      <a:pt x="69" y="4"/>
                    </a:lnTo>
                    <a:cubicBezTo>
                      <a:pt x="56" y="7"/>
                      <a:pt x="44" y="12"/>
                      <a:pt x="33" y="19"/>
                    </a:cubicBezTo>
                    <a:lnTo>
                      <a:pt x="33" y="19"/>
                    </a:lnTo>
                    <a:lnTo>
                      <a:pt x="33" y="19"/>
                    </a:lnTo>
                    <a:cubicBezTo>
                      <a:pt x="32" y="20"/>
                      <a:pt x="31" y="20"/>
                      <a:pt x="30" y="21"/>
                    </a:cubicBezTo>
                    <a:cubicBezTo>
                      <a:pt x="21" y="26"/>
                      <a:pt x="13" y="32"/>
                      <a:pt x="6" y="40"/>
                    </a:cubicBezTo>
                    <a:moveTo>
                      <a:pt x="71" y="10"/>
                    </a:moveTo>
                    <a:lnTo>
                      <a:pt x="71" y="10"/>
                    </a:lnTo>
                    <a:cubicBezTo>
                      <a:pt x="80" y="8"/>
                      <a:pt x="88" y="6"/>
                      <a:pt x="97" y="6"/>
                    </a:cubicBezTo>
                    <a:cubicBezTo>
                      <a:pt x="98" y="6"/>
                      <a:pt x="99" y="6"/>
                      <a:pt x="100" y="6"/>
                    </a:cubicBezTo>
                    <a:lnTo>
                      <a:pt x="100" y="6"/>
                    </a:lnTo>
                    <a:cubicBezTo>
                      <a:pt x="108" y="6"/>
                      <a:pt x="116" y="9"/>
                      <a:pt x="123" y="12"/>
                    </a:cubicBezTo>
                    <a:lnTo>
                      <a:pt x="123" y="12"/>
                    </a:lnTo>
                    <a:cubicBezTo>
                      <a:pt x="124" y="13"/>
                      <a:pt x="124" y="12"/>
                      <a:pt x="125" y="13"/>
                    </a:cubicBezTo>
                    <a:cubicBezTo>
                      <a:pt x="128" y="14"/>
                      <a:pt x="130" y="17"/>
                      <a:pt x="132" y="20"/>
                    </a:cubicBezTo>
                    <a:cubicBezTo>
                      <a:pt x="133" y="22"/>
                      <a:pt x="133" y="24"/>
                      <a:pt x="134" y="25"/>
                    </a:cubicBezTo>
                    <a:lnTo>
                      <a:pt x="134" y="25"/>
                    </a:lnTo>
                    <a:cubicBezTo>
                      <a:pt x="134" y="26"/>
                      <a:pt x="134" y="26"/>
                      <a:pt x="134" y="27"/>
                    </a:cubicBezTo>
                    <a:cubicBezTo>
                      <a:pt x="134" y="31"/>
                      <a:pt x="133" y="34"/>
                      <a:pt x="131" y="38"/>
                    </a:cubicBezTo>
                    <a:cubicBezTo>
                      <a:pt x="130" y="39"/>
                      <a:pt x="129" y="41"/>
                      <a:pt x="128" y="42"/>
                    </a:cubicBezTo>
                    <a:lnTo>
                      <a:pt x="128" y="42"/>
                    </a:lnTo>
                    <a:cubicBezTo>
                      <a:pt x="122" y="49"/>
                      <a:pt x="115" y="54"/>
                      <a:pt x="107" y="59"/>
                    </a:cubicBezTo>
                    <a:cubicBezTo>
                      <a:pt x="106" y="59"/>
                      <a:pt x="105" y="60"/>
                      <a:pt x="104" y="60"/>
                    </a:cubicBezTo>
                    <a:lnTo>
                      <a:pt x="104" y="60"/>
                    </a:lnTo>
                    <a:cubicBezTo>
                      <a:pt x="104" y="61"/>
                      <a:pt x="103" y="61"/>
                      <a:pt x="103" y="61"/>
                    </a:cubicBezTo>
                    <a:cubicBezTo>
                      <a:pt x="94" y="66"/>
                      <a:pt x="83" y="71"/>
                      <a:pt x="73" y="74"/>
                    </a:cubicBezTo>
                    <a:lnTo>
                      <a:pt x="73" y="74"/>
                    </a:lnTo>
                    <a:cubicBezTo>
                      <a:pt x="64" y="76"/>
                      <a:pt x="56" y="78"/>
                      <a:pt x="47" y="78"/>
                    </a:cubicBezTo>
                    <a:cubicBezTo>
                      <a:pt x="46" y="78"/>
                      <a:pt x="45" y="78"/>
                      <a:pt x="44" y="78"/>
                    </a:cubicBezTo>
                    <a:lnTo>
                      <a:pt x="44" y="78"/>
                    </a:lnTo>
                    <a:cubicBezTo>
                      <a:pt x="36" y="77"/>
                      <a:pt x="28" y="75"/>
                      <a:pt x="21" y="72"/>
                    </a:cubicBezTo>
                    <a:lnTo>
                      <a:pt x="21" y="72"/>
                    </a:lnTo>
                    <a:cubicBezTo>
                      <a:pt x="20" y="71"/>
                      <a:pt x="20" y="71"/>
                      <a:pt x="19" y="71"/>
                    </a:cubicBezTo>
                    <a:cubicBezTo>
                      <a:pt x="15" y="69"/>
                      <a:pt x="14" y="67"/>
                      <a:pt x="12" y="64"/>
                    </a:cubicBezTo>
                    <a:cubicBezTo>
                      <a:pt x="11" y="62"/>
                      <a:pt x="11" y="60"/>
                      <a:pt x="10" y="58"/>
                    </a:cubicBezTo>
                    <a:lnTo>
                      <a:pt x="10" y="58"/>
                    </a:lnTo>
                    <a:lnTo>
                      <a:pt x="10" y="57"/>
                    </a:lnTo>
                    <a:cubicBezTo>
                      <a:pt x="10" y="53"/>
                      <a:pt x="10" y="50"/>
                      <a:pt x="13" y="46"/>
                    </a:cubicBezTo>
                    <a:cubicBezTo>
                      <a:pt x="13" y="45"/>
                      <a:pt x="15" y="43"/>
                      <a:pt x="17" y="42"/>
                    </a:cubicBezTo>
                    <a:lnTo>
                      <a:pt x="17" y="42"/>
                    </a:lnTo>
                    <a:cubicBezTo>
                      <a:pt x="23" y="35"/>
                      <a:pt x="30" y="29"/>
                      <a:pt x="37" y="25"/>
                    </a:cubicBezTo>
                    <a:cubicBezTo>
                      <a:pt x="38" y="24"/>
                      <a:pt x="39" y="24"/>
                      <a:pt x="40" y="24"/>
                    </a:cubicBezTo>
                    <a:lnTo>
                      <a:pt x="40" y="24"/>
                    </a:lnTo>
                    <a:cubicBezTo>
                      <a:pt x="40" y="23"/>
                      <a:pt x="41" y="23"/>
                      <a:pt x="41" y="23"/>
                    </a:cubicBezTo>
                    <a:cubicBezTo>
                      <a:pt x="51" y="17"/>
                      <a:pt x="61" y="13"/>
                      <a:pt x="71" y="1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" name="Google Shape;779;p30">
                <a:extLst>
                  <a:ext uri="{FF2B5EF4-FFF2-40B4-BE49-F238E27FC236}">
                    <a16:creationId xmlns:a16="http://schemas.microsoft.com/office/drawing/2014/main" id="{EB0018A4-19B0-8DD2-DB43-B981B86B53FA}"/>
                  </a:ext>
                </a:extLst>
              </p:cNvPr>
              <p:cNvSpPr/>
              <p:nvPr/>
            </p:nvSpPr>
            <p:spPr>
              <a:xfrm>
                <a:off x="8542575" y="2630868"/>
                <a:ext cx="52560" cy="30240"/>
              </a:xfrm>
              <a:custGeom>
                <a:avLst/>
                <a:gdLst/>
                <a:ahLst/>
                <a:cxnLst/>
                <a:rect l="l" t="t" r="r" b="b"/>
                <a:pathLst>
                  <a:path w="146" h="84" extrusionOk="0">
                    <a:moveTo>
                      <a:pt x="7" y="40"/>
                    </a:moveTo>
                    <a:lnTo>
                      <a:pt x="7" y="40"/>
                    </a:lnTo>
                    <a:cubicBezTo>
                      <a:pt x="6" y="41"/>
                      <a:pt x="5" y="43"/>
                      <a:pt x="4" y="44"/>
                    </a:cubicBezTo>
                    <a:cubicBezTo>
                      <a:pt x="1" y="48"/>
                      <a:pt x="0" y="52"/>
                      <a:pt x="0" y="57"/>
                    </a:cubicBezTo>
                    <a:cubicBezTo>
                      <a:pt x="0" y="58"/>
                      <a:pt x="0" y="59"/>
                      <a:pt x="0" y="60"/>
                    </a:cubicBezTo>
                    <a:lnTo>
                      <a:pt x="0" y="60"/>
                    </a:lnTo>
                    <a:cubicBezTo>
                      <a:pt x="1" y="62"/>
                      <a:pt x="1" y="64"/>
                      <a:pt x="3" y="66"/>
                    </a:cubicBezTo>
                    <a:cubicBezTo>
                      <a:pt x="5" y="69"/>
                      <a:pt x="8" y="73"/>
                      <a:pt x="12" y="75"/>
                    </a:cubicBezTo>
                    <a:cubicBezTo>
                      <a:pt x="12" y="75"/>
                      <a:pt x="13" y="75"/>
                      <a:pt x="14" y="76"/>
                    </a:cubicBezTo>
                    <a:lnTo>
                      <a:pt x="14" y="76"/>
                    </a:lnTo>
                    <a:cubicBezTo>
                      <a:pt x="22" y="80"/>
                      <a:pt x="32" y="83"/>
                      <a:pt x="41" y="83"/>
                    </a:cubicBezTo>
                    <a:lnTo>
                      <a:pt x="41" y="83"/>
                    </a:lnTo>
                    <a:cubicBezTo>
                      <a:pt x="43" y="83"/>
                      <a:pt x="45" y="83"/>
                      <a:pt x="47" y="83"/>
                    </a:cubicBezTo>
                    <a:cubicBezTo>
                      <a:pt x="57" y="83"/>
                      <a:pt x="66" y="82"/>
                      <a:pt x="76" y="80"/>
                    </a:cubicBezTo>
                    <a:lnTo>
                      <a:pt x="76" y="80"/>
                    </a:lnTo>
                    <a:cubicBezTo>
                      <a:pt x="88" y="76"/>
                      <a:pt x="100" y="71"/>
                      <a:pt x="111" y="65"/>
                    </a:cubicBezTo>
                    <a:cubicBezTo>
                      <a:pt x="111" y="65"/>
                      <a:pt x="112" y="65"/>
                      <a:pt x="112" y="64"/>
                    </a:cubicBezTo>
                    <a:lnTo>
                      <a:pt x="112" y="64"/>
                    </a:lnTo>
                    <a:cubicBezTo>
                      <a:pt x="113" y="64"/>
                      <a:pt x="114" y="63"/>
                      <a:pt x="115" y="63"/>
                    </a:cubicBezTo>
                    <a:cubicBezTo>
                      <a:pt x="124" y="58"/>
                      <a:pt x="132" y="51"/>
                      <a:pt x="138" y="43"/>
                    </a:cubicBezTo>
                    <a:lnTo>
                      <a:pt x="138" y="43"/>
                    </a:lnTo>
                    <a:cubicBezTo>
                      <a:pt x="140" y="42"/>
                      <a:pt x="141" y="40"/>
                      <a:pt x="142" y="39"/>
                    </a:cubicBezTo>
                    <a:cubicBezTo>
                      <a:pt x="144" y="35"/>
                      <a:pt x="145" y="32"/>
                      <a:pt x="145" y="28"/>
                    </a:cubicBezTo>
                    <a:cubicBezTo>
                      <a:pt x="145" y="24"/>
                      <a:pt x="144" y="20"/>
                      <a:pt x="142" y="17"/>
                    </a:cubicBezTo>
                    <a:cubicBezTo>
                      <a:pt x="140" y="14"/>
                      <a:pt x="137" y="10"/>
                      <a:pt x="134" y="9"/>
                    </a:cubicBezTo>
                    <a:cubicBezTo>
                      <a:pt x="133" y="8"/>
                      <a:pt x="132" y="8"/>
                      <a:pt x="132" y="8"/>
                    </a:cubicBezTo>
                    <a:lnTo>
                      <a:pt x="132" y="8"/>
                    </a:lnTo>
                    <a:cubicBezTo>
                      <a:pt x="123" y="3"/>
                      <a:pt x="114" y="0"/>
                      <a:pt x="104" y="0"/>
                    </a:cubicBezTo>
                    <a:lnTo>
                      <a:pt x="104" y="0"/>
                    </a:lnTo>
                    <a:cubicBezTo>
                      <a:pt x="102" y="0"/>
                      <a:pt x="100" y="0"/>
                      <a:pt x="98" y="0"/>
                    </a:cubicBezTo>
                    <a:cubicBezTo>
                      <a:pt x="89" y="0"/>
                      <a:pt x="79" y="1"/>
                      <a:pt x="69" y="4"/>
                    </a:cubicBezTo>
                    <a:lnTo>
                      <a:pt x="69" y="4"/>
                    </a:lnTo>
                    <a:cubicBezTo>
                      <a:pt x="57" y="7"/>
                      <a:pt x="45" y="12"/>
                      <a:pt x="34" y="19"/>
                    </a:cubicBezTo>
                    <a:lnTo>
                      <a:pt x="33" y="19"/>
                    </a:lnTo>
                    <a:lnTo>
                      <a:pt x="33" y="19"/>
                    </a:lnTo>
                    <a:cubicBezTo>
                      <a:pt x="32" y="20"/>
                      <a:pt x="31" y="20"/>
                      <a:pt x="30" y="21"/>
                    </a:cubicBezTo>
                    <a:cubicBezTo>
                      <a:pt x="22" y="26"/>
                      <a:pt x="14" y="32"/>
                      <a:pt x="7" y="40"/>
                    </a:cubicBezTo>
                    <a:moveTo>
                      <a:pt x="72" y="10"/>
                    </a:moveTo>
                    <a:lnTo>
                      <a:pt x="72" y="10"/>
                    </a:lnTo>
                    <a:cubicBezTo>
                      <a:pt x="80" y="7"/>
                      <a:pt x="89" y="6"/>
                      <a:pt x="98" y="6"/>
                    </a:cubicBezTo>
                    <a:cubicBezTo>
                      <a:pt x="99" y="6"/>
                      <a:pt x="100" y="6"/>
                      <a:pt x="101" y="6"/>
                    </a:cubicBezTo>
                    <a:lnTo>
                      <a:pt x="101" y="6"/>
                    </a:lnTo>
                    <a:cubicBezTo>
                      <a:pt x="109" y="6"/>
                      <a:pt x="117" y="8"/>
                      <a:pt x="124" y="12"/>
                    </a:cubicBezTo>
                    <a:lnTo>
                      <a:pt x="124" y="12"/>
                    </a:lnTo>
                    <a:lnTo>
                      <a:pt x="125" y="13"/>
                    </a:lnTo>
                    <a:cubicBezTo>
                      <a:pt x="127" y="15"/>
                      <a:pt x="130" y="17"/>
                      <a:pt x="132" y="20"/>
                    </a:cubicBezTo>
                    <a:cubicBezTo>
                      <a:pt x="132" y="21"/>
                      <a:pt x="134" y="23"/>
                      <a:pt x="134" y="25"/>
                    </a:cubicBezTo>
                    <a:lnTo>
                      <a:pt x="134" y="25"/>
                    </a:lnTo>
                    <a:lnTo>
                      <a:pt x="135" y="26"/>
                    </a:lnTo>
                    <a:cubicBezTo>
                      <a:pt x="135" y="30"/>
                      <a:pt x="133" y="34"/>
                      <a:pt x="132" y="37"/>
                    </a:cubicBezTo>
                    <a:cubicBezTo>
                      <a:pt x="130" y="39"/>
                      <a:pt x="129" y="40"/>
                      <a:pt x="128" y="42"/>
                    </a:cubicBezTo>
                    <a:lnTo>
                      <a:pt x="128" y="42"/>
                    </a:lnTo>
                    <a:cubicBezTo>
                      <a:pt x="122" y="48"/>
                      <a:pt x="115" y="53"/>
                      <a:pt x="108" y="58"/>
                    </a:cubicBezTo>
                    <a:cubicBezTo>
                      <a:pt x="107" y="58"/>
                      <a:pt x="106" y="59"/>
                      <a:pt x="105" y="60"/>
                    </a:cubicBezTo>
                    <a:lnTo>
                      <a:pt x="105" y="60"/>
                    </a:lnTo>
                    <a:cubicBezTo>
                      <a:pt x="104" y="60"/>
                      <a:pt x="104" y="60"/>
                      <a:pt x="104" y="60"/>
                    </a:cubicBezTo>
                    <a:cubicBezTo>
                      <a:pt x="94" y="66"/>
                      <a:pt x="84" y="70"/>
                      <a:pt x="73" y="73"/>
                    </a:cubicBezTo>
                    <a:lnTo>
                      <a:pt x="73" y="73"/>
                    </a:lnTo>
                    <a:cubicBezTo>
                      <a:pt x="65" y="76"/>
                      <a:pt x="56" y="77"/>
                      <a:pt x="47" y="77"/>
                    </a:cubicBezTo>
                    <a:cubicBezTo>
                      <a:pt x="46" y="77"/>
                      <a:pt x="45" y="77"/>
                      <a:pt x="44" y="77"/>
                    </a:cubicBezTo>
                    <a:lnTo>
                      <a:pt x="44" y="77"/>
                    </a:lnTo>
                    <a:cubicBezTo>
                      <a:pt x="36" y="77"/>
                      <a:pt x="29" y="75"/>
                      <a:pt x="21" y="71"/>
                    </a:cubicBezTo>
                    <a:lnTo>
                      <a:pt x="21" y="71"/>
                    </a:lnTo>
                    <a:lnTo>
                      <a:pt x="20" y="70"/>
                    </a:lnTo>
                    <a:cubicBezTo>
                      <a:pt x="17" y="68"/>
                      <a:pt x="15" y="66"/>
                      <a:pt x="13" y="63"/>
                    </a:cubicBezTo>
                    <a:cubicBezTo>
                      <a:pt x="11" y="61"/>
                      <a:pt x="11" y="60"/>
                      <a:pt x="11" y="58"/>
                    </a:cubicBezTo>
                    <a:lnTo>
                      <a:pt x="11" y="58"/>
                    </a:lnTo>
                    <a:cubicBezTo>
                      <a:pt x="11" y="57"/>
                      <a:pt x="11" y="57"/>
                      <a:pt x="11" y="56"/>
                    </a:cubicBezTo>
                    <a:cubicBezTo>
                      <a:pt x="11" y="52"/>
                      <a:pt x="11" y="49"/>
                      <a:pt x="14" y="45"/>
                    </a:cubicBezTo>
                    <a:cubicBezTo>
                      <a:pt x="14" y="44"/>
                      <a:pt x="16" y="42"/>
                      <a:pt x="17" y="41"/>
                    </a:cubicBezTo>
                    <a:lnTo>
                      <a:pt x="17" y="41"/>
                    </a:lnTo>
                    <a:cubicBezTo>
                      <a:pt x="23" y="35"/>
                      <a:pt x="30" y="29"/>
                      <a:pt x="37" y="25"/>
                    </a:cubicBezTo>
                    <a:cubicBezTo>
                      <a:pt x="38" y="24"/>
                      <a:pt x="39" y="24"/>
                      <a:pt x="41" y="23"/>
                    </a:cubicBezTo>
                    <a:lnTo>
                      <a:pt x="41" y="23"/>
                    </a:lnTo>
                    <a:lnTo>
                      <a:pt x="42" y="23"/>
                    </a:lnTo>
                    <a:cubicBezTo>
                      <a:pt x="51" y="17"/>
                      <a:pt x="61" y="13"/>
                      <a:pt x="72" y="1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780;p30">
                <a:extLst>
                  <a:ext uri="{FF2B5EF4-FFF2-40B4-BE49-F238E27FC236}">
                    <a16:creationId xmlns:a16="http://schemas.microsoft.com/office/drawing/2014/main" id="{E130F618-4A1E-E4FA-90CC-E1FE579B3672}"/>
                  </a:ext>
                </a:extLst>
              </p:cNvPr>
              <p:cNvSpPr/>
              <p:nvPr/>
            </p:nvSpPr>
            <p:spPr>
              <a:xfrm>
                <a:off x="8574255" y="2643828"/>
                <a:ext cx="44640" cy="31320"/>
              </a:xfrm>
              <a:custGeom>
                <a:avLst/>
                <a:gdLst/>
                <a:ahLst/>
                <a:cxnLst/>
                <a:rect l="l" t="t" r="r" b="b"/>
                <a:pathLst>
                  <a:path w="124" h="87" extrusionOk="0">
                    <a:moveTo>
                      <a:pt x="91" y="0"/>
                    </a:moveTo>
                    <a:lnTo>
                      <a:pt x="84" y="4"/>
                    </a:lnTo>
                    <a:lnTo>
                      <a:pt x="108" y="19"/>
                    </a:lnTo>
                    <a:lnTo>
                      <a:pt x="0" y="81"/>
                    </a:lnTo>
                    <a:lnTo>
                      <a:pt x="7" y="86"/>
                    </a:lnTo>
                    <a:lnTo>
                      <a:pt x="123" y="18"/>
                    </a:lnTo>
                    <a:lnTo>
                      <a:pt x="9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6" name="Google Shape;781;p30">
                <a:extLst>
                  <a:ext uri="{FF2B5EF4-FFF2-40B4-BE49-F238E27FC236}">
                    <a16:creationId xmlns:a16="http://schemas.microsoft.com/office/drawing/2014/main" id="{66A577A7-5CCE-A834-1311-EA2B37BC0226}"/>
                  </a:ext>
                </a:extLst>
              </p:cNvPr>
              <p:cNvSpPr/>
              <p:nvPr/>
            </p:nvSpPr>
            <p:spPr>
              <a:xfrm>
                <a:off x="8594775" y="2661108"/>
                <a:ext cx="52560" cy="30240"/>
              </a:xfrm>
              <a:custGeom>
                <a:avLst/>
                <a:gdLst/>
                <a:ahLst/>
                <a:cxnLst/>
                <a:rect l="l" t="t" r="r" b="b"/>
                <a:pathLst>
                  <a:path w="146" h="84" extrusionOk="0">
                    <a:moveTo>
                      <a:pt x="132" y="7"/>
                    </a:moveTo>
                    <a:lnTo>
                      <a:pt x="132" y="7"/>
                    </a:lnTo>
                    <a:cubicBezTo>
                      <a:pt x="123" y="3"/>
                      <a:pt x="114" y="0"/>
                      <a:pt x="104" y="0"/>
                    </a:cubicBezTo>
                    <a:lnTo>
                      <a:pt x="104" y="0"/>
                    </a:lnTo>
                    <a:cubicBezTo>
                      <a:pt x="102" y="0"/>
                      <a:pt x="100" y="0"/>
                      <a:pt x="99" y="0"/>
                    </a:cubicBezTo>
                    <a:cubicBezTo>
                      <a:pt x="89" y="0"/>
                      <a:pt x="79" y="1"/>
                      <a:pt x="70" y="4"/>
                    </a:cubicBezTo>
                    <a:lnTo>
                      <a:pt x="70" y="4"/>
                    </a:lnTo>
                    <a:cubicBezTo>
                      <a:pt x="57" y="7"/>
                      <a:pt x="45" y="12"/>
                      <a:pt x="34" y="18"/>
                    </a:cubicBezTo>
                    <a:cubicBezTo>
                      <a:pt x="34" y="18"/>
                      <a:pt x="34" y="19"/>
                      <a:pt x="33" y="19"/>
                    </a:cubicBezTo>
                    <a:lnTo>
                      <a:pt x="33" y="19"/>
                    </a:lnTo>
                    <a:cubicBezTo>
                      <a:pt x="32" y="19"/>
                      <a:pt x="31" y="19"/>
                      <a:pt x="30" y="20"/>
                    </a:cubicBezTo>
                    <a:cubicBezTo>
                      <a:pt x="21" y="24"/>
                      <a:pt x="14" y="32"/>
                      <a:pt x="7" y="40"/>
                    </a:cubicBezTo>
                    <a:lnTo>
                      <a:pt x="7" y="40"/>
                    </a:lnTo>
                    <a:cubicBezTo>
                      <a:pt x="6" y="41"/>
                      <a:pt x="4" y="43"/>
                      <a:pt x="3" y="45"/>
                    </a:cubicBezTo>
                    <a:cubicBezTo>
                      <a:pt x="1" y="48"/>
                      <a:pt x="0" y="51"/>
                      <a:pt x="0" y="55"/>
                    </a:cubicBezTo>
                    <a:cubicBezTo>
                      <a:pt x="0" y="58"/>
                      <a:pt x="1" y="63"/>
                      <a:pt x="3" y="66"/>
                    </a:cubicBezTo>
                    <a:cubicBezTo>
                      <a:pt x="5" y="69"/>
                      <a:pt x="8" y="72"/>
                      <a:pt x="11" y="74"/>
                    </a:cubicBezTo>
                    <a:cubicBezTo>
                      <a:pt x="12" y="75"/>
                      <a:pt x="13" y="75"/>
                      <a:pt x="14" y="75"/>
                    </a:cubicBezTo>
                    <a:lnTo>
                      <a:pt x="14" y="75"/>
                    </a:lnTo>
                    <a:cubicBezTo>
                      <a:pt x="22" y="80"/>
                      <a:pt x="32" y="83"/>
                      <a:pt x="42" y="83"/>
                    </a:cubicBezTo>
                    <a:lnTo>
                      <a:pt x="42" y="83"/>
                    </a:lnTo>
                    <a:cubicBezTo>
                      <a:pt x="43" y="83"/>
                      <a:pt x="45" y="83"/>
                      <a:pt x="47" y="83"/>
                    </a:cubicBezTo>
                    <a:cubicBezTo>
                      <a:pt x="57" y="83"/>
                      <a:pt x="67" y="82"/>
                      <a:pt x="76" y="79"/>
                    </a:cubicBezTo>
                    <a:lnTo>
                      <a:pt x="76" y="79"/>
                    </a:lnTo>
                    <a:cubicBezTo>
                      <a:pt x="88" y="76"/>
                      <a:pt x="100" y="71"/>
                      <a:pt x="111" y="65"/>
                    </a:cubicBezTo>
                    <a:cubicBezTo>
                      <a:pt x="111" y="64"/>
                      <a:pt x="112" y="64"/>
                      <a:pt x="112" y="64"/>
                    </a:cubicBezTo>
                    <a:lnTo>
                      <a:pt x="112" y="64"/>
                    </a:lnTo>
                    <a:cubicBezTo>
                      <a:pt x="113" y="64"/>
                      <a:pt x="114" y="63"/>
                      <a:pt x="115" y="62"/>
                    </a:cubicBezTo>
                    <a:cubicBezTo>
                      <a:pt x="124" y="57"/>
                      <a:pt x="132" y="51"/>
                      <a:pt x="138" y="43"/>
                    </a:cubicBezTo>
                    <a:lnTo>
                      <a:pt x="138" y="43"/>
                    </a:lnTo>
                    <a:cubicBezTo>
                      <a:pt x="140" y="42"/>
                      <a:pt x="141" y="40"/>
                      <a:pt x="142" y="39"/>
                    </a:cubicBezTo>
                    <a:cubicBezTo>
                      <a:pt x="144" y="35"/>
                      <a:pt x="145" y="30"/>
                      <a:pt x="145" y="26"/>
                    </a:cubicBezTo>
                    <a:cubicBezTo>
                      <a:pt x="145" y="25"/>
                      <a:pt x="145" y="24"/>
                      <a:pt x="145" y="23"/>
                    </a:cubicBezTo>
                    <a:lnTo>
                      <a:pt x="145" y="23"/>
                    </a:lnTo>
                    <a:cubicBezTo>
                      <a:pt x="144" y="21"/>
                      <a:pt x="144" y="19"/>
                      <a:pt x="143" y="17"/>
                    </a:cubicBezTo>
                    <a:cubicBezTo>
                      <a:pt x="140" y="13"/>
                      <a:pt x="137" y="10"/>
                      <a:pt x="134" y="8"/>
                    </a:cubicBezTo>
                    <a:cubicBezTo>
                      <a:pt x="133" y="8"/>
                      <a:pt x="132" y="8"/>
                      <a:pt x="132" y="7"/>
                    </a:cubicBezTo>
                    <a:moveTo>
                      <a:pt x="128" y="42"/>
                    </a:moveTo>
                    <a:lnTo>
                      <a:pt x="128" y="42"/>
                    </a:lnTo>
                    <a:cubicBezTo>
                      <a:pt x="122" y="48"/>
                      <a:pt x="116" y="54"/>
                      <a:pt x="108" y="58"/>
                    </a:cubicBezTo>
                    <a:cubicBezTo>
                      <a:pt x="107" y="58"/>
                      <a:pt x="106" y="59"/>
                      <a:pt x="105" y="60"/>
                    </a:cubicBezTo>
                    <a:lnTo>
                      <a:pt x="105" y="60"/>
                    </a:lnTo>
                    <a:lnTo>
                      <a:pt x="104" y="60"/>
                    </a:lnTo>
                    <a:cubicBezTo>
                      <a:pt x="94" y="66"/>
                      <a:pt x="84" y="70"/>
                      <a:pt x="73" y="73"/>
                    </a:cubicBezTo>
                    <a:lnTo>
                      <a:pt x="73" y="73"/>
                    </a:lnTo>
                    <a:cubicBezTo>
                      <a:pt x="65" y="76"/>
                      <a:pt x="56" y="77"/>
                      <a:pt x="48" y="77"/>
                    </a:cubicBezTo>
                    <a:cubicBezTo>
                      <a:pt x="47" y="77"/>
                      <a:pt x="46" y="77"/>
                      <a:pt x="45" y="77"/>
                    </a:cubicBezTo>
                    <a:lnTo>
                      <a:pt x="45" y="77"/>
                    </a:lnTo>
                    <a:cubicBezTo>
                      <a:pt x="37" y="77"/>
                      <a:pt x="29" y="75"/>
                      <a:pt x="22" y="71"/>
                    </a:cubicBezTo>
                    <a:lnTo>
                      <a:pt x="22" y="71"/>
                    </a:lnTo>
                    <a:cubicBezTo>
                      <a:pt x="21" y="71"/>
                      <a:pt x="21" y="70"/>
                      <a:pt x="20" y="70"/>
                    </a:cubicBezTo>
                    <a:cubicBezTo>
                      <a:pt x="16" y="68"/>
                      <a:pt x="14" y="66"/>
                      <a:pt x="13" y="63"/>
                    </a:cubicBezTo>
                    <a:cubicBezTo>
                      <a:pt x="11" y="61"/>
                      <a:pt x="11" y="60"/>
                      <a:pt x="11" y="58"/>
                    </a:cubicBezTo>
                    <a:lnTo>
                      <a:pt x="11" y="58"/>
                    </a:lnTo>
                    <a:cubicBezTo>
                      <a:pt x="11" y="57"/>
                      <a:pt x="11" y="57"/>
                      <a:pt x="11" y="56"/>
                    </a:cubicBezTo>
                    <a:cubicBezTo>
                      <a:pt x="11" y="53"/>
                      <a:pt x="12" y="49"/>
                      <a:pt x="14" y="46"/>
                    </a:cubicBezTo>
                    <a:cubicBezTo>
                      <a:pt x="15" y="44"/>
                      <a:pt x="16" y="42"/>
                      <a:pt x="17" y="41"/>
                    </a:cubicBezTo>
                    <a:lnTo>
                      <a:pt x="17" y="41"/>
                    </a:lnTo>
                    <a:cubicBezTo>
                      <a:pt x="23" y="34"/>
                      <a:pt x="29" y="28"/>
                      <a:pt x="38" y="24"/>
                    </a:cubicBezTo>
                    <a:cubicBezTo>
                      <a:pt x="39" y="23"/>
                      <a:pt x="40" y="23"/>
                      <a:pt x="41" y="23"/>
                    </a:cubicBezTo>
                    <a:lnTo>
                      <a:pt x="41" y="23"/>
                    </a:lnTo>
                    <a:lnTo>
                      <a:pt x="42" y="22"/>
                    </a:lnTo>
                    <a:cubicBezTo>
                      <a:pt x="51" y="17"/>
                      <a:pt x="62" y="12"/>
                      <a:pt x="72" y="9"/>
                    </a:cubicBezTo>
                    <a:lnTo>
                      <a:pt x="72" y="9"/>
                    </a:lnTo>
                    <a:cubicBezTo>
                      <a:pt x="81" y="7"/>
                      <a:pt x="89" y="6"/>
                      <a:pt x="98" y="6"/>
                    </a:cubicBezTo>
                    <a:cubicBezTo>
                      <a:pt x="99" y="6"/>
                      <a:pt x="100" y="6"/>
                      <a:pt x="101" y="6"/>
                    </a:cubicBezTo>
                    <a:lnTo>
                      <a:pt x="101" y="6"/>
                    </a:lnTo>
                    <a:cubicBezTo>
                      <a:pt x="109" y="6"/>
                      <a:pt x="117" y="8"/>
                      <a:pt x="124" y="12"/>
                    </a:cubicBezTo>
                    <a:lnTo>
                      <a:pt x="124" y="12"/>
                    </a:lnTo>
                    <a:cubicBezTo>
                      <a:pt x="124" y="12"/>
                      <a:pt x="125" y="11"/>
                      <a:pt x="126" y="12"/>
                    </a:cubicBezTo>
                    <a:cubicBezTo>
                      <a:pt x="128" y="13"/>
                      <a:pt x="131" y="17"/>
                      <a:pt x="132" y="19"/>
                    </a:cubicBezTo>
                    <a:cubicBezTo>
                      <a:pt x="133" y="21"/>
                      <a:pt x="134" y="23"/>
                      <a:pt x="135" y="25"/>
                    </a:cubicBezTo>
                    <a:lnTo>
                      <a:pt x="135" y="25"/>
                    </a:lnTo>
                    <a:cubicBezTo>
                      <a:pt x="135" y="26"/>
                      <a:pt x="135" y="26"/>
                      <a:pt x="135" y="27"/>
                    </a:cubicBezTo>
                    <a:cubicBezTo>
                      <a:pt x="135" y="31"/>
                      <a:pt x="134" y="34"/>
                      <a:pt x="132" y="38"/>
                    </a:cubicBezTo>
                    <a:cubicBezTo>
                      <a:pt x="131" y="39"/>
                      <a:pt x="130" y="41"/>
                      <a:pt x="128" y="4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" name="Google Shape;782;p30">
                <a:extLst>
                  <a:ext uri="{FF2B5EF4-FFF2-40B4-BE49-F238E27FC236}">
                    <a16:creationId xmlns:a16="http://schemas.microsoft.com/office/drawing/2014/main" id="{97CE6206-5392-2774-BEA4-FD0B7504FB56}"/>
                  </a:ext>
                </a:extLst>
              </p:cNvPr>
              <p:cNvSpPr/>
              <p:nvPr/>
            </p:nvSpPr>
            <p:spPr>
              <a:xfrm>
                <a:off x="7919055" y="2353668"/>
                <a:ext cx="52200" cy="30240"/>
              </a:xfrm>
              <a:custGeom>
                <a:avLst/>
                <a:gdLst/>
                <a:ahLst/>
                <a:cxnLst/>
                <a:rect l="l" t="t" r="r" b="b"/>
                <a:pathLst>
                  <a:path w="145" h="84" extrusionOk="0">
                    <a:moveTo>
                      <a:pt x="13" y="75"/>
                    </a:moveTo>
                    <a:lnTo>
                      <a:pt x="13" y="75"/>
                    </a:lnTo>
                    <a:cubicBezTo>
                      <a:pt x="22" y="80"/>
                      <a:pt x="31" y="83"/>
                      <a:pt x="41" y="83"/>
                    </a:cubicBezTo>
                    <a:lnTo>
                      <a:pt x="41" y="83"/>
                    </a:lnTo>
                    <a:cubicBezTo>
                      <a:pt x="43" y="83"/>
                      <a:pt x="45" y="83"/>
                      <a:pt x="47" y="83"/>
                    </a:cubicBezTo>
                    <a:cubicBezTo>
                      <a:pt x="56" y="83"/>
                      <a:pt x="66" y="82"/>
                      <a:pt x="75" y="79"/>
                    </a:cubicBezTo>
                    <a:lnTo>
                      <a:pt x="75" y="79"/>
                    </a:lnTo>
                    <a:cubicBezTo>
                      <a:pt x="88" y="76"/>
                      <a:pt x="100" y="71"/>
                      <a:pt x="111" y="64"/>
                    </a:cubicBezTo>
                    <a:lnTo>
                      <a:pt x="111" y="64"/>
                    </a:lnTo>
                    <a:lnTo>
                      <a:pt x="111" y="64"/>
                    </a:lnTo>
                    <a:cubicBezTo>
                      <a:pt x="112" y="64"/>
                      <a:pt x="113" y="63"/>
                      <a:pt x="114" y="63"/>
                    </a:cubicBezTo>
                    <a:cubicBezTo>
                      <a:pt x="123" y="58"/>
                      <a:pt x="131" y="51"/>
                      <a:pt x="138" y="43"/>
                    </a:cubicBezTo>
                    <a:lnTo>
                      <a:pt x="138" y="43"/>
                    </a:lnTo>
                    <a:cubicBezTo>
                      <a:pt x="139" y="42"/>
                      <a:pt x="140" y="40"/>
                      <a:pt x="141" y="39"/>
                    </a:cubicBezTo>
                    <a:cubicBezTo>
                      <a:pt x="143" y="35"/>
                      <a:pt x="144" y="31"/>
                      <a:pt x="144" y="26"/>
                    </a:cubicBezTo>
                    <a:cubicBezTo>
                      <a:pt x="144" y="25"/>
                      <a:pt x="144" y="24"/>
                      <a:pt x="144" y="23"/>
                    </a:cubicBezTo>
                    <a:lnTo>
                      <a:pt x="144" y="23"/>
                    </a:lnTo>
                    <a:cubicBezTo>
                      <a:pt x="144" y="21"/>
                      <a:pt x="143" y="19"/>
                      <a:pt x="142" y="17"/>
                    </a:cubicBezTo>
                    <a:cubicBezTo>
                      <a:pt x="140" y="14"/>
                      <a:pt x="137" y="10"/>
                      <a:pt x="133" y="8"/>
                    </a:cubicBezTo>
                    <a:cubicBezTo>
                      <a:pt x="132" y="7"/>
                      <a:pt x="132" y="8"/>
                      <a:pt x="131" y="7"/>
                    </a:cubicBezTo>
                    <a:lnTo>
                      <a:pt x="131" y="7"/>
                    </a:lnTo>
                    <a:cubicBezTo>
                      <a:pt x="123" y="3"/>
                      <a:pt x="113" y="0"/>
                      <a:pt x="103" y="0"/>
                    </a:cubicBezTo>
                    <a:lnTo>
                      <a:pt x="103" y="0"/>
                    </a:lnTo>
                    <a:cubicBezTo>
                      <a:pt x="101" y="0"/>
                      <a:pt x="99" y="0"/>
                      <a:pt x="98" y="0"/>
                    </a:cubicBezTo>
                    <a:cubicBezTo>
                      <a:pt x="88" y="0"/>
                      <a:pt x="78" y="1"/>
                      <a:pt x="69" y="3"/>
                    </a:cubicBezTo>
                    <a:lnTo>
                      <a:pt x="69" y="3"/>
                    </a:lnTo>
                    <a:cubicBezTo>
                      <a:pt x="57" y="7"/>
                      <a:pt x="45" y="12"/>
                      <a:pt x="34" y="18"/>
                    </a:cubicBezTo>
                    <a:cubicBezTo>
                      <a:pt x="33" y="18"/>
                      <a:pt x="33" y="18"/>
                      <a:pt x="33" y="19"/>
                    </a:cubicBezTo>
                    <a:lnTo>
                      <a:pt x="33" y="19"/>
                    </a:lnTo>
                    <a:cubicBezTo>
                      <a:pt x="32" y="19"/>
                      <a:pt x="31" y="20"/>
                      <a:pt x="30" y="20"/>
                    </a:cubicBezTo>
                    <a:cubicBezTo>
                      <a:pt x="21" y="25"/>
                      <a:pt x="13" y="32"/>
                      <a:pt x="6" y="40"/>
                    </a:cubicBezTo>
                    <a:lnTo>
                      <a:pt x="6" y="40"/>
                    </a:lnTo>
                    <a:cubicBezTo>
                      <a:pt x="5" y="41"/>
                      <a:pt x="3" y="42"/>
                      <a:pt x="2" y="45"/>
                    </a:cubicBezTo>
                    <a:cubicBezTo>
                      <a:pt x="0" y="48"/>
                      <a:pt x="0" y="51"/>
                      <a:pt x="0" y="55"/>
                    </a:cubicBezTo>
                    <a:cubicBezTo>
                      <a:pt x="0" y="58"/>
                      <a:pt x="0" y="63"/>
                      <a:pt x="2" y="66"/>
                    </a:cubicBezTo>
                    <a:cubicBezTo>
                      <a:pt x="3" y="69"/>
                      <a:pt x="6" y="72"/>
                      <a:pt x="10" y="74"/>
                    </a:cubicBezTo>
                    <a:cubicBezTo>
                      <a:pt x="11" y="74"/>
                      <a:pt x="12" y="75"/>
                      <a:pt x="13" y="75"/>
                    </a:cubicBezTo>
                    <a:moveTo>
                      <a:pt x="17" y="41"/>
                    </a:moveTo>
                    <a:lnTo>
                      <a:pt x="17" y="41"/>
                    </a:lnTo>
                    <a:cubicBezTo>
                      <a:pt x="23" y="34"/>
                      <a:pt x="30" y="29"/>
                      <a:pt x="38" y="24"/>
                    </a:cubicBezTo>
                    <a:cubicBezTo>
                      <a:pt x="38" y="24"/>
                      <a:pt x="39" y="23"/>
                      <a:pt x="40" y="23"/>
                    </a:cubicBezTo>
                    <a:lnTo>
                      <a:pt x="40" y="23"/>
                    </a:lnTo>
                    <a:lnTo>
                      <a:pt x="41" y="22"/>
                    </a:lnTo>
                    <a:cubicBezTo>
                      <a:pt x="51" y="17"/>
                      <a:pt x="61" y="12"/>
                      <a:pt x="72" y="9"/>
                    </a:cubicBezTo>
                    <a:lnTo>
                      <a:pt x="72" y="9"/>
                    </a:lnTo>
                    <a:cubicBezTo>
                      <a:pt x="80" y="7"/>
                      <a:pt x="88" y="6"/>
                      <a:pt x="97" y="6"/>
                    </a:cubicBezTo>
                    <a:cubicBezTo>
                      <a:pt x="98" y="6"/>
                      <a:pt x="99" y="6"/>
                      <a:pt x="100" y="6"/>
                    </a:cubicBezTo>
                    <a:lnTo>
                      <a:pt x="100" y="6"/>
                    </a:lnTo>
                    <a:cubicBezTo>
                      <a:pt x="108" y="6"/>
                      <a:pt x="116" y="8"/>
                      <a:pt x="123" y="12"/>
                    </a:cubicBezTo>
                    <a:lnTo>
                      <a:pt x="123" y="12"/>
                    </a:lnTo>
                    <a:cubicBezTo>
                      <a:pt x="124" y="12"/>
                      <a:pt x="124" y="11"/>
                      <a:pt x="125" y="12"/>
                    </a:cubicBezTo>
                    <a:cubicBezTo>
                      <a:pt x="128" y="13"/>
                      <a:pt x="130" y="17"/>
                      <a:pt x="132" y="20"/>
                    </a:cubicBezTo>
                    <a:cubicBezTo>
                      <a:pt x="133" y="21"/>
                      <a:pt x="134" y="23"/>
                      <a:pt x="134" y="25"/>
                    </a:cubicBezTo>
                    <a:lnTo>
                      <a:pt x="134" y="25"/>
                    </a:lnTo>
                    <a:lnTo>
                      <a:pt x="134" y="26"/>
                    </a:lnTo>
                    <a:cubicBezTo>
                      <a:pt x="134" y="30"/>
                      <a:pt x="133" y="34"/>
                      <a:pt x="131" y="37"/>
                    </a:cubicBezTo>
                    <a:cubicBezTo>
                      <a:pt x="130" y="39"/>
                      <a:pt x="129" y="40"/>
                      <a:pt x="128" y="41"/>
                    </a:cubicBezTo>
                    <a:lnTo>
                      <a:pt x="128" y="41"/>
                    </a:lnTo>
                    <a:cubicBezTo>
                      <a:pt x="122" y="48"/>
                      <a:pt x="115" y="54"/>
                      <a:pt x="107" y="58"/>
                    </a:cubicBezTo>
                    <a:cubicBezTo>
                      <a:pt x="106" y="59"/>
                      <a:pt x="105" y="59"/>
                      <a:pt x="104" y="60"/>
                    </a:cubicBezTo>
                    <a:lnTo>
                      <a:pt x="104" y="60"/>
                    </a:lnTo>
                    <a:lnTo>
                      <a:pt x="104" y="60"/>
                    </a:lnTo>
                    <a:cubicBezTo>
                      <a:pt x="94" y="66"/>
                      <a:pt x="83" y="70"/>
                      <a:pt x="73" y="73"/>
                    </a:cubicBezTo>
                    <a:lnTo>
                      <a:pt x="73" y="73"/>
                    </a:lnTo>
                    <a:cubicBezTo>
                      <a:pt x="64" y="76"/>
                      <a:pt x="56" y="77"/>
                      <a:pt x="47" y="77"/>
                    </a:cubicBezTo>
                    <a:cubicBezTo>
                      <a:pt x="46" y="77"/>
                      <a:pt x="45" y="77"/>
                      <a:pt x="44" y="77"/>
                    </a:cubicBezTo>
                    <a:lnTo>
                      <a:pt x="44" y="77"/>
                    </a:lnTo>
                    <a:cubicBezTo>
                      <a:pt x="36" y="77"/>
                      <a:pt x="28" y="75"/>
                      <a:pt x="21" y="71"/>
                    </a:cubicBezTo>
                    <a:lnTo>
                      <a:pt x="21" y="71"/>
                    </a:lnTo>
                    <a:cubicBezTo>
                      <a:pt x="20" y="71"/>
                      <a:pt x="20" y="70"/>
                      <a:pt x="19" y="70"/>
                    </a:cubicBezTo>
                    <a:cubicBezTo>
                      <a:pt x="16" y="68"/>
                      <a:pt x="14" y="66"/>
                      <a:pt x="12" y="63"/>
                    </a:cubicBezTo>
                    <a:cubicBezTo>
                      <a:pt x="11" y="61"/>
                      <a:pt x="11" y="60"/>
                      <a:pt x="10" y="58"/>
                    </a:cubicBezTo>
                    <a:lnTo>
                      <a:pt x="10" y="58"/>
                    </a:lnTo>
                    <a:cubicBezTo>
                      <a:pt x="10" y="57"/>
                      <a:pt x="10" y="57"/>
                      <a:pt x="10" y="56"/>
                    </a:cubicBezTo>
                    <a:cubicBezTo>
                      <a:pt x="10" y="53"/>
                      <a:pt x="11" y="49"/>
                      <a:pt x="13" y="46"/>
                    </a:cubicBezTo>
                    <a:cubicBezTo>
                      <a:pt x="14" y="44"/>
                      <a:pt x="15" y="42"/>
                      <a:pt x="17" y="4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783;p30">
                <a:extLst>
                  <a:ext uri="{FF2B5EF4-FFF2-40B4-BE49-F238E27FC236}">
                    <a16:creationId xmlns:a16="http://schemas.microsoft.com/office/drawing/2014/main" id="{4C16E286-264E-0139-3CD7-0E3F3F545F4A}"/>
                  </a:ext>
                </a:extLst>
              </p:cNvPr>
              <p:cNvSpPr/>
              <p:nvPr/>
            </p:nvSpPr>
            <p:spPr>
              <a:xfrm>
                <a:off x="7950375" y="2366628"/>
                <a:ext cx="45000" cy="30960"/>
              </a:xfrm>
              <a:custGeom>
                <a:avLst/>
                <a:gdLst/>
                <a:ahLst/>
                <a:cxnLst/>
                <a:rect l="l" t="t" r="r" b="b"/>
                <a:pathLst>
                  <a:path w="125" h="86" extrusionOk="0">
                    <a:moveTo>
                      <a:pt x="0" y="81"/>
                    </a:moveTo>
                    <a:lnTo>
                      <a:pt x="7" y="85"/>
                    </a:lnTo>
                    <a:lnTo>
                      <a:pt x="124" y="18"/>
                    </a:lnTo>
                    <a:lnTo>
                      <a:pt x="92" y="0"/>
                    </a:lnTo>
                    <a:lnTo>
                      <a:pt x="84" y="4"/>
                    </a:lnTo>
                    <a:lnTo>
                      <a:pt x="109" y="18"/>
                    </a:lnTo>
                    <a:lnTo>
                      <a:pt x="0" y="8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9" name="Google Shape;784;p30">
                <a:extLst>
                  <a:ext uri="{FF2B5EF4-FFF2-40B4-BE49-F238E27FC236}">
                    <a16:creationId xmlns:a16="http://schemas.microsoft.com/office/drawing/2014/main" id="{901AFA5E-FC46-2504-9DB4-0FF954349D20}"/>
                  </a:ext>
                </a:extLst>
              </p:cNvPr>
              <p:cNvSpPr/>
              <p:nvPr/>
            </p:nvSpPr>
            <p:spPr>
              <a:xfrm>
                <a:off x="7968735" y="2377067"/>
                <a:ext cx="44640" cy="31320"/>
              </a:xfrm>
              <a:custGeom>
                <a:avLst/>
                <a:gdLst/>
                <a:ahLst/>
                <a:cxnLst/>
                <a:rect l="l" t="t" r="r" b="b"/>
                <a:pathLst>
                  <a:path w="124" h="87" extrusionOk="0">
                    <a:moveTo>
                      <a:pt x="7" y="86"/>
                    </a:moveTo>
                    <a:lnTo>
                      <a:pt x="123" y="18"/>
                    </a:lnTo>
                    <a:lnTo>
                      <a:pt x="91" y="0"/>
                    </a:lnTo>
                    <a:lnTo>
                      <a:pt x="84" y="4"/>
                    </a:lnTo>
                    <a:lnTo>
                      <a:pt x="108" y="19"/>
                    </a:lnTo>
                    <a:lnTo>
                      <a:pt x="0" y="81"/>
                    </a:lnTo>
                    <a:lnTo>
                      <a:pt x="7" y="86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0" name="Google Shape;785;p30">
                <a:extLst>
                  <a:ext uri="{FF2B5EF4-FFF2-40B4-BE49-F238E27FC236}">
                    <a16:creationId xmlns:a16="http://schemas.microsoft.com/office/drawing/2014/main" id="{BD6DAA26-9E7D-0D98-78EF-4868BC4F7D1A}"/>
                  </a:ext>
                </a:extLst>
              </p:cNvPr>
              <p:cNvSpPr/>
              <p:nvPr/>
            </p:nvSpPr>
            <p:spPr>
              <a:xfrm>
                <a:off x="7989615" y="2394348"/>
                <a:ext cx="52200" cy="30240"/>
              </a:xfrm>
              <a:custGeom>
                <a:avLst/>
                <a:gdLst/>
                <a:ahLst/>
                <a:cxnLst/>
                <a:rect l="l" t="t" r="r" b="b"/>
                <a:pathLst>
                  <a:path w="145" h="84" extrusionOk="0">
                    <a:moveTo>
                      <a:pt x="131" y="7"/>
                    </a:moveTo>
                    <a:lnTo>
                      <a:pt x="131" y="7"/>
                    </a:lnTo>
                    <a:cubicBezTo>
                      <a:pt x="122" y="3"/>
                      <a:pt x="113" y="0"/>
                      <a:pt x="103" y="0"/>
                    </a:cubicBezTo>
                    <a:lnTo>
                      <a:pt x="103" y="0"/>
                    </a:lnTo>
                    <a:cubicBezTo>
                      <a:pt x="101" y="0"/>
                      <a:pt x="100" y="0"/>
                      <a:pt x="98" y="0"/>
                    </a:cubicBezTo>
                    <a:cubicBezTo>
                      <a:pt x="88" y="0"/>
                      <a:pt x="78" y="1"/>
                      <a:pt x="69" y="4"/>
                    </a:cubicBezTo>
                    <a:lnTo>
                      <a:pt x="69" y="4"/>
                    </a:lnTo>
                    <a:cubicBezTo>
                      <a:pt x="56" y="7"/>
                      <a:pt x="45" y="12"/>
                      <a:pt x="33" y="18"/>
                    </a:cubicBezTo>
                    <a:lnTo>
                      <a:pt x="33" y="19"/>
                    </a:lnTo>
                    <a:lnTo>
                      <a:pt x="33" y="19"/>
                    </a:lnTo>
                    <a:cubicBezTo>
                      <a:pt x="32" y="19"/>
                      <a:pt x="31" y="19"/>
                      <a:pt x="30" y="20"/>
                    </a:cubicBezTo>
                    <a:cubicBezTo>
                      <a:pt x="20" y="24"/>
                      <a:pt x="13" y="32"/>
                      <a:pt x="6" y="40"/>
                    </a:cubicBezTo>
                    <a:lnTo>
                      <a:pt x="6" y="40"/>
                    </a:lnTo>
                    <a:cubicBezTo>
                      <a:pt x="5" y="41"/>
                      <a:pt x="3" y="43"/>
                      <a:pt x="3" y="44"/>
                    </a:cubicBezTo>
                    <a:cubicBezTo>
                      <a:pt x="0" y="48"/>
                      <a:pt x="0" y="52"/>
                      <a:pt x="0" y="57"/>
                    </a:cubicBezTo>
                    <a:cubicBezTo>
                      <a:pt x="0" y="58"/>
                      <a:pt x="0" y="59"/>
                      <a:pt x="0" y="59"/>
                    </a:cubicBezTo>
                    <a:lnTo>
                      <a:pt x="0" y="59"/>
                    </a:lnTo>
                    <a:cubicBezTo>
                      <a:pt x="0" y="62"/>
                      <a:pt x="1" y="64"/>
                      <a:pt x="2" y="66"/>
                    </a:cubicBezTo>
                    <a:cubicBezTo>
                      <a:pt x="4" y="69"/>
                      <a:pt x="8" y="72"/>
                      <a:pt x="11" y="74"/>
                    </a:cubicBezTo>
                    <a:cubicBezTo>
                      <a:pt x="12" y="75"/>
                      <a:pt x="12" y="75"/>
                      <a:pt x="13" y="75"/>
                    </a:cubicBezTo>
                    <a:lnTo>
                      <a:pt x="13" y="75"/>
                    </a:lnTo>
                    <a:cubicBezTo>
                      <a:pt x="22" y="80"/>
                      <a:pt x="31" y="83"/>
                      <a:pt x="41" y="83"/>
                    </a:cubicBezTo>
                    <a:lnTo>
                      <a:pt x="41" y="83"/>
                    </a:lnTo>
                    <a:cubicBezTo>
                      <a:pt x="43" y="83"/>
                      <a:pt x="45" y="83"/>
                      <a:pt x="47" y="83"/>
                    </a:cubicBezTo>
                    <a:cubicBezTo>
                      <a:pt x="56" y="83"/>
                      <a:pt x="66" y="82"/>
                      <a:pt x="75" y="79"/>
                    </a:cubicBezTo>
                    <a:lnTo>
                      <a:pt x="75" y="79"/>
                    </a:lnTo>
                    <a:cubicBezTo>
                      <a:pt x="88" y="76"/>
                      <a:pt x="99" y="71"/>
                      <a:pt x="110" y="65"/>
                    </a:cubicBezTo>
                    <a:cubicBezTo>
                      <a:pt x="111" y="65"/>
                      <a:pt x="111" y="64"/>
                      <a:pt x="111" y="64"/>
                    </a:cubicBezTo>
                    <a:lnTo>
                      <a:pt x="111" y="64"/>
                    </a:lnTo>
                    <a:cubicBezTo>
                      <a:pt x="112" y="64"/>
                      <a:pt x="113" y="63"/>
                      <a:pt x="114" y="63"/>
                    </a:cubicBezTo>
                    <a:cubicBezTo>
                      <a:pt x="123" y="58"/>
                      <a:pt x="131" y="51"/>
                      <a:pt x="138" y="43"/>
                    </a:cubicBezTo>
                    <a:lnTo>
                      <a:pt x="138" y="43"/>
                    </a:lnTo>
                    <a:cubicBezTo>
                      <a:pt x="139" y="42"/>
                      <a:pt x="140" y="40"/>
                      <a:pt x="141" y="39"/>
                    </a:cubicBezTo>
                    <a:cubicBezTo>
                      <a:pt x="143" y="35"/>
                      <a:pt x="144" y="31"/>
                      <a:pt x="144" y="26"/>
                    </a:cubicBezTo>
                    <a:cubicBezTo>
                      <a:pt x="144" y="25"/>
                      <a:pt x="144" y="24"/>
                      <a:pt x="144" y="23"/>
                    </a:cubicBezTo>
                    <a:lnTo>
                      <a:pt x="144" y="23"/>
                    </a:lnTo>
                    <a:cubicBezTo>
                      <a:pt x="144" y="21"/>
                      <a:pt x="143" y="19"/>
                      <a:pt x="142" y="17"/>
                    </a:cubicBezTo>
                    <a:cubicBezTo>
                      <a:pt x="140" y="14"/>
                      <a:pt x="137" y="10"/>
                      <a:pt x="133" y="8"/>
                    </a:cubicBezTo>
                    <a:cubicBezTo>
                      <a:pt x="132" y="7"/>
                      <a:pt x="132" y="8"/>
                      <a:pt x="131" y="7"/>
                    </a:cubicBezTo>
                    <a:moveTo>
                      <a:pt x="128" y="42"/>
                    </a:moveTo>
                    <a:lnTo>
                      <a:pt x="128" y="42"/>
                    </a:lnTo>
                    <a:cubicBezTo>
                      <a:pt x="122" y="48"/>
                      <a:pt x="114" y="54"/>
                      <a:pt x="107" y="59"/>
                    </a:cubicBezTo>
                    <a:cubicBezTo>
                      <a:pt x="106" y="59"/>
                      <a:pt x="105" y="60"/>
                      <a:pt x="104" y="60"/>
                    </a:cubicBezTo>
                    <a:lnTo>
                      <a:pt x="104" y="60"/>
                    </a:lnTo>
                    <a:lnTo>
                      <a:pt x="103" y="60"/>
                    </a:lnTo>
                    <a:cubicBezTo>
                      <a:pt x="94" y="66"/>
                      <a:pt x="83" y="70"/>
                      <a:pt x="73" y="73"/>
                    </a:cubicBezTo>
                    <a:lnTo>
                      <a:pt x="73" y="73"/>
                    </a:lnTo>
                    <a:cubicBezTo>
                      <a:pt x="64" y="76"/>
                      <a:pt x="56" y="77"/>
                      <a:pt x="47" y="77"/>
                    </a:cubicBezTo>
                    <a:cubicBezTo>
                      <a:pt x="46" y="77"/>
                      <a:pt x="45" y="77"/>
                      <a:pt x="44" y="77"/>
                    </a:cubicBezTo>
                    <a:lnTo>
                      <a:pt x="44" y="77"/>
                    </a:lnTo>
                    <a:cubicBezTo>
                      <a:pt x="36" y="77"/>
                      <a:pt x="28" y="75"/>
                      <a:pt x="21" y="71"/>
                    </a:cubicBezTo>
                    <a:lnTo>
                      <a:pt x="21" y="71"/>
                    </a:lnTo>
                    <a:cubicBezTo>
                      <a:pt x="20" y="71"/>
                      <a:pt x="20" y="70"/>
                      <a:pt x="19" y="70"/>
                    </a:cubicBezTo>
                    <a:cubicBezTo>
                      <a:pt x="16" y="68"/>
                      <a:pt x="14" y="66"/>
                      <a:pt x="12" y="63"/>
                    </a:cubicBezTo>
                    <a:cubicBezTo>
                      <a:pt x="11" y="62"/>
                      <a:pt x="11" y="60"/>
                      <a:pt x="10" y="58"/>
                    </a:cubicBezTo>
                    <a:lnTo>
                      <a:pt x="10" y="58"/>
                    </a:lnTo>
                    <a:lnTo>
                      <a:pt x="10" y="57"/>
                    </a:lnTo>
                    <a:cubicBezTo>
                      <a:pt x="10" y="53"/>
                      <a:pt x="11" y="49"/>
                      <a:pt x="13" y="46"/>
                    </a:cubicBezTo>
                    <a:cubicBezTo>
                      <a:pt x="14" y="44"/>
                      <a:pt x="15" y="43"/>
                      <a:pt x="17" y="41"/>
                    </a:cubicBezTo>
                    <a:lnTo>
                      <a:pt x="17" y="41"/>
                    </a:lnTo>
                    <a:cubicBezTo>
                      <a:pt x="22" y="35"/>
                      <a:pt x="28" y="29"/>
                      <a:pt x="37" y="25"/>
                    </a:cubicBezTo>
                    <a:cubicBezTo>
                      <a:pt x="38" y="24"/>
                      <a:pt x="39" y="24"/>
                      <a:pt x="40" y="24"/>
                    </a:cubicBezTo>
                    <a:lnTo>
                      <a:pt x="40" y="24"/>
                    </a:lnTo>
                    <a:cubicBezTo>
                      <a:pt x="40" y="23"/>
                      <a:pt x="40" y="23"/>
                      <a:pt x="41" y="23"/>
                    </a:cubicBezTo>
                    <a:cubicBezTo>
                      <a:pt x="50" y="17"/>
                      <a:pt x="61" y="13"/>
                      <a:pt x="72" y="10"/>
                    </a:cubicBezTo>
                    <a:lnTo>
                      <a:pt x="72" y="10"/>
                    </a:lnTo>
                    <a:cubicBezTo>
                      <a:pt x="80" y="8"/>
                      <a:pt x="88" y="6"/>
                      <a:pt x="97" y="6"/>
                    </a:cubicBezTo>
                    <a:cubicBezTo>
                      <a:pt x="98" y="6"/>
                      <a:pt x="99" y="6"/>
                      <a:pt x="100" y="6"/>
                    </a:cubicBezTo>
                    <a:lnTo>
                      <a:pt x="100" y="6"/>
                    </a:lnTo>
                    <a:cubicBezTo>
                      <a:pt x="108" y="7"/>
                      <a:pt x="116" y="9"/>
                      <a:pt x="123" y="12"/>
                    </a:cubicBezTo>
                    <a:lnTo>
                      <a:pt x="123" y="12"/>
                    </a:lnTo>
                    <a:cubicBezTo>
                      <a:pt x="124" y="13"/>
                      <a:pt x="124" y="12"/>
                      <a:pt x="125" y="13"/>
                    </a:cubicBezTo>
                    <a:cubicBezTo>
                      <a:pt x="128" y="14"/>
                      <a:pt x="130" y="17"/>
                      <a:pt x="132" y="20"/>
                    </a:cubicBezTo>
                    <a:cubicBezTo>
                      <a:pt x="133" y="22"/>
                      <a:pt x="133" y="24"/>
                      <a:pt x="134" y="25"/>
                    </a:cubicBezTo>
                    <a:lnTo>
                      <a:pt x="134" y="25"/>
                    </a:lnTo>
                    <a:cubicBezTo>
                      <a:pt x="134" y="26"/>
                      <a:pt x="134" y="26"/>
                      <a:pt x="134" y="27"/>
                    </a:cubicBezTo>
                    <a:cubicBezTo>
                      <a:pt x="134" y="30"/>
                      <a:pt x="133" y="34"/>
                      <a:pt x="131" y="37"/>
                    </a:cubicBezTo>
                    <a:cubicBezTo>
                      <a:pt x="130" y="39"/>
                      <a:pt x="129" y="40"/>
                      <a:pt x="128" y="4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" name="Google Shape;786;p30">
                <a:extLst>
                  <a:ext uri="{FF2B5EF4-FFF2-40B4-BE49-F238E27FC236}">
                    <a16:creationId xmlns:a16="http://schemas.microsoft.com/office/drawing/2014/main" id="{CA3AF3A4-C970-D4FB-240E-6345B2936753}"/>
                  </a:ext>
                </a:extLst>
              </p:cNvPr>
              <p:cNvSpPr/>
              <p:nvPr/>
            </p:nvSpPr>
            <p:spPr>
              <a:xfrm>
                <a:off x="8020935" y="2407308"/>
                <a:ext cx="44640" cy="30960"/>
              </a:xfrm>
              <a:custGeom>
                <a:avLst/>
                <a:gdLst/>
                <a:ahLst/>
                <a:cxnLst/>
                <a:rect l="l" t="t" r="r" b="b"/>
                <a:pathLst>
                  <a:path w="124" h="86" extrusionOk="0">
                    <a:moveTo>
                      <a:pt x="7" y="85"/>
                    </a:moveTo>
                    <a:lnTo>
                      <a:pt x="123" y="18"/>
                    </a:lnTo>
                    <a:lnTo>
                      <a:pt x="92" y="0"/>
                    </a:lnTo>
                    <a:lnTo>
                      <a:pt x="84" y="4"/>
                    </a:lnTo>
                    <a:lnTo>
                      <a:pt x="109" y="18"/>
                    </a:lnTo>
                    <a:lnTo>
                      <a:pt x="0" y="81"/>
                    </a:lnTo>
                    <a:lnTo>
                      <a:pt x="7" y="85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2" name="Google Shape;787;p30">
                <a:extLst>
                  <a:ext uri="{FF2B5EF4-FFF2-40B4-BE49-F238E27FC236}">
                    <a16:creationId xmlns:a16="http://schemas.microsoft.com/office/drawing/2014/main" id="{C175D034-5819-016E-E3AF-BD172E315B3B}"/>
                  </a:ext>
                </a:extLst>
              </p:cNvPr>
              <p:cNvSpPr/>
              <p:nvPr/>
            </p:nvSpPr>
            <p:spPr>
              <a:xfrm>
                <a:off x="8039295" y="2417748"/>
                <a:ext cx="44640" cy="31320"/>
              </a:xfrm>
              <a:custGeom>
                <a:avLst/>
                <a:gdLst/>
                <a:ahLst/>
                <a:cxnLst/>
                <a:rect l="l" t="t" r="r" b="b"/>
                <a:pathLst>
                  <a:path w="124" h="87" extrusionOk="0">
                    <a:moveTo>
                      <a:pt x="7" y="86"/>
                    </a:moveTo>
                    <a:lnTo>
                      <a:pt x="123" y="19"/>
                    </a:lnTo>
                    <a:lnTo>
                      <a:pt x="91" y="0"/>
                    </a:lnTo>
                    <a:lnTo>
                      <a:pt x="84" y="5"/>
                    </a:lnTo>
                    <a:lnTo>
                      <a:pt x="108" y="19"/>
                    </a:lnTo>
                    <a:lnTo>
                      <a:pt x="0" y="81"/>
                    </a:lnTo>
                    <a:lnTo>
                      <a:pt x="7" y="86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3" name="Google Shape;788;p30">
                <a:extLst>
                  <a:ext uri="{FF2B5EF4-FFF2-40B4-BE49-F238E27FC236}">
                    <a16:creationId xmlns:a16="http://schemas.microsoft.com/office/drawing/2014/main" id="{4A0E3A97-6EB4-5CD8-14CE-5B46D8DC4364}"/>
                  </a:ext>
                </a:extLst>
              </p:cNvPr>
              <p:cNvSpPr/>
              <p:nvPr/>
            </p:nvSpPr>
            <p:spPr>
              <a:xfrm>
                <a:off x="8057295" y="2428548"/>
                <a:ext cx="45000" cy="30960"/>
              </a:xfrm>
              <a:custGeom>
                <a:avLst/>
                <a:gdLst/>
                <a:ahLst/>
                <a:cxnLst/>
                <a:rect l="l" t="t" r="r" b="b"/>
                <a:pathLst>
                  <a:path w="125" h="86" extrusionOk="0">
                    <a:moveTo>
                      <a:pt x="8" y="85"/>
                    </a:moveTo>
                    <a:lnTo>
                      <a:pt x="124" y="18"/>
                    </a:lnTo>
                    <a:lnTo>
                      <a:pt x="92" y="0"/>
                    </a:lnTo>
                    <a:lnTo>
                      <a:pt x="84" y="4"/>
                    </a:lnTo>
                    <a:lnTo>
                      <a:pt x="109" y="18"/>
                    </a:lnTo>
                    <a:lnTo>
                      <a:pt x="0" y="81"/>
                    </a:lnTo>
                    <a:lnTo>
                      <a:pt x="8" y="85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4" name="Google Shape;789;p30">
                <a:extLst>
                  <a:ext uri="{FF2B5EF4-FFF2-40B4-BE49-F238E27FC236}">
                    <a16:creationId xmlns:a16="http://schemas.microsoft.com/office/drawing/2014/main" id="{9309B279-6F3D-6376-4976-E3FFAA5FA9D3}"/>
                  </a:ext>
                </a:extLst>
              </p:cNvPr>
              <p:cNvSpPr/>
              <p:nvPr/>
            </p:nvSpPr>
            <p:spPr>
              <a:xfrm>
                <a:off x="8075655" y="2438988"/>
                <a:ext cx="45000" cy="30960"/>
              </a:xfrm>
              <a:custGeom>
                <a:avLst/>
                <a:gdLst/>
                <a:ahLst/>
                <a:cxnLst/>
                <a:rect l="l" t="t" r="r" b="b"/>
                <a:pathLst>
                  <a:path w="125" h="86" extrusionOk="0">
                    <a:moveTo>
                      <a:pt x="7" y="85"/>
                    </a:moveTo>
                    <a:lnTo>
                      <a:pt x="124" y="18"/>
                    </a:lnTo>
                    <a:lnTo>
                      <a:pt x="92" y="0"/>
                    </a:lnTo>
                    <a:lnTo>
                      <a:pt x="84" y="4"/>
                    </a:lnTo>
                    <a:lnTo>
                      <a:pt x="109" y="18"/>
                    </a:lnTo>
                    <a:lnTo>
                      <a:pt x="0" y="81"/>
                    </a:lnTo>
                    <a:lnTo>
                      <a:pt x="7" y="85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5" name="Google Shape;790;p30">
                <a:extLst>
                  <a:ext uri="{FF2B5EF4-FFF2-40B4-BE49-F238E27FC236}">
                    <a16:creationId xmlns:a16="http://schemas.microsoft.com/office/drawing/2014/main" id="{2DDB3E4E-3A42-332A-DBAD-D24124C152C3}"/>
                  </a:ext>
                </a:extLst>
              </p:cNvPr>
              <p:cNvSpPr/>
              <p:nvPr/>
            </p:nvSpPr>
            <p:spPr>
              <a:xfrm>
                <a:off x="8109855" y="2463828"/>
                <a:ext cx="52560" cy="30240"/>
              </a:xfrm>
              <a:custGeom>
                <a:avLst/>
                <a:gdLst/>
                <a:ahLst/>
                <a:cxnLst/>
                <a:rect l="l" t="t" r="r" b="b"/>
                <a:pathLst>
                  <a:path w="146" h="84" extrusionOk="0">
                    <a:moveTo>
                      <a:pt x="131" y="7"/>
                    </a:moveTo>
                    <a:lnTo>
                      <a:pt x="131" y="7"/>
                    </a:lnTo>
                    <a:cubicBezTo>
                      <a:pt x="123" y="3"/>
                      <a:pt x="113" y="0"/>
                      <a:pt x="104" y="0"/>
                    </a:cubicBezTo>
                    <a:lnTo>
                      <a:pt x="104" y="0"/>
                    </a:lnTo>
                    <a:cubicBezTo>
                      <a:pt x="102" y="0"/>
                      <a:pt x="100" y="0"/>
                      <a:pt x="98" y="0"/>
                    </a:cubicBezTo>
                    <a:cubicBezTo>
                      <a:pt x="88" y="0"/>
                      <a:pt x="78" y="1"/>
                      <a:pt x="69" y="4"/>
                    </a:cubicBezTo>
                    <a:lnTo>
                      <a:pt x="69" y="4"/>
                    </a:lnTo>
                    <a:cubicBezTo>
                      <a:pt x="57" y="7"/>
                      <a:pt x="45" y="12"/>
                      <a:pt x="34" y="18"/>
                    </a:cubicBezTo>
                    <a:cubicBezTo>
                      <a:pt x="33" y="19"/>
                      <a:pt x="33" y="19"/>
                      <a:pt x="33" y="19"/>
                    </a:cubicBezTo>
                    <a:lnTo>
                      <a:pt x="33" y="19"/>
                    </a:lnTo>
                    <a:cubicBezTo>
                      <a:pt x="32" y="19"/>
                      <a:pt x="31" y="20"/>
                      <a:pt x="30" y="20"/>
                    </a:cubicBezTo>
                    <a:cubicBezTo>
                      <a:pt x="21" y="25"/>
                      <a:pt x="13" y="32"/>
                      <a:pt x="7" y="40"/>
                    </a:cubicBezTo>
                    <a:lnTo>
                      <a:pt x="7" y="40"/>
                    </a:lnTo>
                    <a:cubicBezTo>
                      <a:pt x="5" y="41"/>
                      <a:pt x="3" y="43"/>
                      <a:pt x="3" y="44"/>
                    </a:cubicBezTo>
                    <a:cubicBezTo>
                      <a:pt x="0" y="48"/>
                      <a:pt x="0" y="52"/>
                      <a:pt x="0" y="57"/>
                    </a:cubicBezTo>
                    <a:cubicBezTo>
                      <a:pt x="0" y="58"/>
                      <a:pt x="0" y="59"/>
                      <a:pt x="0" y="60"/>
                    </a:cubicBezTo>
                    <a:lnTo>
                      <a:pt x="0" y="60"/>
                    </a:lnTo>
                    <a:cubicBezTo>
                      <a:pt x="1" y="62"/>
                      <a:pt x="2" y="64"/>
                      <a:pt x="3" y="66"/>
                    </a:cubicBezTo>
                    <a:cubicBezTo>
                      <a:pt x="5" y="69"/>
                      <a:pt x="8" y="72"/>
                      <a:pt x="12" y="75"/>
                    </a:cubicBezTo>
                    <a:cubicBezTo>
                      <a:pt x="12" y="75"/>
                      <a:pt x="13" y="75"/>
                      <a:pt x="13" y="76"/>
                    </a:cubicBezTo>
                    <a:lnTo>
                      <a:pt x="13" y="76"/>
                    </a:lnTo>
                    <a:cubicBezTo>
                      <a:pt x="22" y="80"/>
                      <a:pt x="31" y="83"/>
                      <a:pt x="41" y="83"/>
                    </a:cubicBezTo>
                    <a:lnTo>
                      <a:pt x="41" y="83"/>
                    </a:lnTo>
                    <a:cubicBezTo>
                      <a:pt x="43" y="83"/>
                      <a:pt x="45" y="83"/>
                      <a:pt x="47" y="83"/>
                    </a:cubicBezTo>
                    <a:cubicBezTo>
                      <a:pt x="57" y="83"/>
                      <a:pt x="66" y="82"/>
                      <a:pt x="76" y="79"/>
                    </a:cubicBezTo>
                    <a:lnTo>
                      <a:pt x="76" y="79"/>
                    </a:lnTo>
                    <a:cubicBezTo>
                      <a:pt x="88" y="76"/>
                      <a:pt x="100" y="71"/>
                      <a:pt x="111" y="65"/>
                    </a:cubicBezTo>
                    <a:cubicBezTo>
                      <a:pt x="111" y="64"/>
                      <a:pt x="112" y="64"/>
                      <a:pt x="112" y="64"/>
                    </a:cubicBezTo>
                    <a:lnTo>
                      <a:pt x="112" y="64"/>
                    </a:lnTo>
                    <a:cubicBezTo>
                      <a:pt x="113" y="64"/>
                      <a:pt x="114" y="63"/>
                      <a:pt x="115" y="63"/>
                    </a:cubicBezTo>
                    <a:cubicBezTo>
                      <a:pt x="123" y="58"/>
                      <a:pt x="131" y="51"/>
                      <a:pt x="138" y="43"/>
                    </a:cubicBezTo>
                    <a:lnTo>
                      <a:pt x="138" y="43"/>
                    </a:lnTo>
                    <a:cubicBezTo>
                      <a:pt x="139" y="42"/>
                      <a:pt x="140" y="40"/>
                      <a:pt x="141" y="39"/>
                    </a:cubicBezTo>
                    <a:cubicBezTo>
                      <a:pt x="144" y="35"/>
                      <a:pt x="145" y="31"/>
                      <a:pt x="145" y="26"/>
                    </a:cubicBezTo>
                    <a:cubicBezTo>
                      <a:pt x="145" y="25"/>
                      <a:pt x="145" y="24"/>
                      <a:pt x="145" y="23"/>
                    </a:cubicBezTo>
                    <a:lnTo>
                      <a:pt x="145" y="23"/>
                    </a:lnTo>
                    <a:cubicBezTo>
                      <a:pt x="144" y="21"/>
                      <a:pt x="143" y="19"/>
                      <a:pt x="142" y="17"/>
                    </a:cubicBezTo>
                    <a:cubicBezTo>
                      <a:pt x="140" y="14"/>
                      <a:pt x="137" y="11"/>
                      <a:pt x="133" y="8"/>
                    </a:cubicBezTo>
                    <a:cubicBezTo>
                      <a:pt x="133" y="8"/>
                      <a:pt x="132" y="8"/>
                      <a:pt x="131" y="7"/>
                    </a:cubicBezTo>
                    <a:moveTo>
                      <a:pt x="128" y="42"/>
                    </a:moveTo>
                    <a:lnTo>
                      <a:pt x="128" y="42"/>
                    </a:lnTo>
                    <a:cubicBezTo>
                      <a:pt x="122" y="48"/>
                      <a:pt x="115" y="54"/>
                      <a:pt x="107" y="58"/>
                    </a:cubicBezTo>
                    <a:cubicBezTo>
                      <a:pt x="106" y="59"/>
                      <a:pt x="105" y="59"/>
                      <a:pt x="104" y="60"/>
                    </a:cubicBezTo>
                    <a:lnTo>
                      <a:pt x="104" y="60"/>
                    </a:lnTo>
                    <a:lnTo>
                      <a:pt x="104" y="60"/>
                    </a:lnTo>
                    <a:cubicBezTo>
                      <a:pt x="94" y="66"/>
                      <a:pt x="84" y="70"/>
                      <a:pt x="73" y="73"/>
                    </a:cubicBezTo>
                    <a:lnTo>
                      <a:pt x="73" y="73"/>
                    </a:lnTo>
                    <a:cubicBezTo>
                      <a:pt x="65" y="76"/>
                      <a:pt x="56" y="77"/>
                      <a:pt x="47" y="77"/>
                    </a:cubicBezTo>
                    <a:cubicBezTo>
                      <a:pt x="46" y="77"/>
                      <a:pt x="45" y="77"/>
                      <a:pt x="44" y="77"/>
                    </a:cubicBezTo>
                    <a:lnTo>
                      <a:pt x="44" y="77"/>
                    </a:lnTo>
                    <a:cubicBezTo>
                      <a:pt x="36" y="77"/>
                      <a:pt x="28" y="75"/>
                      <a:pt x="21" y="71"/>
                    </a:cubicBezTo>
                    <a:lnTo>
                      <a:pt x="21" y="71"/>
                    </a:lnTo>
                    <a:cubicBezTo>
                      <a:pt x="21" y="71"/>
                      <a:pt x="20" y="71"/>
                      <a:pt x="20" y="70"/>
                    </a:cubicBezTo>
                    <a:cubicBezTo>
                      <a:pt x="17" y="69"/>
                      <a:pt x="14" y="66"/>
                      <a:pt x="13" y="63"/>
                    </a:cubicBezTo>
                    <a:cubicBezTo>
                      <a:pt x="12" y="61"/>
                      <a:pt x="11" y="60"/>
                      <a:pt x="11" y="58"/>
                    </a:cubicBezTo>
                    <a:lnTo>
                      <a:pt x="11" y="58"/>
                    </a:lnTo>
                    <a:cubicBezTo>
                      <a:pt x="11" y="57"/>
                      <a:pt x="11" y="57"/>
                      <a:pt x="11" y="56"/>
                    </a:cubicBezTo>
                    <a:cubicBezTo>
                      <a:pt x="11" y="53"/>
                      <a:pt x="12" y="49"/>
                      <a:pt x="13" y="46"/>
                    </a:cubicBezTo>
                    <a:cubicBezTo>
                      <a:pt x="14" y="44"/>
                      <a:pt x="16" y="43"/>
                      <a:pt x="17" y="41"/>
                    </a:cubicBezTo>
                    <a:lnTo>
                      <a:pt x="17" y="41"/>
                    </a:lnTo>
                    <a:cubicBezTo>
                      <a:pt x="23" y="35"/>
                      <a:pt x="29" y="28"/>
                      <a:pt x="38" y="24"/>
                    </a:cubicBezTo>
                    <a:cubicBezTo>
                      <a:pt x="39" y="23"/>
                      <a:pt x="40" y="23"/>
                      <a:pt x="40" y="23"/>
                    </a:cubicBezTo>
                    <a:lnTo>
                      <a:pt x="40" y="23"/>
                    </a:lnTo>
                    <a:cubicBezTo>
                      <a:pt x="41" y="23"/>
                      <a:pt x="41" y="23"/>
                      <a:pt x="41" y="23"/>
                    </a:cubicBezTo>
                    <a:cubicBezTo>
                      <a:pt x="51" y="17"/>
                      <a:pt x="61" y="13"/>
                      <a:pt x="72" y="9"/>
                    </a:cubicBezTo>
                    <a:lnTo>
                      <a:pt x="72" y="9"/>
                    </a:lnTo>
                    <a:cubicBezTo>
                      <a:pt x="80" y="7"/>
                      <a:pt x="89" y="6"/>
                      <a:pt x="97" y="6"/>
                    </a:cubicBezTo>
                    <a:cubicBezTo>
                      <a:pt x="98" y="6"/>
                      <a:pt x="100" y="6"/>
                      <a:pt x="101" y="6"/>
                    </a:cubicBezTo>
                    <a:lnTo>
                      <a:pt x="101" y="6"/>
                    </a:lnTo>
                    <a:cubicBezTo>
                      <a:pt x="109" y="6"/>
                      <a:pt x="117" y="8"/>
                      <a:pt x="124" y="12"/>
                    </a:cubicBezTo>
                    <a:lnTo>
                      <a:pt x="124" y="12"/>
                    </a:lnTo>
                    <a:lnTo>
                      <a:pt x="125" y="13"/>
                    </a:lnTo>
                    <a:cubicBezTo>
                      <a:pt x="127" y="15"/>
                      <a:pt x="130" y="17"/>
                      <a:pt x="132" y="20"/>
                    </a:cubicBezTo>
                    <a:cubicBezTo>
                      <a:pt x="132" y="21"/>
                      <a:pt x="134" y="23"/>
                      <a:pt x="134" y="25"/>
                    </a:cubicBezTo>
                    <a:lnTo>
                      <a:pt x="134" y="25"/>
                    </a:lnTo>
                    <a:cubicBezTo>
                      <a:pt x="134" y="26"/>
                      <a:pt x="134" y="26"/>
                      <a:pt x="134" y="27"/>
                    </a:cubicBezTo>
                    <a:cubicBezTo>
                      <a:pt x="134" y="30"/>
                      <a:pt x="132" y="33"/>
                      <a:pt x="131" y="37"/>
                    </a:cubicBezTo>
                    <a:cubicBezTo>
                      <a:pt x="130" y="39"/>
                      <a:pt x="129" y="41"/>
                      <a:pt x="128" y="4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" name="Google Shape;791;p30">
                <a:extLst>
                  <a:ext uri="{FF2B5EF4-FFF2-40B4-BE49-F238E27FC236}">
                    <a16:creationId xmlns:a16="http://schemas.microsoft.com/office/drawing/2014/main" id="{787FCA53-2ED9-3631-95F7-B016EFE48D17}"/>
                  </a:ext>
                </a:extLst>
              </p:cNvPr>
              <p:cNvSpPr/>
              <p:nvPr/>
            </p:nvSpPr>
            <p:spPr>
              <a:xfrm>
                <a:off x="8141175" y="2476788"/>
                <a:ext cx="45000" cy="30960"/>
              </a:xfrm>
              <a:custGeom>
                <a:avLst/>
                <a:gdLst/>
                <a:ahLst/>
                <a:cxnLst/>
                <a:rect l="l" t="t" r="r" b="b"/>
                <a:pathLst>
                  <a:path w="125" h="86" extrusionOk="0">
                    <a:moveTo>
                      <a:pt x="8" y="85"/>
                    </a:moveTo>
                    <a:lnTo>
                      <a:pt x="124" y="18"/>
                    </a:lnTo>
                    <a:lnTo>
                      <a:pt x="92" y="0"/>
                    </a:lnTo>
                    <a:lnTo>
                      <a:pt x="84" y="4"/>
                    </a:lnTo>
                    <a:lnTo>
                      <a:pt x="109" y="18"/>
                    </a:lnTo>
                    <a:lnTo>
                      <a:pt x="0" y="81"/>
                    </a:lnTo>
                    <a:lnTo>
                      <a:pt x="8" y="85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7" name="Google Shape;792;p30">
                <a:extLst>
                  <a:ext uri="{FF2B5EF4-FFF2-40B4-BE49-F238E27FC236}">
                    <a16:creationId xmlns:a16="http://schemas.microsoft.com/office/drawing/2014/main" id="{DB48AE5D-A85C-94F1-78A1-4B27426D9D97}"/>
                  </a:ext>
                </a:extLst>
              </p:cNvPr>
              <p:cNvSpPr/>
              <p:nvPr/>
            </p:nvSpPr>
            <p:spPr>
              <a:xfrm>
                <a:off x="8162055" y="2493708"/>
                <a:ext cx="52560" cy="30600"/>
              </a:xfrm>
              <a:custGeom>
                <a:avLst/>
                <a:gdLst/>
                <a:ahLst/>
                <a:cxnLst/>
                <a:rect l="l" t="t" r="r" b="b"/>
                <a:pathLst>
                  <a:path w="146" h="85" extrusionOk="0">
                    <a:moveTo>
                      <a:pt x="131" y="8"/>
                    </a:moveTo>
                    <a:lnTo>
                      <a:pt x="131" y="8"/>
                    </a:lnTo>
                    <a:cubicBezTo>
                      <a:pt x="123" y="4"/>
                      <a:pt x="113" y="1"/>
                      <a:pt x="104" y="1"/>
                    </a:cubicBezTo>
                    <a:lnTo>
                      <a:pt x="104" y="1"/>
                    </a:lnTo>
                    <a:cubicBezTo>
                      <a:pt x="102" y="1"/>
                      <a:pt x="100" y="0"/>
                      <a:pt x="98" y="0"/>
                    </a:cubicBezTo>
                    <a:cubicBezTo>
                      <a:pt x="89" y="0"/>
                      <a:pt x="79" y="2"/>
                      <a:pt x="69" y="4"/>
                    </a:cubicBezTo>
                    <a:lnTo>
                      <a:pt x="69" y="4"/>
                    </a:lnTo>
                    <a:cubicBezTo>
                      <a:pt x="57" y="8"/>
                      <a:pt x="45" y="13"/>
                      <a:pt x="34" y="19"/>
                    </a:cubicBezTo>
                    <a:cubicBezTo>
                      <a:pt x="34" y="19"/>
                      <a:pt x="33" y="19"/>
                      <a:pt x="33" y="20"/>
                    </a:cubicBezTo>
                    <a:lnTo>
                      <a:pt x="33" y="20"/>
                    </a:lnTo>
                    <a:cubicBezTo>
                      <a:pt x="32" y="20"/>
                      <a:pt x="31" y="21"/>
                      <a:pt x="31" y="21"/>
                    </a:cubicBezTo>
                    <a:cubicBezTo>
                      <a:pt x="22" y="26"/>
                      <a:pt x="14" y="33"/>
                      <a:pt x="7" y="40"/>
                    </a:cubicBezTo>
                    <a:lnTo>
                      <a:pt x="7" y="40"/>
                    </a:lnTo>
                    <a:cubicBezTo>
                      <a:pt x="6" y="42"/>
                      <a:pt x="5" y="43"/>
                      <a:pt x="4" y="45"/>
                    </a:cubicBezTo>
                    <a:cubicBezTo>
                      <a:pt x="1" y="49"/>
                      <a:pt x="0" y="53"/>
                      <a:pt x="0" y="57"/>
                    </a:cubicBezTo>
                    <a:cubicBezTo>
                      <a:pt x="0" y="58"/>
                      <a:pt x="0" y="59"/>
                      <a:pt x="0" y="60"/>
                    </a:cubicBezTo>
                    <a:lnTo>
                      <a:pt x="0" y="60"/>
                    </a:lnTo>
                    <a:cubicBezTo>
                      <a:pt x="1" y="63"/>
                      <a:pt x="2" y="65"/>
                      <a:pt x="3" y="66"/>
                    </a:cubicBezTo>
                    <a:cubicBezTo>
                      <a:pt x="5" y="70"/>
                      <a:pt x="8" y="72"/>
                      <a:pt x="12" y="75"/>
                    </a:cubicBezTo>
                    <a:cubicBezTo>
                      <a:pt x="12" y="75"/>
                      <a:pt x="13" y="76"/>
                      <a:pt x="14" y="76"/>
                    </a:cubicBezTo>
                    <a:lnTo>
                      <a:pt x="14" y="76"/>
                    </a:lnTo>
                    <a:cubicBezTo>
                      <a:pt x="22" y="81"/>
                      <a:pt x="32" y="84"/>
                      <a:pt x="41" y="84"/>
                    </a:cubicBezTo>
                    <a:lnTo>
                      <a:pt x="41" y="84"/>
                    </a:lnTo>
                    <a:cubicBezTo>
                      <a:pt x="43" y="84"/>
                      <a:pt x="45" y="84"/>
                      <a:pt x="47" y="84"/>
                    </a:cubicBezTo>
                    <a:cubicBezTo>
                      <a:pt x="57" y="84"/>
                      <a:pt x="66" y="83"/>
                      <a:pt x="76" y="80"/>
                    </a:cubicBezTo>
                    <a:lnTo>
                      <a:pt x="76" y="80"/>
                    </a:lnTo>
                    <a:cubicBezTo>
                      <a:pt x="88" y="77"/>
                      <a:pt x="100" y="72"/>
                      <a:pt x="111" y="66"/>
                    </a:cubicBezTo>
                    <a:cubicBezTo>
                      <a:pt x="111" y="65"/>
                      <a:pt x="112" y="65"/>
                      <a:pt x="112" y="65"/>
                    </a:cubicBezTo>
                    <a:lnTo>
                      <a:pt x="112" y="65"/>
                    </a:lnTo>
                    <a:cubicBezTo>
                      <a:pt x="113" y="65"/>
                      <a:pt x="114" y="64"/>
                      <a:pt x="115" y="63"/>
                    </a:cubicBezTo>
                    <a:cubicBezTo>
                      <a:pt x="124" y="58"/>
                      <a:pt x="132" y="52"/>
                      <a:pt x="138" y="44"/>
                    </a:cubicBezTo>
                    <a:lnTo>
                      <a:pt x="138" y="44"/>
                    </a:lnTo>
                    <a:cubicBezTo>
                      <a:pt x="139" y="43"/>
                      <a:pt x="141" y="41"/>
                      <a:pt x="142" y="40"/>
                    </a:cubicBezTo>
                    <a:cubicBezTo>
                      <a:pt x="144" y="36"/>
                      <a:pt x="145" y="32"/>
                      <a:pt x="145" y="27"/>
                    </a:cubicBezTo>
                    <a:cubicBezTo>
                      <a:pt x="145" y="26"/>
                      <a:pt x="145" y="25"/>
                      <a:pt x="145" y="24"/>
                    </a:cubicBezTo>
                    <a:lnTo>
                      <a:pt x="145" y="24"/>
                    </a:lnTo>
                    <a:cubicBezTo>
                      <a:pt x="144" y="22"/>
                      <a:pt x="143" y="20"/>
                      <a:pt x="142" y="18"/>
                    </a:cubicBezTo>
                    <a:cubicBezTo>
                      <a:pt x="140" y="14"/>
                      <a:pt x="137" y="11"/>
                      <a:pt x="133" y="9"/>
                    </a:cubicBezTo>
                    <a:cubicBezTo>
                      <a:pt x="133" y="9"/>
                      <a:pt x="132" y="9"/>
                      <a:pt x="131" y="8"/>
                    </a:cubicBezTo>
                    <a:moveTo>
                      <a:pt x="128" y="43"/>
                    </a:moveTo>
                    <a:lnTo>
                      <a:pt x="128" y="43"/>
                    </a:lnTo>
                    <a:cubicBezTo>
                      <a:pt x="122" y="49"/>
                      <a:pt x="115" y="55"/>
                      <a:pt x="107" y="59"/>
                    </a:cubicBezTo>
                    <a:cubicBezTo>
                      <a:pt x="106" y="60"/>
                      <a:pt x="105" y="60"/>
                      <a:pt x="105" y="61"/>
                    </a:cubicBezTo>
                    <a:lnTo>
                      <a:pt x="105" y="61"/>
                    </a:lnTo>
                    <a:cubicBezTo>
                      <a:pt x="104" y="61"/>
                      <a:pt x="104" y="61"/>
                      <a:pt x="104" y="61"/>
                    </a:cubicBezTo>
                    <a:cubicBezTo>
                      <a:pt x="94" y="67"/>
                      <a:pt x="84" y="71"/>
                      <a:pt x="73" y="74"/>
                    </a:cubicBezTo>
                    <a:lnTo>
                      <a:pt x="73" y="74"/>
                    </a:lnTo>
                    <a:cubicBezTo>
                      <a:pt x="65" y="77"/>
                      <a:pt x="56" y="78"/>
                      <a:pt x="48" y="78"/>
                    </a:cubicBezTo>
                    <a:cubicBezTo>
                      <a:pt x="47" y="78"/>
                      <a:pt x="45" y="78"/>
                      <a:pt x="44" y="78"/>
                    </a:cubicBezTo>
                    <a:lnTo>
                      <a:pt x="44" y="78"/>
                    </a:lnTo>
                    <a:cubicBezTo>
                      <a:pt x="36" y="78"/>
                      <a:pt x="28" y="76"/>
                      <a:pt x="21" y="72"/>
                    </a:cubicBezTo>
                    <a:lnTo>
                      <a:pt x="21" y="72"/>
                    </a:lnTo>
                    <a:cubicBezTo>
                      <a:pt x="21" y="72"/>
                      <a:pt x="20" y="72"/>
                      <a:pt x="20" y="71"/>
                    </a:cubicBezTo>
                    <a:cubicBezTo>
                      <a:pt x="17" y="70"/>
                      <a:pt x="15" y="67"/>
                      <a:pt x="13" y="64"/>
                    </a:cubicBezTo>
                    <a:cubicBezTo>
                      <a:pt x="12" y="63"/>
                      <a:pt x="11" y="61"/>
                      <a:pt x="11" y="59"/>
                    </a:cubicBezTo>
                    <a:lnTo>
                      <a:pt x="11" y="59"/>
                    </a:lnTo>
                    <a:cubicBezTo>
                      <a:pt x="11" y="58"/>
                      <a:pt x="11" y="58"/>
                      <a:pt x="11" y="57"/>
                    </a:cubicBezTo>
                    <a:cubicBezTo>
                      <a:pt x="11" y="54"/>
                      <a:pt x="12" y="50"/>
                      <a:pt x="14" y="47"/>
                    </a:cubicBezTo>
                    <a:cubicBezTo>
                      <a:pt x="15" y="45"/>
                      <a:pt x="16" y="44"/>
                      <a:pt x="17" y="42"/>
                    </a:cubicBezTo>
                    <a:lnTo>
                      <a:pt x="17" y="42"/>
                    </a:lnTo>
                    <a:cubicBezTo>
                      <a:pt x="23" y="36"/>
                      <a:pt x="30" y="30"/>
                      <a:pt x="38" y="25"/>
                    </a:cubicBezTo>
                    <a:cubicBezTo>
                      <a:pt x="39" y="25"/>
                      <a:pt x="40" y="24"/>
                      <a:pt x="41" y="24"/>
                    </a:cubicBezTo>
                    <a:lnTo>
                      <a:pt x="41" y="24"/>
                    </a:lnTo>
                    <a:lnTo>
                      <a:pt x="41" y="24"/>
                    </a:lnTo>
                    <a:cubicBezTo>
                      <a:pt x="51" y="18"/>
                      <a:pt x="61" y="14"/>
                      <a:pt x="72" y="11"/>
                    </a:cubicBezTo>
                    <a:lnTo>
                      <a:pt x="72" y="11"/>
                    </a:lnTo>
                    <a:cubicBezTo>
                      <a:pt x="80" y="8"/>
                      <a:pt x="89" y="7"/>
                      <a:pt x="98" y="7"/>
                    </a:cubicBezTo>
                    <a:cubicBezTo>
                      <a:pt x="99" y="7"/>
                      <a:pt x="100" y="7"/>
                      <a:pt x="101" y="7"/>
                    </a:cubicBezTo>
                    <a:lnTo>
                      <a:pt x="101" y="7"/>
                    </a:lnTo>
                    <a:cubicBezTo>
                      <a:pt x="109" y="7"/>
                      <a:pt x="117" y="9"/>
                      <a:pt x="124" y="13"/>
                    </a:cubicBezTo>
                    <a:lnTo>
                      <a:pt x="124" y="13"/>
                    </a:lnTo>
                    <a:cubicBezTo>
                      <a:pt x="124" y="13"/>
                      <a:pt x="125" y="13"/>
                      <a:pt x="125" y="14"/>
                    </a:cubicBezTo>
                    <a:cubicBezTo>
                      <a:pt x="128" y="15"/>
                      <a:pt x="130" y="18"/>
                      <a:pt x="132" y="21"/>
                    </a:cubicBezTo>
                    <a:cubicBezTo>
                      <a:pt x="132" y="22"/>
                      <a:pt x="134" y="24"/>
                      <a:pt x="134" y="26"/>
                    </a:cubicBezTo>
                    <a:lnTo>
                      <a:pt x="134" y="26"/>
                    </a:lnTo>
                    <a:lnTo>
                      <a:pt x="134" y="27"/>
                    </a:lnTo>
                    <a:cubicBezTo>
                      <a:pt x="134" y="31"/>
                      <a:pt x="133" y="35"/>
                      <a:pt x="132" y="38"/>
                    </a:cubicBezTo>
                    <a:cubicBezTo>
                      <a:pt x="131" y="40"/>
                      <a:pt x="129" y="41"/>
                      <a:pt x="128" y="42"/>
                    </a:cubicBezTo>
                    <a:lnTo>
                      <a:pt x="128" y="43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793;p30">
                <a:extLst>
                  <a:ext uri="{FF2B5EF4-FFF2-40B4-BE49-F238E27FC236}">
                    <a16:creationId xmlns:a16="http://schemas.microsoft.com/office/drawing/2014/main" id="{D6B5BBEF-F741-9AB9-3ED0-1C695CED4FD3}"/>
                  </a:ext>
                </a:extLst>
              </p:cNvPr>
              <p:cNvSpPr/>
              <p:nvPr/>
            </p:nvSpPr>
            <p:spPr>
              <a:xfrm>
                <a:off x="8196255" y="2513508"/>
                <a:ext cx="52560" cy="30600"/>
              </a:xfrm>
              <a:custGeom>
                <a:avLst/>
                <a:gdLst/>
                <a:ahLst/>
                <a:cxnLst/>
                <a:rect l="l" t="t" r="r" b="b"/>
                <a:pathLst>
                  <a:path w="146" h="85" extrusionOk="0">
                    <a:moveTo>
                      <a:pt x="131" y="8"/>
                    </a:moveTo>
                    <a:lnTo>
                      <a:pt x="131" y="8"/>
                    </a:lnTo>
                    <a:cubicBezTo>
                      <a:pt x="123" y="3"/>
                      <a:pt x="113" y="1"/>
                      <a:pt x="103" y="0"/>
                    </a:cubicBezTo>
                    <a:lnTo>
                      <a:pt x="103" y="0"/>
                    </a:lnTo>
                    <a:cubicBezTo>
                      <a:pt x="102" y="0"/>
                      <a:pt x="100" y="0"/>
                      <a:pt x="98" y="0"/>
                    </a:cubicBezTo>
                    <a:cubicBezTo>
                      <a:pt x="88" y="0"/>
                      <a:pt x="78" y="1"/>
                      <a:pt x="69" y="4"/>
                    </a:cubicBezTo>
                    <a:lnTo>
                      <a:pt x="69" y="4"/>
                    </a:lnTo>
                    <a:cubicBezTo>
                      <a:pt x="57" y="7"/>
                      <a:pt x="45" y="12"/>
                      <a:pt x="34" y="19"/>
                    </a:cubicBezTo>
                    <a:cubicBezTo>
                      <a:pt x="33" y="19"/>
                      <a:pt x="33" y="19"/>
                      <a:pt x="33" y="19"/>
                    </a:cubicBezTo>
                    <a:lnTo>
                      <a:pt x="33" y="19"/>
                    </a:lnTo>
                    <a:cubicBezTo>
                      <a:pt x="32" y="20"/>
                      <a:pt x="31" y="20"/>
                      <a:pt x="30" y="21"/>
                    </a:cubicBezTo>
                    <a:cubicBezTo>
                      <a:pt x="21" y="26"/>
                      <a:pt x="13" y="32"/>
                      <a:pt x="7" y="40"/>
                    </a:cubicBezTo>
                    <a:lnTo>
                      <a:pt x="7" y="40"/>
                    </a:lnTo>
                    <a:cubicBezTo>
                      <a:pt x="5" y="42"/>
                      <a:pt x="4" y="43"/>
                      <a:pt x="3" y="45"/>
                    </a:cubicBezTo>
                    <a:cubicBezTo>
                      <a:pt x="1" y="48"/>
                      <a:pt x="0" y="52"/>
                      <a:pt x="0" y="56"/>
                    </a:cubicBezTo>
                    <a:cubicBezTo>
                      <a:pt x="0" y="60"/>
                      <a:pt x="1" y="63"/>
                      <a:pt x="3" y="67"/>
                    </a:cubicBezTo>
                    <a:cubicBezTo>
                      <a:pt x="4" y="70"/>
                      <a:pt x="7" y="72"/>
                      <a:pt x="10" y="74"/>
                    </a:cubicBezTo>
                    <a:cubicBezTo>
                      <a:pt x="11" y="74"/>
                      <a:pt x="12" y="75"/>
                      <a:pt x="13" y="76"/>
                    </a:cubicBezTo>
                    <a:lnTo>
                      <a:pt x="13" y="76"/>
                    </a:lnTo>
                    <a:cubicBezTo>
                      <a:pt x="22" y="81"/>
                      <a:pt x="31" y="83"/>
                      <a:pt x="41" y="83"/>
                    </a:cubicBezTo>
                    <a:lnTo>
                      <a:pt x="41" y="83"/>
                    </a:lnTo>
                    <a:cubicBezTo>
                      <a:pt x="43" y="84"/>
                      <a:pt x="45" y="84"/>
                      <a:pt x="47" y="84"/>
                    </a:cubicBezTo>
                    <a:cubicBezTo>
                      <a:pt x="56" y="84"/>
                      <a:pt x="66" y="82"/>
                      <a:pt x="75" y="80"/>
                    </a:cubicBezTo>
                    <a:lnTo>
                      <a:pt x="75" y="80"/>
                    </a:lnTo>
                    <a:cubicBezTo>
                      <a:pt x="88" y="76"/>
                      <a:pt x="100" y="71"/>
                      <a:pt x="111" y="65"/>
                    </a:cubicBezTo>
                    <a:lnTo>
                      <a:pt x="112" y="65"/>
                    </a:lnTo>
                    <a:lnTo>
                      <a:pt x="112" y="65"/>
                    </a:lnTo>
                    <a:cubicBezTo>
                      <a:pt x="112" y="64"/>
                      <a:pt x="113" y="64"/>
                      <a:pt x="114" y="63"/>
                    </a:cubicBezTo>
                    <a:cubicBezTo>
                      <a:pt x="123" y="58"/>
                      <a:pt x="131" y="51"/>
                      <a:pt x="138" y="44"/>
                    </a:cubicBezTo>
                    <a:lnTo>
                      <a:pt x="138" y="44"/>
                    </a:lnTo>
                    <a:cubicBezTo>
                      <a:pt x="139" y="42"/>
                      <a:pt x="140" y="41"/>
                      <a:pt x="141" y="39"/>
                    </a:cubicBezTo>
                    <a:cubicBezTo>
                      <a:pt x="143" y="35"/>
                      <a:pt x="145" y="31"/>
                      <a:pt x="145" y="27"/>
                    </a:cubicBezTo>
                    <a:cubicBezTo>
                      <a:pt x="145" y="26"/>
                      <a:pt x="144" y="25"/>
                      <a:pt x="144" y="24"/>
                    </a:cubicBezTo>
                    <a:lnTo>
                      <a:pt x="144" y="24"/>
                    </a:lnTo>
                    <a:cubicBezTo>
                      <a:pt x="144" y="22"/>
                      <a:pt x="143" y="20"/>
                      <a:pt x="142" y="18"/>
                    </a:cubicBezTo>
                    <a:cubicBezTo>
                      <a:pt x="140" y="14"/>
                      <a:pt x="137" y="10"/>
                      <a:pt x="133" y="9"/>
                    </a:cubicBezTo>
                    <a:cubicBezTo>
                      <a:pt x="132" y="8"/>
                      <a:pt x="132" y="8"/>
                      <a:pt x="131" y="8"/>
                    </a:cubicBezTo>
                    <a:moveTo>
                      <a:pt x="128" y="42"/>
                    </a:moveTo>
                    <a:lnTo>
                      <a:pt x="128" y="42"/>
                    </a:lnTo>
                    <a:cubicBezTo>
                      <a:pt x="122" y="49"/>
                      <a:pt x="115" y="55"/>
                      <a:pt x="107" y="59"/>
                    </a:cubicBezTo>
                    <a:cubicBezTo>
                      <a:pt x="106" y="59"/>
                      <a:pt x="105" y="60"/>
                      <a:pt x="104" y="60"/>
                    </a:cubicBezTo>
                    <a:lnTo>
                      <a:pt x="104" y="60"/>
                    </a:lnTo>
                    <a:cubicBezTo>
                      <a:pt x="104" y="61"/>
                      <a:pt x="104" y="61"/>
                      <a:pt x="103" y="61"/>
                    </a:cubicBezTo>
                    <a:cubicBezTo>
                      <a:pt x="94" y="67"/>
                      <a:pt x="83" y="71"/>
                      <a:pt x="73" y="74"/>
                    </a:cubicBezTo>
                    <a:lnTo>
                      <a:pt x="73" y="74"/>
                    </a:lnTo>
                    <a:cubicBezTo>
                      <a:pt x="64" y="76"/>
                      <a:pt x="56" y="78"/>
                      <a:pt x="47" y="78"/>
                    </a:cubicBezTo>
                    <a:cubicBezTo>
                      <a:pt x="46" y="78"/>
                      <a:pt x="45" y="78"/>
                      <a:pt x="44" y="78"/>
                    </a:cubicBezTo>
                    <a:lnTo>
                      <a:pt x="44" y="78"/>
                    </a:lnTo>
                    <a:cubicBezTo>
                      <a:pt x="36" y="78"/>
                      <a:pt x="28" y="75"/>
                      <a:pt x="21" y="72"/>
                    </a:cubicBezTo>
                    <a:lnTo>
                      <a:pt x="21" y="72"/>
                    </a:lnTo>
                    <a:cubicBezTo>
                      <a:pt x="21" y="71"/>
                      <a:pt x="20" y="71"/>
                      <a:pt x="19" y="71"/>
                    </a:cubicBezTo>
                    <a:cubicBezTo>
                      <a:pt x="16" y="69"/>
                      <a:pt x="14" y="67"/>
                      <a:pt x="12" y="64"/>
                    </a:cubicBezTo>
                    <a:cubicBezTo>
                      <a:pt x="11" y="62"/>
                      <a:pt x="11" y="60"/>
                      <a:pt x="10" y="59"/>
                    </a:cubicBezTo>
                    <a:lnTo>
                      <a:pt x="10" y="59"/>
                    </a:lnTo>
                    <a:cubicBezTo>
                      <a:pt x="10" y="58"/>
                      <a:pt x="10" y="58"/>
                      <a:pt x="10" y="57"/>
                    </a:cubicBezTo>
                    <a:cubicBezTo>
                      <a:pt x="10" y="53"/>
                      <a:pt x="10" y="50"/>
                      <a:pt x="13" y="46"/>
                    </a:cubicBezTo>
                    <a:cubicBezTo>
                      <a:pt x="13" y="45"/>
                      <a:pt x="15" y="43"/>
                      <a:pt x="17" y="42"/>
                    </a:cubicBezTo>
                    <a:lnTo>
                      <a:pt x="17" y="42"/>
                    </a:lnTo>
                    <a:cubicBezTo>
                      <a:pt x="23" y="35"/>
                      <a:pt x="30" y="30"/>
                      <a:pt x="38" y="25"/>
                    </a:cubicBezTo>
                    <a:cubicBezTo>
                      <a:pt x="38" y="25"/>
                      <a:pt x="39" y="24"/>
                      <a:pt x="40" y="24"/>
                    </a:cubicBezTo>
                    <a:lnTo>
                      <a:pt x="40" y="24"/>
                    </a:lnTo>
                    <a:cubicBezTo>
                      <a:pt x="41" y="23"/>
                      <a:pt x="41" y="23"/>
                      <a:pt x="41" y="23"/>
                    </a:cubicBezTo>
                    <a:cubicBezTo>
                      <a:pt x="51" y="17"/>
                      <a:pt x="61" y="13"/>
                      <a:pt x="72" y="10"/>
                    </a:cubicBezTo>
                    <a:lnTo>
                      <a:pt x="72" y="10"/>
                    </a:lnTo>
                    <a:cubicBezTo>
                      <a:pt x="80" y="8"/>
                      <a:pt x="89" y="6"/>
                      <a:pt x="97" y="6"/>
                    </a:cubicBezTo>
                    <a:cubicBezTo>
                      <a:pt x="98" y="6"/>
                      <a:pt x="99" y="6"/>
                      <a:pt x="100" y="6"/>
                    </a:cubicBezTo>
                    <a:lnTo>
                      <a:pt x="100" y="6"/>
                    </a:lnTo>
                    <a:cubicBezTo>
                      <a:pt x="108" y="7"/>
                      <a:pt x="116" y="9"/>
                      <a:pt x="123" y="12"/>
                    </a:cubicBezTo>
                    <a:lnTo>
                      <a:pt x="123" y="12"/>
                    </a:lnTo>
                    <a:cubicBezTo>
                      <a:pt x="124" y="13"/>
                      <a:pt x="124" y="12"/>
                      <a:pt x="125" y="13"/>
                    </a:cubicBezTo>
                    <a:cubicBezTo>
                      <a:pt x="128" y="14"/>
                      <a:pt x="130" y="17"/>
                      <a:pt x="132" y="20"/>
                    </a:cubicBezTo>
                    <a:cubicBezTo>
                      <a:pt x="133" y="22"/>
                      <a:pt x="134" y="24"/>
                      <a:pt x="134" y="26"/>
                    </a:cubicBezTo>
                    <a:lnTo>
                      <a:pt x="134" y="26"/>
                    </a:lnTo>
                    <a:lnTo>
                      <a:pt x="134" y="27"/>
                    </a:lnTo>
                    <a:cubicBezTo>
                      <a:pt x="134" y="31"/>
                      <a:pt x="133" y="35"/>
                      <a:pt x="131" y="38"/>
                    </a:cubicBezTo>
                    <a:cubicBezTo>
                      <a:pt x="130" y="39"/>
                      <a:pt x="129" y="41"/>
                      <a:pt x="128" y="4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" name="Google Shape;794;p30">
                <a:extLst>
                  <a:ext uri="{FF2B5EF4-FFF2-40B4-BE49-F238E27FC236}">
                    <a16:creationId xmlns:a16="http://schemas.microsoft.com/office/drawing/2014/main" id="{0C686745-E717-934D-886D-740D84DBF0BB}"/>
                  </a:ext>
                </a:extLst>
              </p:cNvPr>
              <p:cNvSpPr/>
              <p:nvPr/>
            </p:nvSpPr>
            <p:spPr>
              <a:xfrm>
                <a:off x="8227575" y="2526467"/>
                <a:ext cx="45000" cy="31320"/>
              </a:xfrm>
              <a:custGeom>
                <a:avLst/>
                <a:gdLst/>
                <a:ahLst/>
                <a:cxnLst/>
                <a:rect l="l" t="t" r="r" b="b"/>
                <a:pathLst>
                  <a:path w="125" h="87" extrusionOk="0">
                    <a:moveTo>
                      <a:pt x="7" y="86"/>
                    </a:moveTo>
                    <a:lnTo>
                      <a:pt x="124" y="19"/>
                    </a:lnTo>
                    <a:lnTo>
                      <a:pt x="92" y="0"/>
                    </a:lnTo>
                    <a:lnTo>
                      <a:pt x="84" y="5"/>
                    </a:lnTo>
                    <a:lnTo>
                      <a:pt x="109" y="19"/>
                    </a:lnTo>
                    <a:lnTo>
                      <a:pt x="0" y="82"/>
                    </a:lnTo>
                    <a:lnTo>
                      <a:pt x="7" y="86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0" name="Google Shape;795;p30">
                <a:extLst>
                  <a:ext uri="{FF2B5EF4-FFF2-40B4-BE49-F238E27FC236}">
                    <a16:creationId xmlns:a16="http://schemas.microsoft.com/office/drawing/2014/main" id="{4E42CBE0-EAE8-01D4-B7D7-BF28B7B7EAF7}"/>
                  </a:ext>
                </a:extLst>
              </p:cNvPr>
              <p:cNvSpPr/>
              <p:nvPr/>
            </p:nvSpPr>
            <p:spPr>
              <a:xfrm>
                <a:off x="8245935" y="2537268"/>
                <a:ext cx="44640" cy="30960"/>
              </a:xfrm>
              <a:custGeom>
                <a:avLst/>
                <a:gdLst/>
                <a:ahLst/>
                <a:cxnLst/>
                <a:rect l="l" t="t" r="r" b="b"/>
                <a:pathLst>
                  <a:path w="124" h="86" extrusionOk="0">
                    <a:moveTo>
                      <a:pt x="7" y="85"/>
                    </a:moveTo>
                    <a:lnTo>
                      <a:pt x="123" y="18"/>
                    </a:lnTo>
                    <a:lnTo>
                      <a:pt x="91" y="0"/>
                    </a:lnTo>
                    <a:lnTo>
                      <a:pt x="84" y="4"/>
                    </a:lnTo>
                    <a:lnTo>
                      <a:pt x="108" y="18"/>
                    </a:lnTo>
                    <a:lnTo>
                      <a:pt x="0" y="81"/>
                    </a:lnTo>
                    <a:lnTo>
                      <a:pt x="7" y="85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1" name="Google Shape;796;p30">
                <a:extLst>
                  <a:ext uri="{FF2B5EF4-FFF2-40B4-BE49-F238E27FC236}">
                    <a16:creationId xmlns:a16="http://schemas.microsoft.com/office/drawing/2014/main" id="{5892DF9F-5E4C-69EB-0E78-D00410B0416C}"/>
                  </a:ext>
                </a:extLst>
              </p:cNvPr>
              <p:cNvSpPr/>
              <p:nvPr/>
            </p:nvSpPr>
            <p:spPr>
              <a:xfrm>
                <a:off x="8266815" y="2554188"/>
                <a:ext cx="52560" cy="30600"/>
              </a:xfrm>
              <a:custGeom>
                <a:avLst/>
                <a:gdLst/>
                <a:ahLst/>
                <a:cxnLst/>
                <a:rect l="l" t="t" r="r" b="b"/>
                <a:pathLst>
                  <a:path w="146" h="85" extrusionOk="0">
                    <a:moveTo>
                      <a:pt x="131" y="8"/>
                    </a:moveTo>
                    <a:lnTo>
                      <a:pt x="131" y="8"/>
                    </a:lnTo>
                    <a:cubicBezTo>
                      <a:pt x="122" y="3"/>
                      <a:pt x="113" y="1"/>
                      <a:pt x="103" y="0"/>
                    </a:cubicBezTo>
                    <a:lnTo>
                      <a:pt x="103" y="0"/>
                    </a:lnTo>
                    <a:cubicBezTo>
                      <a:pt x="101" y="0"/>
                      <a:pt x="100" y="0"/>
                      <a:pt x="98" y="0"/>
                    </a:cubicBezTo>
                    <a:cubicBezTo>
                      <a:pt x="88" y="0"/>
                      <a:pt x="78" y="2"/>
                      <a:pt x="69" y="4"/>
                    </a:cubicBezTo>
                    <a:lnTo>
                      <a:pt x="69" y="4"/>
                    </a:lnTo>
                    <a:cubicBezTo>
                      <a:pt x="57" y="7"/>
                      <a:pt x="45" y="12"/>
                      <a:pt x="34" y="19"/>
                    </a:cubicBezTo>
                    <a:cubicBezTo>
                      <a:pt x="33" y="19"/>
                      <a:pt x="33" y="19"/>
                      <a:pt x="33" y="19"/>
                    </a:cubicBezTo>
                    <a:lnTo>
                      <a:pt x="33" y="19"/>
                    </a:lnTo>
                    <a:cubicBezTo>
                      <a:pt x="32" y="20"/>
                      <a:pt x="31" y="20"/>
                      <a:pt x="30" y="21"/>
                    </a:cubicBezTo>
                    <a:cubicBezTo>
                      <a:pt x="21" y="26"/>
                      <a:pt x="13" y="33"/>
                      <a:pt x="6" y="40"/>
                    </a:cubicBezTo>
                    <a:lnTo>
                      <a:pt x="6" y="40"/>
                    </a:lnTo>
                    <a:cubicBezTo>
                      <a:pt x="5" y="42"/>
                      <a:pt x="4" y="43"/>
                      <a:pt x="3" y="45"/>
                    </a:cubicBezTo>
                    <a:cubicBezTo>
                      <a:pt x="1" y="49"/>
                      <a:pt x="0" y="53"/>
                      <a:pt x="0" y="57"/>
                    </a:cubicBezTo>
                    <a:cubicBezTo>
                      <a:pt x="0" y="58"/>
                      <a:pt x="0" y="59"/>
                      <a:pt x="0" y="60"/>
                    </a:cubicBezTo>
                    <a:lnTo>
                      <a:pt x="0" y="60"/>
                    </a:lnTo>
                    <a:cubicBezTo>
                      <a:pt x="0" y="62"/>
                      <a:pt x="0" y="64"/>
                      <a:pt x="2" y="66"/>
                    </a:cubicBezTo>
                    <a:cubicBezTo>
                      <a:pt x="4" y="70"/>
                      <a:pt x="7" y="73"/>
                      <a:pt x="11" y="75"/>
                    </a:cubicBezTo>
                    <a:cubicBezTo>
                      <a:pt x="12" y="75"/>
                      <a:pt x="12" y="76"/>
                      <a:pt x="13" y="76"/>
                    </a:cubicBezTo>
                    <a:lnTo>
                      <a:pt x="13" y="76"/>
                    </a:lnTo>
                    <a:cubicBezTo>
                      <a:pt x="22" y="81"/>
                      <a:pt x="31" y="83"/>
                      <a:pt x="41" y="84"/>
                    </a:cubicBezTo>
                    <a:lnTo>
                      <a:pt x="41" y="84"/>
                    </a:lnTo>
                    <a:cubicBezTo>
                      <a:pt x="43" y="84"/>
                      <a:pt x="44" y="84"/>
                      <a:pt x="46" y="84"/>
                    </a:cubicBezTo>
                    <a:cubicBezTo>
                      <a:pt x="56" y="84"/>
                      <a:pt x="66" y="83"/>
                      <a:pt x="75" y="80"/>
                    </a:cubicBezTo>
                    <a:lnTo>
                      <a:pt x="75" y="80"/>
                    </a:lnTo>
                    <a:cubicBezTo>
                      <a:pt x="88" y="77"/>
                      <a:pt x="99" y="72"/>
                      <a:pt x="110" y="65"/>
                    </a:cubicBezTo>
                    <a:cubicBezTo>
                      <a:pt x="111" y="65"/>
                      <a:pt x="111" y="65"/>
                      <a:pt x="111" y="65"/>
                    </a:cubicBezTo>
                    <a:lnTo>
                      <a:pt x="111" y="65"/>
                    </a:lnTo>
                    <a:cubicBezTo>
                      <a:pt x="112" y="64"/>
                      <a:pt x="113" y="64"/>
                      <a:pt x="114" y="63"/>
                    </a:cubicBezTo>
                    <a:cubicBezTo>
                      <a:pt x="123" y="58"/>
                      <a:pt x="131" y="52"/>
                      <a:pt x="138" y="44"/>
                    </a:cubicBezTo>
                    <a:lnTo>
                      <a:pt x="138" y="44"/>
                    </a:lnTo>
                    <a:cubicBezTo>
                      <a:pt x="139" y="42"/>
                      <a:pt x="141" y="41"/>
                      <a:pt x="142" y="39"/>
                    </a:cubicBezTo>
                    <a:cubicBezTo>
                      <a:pt x="144" y="36"/>
                      <a:pt x="145" y="32"/>
                      <a:pt x="145" y="28"/>
                    </a:cubicBezTo>
                    <a:cubicBezTo>
                      <a:pt x="145" y="24"/>
                      <a:pt x="144" y="20"/>
                      <a:pt x="142" y="17"/>
                    </a:cubicBezTo>
                    <a:cubicBezTo>
                      <a:pt x="140" y="13"/>
                      <a:pt x="137" y="10"/>
                      <a:pt x="134" y="9"/>
                    </a:cubicBezTo>
                    <a:cubicBezTo>
                      <a:pt x="133" y="8"/>
                      <a:pt x="132" y="9"/>
                      <a:pt x="131" y="8"/>
                    </a:cubicBezTo>
                    <a:moveTo>
                      <a:pt x="128" y="42"/>
                    </a:moveTo>
                    <a:lnTo>
                      <a:pt x="128" y="42"/>
                    </a:lnTo>
                    <a:cubicBezTo>
                      <a:pt x="122" y="49"/>
                      <a:pt x="114" y="54"/>
                      <a:pt x="107" y="59"/>
                    </a:cubicBezTo>
                    <a:cubicBezTo>
                      <a:pt x="105" y="60"/>
                      <a:pt x="105" y="60"/>
                      <a:pt x="104" y="61"/>
                    </a:cubicBezTo>
                    <a:lnTo>
                      <a:pt x="104" y="61"/>
                    </a:lnTo>
                    <a:lnTo>
                      <a:pt x="103" y="61"/>
                    </a:lnTo>
                    <a:cubicBezTo>
                      <a:pt x="93" y="67"/>
                      <a:pt x="83" y="71"/>
                      <a:pt x="73" y="74"/>
                    </a:cubicBezTo>
                    <a:lnTo>
                      <a:pt x="73" y="74"/>
                    </a:lnTo>
                    <a:cubicBezTo>
                      <a:pt x="64" y="77"/>
                      <a:pt x="56" y="78"/>
                      <a:pt x="47" y="78"/>
                    </a:cubicBezTo>
                    <a:cubicBezTo>
                      <a:pt x="46" y="78"/>
                      <a:pt x="45" y="78"/>
                      <a:pt x="44" y="78"/>
                    </a:cubicBezTo>
                    <a:lnTo>
                      <a:pt x="44" y="78"/>
                    </a:lnTo>
                    <a:cubicBezTo>
                      <a:pt x="36" y="78"/>
                      <a:pt x="28" y="76"/>
                      <a:pt x="21" y="72"/>
                    </a:cubicBezTo>
                    <a:lnTo>
                      <a:pt x="21" y="72"/>
                    </a:lnTo>
                    <a:cubicBezTo>
                      <a:pt x="20" y="72"/>
                      <a:pt x="20" y="71"/>
                      <a:pt x="19" y="71"/>
                    </a:cubicBezTo>
                    <a:cubicBezTo>
                      <a:pt x="16" y="69"/>
                      <a:pt x="14" y="67"/>
                      <a:pt x="12" y="64"/>
                    </a:cubicBezTo>
                    <a:cubicBezTo>
                      <a:pt x="11" y="62"/>
                      <a:pt x="11" y="61"/>
                      <a:pt x="10" y="59"/>
                    </a:cubicBezTo>
                    <a:lnTo>
                      <a:pt x="10" y="59"/>
                    </a:lnTo>
                    <a:cubicBezTo>
                      <a:pt x="10" y="58"/>
                      <a:pt x="10" y="58"/>
                      <a:pt x="10" y="57"/>
                    </a:cubicBezTo>
                    <a:cubicBezTo>
                      <a:pt x="10" y="53"/>
                      <a:pt x="10" y="50"/>
                      <a:pt x="13" y="46"/>
                    </a:cubicBezTo>
                    <a:cubicBezTo>
                      <a:pt x="13" y="45"/>
                      <a:pt x="15" y="43"/>
                      <a:pt x="17" y="42"/>
                    </a:cubicBezTo>
                    <a:lnTo>
                      <a:pt x="17" y="42"/>
                    </a:lnTo>
                    <a:cubicBezTo>
                      <a:pt x="23" y="36"/>
                      <a:pt x="29" y="30"/>
                      <a:pt x="37" y="26"/>
                    </a:cubicBezTo>
                    <a:cubicBezTo>
                      <a:pt x="38" y="25"/>
                      <a:pt x="39" y="25"/>
                      <a:pt x="40" y="24"/>
                    </a:cubicBezTo>
                    <a:lnTo>
                      <a:pt x="40" y="24"/>
                    </a:lnTo>
                    <a:lnTo>
                      <a:pt x="41" y="24"/>
                    </a:lnTo>
                    <a:cubicBezTo>
                      <a:pt x="51" y="18"/>
                      <a:pt x="61" y="14"/>
                      <a:pt x="72" y="11"/>
                    </a:cubicBezTo>
                    <a:lnTo>
                      <a:pt x="72" y="11"/>
                    </a:lnTo>
                    <a:cubicBezTo>
                      <a:pt x="80" y="8"/>
                      <a:pt x="88" y="7"/>
                      <a:pt x="97" y="7"/>
                    </a:cubicBezTo>
                    <a:cubicBezTo>
                      <a:pt x="98" y="7"/>
                      <a:pt x="99" y="7"/>
                      <a:pt x="100" y="7"/>
                    </a:cubicBezTo>
                    <a:lnTo>
                      <a:pt x="100" y="7"/>
                    </a:lnTo>
                    <a:cubicBezTo>
                      <a:pt x="108" y="7"/>
                      <a:pt x="116" y="9"/>
                      <a:pt x="123" y="13"/>
                    </a:cubicBezTo>
                    <a:lnTo>
                      <a:pt x="123" y="13"/>
                    </a:lnTo>
                    <a:cubicBezTo>
                      <a:pt x="124" y="13"/>
                      <a:pt x="123" y="13"/>
                      <a:pt x="125" y="14"/>
                    </a:cubicBezTo>
                    <a:cubicBezTo>
                      <a:pt x="128" y="15"/>
                      <a:pt x="130" y="18"/>
                      <a:pt x="132" y="21"/>
                    </a:cubicBezTo>
                    <a:cubicBezTo>
                      <a:pt x="133" y="22"/>
                      <a:pt x="133" y="24"/>
                      <a:pt x="134" y="26"/>
                    </a:cubicBezTo>
                    <a:lnTo>
                      <a:pt x="134" y="26"/>
                    </a:lnTo>
                    <a:lnTo>
                      <a:pt x="134" y="27"/>
                    </a:lnTo>
                    <a:cubicBezTo>
                      <a:pt x="134" y="31"/>
                      <a:pt x="133" y="35"/>
                      <a:pt x="131" y="38"/>
                    </a:cubicBezTo>
                    <a:cubicBezTo>
                      <a:pt x="130" y="40"/>
                      <a:pt x="129" y="41"/>
                      <a:pt x="128" y="4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" name="Google Shape;797;p30">
                <a:extLst>
                  <a:ext uri="{FF2B5EF4-FFF2-40B4-BE49-F238E27FC236}">
                    <a16:creationId xmlns:a16="http://schemas.microsoft.com/office/drawing/2014/main" id="{C26807DD-7EC8-A493-0626-28A36723D6F0}"/>
                  </a:ext>
                </a:extLst>
              </p:cNvPr>
              <p:cNvSpPr/>
              <p:nvPr/>
            </p:nvSpPr>
            <p:spPr>
              <a:xfrm>
                <a:off x="8300655" y="2573988"/>
                <a:ext cx="52560" cy="30240"/>
              </a:xfrm>
              <a:custGeom>
                <a:avLst/>
                <a:gdLst/>
                <a:ahLst/>
                <a:cxnLst/>
                <a:rect l="l" t="t" r="r" b="b"/>
                <a:pathLst>
                  <a:path w="146" h="84" extrusionOk="0">
                    <a:moveTo>
                      <a:pt x="132" y="8"/>
                    </a:moveTo>
                    <a:lnTo>
                      <a:pt x="132" y="8"/>
                    </a:lnTo>
                    <a:cubicBezTo>
                      <a:pt x="123" y="3"/>
                      <a:pt x="114" y="0"/>
                      <a:pt x="104" y="0"/>
                    </a:cubicBezTo>
                    <a:lnTo>
                      <a:pt x="104" y="0"/>
                    </a:lnTo>
                    <a:cubicBezTo>
                      <a:pt x="102" y="0"/>
                      <a:pt x="100" y="0"/>
                      <a:pt x="98" y="0"/>
                    </a:cubicBezTo>
                    <a:cubicBezTo>
                      <a:pt x="88" y="0"/>
                      <a:pt x="79" y="1"/>
                      <a:pt x="69" y="4"/>
                    </a:cubicBezTo>
                    <a:lnTo>
                      <a:pt x="69" y="4"/>
                    </a:lnTo>
                    <a:cubicBezTo>
                      <a:pt x="57" y="7"/>
                      <a:pt x="45" y="12"/>
                      <a:pt x="34" y="18"/>
                    </a:cubicBezTo>
                    <a:cubicBezTo>
                      <a:pt x="34" y="19"/>
                      <a:pt x="34" y="19"/>
                      <a:pt x="33" y="19"/>
                    </a:cubicBezTo>
                    <a:lnTo>
                      <a:pt x="33" y="19"/>
                    </a:lnTo>
                    <a:cubicBezTo>
                      <a:pt x="32" y="19"/>
                      <a:pt x="31" y="20"/>
                      <a:pt x="30" y="20"/>
                    </a:cubicBezTo>
                    <a:cubicBezTo>
                      <a:pt x="22" y="26"/>
                      <a:pt x="14" y="32"/>
                      <a:pt x="7" y="40"/>
                    </a:cubicBezTo>
                    <a:lnTo>
                      <a:pt x="7" y="40"/>
                    </a:lnTo>
                    <a:cubicBezTo>
                      <a:pt x="6" y="41"/>
                      <a:pt x="4" y="43"/>
                      <a:pt x="3" y="45"/>
                    </a:cubicBezTo>
                    <a:cubicBezTo>
                      <a:pt x="1" y="48"/>
                      <a:pt x="0" y="52"/>
                      <a:pt x="0" y="56"/>
                    </a:cubicBezTo>
                    <a:cubicBezTo>
                      <a:pt x="0" y="59"/>
                      <a:pt x="1" y="62"/>
                      <a:pt x="3" y="66"/>
                    </a:cubicBezTo>
                    <a:cubicBezTo>
                      <a:pt x="5" y="69"/>
                      <a:pt x="8" y="72"/>
                      <a:pt x="11" y="74"/>
                    </a:cubicBezTo>
                    <a:cubicBezTo>
                      <a:pt x="12" y="75"/>
                      <a:pt x="13" y="75"/>
                      <a:pt x="14" y="76"/>
                    </a:cubicBezTo>
                    <a:lnTo>
                      <a:pt x="14" y="76"/>
                    </a:lnTo>
                    <a:cubicBezTo>
                      <a:pt x="22" y="80"/>
                      <a:pt x="32" y="83"/>
                      <a:pt x="41" y="83"/>
                    </a:cubicBezTo>
                    <a:lnTo>
                      <a:pt x="41" y="83"/>
                    </a:lnTo>
                    <a:cubicBezTo>
                      <a:pt x="43" y="83"/>
                      <a:pt x="45" y="83"/>
                      <a:pt x="47" y="83"/>
                    </a:cubicBezTo>
                    <a:cubicBezTo>
                      <a:pt x="57" y="83"/>
                      <a:pt x="66" y="82"/>
                      <a:pt x="76" y="79"/>
                    </a:cubicBezTo>
                    <a:lnTo>
                      <a:pt x="76" y="79"/>
                    </a:lnTo>
                    <a:cubicBezTo>
                      <a:pt x="88" y="76"/>
                      <a:pt x="100" y="71"/>
                      <a:pt x="111" y="65"/>
                    </a:cubicBezTo>
                    <a:cubicBezTo>
                      <a:pt x="112" y="65"/>
                      <a:pt x="112" y="64"/>
                      <a:pt x="112" y="64"/>
                    </a:cubicBezTo>
                    <a:lnTo>
                      <a:pt x="112" y="64"/>
                    </a:lnTo>
                    <a:cubicBezTo>
                      <a:pt x="113" y="64"/>
                      <a:pt x="114" y="63"/>
                      <a:pt x="115" y="63"/>
                    </a:cubicBezTo>
                    <a:cubicBezTo>
                      <a:pt x="124" y="58"/>
                      <a:pt x="132" y="51"/>
                      <a:pt x="138" y="43"/>
                    </a:cubicBezTo>
                    <a:lnTo>
                      <a:pt x="138" y="43"/>
                    </a:lnTo>
                    <a:cubicBezTo>
                      <a:pt x="140" y="42"/>
                      <a:pt x="141" y="40"/>
                      <a:pt x="142" y="39"/>
                    </a:cubicBezTo>
                    <a:cubicBezTo>
                      <a:pt x="144" y="35"/>
                      <a:pt x="145" y="31"/>
                      <a:pt x="145" y="26"/>
                    </a:cubicBezTo>
                    <a:cubicBezTo>
                      <a:pt x="145" y="25"/>
                      <a:pt x="145" y="24"/>
                      <a:pt x="145" y="23"/>
                    </a:cubicBezTo>
                    <a:lnTo>
                      <a:pt x="145" y="23"/>
                    </a:lnTo>
                    <a:cubicBezTo>
                      <a:pt x="144" y="21"/>
                      <a:pt x="142" y="19"/>
                      <a:pt x="142" y="18"/>
                    </a:cubicBezTo>
                    <a:cubicBezTo>
                      <a:pt x="139" y="14"/>
                      <a:pt x="136" y="11"/>
                      <a:pt x="133" y="9"/>
                    </a:cubicBezTo>
                    <a:cubicBezTo>
                      <a:pt x="132" y="8"/>
                      <a:pt x="132" y="8"/>
                      <a:pt x="132" y="8"/>
                    </a:cubicBezTo>
                    <a:moveTo>
                      <a:pt x="128" y="42"/>
                    </a:moveTo>
                    <a:lnTo>
                      <a:pt x="128" y="42"/>
                    </a:lnTo>
                    <a:cubicBezTo>
                      <a:pt x="122" y="49"/>
                      <a:pt x="115" y="54"/>
                      <a:pt x="107" y="59"/>
                    </a:cubicBezTo>
                    <a:cubicBezTo>
                      <a:pt x="107" y="59"/>
                      <a:pt x="106" y="60"/>
                      <a:pt x="105" y="60"/>
                    </a:cubicBezTo>
                    <a:lnTo>
                      <a:pt x="105" y="60"/>
                    </a:lnTo>
                    <a:cubicBezTo>
                      <a:pt x="104" y="60"/>
                      <a:pt x="104" y="61"/>
                      <a:pt x="104" y="61"/>
                    </a:cubicBezTo>
                    <a:cubicBezTo>
                      <a:pt x="94" y="66"/>
                      <a:pt x="84" y="71"/>
                      <a:pt x="73" y="74"/>
                    </a:cubicBezTo>
                    <a:lnTo>
                      <a:pt x="73" y="74"/>
                    </a:lnTo>
                    <a:cubicBezTo>
                      <a:pt x="65" y="76"/>
                      <a:pt x="56" y="77"/>
                      <a:pt x="48" y="77"/>
                    </a:cubicBezTo>
                    <a:cubicBezTo>
                      <a:pt x="47" y="77"/>
                      <a:pt x="45" y="77"/>
                      <a:pt x="44" y="77"/>
                    </a:cubicBezTo>
                    <a:lnTo>
                      <a:pt x="44" y="77"/>
                    </a:lnTo>
                    <a:cubicBezTo>
                      <a:pt x="36" y="77"/>
                      <a:pt x="29" y="75"/>
                      <a:pt x="22" y="71"/>
                    </a:cubicBezTo>
                    <a:lnTo>
                      <a:pt x="22" y="71"/>
                    </a:lnTo>
                    <a:cubicBezTo>
                      <a:pt x="21" y="71"/>
                      <a:pt x="21" y="71"/>
                      <a:pt x="20" y="71"/>
                    </a:cubicBezTo>
                    <a:cubicBezTo>
                      <a:pt x="16" y="69"/>
                      <a:pt x="15" y="66"/>
                      <a:pt x="13" y="63"/>
                    </a:cubicBezTo>
                    <a:cubicBezTo>
                      <a:pt x="12" y="62"/>
                      <a:pt x="11" y="60"/>
                      <a:pt x="11" y="58"/>
                    </a:cubicBezTo>
                    <a:lnTo>
                      <a:pt x="11" y="58"/>
                    </a:lnTo>
                    <a:lnTo>
                      <a:pt x="11" y="57"/>
                    </a:lnTo>
                    <a:cubicBezTo>
                      <a:pt x="11" y="53"/>
                      <a:pt x="12" y="49"/>
                      <a:pt x="14" y="46"/>
                    </a:cubicBezTo>
                    <a:cubicBezTo>
                      <a:pt x="15" y="44"/>
                      <a:pt x="16" y="43"/>
                      <a:pt x="17" y="42"/>
                    </a:cubicBezTo>
                    <a:lnTo>
                      <a:pt x="17" y="42"/>
                    </a:lnTo>
                    <a:cubicBezTo>
                      <a:pt x="23" y="35"/>
                      <a:pt x="30" y="29"/>
                      <a:pt x="38" y="25"/>
                    </a:cubicBezTo>
                    <a:cubicBezTo>
                      <a:pt x="39" y="24"/>
                      <a:pt x="40" y="24"/>
                      <a:pt x="41" y="23"/>
                    </a:cubicBezTo>
                    <a:lnTo>
                      <a:pt x="41" y="23"/>
                    </a:lnTo>
                    <a:lnTo>
                      <a:pt x="42" y="23"/>
                    </a:lnTo>
                    <a:cubicBezTo>
                      <a:pt x="51" y="17"/>
                      <a:pt x="61" y="13"/>
                      <a:pt x="72" y="10"/>
                    </a:cubicBezTo>
                    <a:lnTo>
                      <a:pt x="72" y="10"/>
                    </a:lnTo>
                    <a:cubicBezTo>
                      <a:pt x="80" y="7"/>
                      <a:pt x="89" y="6"/>
                      <a:pt x="97" y="6"/>
                    </a:cubicBezTo>
                    <a:cubicBezTo>
                      <a:pt x="99" y="6"/>
                      <a:pt x="100" y="6"/>
                      <a:pt x="101" y="6"/>
                    </a:cubicBezTo>
                    <a:lnTo>
                      <a:pt x="101" y="6"/>
                    </a:lnTo>
                    <a:cubicBezTo>
                      <a:pt x="109" y="6"/>
                      <a:pt x="117" y="8"/>
                      <a:pt x="124" y="12"/>
                    </a:cubicBezTo>
                    <a:lnTo>
                      <a:pt x="124" y="12"/>
                    </a:lnTo>
                    <a:lnTo>
                      <a:pt x="125" y="13"/>
                    </a:lnTo>
                    <a:cubicBezTo>
                      <a:pt x="128" y="15"/>
                      <a:pt x="130" y="17"/>
                      <a:pt x="132" y="20"/>
                    </a:cubicBezTo>
                    <a:cubicBezTo>
                      <a:pt x="132" y="22"/>
                      <a:pt x="134" y="23"/>
                      <a:pt x="134" y="25"/>
                    </a:cubicBezTo>
                    <a:lnTo>
                      <a:pt x="134" y="25"/>
                    </a:lnTo>
                    <a:cubicBezTo>
                      <a:pt x="135" y="26"/>
                      <a:pt x="135" y="26"/>
                      <a:pt x="135" y="27"/>
                    </a:cubicBezTo>
                    <a:cubicBezTo>
                      <a:pt x="135" y="30"/>
                      <a:pt x="134" y="34"/>
                      <a:pt x="132" y="37"/>
                    </a:cubicBezTo>
                    <a:cubicBezTo>
                      <a:pt x="131" y="39"/>
                      <a:pt x="130" y="41"/>
                      <a:pt x="128" y="4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" name="Google Shape;798;p30">
                <a:extLst>
                  <a:ext uri="{FF2B5EF4-FFF2-40B4-BE49-F238E27FC236}">
                    <a16:creationId xmlns:a16="http://schemas.microsoft.com/office/drawing/2014/main" id="{0781D4F0-8B93-67A3-D886-1A39BF1CD845}"/>
                  </a:ext>
                </a:extLst>
              </p:cNvPr>
              <p:cNvSpPr/>
              <p:nvPr/>
            </p:nvSpPr>
            <p:spPr>
              <a:xfrm>
                <a:off x="8348175" y="2601348"/>
                <a:ext cx="52560" cy="30240"/>
              </a:xfrm>
              <a:custGeom>
                <a:avLst/>
                <a:gdLst/>
                <a:ahLst/>
                <a:cxnLst/>
                <a:rect l="l" t="t" r="r" b="b"/>
                <a:pathLst>
                  <a:path w="146" h="84" extrusionOk="0">
                    <a:moveTo>
                      <a:pt x="131" y="8"/>
                    </a:moveTo>
                    <a:lnTo>
                      <a:pt x="131" y="8"/>
                    </a:lnTo>
                    <a:cubicBezTo>
                      <a:pt x="123" y="3"/>
                      <a:pt x="113" y="0"/>
                      <a:pt x="103" y="0"/>
                    </a:cubicBezTo>
                    <a:lnTo>
                      <a:pt x="103" y="0"/>
                    </a:lnTo>
                    <a:cubicBezTo>
                      <a:pt x="102" y="0"/>
                      <a:pt x="100" y="0"/>
                      <a:pt x="98" y="0"/>
                    </a:cubicBezTo>
                    <a:cubicBezTo>
                      <a:pt x="88" y="0"/>
                      <a:pt x="78" y="1"/>
                      <a:pt x="69" y="4"/>
                    </a:cubicBezTo>
                    <a:lnTo>
                      <a:pt x="69" y="4"/>
                    </a:lnTo>
                    <a:cubicBezTo>
                      <a:pt x="57" y="7"/>
                      <a:pt x="45" y="12"/>
                      <a:pt x="34" y="18"/>
                    </a:cubicBezTo>
                    <a:cubicBezTo>
                      <a:pt x="33" y="19"/>
                      <a:pt x="33" y="19"/>
                      <a:pt x="33" y="19"/>
                    </a:cubicBezTo>
                    <a:lnTo>
                      <a:pt x="33" y="19"/>
                    </a:lnTo>
                    <a:cubicBezTo>
                      <a:pt x="32" y="19"/>
                      <a:pt x="31" y="20"/>
                      <a:pt x="30" y="20"/>
                    </a:cubicBezTo>
                    <a:cubicBezTo>
                      <a:pt x="21" y="25"/>
                      <a:pt x="13" y="32"/>
                      <a:pt x="7" y="40"/>
                    </a:cubicBezTo>
                    <a:lnTo>
                      <a:pt x="7" y="40"/>
                    </a:lnTo>
                    <a:cubicBezTo>
                      <a:pt x="5" y="41"/>
                      <a:pt x="3" y="43"/>
                      <a:pt x="3" y="44"/>
                    </a:cubicBezTo>
                    <a:cubicBezTo>
                      <a:pt x="0" y="48"/>
                      <a:pt x="0" y="52"/>
                      <a:pt x="0" y="57"/>
                    </a:cubicBezTo>
                    <a:cubicBezTo>
                      <a:pt x="0" y="58"/>
                      <a:pt x="0" y="59"/>
                      <a:pt x="0" y="60"/>
                    </a:cubicBezTo>
                    <a:lnTo>
                      <a:pt x="0" y="60"/>
                    </a:lnTo>
                    <a:cubicBezTo>
                      <a:pt x="1" y="62"/>
                      <a:pt x="1" y="64"/>
                      <a:pt x="3" y="66"/>
                    </a:cubicBezTo>
                    <a:cubicBezTo>
                      <a:pt x="5" y="69"/>
                      <a:pt x="7" y="73"/>
                      <a:pt x="11" y="75"/>
                    </a:cubicBezTo>
                    <a:cubicBezTo>
                      <a:pt x="12" y="75"/>
                      <a:pt x="13" y="75"/>
                      <a:pt x="13" y="76"/>
                    </a:cubicBezTo>
                    <a:lnTo>
                      <a:pt x="13" y="76"/>
                    </a:lnTo>
                    <a:cubicBezTo>
                      <a:pt x="22" y="80"/>
                      <a:pt x="31" y="83"/>
                      <a:pt x="41" y="83"/>
                    </a:cubicBezTo>
                    <a:lnTo>
                      <a:pt x="41" y="83"/>
                    </a:lnTo>
                    <a:cubicBezTo>
                      <a:pt x="43" y="83"/>
                      <a:pt x="45" y="83"/>
                      <a:pt x="46" y="83"/>
                    </a:cubicBezTo>
                    <a:cubicBezTo>
                      <a:pt x="56" y="83"/>
                      <a:pt x="66" y="82"/>
                      <a:pt x="75" y="79"/>
                    </a:cubicBezTo>
                    <a:lnTo>
                      <a:pt x="75" y="79"/>
                    </a:lnTo>
                    <a:cubicBezTo>
                      <a:pt x="88" y="76"/>
                      <a:pt x="99" y="71"/>
                      <a:pt x="110" y="65"/>
                    </a:cubicBezTo>
                    <a:cubicBezTo>
                      <a:pt x="111" y="65"/>
                      <a:pt x="111" y="65"/>
                      <a:pt x="112" y="64"/>
                    </a:cubicBezTo>
                    <a:lnTo>
                      <a:pt x="112" y="64"/>
                    </a:lnTo>
                    <a:cubicBezTo>
                      <a:pt x="113" y="64"/>
                      <a:pt x="114" y="63"/>
                      <a:pt x="115" y="63"/>
                    </a:cubicBezTo>
                    <a:cubicBezTo>
                      <a:pt x="123" y="58"/>
                      <a:pt x="131" y="51"/>
                      <a:pt x="138" y="43"/>
                    </a:cubicBezTo>
                    <a:lnTo>
                      <a:pt x="138" y="43"/>
                    </a:lnTo>
                    <a:cubicBezTo>
                      <a:pt x="139" y="42"/>
                      <a:pt x="141" y="40"/>
                      <a:pt x="142" y="38"/>
                    </a:cubicBezTo>
                    <a:cubicBezTo>
                      <a:pt x="144" y="35"/>
                      <a:pt x="145" y="31"/>
                      <a:pt x="145" y="28"/>
                    </a:cubicBezTo>
                    <a:cubicBezTo>
                      <a:pt x="145" y="24"/>
                      <a:pt x="144" y="20"/>
                      <a:pt x="142" y="17"/>
                    </a:cubicBezTo>
                    <a:cubicBezTo>
                      <a:pt x="140" y="14"/>
                      <a:pt x="137" y="10"/>
                      <a:pt x="134" y="9"/>
                    </a:cubicBezTo>
                    <a:cubicBezTo>
                      <a:pt x="133" y="8"/>
                      <a:pt x="132" y="8"/>
                      <a:pt x="131" y="8"/>
                    </a:cubicBezTo>
                    <a:moveTo>
                      <a:pt x="128" y="42"/>
                    </a:moveTo>
                    <a:lnTo>
                      <a:pt x="128" y="42"/>
                    </a:lnTo>
                    <a:cubicBezTo>
                      <a:pt x="122" y="49"/>
                      <a:pt x="115" y="54"/>
                      <a:pt x="107" y="59"/>
                    </a:cubicBezTo>
                    <a:cubicBezTo>
                      <a:pt x="106" y="59"/>
                      <a:pt x="105" y="60"/>
                      <a:pt x="104" y="60"/>
                    </a:cubicBezTo>
                    <a:lnTo>
                      <a:pt x="104" y="60"/>
                    </a:lnTo>
                    <a:cubicBezTo>
                      <a:pt x="104" y="60"/>
                      <a:pt x="104" y="61"/>
                      <a:pt x="103" y="61"/>
                    </a:cubicBezTo>
                    <a:cubicBezTo>
                      <a:pt x="94" y="66"/>
                      <a:pt x="83" y="71"/>
                      <a:pt x="73" y="74"/>
                    </a:cubicBezTo>
                    <a:lnTo>
                      <a:pt x="73" y="74"/>
                    </a:lnTo>
                    <a:cubicBezTo>
                      <a:pt x="64" y="76"/>
                      <a:pt x="56" y="77"/>
                      <a:pt x="47" y="77"/>
                    </a:cubicBezTo>
                    <a:cubicBezTo>
                      <a:pt x="46" y="77"/>
                      <a:pt x="45" y="77"/>
                      <a:pt x="44" y="77"/>
                    </a:cubicBezTo>
                    <a:lnTo>
                      <a:pt x="44" y="77"/>
                    </a:lnTo>
                    <a:cubicBezTo>
                      <a:pt x="36" y="77"/>
                      <a:pt x="28" y="75"/>
                      <a:pt x="21" y="71"/>
                    </a:cubicBezTo>
                    <a:lnTo>
                      <a:pt x="21" y="71"/>
                    </a:lnTo>
                    <a:cubicBezTo>
                      <a:pt x="21" y="71"/>
                      <a:pt x="20" y="71"/>
                      <a:pt x="19" y="70"/>
                    </a:cubicBezTo>
                    <a:cubicBezTo>
                      <a:pt x="17" y="69"/>
                      <a:pt x="13" y="66"/>
                      <a:pt x="12" y="64"/>
                    </a:cubicBezTo>
                    <a:cubicBezTo>
                      <a:pt x="11" y="62"/>
                      <a:pt x="11" y="60"/>
                      <a:pt x="10" y="58"/>
                    </a:cubicBezTo>
                    <a:lnTo>
                      <a:pt x="10" y="58"/>
                    </a:lnTo>
                    <a:lnTo>
                      <a:pt x="10" y="57"/>
                    </a:lnTo>
                    <a:cubicBezTo>
                      <a:pt x="10" y="53"/>
                      <a:pt x="11" y="49"/>
                      <a:pt x="13" y="46"/>
                    </a:cubicBezTo>
                    <a:cubicBezTo>
                      <a:pt x="14" y="44"/>
                      <a:pt x="15" y="43"/>
                      <a:pt x="17" y="42"/>
                    </a:cubicBezTo>
                    <a:lnTo>
                      <a:pt x="17" y="42"/>
                    </a:lnTo>
                    <a:cubicBezTo>
                      <a:pt x="23" y="35"/>
                      <a:pt x="30" y="29"/>
                      <a:pt x="38" y="25"/>
                    </a:cubicBezTo>
                    <a:cubicBezTo>
                      <a:pt x="38" y="24"/>
                      <a:pt x="39" y="24"/>
                      <a:pt x="40" y="23"/>
                    </a:cubicBezTo>
                    <a:lnTo>
                      <a:pt x="40" y="23"/>
                    </a:lnTo>
                    <a:lnTo>
                      <a:pt x="41" y="23"/>
                    </a:lnTo>
                    <a:cubicBezTo>
                      <a:pt x="51" y="17"/>
                      <a:pt x="61" y="13"/>
                      <a:pt x="72" y="10"/>
                    </a:cubicBezTo>
                    <a:lnTo>
                      <a:pt x="72" y="10"/>
                    </a:lnTo>
                    <a:cubicBezTo>
                      <a:pt x="80" y="7"/>
                      <a:pt x="88" y="6"/>
                      <a:pt x="97" y="6"/>
                    </a:cubicBezTo>
                    <a:cubicBezTo>
                      <a:pt x="98" y="6"/>
                      <a:pt x="99" y="6"/>
                      <a:pt x="101" y="6"/>
                    </a:cubicBezTo>
                    <a:lnTo>
                      <a:pt x="101" y="6"/>
                    </a:lnTo>
                    <a:cubicBezTo>
                      <a:pt x="108" y="6"/>
                      <a:pt x="116" y="8"/>
                      <a:pt x="123" y="12"/>
                    </a:cubicBezTo>
                    <a:lnTo>
                      <a:pt x="123" y="12"/>
                    </a:lnTo>
                    <a:cubicBezTo>
                      <a:pt x="124" y="12"/>
                      <a:pt x="124" y="12"/>
                      <a:pt x="125" y="13"/>
                    </a:cubicBezTo>
                    <a:cubicBezTo>
                      <a:pt x="128" y="14"/>
                      <a:pt x="130" y="17"/>
                      <a:pt x="132" y="20"/>
                    </a:cubicBezTo>
                    <a:cubicBezTo>
                      <a:pt x="133" y="22"/>
                      <a:pt x="134" y="23"/>
                      <a:pt x="134" y="25"/>
                    </a:cubicBezTo>
                    <a:lnTo>
                      <a:pt x="134" y="25"/>
                    </a:lnTo>
                    <a:cubicBezTo>
                      <a:pt x="134" y="26"/>
                      <a:pt x="134" y="26"/>
                      <a:pt x="134" y="27"/>
                    </a:cubicBezTo>
                    <a:cubicBezTo>
                      <a:pt x="134" y="30"/>
                      <a:pt x="133" y="34"/>
                      <a:pt x="131" y="37"/>
                    </a:cubicBezTo>
                    <a:cubicBezTo>
                      <a:pt x="130" y="39"/>
                      <a:pt x="129" y="41"/>
                      <a:pt x="128" y="4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" name="Google Shape;799;p30">
                <a:extLst>
                  <a:ext uri="{FF2B5EF4-FFF2-40B4-BE49-F238E27FC236}">
                    <a16:creationId xmlns:a16="http://schemas.microsoft.com/office/drawing/2014/main" id="{F1B24F19-82BB-A3A3-1F52-552C6DF10649}"/>
                  </a:ext>
                </a:extLst>
              </p:cNvPr>
              <p:cNvSpPr/>
              <p:nvPr/>
            </p:nvSpPr>
            <p:spPr>
              <a:xfrm>
                <a:off x="8379495" y="2614307"/>
                <a:ext cx="45000" cy="31320"/>
              </a:xfrm>
              <a:custGeom>
                <a:avLst/>
                <a:gdLst/>
                <a:ahLst/>
                <a:cxnLst/>
                <a:rect l="l" t="t" r="r" b="b"/>
                <a:pathLst>
                  <a:path w="125" h="87" extrusionOk="0">
                    <a:moveTo>
                      <a:pt x="7" y="86"/>
                    </a:moveTo>
                    <a:lnTo>
                      <a:pt x="124" y="18"/>
                    </a:lnTo>
                    <a:lnTo>
                      <a:pt x="92" y="0"/>
                    </a:lnTo>
                    <a:lnTo>
                      <a:pt x="84" y="4"/>
                    </a:lnTo>
                    <a:lnTo>
                      <a:pt x="109" y="19"/>
                    </a:lnTo>
                    <a:lnTo>
                      <a:pt x="0" y="81"/>
                    </a:lnTo>
                    <a:lnTo>
                      <a:pt x="7" y="86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5" name="Google Shape;800;p30">
                <a:extLst>
                  <a:ext uri="{FF2B5EF4-FFF2-40B4-BE49-F238E27FC236}">
                    <a16:creationId xmlns:a16="http://schemas.microsoft.com/office/drawing/2014/main" id="{035B5CAD-8DD5-01E2-0544-89E281FF6814}"/>
                  </a:ext>
                </a:extLst>
              </p:cNvPr>
              <p:cNvSpPr/>
              <p:nvPr/>
            </p:nvSpPr>
            <p:spPr>
              <a:xfrm>
                <a:off x="8397855" y="2624748"/>
                <a:ext cx="44640" cy="31320"/>
              </a:xfrm>
              <a:custGeom>
                <a:avLst/>
                <a:gdLst/>
                <a:ahLst/>
                <a:cxnLst/>
                <a:rect l="l" t="t" r="r" b="b"/>
                <a:pathLst>
                  <a:path w="124" h="87" extrusionOk="0">
                    <a:moveTo>
                      <a:pt x="7" y="86"/>
                    </a:moveTo>
                    <a:lnTo>
                      <a:pt x="123" y="19"/>
                    </a:lnTo>
                    <a:lnTo>
                      <a:pt x="91" y="0"/>
                    </a:lnTo>
                    <a:lnTo>
                      <a:pt x="84" y="5"/>
                    </a:lnTo>
                    <a:lnTo>
                      <a:pt x="108" y="19"/>
                    </a:lnTo>
                    <a:lnTo>
                      <a:pt x="0" y="82"/>
                    </a:lnTo>
                    <a:lnTo>
                      <a:pt x="7" y="86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6" name="Google Shape;801;p30">
                <a:extLst>
                  <a:ext uri="{FF2B5EF4-FFF2-40B4-BE49-F238E27FC236}">
                    <a16:creationId xmlns:a16="http://schemas.microsoft.com/office/drawing/2014/main" id="{3CCDCC9D-516B-495D-933A-A6FAB065AB72}"/>
                  </a:ext>
                </a:extLst>
              </p:cNvPr>
              <p:cNvSpPr/>
              <p:nvPr/>
            </p:nvSpPr>
            <p:spPr>
              <a:xfrm>
                <a:off x="8416215" y="2635548"/>
                <a:ext cx="44640" cy="30960"/>
              </a:xfrm>
              <a:custGeom>
                <a:avLst/>
                <a:gdLst/>
                <a:ahLst/>
                <a:cxnLst/>
                <a:rect l="l" t="t" r="r" b="b"/>
                <a:pathLst>
                  <a:path w="124" h="86" extrusionOk="0">
                    <a:moveTo>
                      <a:pt x="7" y="85"/>
                    </a:moveTo>
                    <a:lnTo>
                      <a:pt x="123" y="18"/>
                    </a:lnTo>
                    <a:lnTo>
                      <a:pt x="91" y="0"/>
                    </a:lnTo>
                    <a:lnTo>
                      <a:pt x="84" y="4"/>
                    </a:lnTo>
                    <a:lnTo>
                      <a:pt x="108" y="18"/>
                    </a:lnTo>
                    <a:lnTo>
                      <a:pt x="0" y="81"/>
                    </a:lnTo>
                    <a:lnTo>
                      <a:pt x="7" y="85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7" name="Google Shape;802;p30">
                <a:extLst>
                  <a:ext uri="{FF2B5EF4-FFF2-40B4-BE49-F238E27FC236}">
                    <a16:creationId xmlns:a16="http://schemas.microsoft.com/office/drawing/2014/main" id="{4505964E-7287-F576-A487-01E90AE20264}"/>
                  </a:ext>
                </a:extLst>
              </p:cNvPr>
              <p:cNvSpPr/>
              <p:nvPr/>
            </p:nvSpPr>
            <p:spPr>
              <a:xfrm>
                <a:off x="8436735" y="2652468"/>
                <a:ext cx="52560" cy="30600"/>
              </a:xfrm>
              <a:custGeom>
                <a:avLst/>
                <a:gdLst/>
                <a:ahLst/>
                <a:cxnLst/>
                <a:rect l="l" t="t" r="r" b="b"/>
                <a:pathLst>
                  <a:path w="146" h="85" extrusionOk="0">
                    <a:moveTo>
                      <a:pt x="76" y="80"/>
                    </a:moveTo>
                    <a:lnTo>
                      <a:pt x="76" y="80"/>
                    </a:lnTo>
                    <a:cubicBezTo>
                      <a:pt x="88" y="77"/>
                      <a:pt x="100" y="72"/>
                      <a:pt x="112" y="65"/>
                    </a:cubicBezTo>
                    <a:lnTo>
                      <a:pt x="112" y="65"/>
                    </a:lnTo>
                    <a:lnTo>
                      <a:pt x="112" y="65"/>
                    </a:lnTo>
                    <a:cubicBezTo>
                      <a:pt x="113" y="64"/>
                      <a:pt x="114" y="64"/>
                      <a:pt x="115" y="63"/>
                    </a:cubicBezTo>
                    <a:cubicBezTo>
                      <a:pt x="124" y="58"/>
                      <a:pt x="132" y="52"/>
                      <a:pt x="138" y="44"/>
                    </a:cubicBezTo>
                    <a:lnTo>
                      <a:pt x="138" y="44"/>
                    </a:lnTo>
                    <a:cubicBezTo>
                      <a:pt x="140" y="42"/>
                      <a:pt x="141" y="41"/>
                      <a:pt x="142" y="39"/>
                    </a:cubicBezTo>
                    <a:cubicBezTo>
                      <a:pt x="144" y="36"/>
                      <a:pt x="145" y="31"/>
                      <a:pt x="145" y="27"/>
                    </a:cubicBezTo>
                    <a:cubicBezTo>
                      <a:pt x="145" y="26"/>
                      <a:pt x="145" y="25"/>
                      <a:pt x="145" y="24"/>
                    </a:cubicBezTo>
                    <a:lnTo>
                      <a:pt x="145" y="24"/>
                    </a:lnTo>
                    <a:cubicBezTo>
                      <a:pt x="144" y="22"/>
                      <a:pt x="144" y="20"/>
                      <a:pt x="143" y="18"/>
                    </a:cubicBezTo>
                    <a:cubicBezTo>
                      <a:pt x="140" y="14"/>
                      <a:pt x="137" y="10"/>
                      <a:pt x="134" y="9"/>
                    </a:cubicBezTo>
                    <a:cubicBezTo>
                      <a:pt x="133" y="8"/>
                      <a:pt x="132" y="8"/>
                      <a:pt x="132" y="8"/>
                    </a:cubicBezTo>
                    <a:lnTo>
                      <a:pt x="132" y="8"/>
                    </a:lnTo>
                    <a:cubicBezTo>
                      <a:pt x="123" y="3"/>
                      <a:pt x="114" y="1"/>
                      <a:pt x="104" y="0"/>
                    </a:cubicBezTo>
                    <a:lnTo>
                      <a:pt x="104" y="0"/>
                    </a:lnTo>
                    <a:cubicBezTo>
                      <a:pt x="102" y="0"/>
                      <a:pt x="100" y="0"/>
                      <a:pt x="98" y="0"/>
                    </a:cubicBezTo>
                    <a:cubicBezTo>
                      <a:pt x="89" y="0"/>
                      <a:pt x="79" y="1"/>
                      <a:pt x="70" y="4"/>
                    </a:cubicBezTo>
                    <a:lnTo>
                      <a:pt x="70" y="4"/>
                    </a:lnTo>
                    <a:cubicBezTo>
                      <a:pt x="57" y="7"/>
                      <a:pt x="46" y="12"/>
                      <a:pt x="35" y="19"/>
                    </a:cubicBezTo>
                    <a:cubicBezTo>
                      <a:pt x="34" y="19"/>
                      <a:pt x="34" y="19"/>
                      <a:pt x="33" y="19"/>
                    </a:cubicBezTo>
                    <a:lnTo>
                      <a:pt x="33" y="19"/>
                    </a:lnTo>
                    <a:cubicBezTo>
                      <a:pt x="32" y="20"/>
                      <a:pt x="31" y="20"/>
                      <a:pt x="30" y="21"/>
                    </a:cubicBezTo>
                    <a:cubicBezTo>
                      <a:pt x="22" y="26"/>
                      <a:pt x="14" y="33"/>
                      <a:pt x="7" y="40"/>
                    </a:cubicBezTo>
                    <a:lnTo>
                      <a:pt x="7" y="40"/>
                    </a:lnTo>
                    <a:cubicBezTo>
                      <a:pt x="6" y="42"/>
                      <a:pt x="4" y="43"/>
                      <a:pt x="3" y="45"/>
                    </a:cubicBezTo>
                    <a:cubicBezTo>
                      <a:pt x="1" y="48"/>
                      <a:pt x="0" y="52"/>
                      <a:pt x="0" y="56"/>
                    </a:cubicBezTo>
                    <a:cubicBezTo>
                      <a:pt x="0" y="60"/>
                      <a:pt x="1" y="63"/>
                      <a:pt x="3" y="67"/>
                    </a:cubicBezTo>
                    <a:cubicBezTo>
                      <a:pt x="5" y="70"/>
                      <a:pt x="7" y="73"/>
                      <a:pt x="11" y="75"/>
                    </a:cubicBezTo>
                    <a:cubicBezTo>
                      <a:pt x="12" y="75"/>
                      <a:pt x="13" y="75"/>
                      <a:pt x="14" y="76"/>
                    </a:cubicBezTo>
                    <a:lnTo>
                      <a:pt x="14" y="76"/>
                    </a:lnTo>
                    <a:cubicBezTo>
                      <a:pt x="22" y="81"/>
                      <a:pt x="32" y="83"/>
                      <a:pt x="42" y="84"/>
                    </a:cubicBezTo>
                    <a:lnTo>
                      <a:pt x="42" y="84"/>
                    </a:lnTo>
                    <a:cubicBezTo>
                      <a:pt x="44" y="84"/>
                      <a:pt x="45" y="84"/>
                      <a:pt x="47" y="84"/>
                    </a:cubicBezTo>
                    <a:cubicBezTo>
                      <a:pt x="57" y="84"/>
                      <a:pt x="67" y="82"/>
                      <a:pt x="76" y="80"/>
                    </a:cubicBezTo>
                    <a:moveTo>
                      <a:pt x="11" y="58"/>
                    </a:moveTo>
                    <a:lnTo>
                      <a:pt x="11" y="58"/>
                    </a:lnTo>
                    <a:lnTo>
                      <a:pt x="11" y="57"/>
                    </a:lnTo>
                    <a:cubicBezTo>
                      <a:pt x="11" y="53"/>
                      <a:pt x="11" y="49"/>
                      <a:pt x="14" y="46"/>
                    </a:cubicBezTo>
                    <a:cubicBezTo>
                      <a:pt x="15" y="45"/>
                      <a:pt x="16" y="43"/>
                      <a:pt x="17" y="42"/>
                    </a:cubicBezTo>
                    <a:lnTo>
                      <a:pt x="17" y="42"/>
                    </a:lnTo>
                    <a:cubicBezTo>
                      <a:pt x="23" y="35"/>
                      <a:pt x="30" y="30"/>
                      <a:pt x="38" y="26"/>
                    </a:cubicBezTo>
                    <a:cubicBezTo>
                      <a:pt x="39" y="25"/>
                      <a:pt x="40" y="24"/>
                      <a:pt x="41" y="24"/>
                    </a:cubicBezTo>
                    <a:lnTo>
                      <a:pt x="41" y="24"/>
                    </a:lnTo>
                    <a:cubicBezTo>
                      <a:pt x="41" y="24"/>
                      <a:pt x="41" y="23"/>
                      <a:pt x="42" y="23"/>
                    </a:cubicBezTo>
                    <a:cubicBezTo>
                      <a:pt x="51" y="18"/>
                      <a:pt x="62" y="13"/>
                      <a:pt x="72" y="10"/>
                    </a:cubicBezTo>
                    <a:lnTo>
                      <a:pt x="72" y="10"/>
                    </a:lnTo>
                    <a:cubicBezTo>
                      <a:pt x="81" y="8"/>
                      <a:pt x="89" y="7"/>
                      <a:pt x="98" y="7"/>
                    </a:cubicBezTo>
                    <a:cubicBezTo>
                      <a:pt x="99" y="7"/>
                      <a:pt x="100" y="7"/>
                      <a:pt x="101" y="7"/>
                    </a:cubicBezTo>
                    <a:lnTo>
                      <a:pt x="101" y="7"/>
                    </a:lnTo>
                    <a:cubicBezTo>
                      <a:pt x="109" y="7"/>
                      <a:pt x="117" y="9"/>
                      <a:pt x="124" y="13"/>
                    </a:cubicBezTo>
                    <a:lnTo>
                      <a:pt x="124" y="13"/>
                    </a:lnTo>
                    <a:cubicBezTo>
                      <a:pt x="125" y="13"/>
                      <a:pt x="125" y="12"/>
                      <a:pt x="126" y="13"/>
                    </a:cubicBezTo>
                    <a:cubicBezTo>
                      <a:pt x="128" y="14"/>
                      <a:pt x="131" y="17"/>
                      <a:pt x="133" y="20"/>
                    </a:cubicBezTo>
                    <a:cubicBezTo>
                      <a:pt x="134" y="22"/>
                      <a:pt x="134" y="24"/>
                      <a:pt x="135" y="26"/>
                    </a:cubicBezTo>
                    <a:lnTo>
                      <a:pt x="135" y="26"/>
                    </a:lnTo>
                    <a:lnTo>
                      <a:pt x="135" y="27"/>
                    </a:lnTo>
                    <a:cubicBezTo>
                      <a:pt x="135" y="31"/>
                      <a:pt x="134" y="35"/>
                      <a:pt x="132" y="38"/>
                    </a:cubicBezTo>
                    <a:cubicBezTo>
                      <a:pt x="131" y="40"/>
                      <a:pt x="130" y="41"/>
                      <a:pt x="129" y="42"/>
                    </a:cubicBezTo>
                    <a:lnTo>
                      <a:pt x="129" y="42"/>
                    </a:lnTo>
                    <a:cubicBezTo>
                      <a:pt x="123" y="49"/>
                      <a:pt x="115" y="54"/>
                      <a:pt x="108" y="59"/>
                    </a:cubicBezTo>
                    <a:cubicBezTo>
                      <a:pt x="106" y="59"/>
                      <a:pt x="106" y="60"/>
                      <a:pt x="105" y="61"/>
                    </a:cubicBezTo>
                    <a:lnTo>
                      <a:pt x="105" y="61"/>
                    </a:lnTo>
                    <a:lnTo>
                      <a:pt x="104" y="61"/>
                    </a:lnTo>
                    <a:cubicBezTo>
                      <a:pt x="94" y="67"/>
                      <a:pt x="84" y="71"/>
                      <a:pt x="74" y="74"/>
                    </a:cubicBezTo>
                    <a:lnTo>
                      <a:pt x="74" y="74"/>
                    </a:lnTo>
                    <a:cubicBezTo>
                      <a:pt x="65" y="77"/>
                      <a:pt x="57" y="78"/>
                      <a:pt x="48" y="78"/>
                    </a:cubicBezTo>
                    <a:cubicBezTo>
                      <a:pt x="47" y="78"/>
                      <a:pt x="46" y="78"/>
                      <a:pt x="45" y="78"/>
                    </a:cubicBezTo>
                    <a:lnTo>
                      <a:pt x="45" y="78"/>
                    </a:lnTo>
                    <a:cubicBezTo>
                      <a:pt x="37" y="78"/>
                      <a:pt x="29" y="76"/>
                      <a:pt x="22" y="72"/>
                    </a:cubicBezTo>
                    <a:lnTo>
                      <a:pt x="22" y="72"/>
                    </a:lnTo>
                    <a:cubicBezTo>
                      <a:pt x="21" y="72"/>
                      <a:pt x="21" y="71"/>
                      <a:pt x="20" y="71"/>
                    </a:cubicBezTo>
                    <a:cubicBezTo>
                      <a:pt x="16" y="69"/>
                      <a:pt x="15" y="67"/>
                      <a:pt x="13" y="64"/>
                    </a:cubicBezTo>
                    <a:cubicBezTo>
                      <a:pt x="12" y="62"/>
                      <a:pt x="11" y="60"/>
                      <a:pt x="11" y="5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" name="Google Shape;803;p30">
                <a:extLst>
                  <a:ext uri="{FF2B5EF4-FFF2-40B4-BE49-F238E27FC236}">
                    <a16:creationId xmlns:a16="http://schemas.microsoft.com/office/drawing/2014/main" id="{552D91C8-E200-F51B-EF5C-450DDCFE04F9}"/>
                  </a:ext>
                </a:extLst>
              </p:cNvPr>
              <p:cNvSpPr/>
              <p:nvPr/>
            </p:nvSpPr>
            <p:spPr>
              <a:xfrm>
                <a:off x="8470935" y="2672268"/>
                <a:ext cx="52560" cy="30240"/>
              </a:xfrm>
              <a:custGeom>
                <a:avLst/>
                <a:gdLst/>
                <a:ahLst/>
                <a:cxnLst/>
                <a:rect l="l" t="t" r="r" b="b"/>
                <a:pathLst>
                  <a:path w="146" h="84" extrusionOk="0">
                    <a:moveTo>
                      <a:pt x="13" y="76"/>
                    </a:moveTo>
                    <a:lnTo>
                      <a:pt x="13" y="76"/>
                    </a:lnTo>
                    <a:cubicBezTo>
                      <a:pt x="22" y="80"/>
                      <a:pt x="32" y="83"/>
                      <a:pt x="41" y="83"/>
                    </a:cubicBezTo>
                    <a:lnTo>
                      <a:pt x="41" y="83"/>
                    </a:lnTo>
                    <a:cubicBezTo>
                      <a:pt x="43" y="83"/>
                      <a:pt x="45" y="83"/>
                      <a:pt x="47" y="83"/>
                    </a:cubicBezTo>
                    <a:cubicBezTo>
                      <a:pt x="56" y="83"/>
                      <a:pt x="66" y="82"/>
                      <a:pt x="76" y="79"/>
                    </a:cubicBezTo>
                    <a:lnTo>
                      <a:pt x="76" y="79"/>
                    </a:lnTo>
                    <a:cubicBezTo>
                      <a:pt x="88" y="76"/>
                      <a:pt x="100" y="71"/>
                      <a:pt x="111" y="65"/>
                    </a:cubicBezTo>
                    <a:lnTo>
                      <a:pt x="112" y="64"/>
                    </a:lnTo>
                    <a:lnTo>
                      <a:pt x="112" y="64"/>
                    </a:lnTo>
                    <a:cubicBezTo>
                      <a:pt x="113" y="64"/>
                      <a:pt x="114" y="63"/>
                      <a:pt x="115" y="63"/>
                    </a:cubicBezTo>
                    <a:cubicBezTo>
                      <a:pt x="124" y="58"/>
                      <a:pt x="131" y="51"/>
                      <a:pt x="138" y="43"/>
                    </a:cubicBezTo>
                    <a:lnTo>
                      <a:pt x="138" y="43"/>
                    </a:lnTo>
                    <a:cubicBezTo>
                      <a:pt x="139" y="42"/>
                      <a:pt x="140" y="41"/>
                      <a:pt x="141" y="39"/>
                    </a:cubicBezTo>
                    <a:cubicBezTo>
                      <a:pt x="143" y="34"/>
                      <a:pt x="145" y="31"/>
                      <a:pt x="145" y="26"/>
                    </a:cubicBezTo>
                    <a:cubicBezTo>
                      <a:pt x="145" y="26"/>
                      <a:pt x="145" y="25"/>
                      <a:pt x="145" y="24"/>
                    </a:cubicBezTo>
                    <a:lnTo>
                      <a:pt x="145" y="24"/>
                    </a:lnTo>
                    <a:cubicBezTo>
                      <a:pt x="144" y="21"/>
                      <a:pt x="143" y="19"/>
                      <a:pt x="142" y="17"/>
                    </a:cubicBezTo>
                    <a:cubicBezTo>
                      <a:pt x="140" y="14"/>
                      <a:pt x="136" y="11"/>
                      <a:pt x="133" y="9"/>
                    </a:cubicBezTo>
                    <a:cubicBezTo>
                      <a:pt x="132" y="8"/>
                      <a:pt x="132" y="8"/>
                      <a:pt x="131" y="8"/>
                    </a:cubicBezTo>
                    <a:lnTo>
                      <a:pt x="131" y="8"/>
                    </a:lnTo>
                    <a:cubicBezTo>
                      <a:pt x="123" y="3"/>
                      <a:pt x="113" y="0"/>
                      <a:pt x="104" y="0"/>
                    </a:cubicBezTo>
                    <a:lnTo>
                      <a:pt x="104" y="0"/>
                    </a:lnTo>
                    <a:cubicBezTo>
                      <a:pt x="102" y="0"/>
                      <a:pt x="100" y="0"/>
                      <a:pt x="98" y="0"/>
                    </a:cubicBezTo>
                    <a:cubicBezTo>
                      <a:pt x="88" y="0"/>
                      <a:pt x="79" y="1"/>
                      <a:pt x="69" y="4"/>
                    </a:cubicBezTo>
                    <a:lnTo>
                      <a:pt x="69" y="4"/>
                    </a:lnTo>
                    <a:cubicBezTo>
                      <a:pt x="57" y="7"/>
                      <a:pt x="45" y="12"/>
                      <a:pt x="34" y="18"/>
                    </a:cubicBezTo>
                    <a:cubicBezTo>
                      <a:pt x="34" y="19"/>
                      <a:pt x="33" y="19"/>
                      <a:pt x="33" y="19"/>
                    </a:cubicBezTo>
                    <a:lnTo>
                      <a:pt x="33" y="19"/>
                    </a:lnTo>
                    <a:cubicBezTo>
                      <a:pt x="32" y="19"/>
                      <a:pt x="31" y="20"/>
                      <a:pt x="30" y="20"/>
                    </a:cubicBezTo>
                    <a:cubicBezTo>
                      <a:pt x="21" y="25"/>
                      <a:pt x="14" y="32"/>
                      <a:pt x="7" y="40"/>
                    </a:cubicBezTo>
                    <a:lnTo>
                      <a:pt x="7" y="40"/>
                    </a:lnTo>
                    <a:cubicBezTo>
                      <a:pt x="5" y="41"/>
                      <a:pt x="3" y="43"/>
                      <a:pt x="3" y="44"/>
                    </a:cubicBezTo>
                    <a:cubicBezTo>
                      <a:pt x="0" y="48"/>
                      <a:pt x="0" y="52"/>
                      <a:pt x="0" y="57"/>
                    </a:cubicBezTo>
                    <a:cubicBezTo>
                      <a:pt x="0" y="58"/>
                      <a:pt x="0" y="59"/>
                      <a:pt x="0" y="60"/>
                    </a:cubicBezTo>
                    <a:lnTo>
                      <a:pt x="0" y="60"/>
                    </a:lnTo>
                    <a:cubicBezTo>
                      <a:pt x="1" y="62"/>
                      <a:pt x="2" y="64"/>
                      <a:pt x="3" y="66"/>
                    </a:cubicBezTo>
                    <a:cubicBezTo>
                      <a:pt x="5" y="69"/>
                      <a:pt x="8" y="73"/>
                      <a:pt x="12" y="75"/>
                    </a:cubicBezTo>
                    <a:cubicBezTo>
                      <a:pt x="12" y="75"/>
                      <a:pt x="13" y="75"/>
                      <a:pt x="13" y="76"/>
                    </a:cubicBezTo>
                    <a:moveTo>
                      <a:pt x="17" y="41"/>
                    </a:moveTo>
                    <a:lnTo>
                      <a:pt x="17" y="41"/>
                    </a:lnTo>
                    <a:cubicBezTo>
                      <a:pt x="23" y="35"/>
                      <a:pt x="30" y="29"/>
                      <a:pt x="38" y="24"/>
                    </a:cubicBezTo>
                    <a:cubicBezTo>
                      <a:pt x="39" y="24"/>
                      <a:pt x="40" y="24"/>
                      <a:pt x="40" y="23"/>
                    </a:cubicBezTo>
                    <a:lnTo>
                      <a:pt x="40" y="23"/>
                    </a:lnTo>
                    <a:cubicBezTo>
                      <a:pt x="41" y="23"/>
                      <a:pt x="41" y="23"/>
                      <a:pt x="41" y="23"/>
                    </a:cubicBezTo>
                    <a:cubicBezTo>
                      <a:pt x="51" y="17"/>
                      <a:pt x="61" y="13"/>
                      <a:pt x="72" y="10"/>
                    </a:cubicBezTo>
                    <a:lnTo>
                      <a:pt x="72" y="10"/>
                    </a:lnTo>
                    <a:cubicBezTo>
                      <a:pt x="80" y="7"/>
                      <a:pt x="89" y="6"/>
                      <a:pt x="98" y="6"/>
                    </a:cubicBezTo>
                    <a:cubicBezTo>
                      <a:pt x="99" y="6"/>
                      <a:pt x="100" y="6"/>
                      <a:pt x="101" y="6"/>
                    </a:cubicBezTo>
                    <a:lnTo>
                      <a:pt x="101" y="6"/>
                    </a:lnTo>
                    <a:cubicBezTo>
                      <a:pt x="109" y="6"/>
                      <a:pt x="117" y="8"/>
                      <a:pt x="124" y="12"/>
                    </a:cubicBezTo>
                    <a:lnTo>
                      <a:pt x="124" y="12"/>
                    </a:lnTo>
                    <a:lnTo>
                      <a:pt x="125" y="13"/>
                    </a:lnTo>
                    <a:cubicBezTo>
                      <a:pt x="127" y="15"/>
                      <a:pt x="129" y="17"/>
                      <a:pt x="132" y="20"/>
                    </a:cubicBezTo>
                    <a:cubicBezTo>
                      <a:pt x="132" y="21"/>
                      <a:pt x="134" y="23"/>
                      <a:pt x="134" y="25"/>
                    </a:cubicBezTo>
                    <a:lnTo>
                      <a:pt x="134" y="25"/>
                    </a:lnTo>
                    <a:cubicBezTo>
                      <a:pt x="134" y="26"/>
                      <a:pt x="134" y="26"/>
                      <a:pt x="134" y="27"/>
                    </a:cubicBezTo>
                    <a:cubicBezTo>
                      <a:pt x="134" y="30"/>
                      <a:pt x="133" y="34"/>
                      <a:pt x="131" y="37"/>
                    </a:cubicBezTo>
                    <a:cubicBezTo>
                      <a:pt x="129" y="39"/>
                      <a:pt x="129" y="40"/>
                      <a:pt x="128" y="42"/>
                    </a:cubicBezTo>
                    <a:lnTo>
                      <a:pt x="128" y="42"/>
                    </a:lnTo>
                    <a:cubicBezTo>
                      <a:pt x="122" y="48"/>
                      <a:pt x="115" y="54"/>
                      <a:pt x="107" y="59"/>
                    </a:cubicBezTo>
                    <a:cubicBezTo>
                      <a:pt x="106" y="59"/>
                      <a:pt x="105" y="60"/>
                      <a:pt x="105" y="60"/>
                    </a:cubicBezTo>
                    <a:lnTo>
                      <a:pt x="105" y="60"/>
                    </a:lnTo>
                    <a:cubicBezTo>
                      <a:pt x="104" y="60"/>
                      <a:pt x="104" y="60"/>
                      <a:pt x="104" y="60"/>
                    </a:cubicBezTo>
                    <a:cubicBezTo>
                      <a:pt x="94" y="66"/>
                      <a:pt x="84" y="70"/>
                      <a:pt x="73" y="73"/>
                    </a:cubicBezTo>
                    <a:lnTo>
                      <a:pt x="73" y="73"/>
                    </a:lnTo>
                    <a:cubicBezTo>
                      <a:pt x="65" y="76"/>
                      <a:pt x="56" y="77"/>
                      <a:pt x="48" y="77"/>
                    </a:cubicBezTo>
                    <a:cubicBezTo>
                      <a:pt x="46" y="77"/>
                      <a:pt x="45" y="77"/>
                      <a:pt x="44" y="77"/>
                    </a:cubicBezTo>
                    <a:lnTo>
                      <a:pt x="44" y="77"/>
                    </a:lnTo>
                    <a:cubicBezTo>
                      <a:pt x="36" y="77"/>
                      <a:pt x="28" y="75"/>
                      <a:pt x="21" y="71"/>
                    </a:cubicBezTo>
                    <a:lnTo>
                      <a:pt x="21" y="71"/>
                    </a:lnTo>
                    <a:lnTo>
                      <a:pt x="20" y="70"/>
                    </a:lnTo>
                    <a:cubicBezTo>
                      <a:pt x="17" y="68"/>
                      <a:pt x="14" y="66"/>
                      <a:pt x="13" y="63"/>
                    </a:cubicBezTo>
                    <a:cubicBezTo>
                      <a:pt x="12" y="62"/>
                      <a:pt x="11" y="60"/>
                      <a:pt x="11" y="58"/>
                    </a:cubicBezTo>
                    <a:lnTo>
                      <a:pt x="11" y="58"/>
                    </a:lnTo>
                    <a:lnTo>
                      <a:pt x="11" y="57"/>
                    </a:lnTo>
                    <a:cubicBezTo>
                      <a:pt x="11" y="53"/>
                      <a:pt x="11" y="49"/>
                      <a:pt x="13" y="46"/>
                    </a:cubicBezTo>
                    <a:cubicBezTo>
                      <a:pt x="13" y="44"/>
                      <a:pt x="16" y="43"/>
                      <a:pt x="17" y="4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" name="Google Shape;804;p30">
                <a:extLst>
                  <a:ext uri="{FF2B5EF4-FFF2-40B4-BE49-F238E27FC236}">
                    <a16:creationId xmlns:a16="http://schemas.microsoft.com/office/drawing/2014/main" id="{9AA3774F-D11A-61BF-E0FD-A647FD40AADC}"/>
                  </a:ext>
                </a:extLst>
              </p:cNvPr>
              <p:cNvSpPr/>
              <p:nvPr/>
            </p:nvSpPr>
            <p:spPr>
              <a:xfrm>
                <a:off x="8502255" y="2685228"/>
                <a:ext cx="45000" cy="31320"/>
              </a:xfrm>
              <a:custGeom>
                <a:avLst/>
                <a:gdLst/>
                <a:ahLst/>
                <a:cxnLst/>
                <a:rect l="l" t="t" r="r" b="b"/>
                <a:pathLst>
                  <a:path w="125" h="87" extrusionOk="0">
                    <a:moveTo>
                      <a:pt x="92" y="0"/>
                    </a:moveTo>
                    <a:lnTo>
                      <a:pt x="84" y="4"/>
                    </a:lnTo>
                    <a:lnTo>
                      <a:pt x="109" y="19"/>
                    </a:lnTo>
                    <a:lnTo>
                      <a:pt x="0" y="81"/>
                    </a:lnTo>
                    <a:lnTo>
                      <a:pt x="8" y="86"/>
                    </a:lnTo>
                    <a:lnTo>
                      <a:pt x="124" y="18"/>
                    </a:lnTo>
                    <a:lnTo>
                      <a:pt x="9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0" name="Google Shape;805;p30">
                <a:extLst>
                  <a:ext uri="{FF2B5EF4-FFF2-40B4-BE49-F238E27FC236}">
                    <a16:creationId xmlns:a16="http://schemas.microsoft.com/office/drawing/2014/main" id="{0810FD21-D581-98CE-33A8-A7553663680E}"/>
                  </a:ext>
                </a:extLst>
              </p:cNvPr>
              <p:cNvSpPr/>
              <p:nvPr/>
            </p:nvSpPr>
            <p:spPr>
              <a:xfrm>
                <a:off x="8523135" y="2702508"/>
                <a:ext cx="52560" cy="30240"/>
              </a:xfrm>
              <a:custGeom>
                <a:avLst/>
                <a:gdLst/>
                <a:ahLst/>
                <a:cxnLst/>
                <a:rect l="l" t="t" r="r" b="b"/>
                <a:pathLst>
                  <a:path w="146" h="84" extrusionOk="0">
                    <a:moveTo>
                      <a:pt x="132" y="7"/>
                    </a:moveTo>
                    <a:lnTo>
                      <a:pt x="132" y="7"/>
                    </a:lnTo>
                    <a:cubicBezTo>
                      <a:pt x="123" y="3"/>
                      <a:pt x="114" y="0"/>
                      <a:pt x="104" y="0"/>
                    </a:cubicBezTo>
                    <a:lnTo>
                      <a:pt x="104" y="0"/>
                    </a:lnTo>
                    <a:cubicBezTo>
                      <a:pt x="102" y="0"/>
                      <a:pt x="100" y="0"/>
                      <a:pt x="98" y="0"/>
                    </a:cubicBezTo>
                    <a:cubicBezTo>
                      <a:pt x="88" y="0"/>
                      <a:pt x="79" y="1"/>
                      <a:pt x="69" y="4"/>
                    </a:cubicBezTo>
                    <a:lnTo>
                      <a:pt x="69" y="4"/>
                    </a:lnTo>
                    <a:cubicBezTo>
                      <a:pt x="57" y="7"/>
                      <a:pt x="45" y="12"/>
                      <a:pt x="34" y="18"/>
                    </a:cubicBezTo>
                    <a:lnTo>
                      <a:pt x="33" y="19"/>
                    </a:lnTo>
                    <a:lnTo>
                      <a:pt x="33" y="19"/>
                    </a:lnTo>
                    <a:cubicBezTo>
                      <a:pt x="32" y="19"/>
                      <a:pt x="31" y="20"/>
                      <a:pt x="30" y="20"/>
                    </a:cubicBezTo>
                    <a:cubicBezTo>
                      <a:pt x="22" y="25"/>
                      <a:pt x="14" y="32"/>
                      <a:pt x="7" y="40"/>
                    </a:cubicBezTo>
                    <a:lnTo>
                      <a:pt x="7" y="40"/>
                    </a:lnTo>
                    <a:cubicBezTo>
                      <a:pt x="6" y="41"/>
                      <a:pt x="5" y="43"/>
                      <a:pt x="4" y="44"/>
                    </a:cubicBezTo>
                    <a:cubicBezTo>
                      <a:pt x="1" y="48"/>
                      <a:pt x="0" y="52"/>
                      <a:pt x="0" y="57"/>
                    </a:cubicBezTo>
                    <a:cubicBezTo>
                      <a:pt x="0" y="58"/>
                      <a:pt x="0" y="58"/>
                      <a:pt x="0" y="59"/>
                    </a:cubicBezTo>
                    <a:lnTo>
                      <a:pt x="0" y="59"/>
                    </a:lnTo>
                    <a:cubicBezTo>
                      <a:pt x="1" y="62"/>
                      <a:pt x="1" y="64"/>
                      <a:pt x="3" y="66"/>
                    </a:cubicBezTo>
                    <a:cubicBezTo>
                      <a:pt x="5" y="69"/>
                      <a:pt x="8" y="72"/>
                      <a:pt x="12" y="75"/>
                    </a:cubicBezTo>
                    <a:cubicBezTo>
                      <a:pt x="12" y="75"/>
                      <a:pt x="13" y="75"/>
                      <a:pt x="14" y="75"/>
                    </a:cubicBezTo>
                    <a:lnTo>
                      <a:pt x="14" y="75"/>
                    </a:lnTo>
                    <a:cubicBezTo>
                      <a:pt x="22" y="80"/>
                      <a:pt x="32" y="83"/>
                      <a:pt x="41" y="83"/>
                    </a:cubicBezTo>
                    <a:lnTo>
                      <a:pt x="41" y="83"/>
                    </a:lnTo>
                    <a:cubicBezTo>
                      <a:pt x="43" y="83"/>
                      <a:pt x="45" y="83"/>
                      <a:pt x="47" y="83"/>
                    </a:cubicBezTo>
                    <a:cubicBezTo>
                      <a:pt x="57" y="83"/>
                      <a:pt x="67" y="82"/>
                      <a:pt x="76" y="79"/>
                    </a:cubicBezTo>
                    <a:lnTo>
                      <a:pt x="76" y="79"/>
                    </a:lnTo>
                    <a:cubicBezTo>
                      <a:pt x="88" y="76"/>
                      <a:pt x="99" y="70"/>
                      <a:pt x="111" y="64"/>
                    </a:cubicBezTo>
                    <a:cubicBezTo>
                      <a:pt x="112" y="63"/>
                      <a:pt x="112" y="64"/>
                      <a:pt x="112" y="64"/>
                    </a:cubicBezTo>
                    <a:lnTo>
                      <a:pt x="112" y="64"/>
                    </a:lnTo>
                    <a:cubicBezTo>
                      <a:pt x="113" y="64"/>
                      <a:pt x="113" y="63"/>
                      <a:pt x="115" y="62"/>
                    </a:cubicBezTo>
                    <a:cubicBezTo>
                      <a:pt x="123" y="56"/>
                      <a:pt x="132" y="51"/>
                      <a:pt x="138" y="43"/>
                    </a:cubicBezTo>
                    <a:lnTo>
                      <a:pt x="138" y="43"/>
                    </a:lnTo>
                    <a:cubicBezTo>
                      <a:pt x="140" y="42"/>
                      <a:pt x="141" y="40"/>
                      <a:pt x="142" y="39"/>
                    </a:cubicBezTo>
                    <a:cubicBezTo>
                      <a:pt x="144" y="35"/>
                      <a:pt x="145" y="31"/>
                      <a:pt x="145" y="26"/>
                    </a:cubicBezTo>
                    <a:cubicBezTo>
                      <a:pt x="145" y="25"/>
                      <a:pt x="145" y="24"/>
                      <a:pt x="145" y="23"/>
                    </a:cubicBezTo>
                    <a:lnTo>
                      <a:pt x="145" y="23"/>
                    </a:lnTo>
                    <a:cubicBezTo>
                      <a:pt x="144" y="21"/>
                      <a:pt x="144" y="19"/>
                      <a:pt x="143" y="17"/>
                    </a:cubicBezTo>
                    <a:cubicBezTo>
                      <a:pt x="140" y="13"/>
                      <a:pt x="137" y="11"/>
                      <a:pt x="134" y="9"/>
                    </a:cubicBezTo>
                    <a:cubicBezTo>
                      <a:pt x="133" y="8"/>
                      <a:pt x="132" y="8"/>
                      <a:pt x="132" y="7"/>
                    </a:cubicBezTo>
                    <a:moveTo>
                      <a:pt x="128" y="42"/>
                    </a:moveTo>
                    <a:lnTo>
                      <a:pt x="128" y="42"/>
                    </a:lnTo>
                    <a:cubicBezTo>
                      <a:pt x="122" y="48"/>
                      <a:pt x="114" y="53"/>
                      <a:pt x="107" y="58"/>
                    </a:cubicBezTo>
                    <a:cubicBezTo>
                      <a:pt x="105" y="58"/>
                      <a:pt x="106" y="59"/>
                      <a:pt x="105" y="60"/>
                    </a:cubicBezTo>
                    <a:lnTo>
                      <a:pt x="105" y="60"/>
                    </a:lnTo>
                    <a:cubicBezTo>
                      <a:pt x="104" y="60"/>
                      <a:pt x="104" y="60"/>
                      <a:pt x="104" y="60"/>
                    </a:cubicBezTo>
                    <a:cubicBezTo>
                      <a:pt x="94" y="66"/>
                      <a:pt x="84" y="70"/>
                      <a:pt x="73" y="73"/>
                    </a:cubicBezTo>
                    <a:lnTo>
                      <a:pt x="73" y="73"/>
                    </a:lnTo>
                    <a:cubicBezTo>
                      <a:pt x="65" y="76"/>
                      <a:pt x="56" y="77"/>
                      <a:pt x="48" y="77"/>
                    </a:cubicBezTo>
                    <a:cubicBezTo>
                      <a:pt x="46" y="77"/>
                      <a:pt x="45" y="77"/>
                      <a:pt x="44" y="77"/>
                    </a:cubicBezTo>
                    <a:lnTo>
                      <a:pt x="44" y="77"/>
                    </a:lnTo>
                    <a:cubicBezTo>
                      <a:pt x="36" y="77"/>
                      <a:pt x="29" y="75"/>
                      <a:pt x="21" y="71"/>
                    </a:cubicBezTo>
                    <a:lnTo>
                      <a:pt x="21" y="71"/>
                    </a:lnTo>
                    <a:lnTo>
                      <a:pt x="20" y="70"/>
                    </a:lnTo>
                    <a:cubicBezTo>
                      <a:pt x="17" y="68"/>
                      <a:pt x="15" y="66"/>
                      <a:pt x="13" y="63"/>
                    </a:cubicBezTo>
                    <a:cubicBezTo>
                      <a:pt x="12" y="62"/>
                      <a:pt x="11" y="60"/>
                      <a:pt x="11" y="58"/>
                    </a:cubicBezTo>
                    <a:lnTo>
                      <a:pt x="11" y="58"/>
                    </a:lnTo>
                    <a:cubicBezTo>
                      <a:pt x="11" y="57"/>
                      <a:pt x="11" y="57"/>
                      <a:pt x="11" y="56"/>
                    </a:cubicBezTo>
                    <a:cubicBezTo>
                      <a:pt x="11" y="53"/>
                      <a:pt x="12" y="49"/>
                      <a:pt x="14" y="46"/>
                    </a:cubicBezTo>
                    <a:cubicBezTo>
                      <a:pt x="15" y="44"/>
                      <a:pt x="16" y="43"/>
                      <a:pt x="17" y="41"/>
                    </a:cubicBezTo>
                    <a:lnTo>
                      <a:pt x="17" y="41"/>
                    </a:lnTo>
                    <a:cubicBezTo>
                      <a:pt x="23" y="35"/>
                      <a:pt x="29" y="28"/>
                      <a:pt x="38" y="25"/>
                    </a:cubicBezTo>
                    <a:cubicBezTo>
                      <a:pt x="39" y="24"/>
                      <a:pt x="40" y="24"/>
                      <a:pt x="41" y="23"/>
                    </a:cubicBezTo>
                    <a:lnTo>
                      <a:pt x="41" y="23"/>
                    </a:lnTo>
                    <a:lnTo>
                      <a:pt x="41" y="23"/>
                    </a:lnTo>
                    <a:cubicBezTo>
                      <a:pt x="51" y="18"/>
                      <a:pt x="61" y="13"/>
                      <a:pt x="72" y="10"/>
                    </a:cubicBezTo>
                    <a:lnTo>
                      <a:pt x="72" y="10"/>
                    </a:lnTo>
                    <a:cubicBezTo>
                      <a:pt x="80" y="7"/>
                      <a:pt x="89" y="6"/>
                      <a:pt x="97" y="6"/>
                    </a:cubicBezTo>
                    <a:cubicBezTo>
                      <a:pt x="99" y="6"/>
                      <a:pt x="100" y="6"/>
                      <a:pt x="101" y="6"/>
                    </a:cubicBezTo>
                    <a:lnTo>
                      <a:pt x="101" y="6"/>
                    </a:lnTo>
                    <a:cubicBezTo>
                      <a:pt x="109" y="6"/>
                      <a:pt x="117" y="8"/>
                      <a:pt x="124" y="12"/>
                    </a:cubicBezTo>
                    <a:lnTo>
                      <a:pt x="124" y="12"/>
                    </a:lnTo>
                    <a:lnTo>
                      <a:pt x="125" y="13"/>
                    </a:lnTo>
                    <a:cubicBezTo>
                      <a:pt x="128" y="15"/>
                      <a:pt x="130" y="17"/>
                      <a:pt x="132" y="20"/>
                    </a:cubicBezTo>
                    <a:cubicBezTo>
                      <a:pt x="132" y="22"/>
                      <a:pt x="134" y="24"/>
                      <a:pt x="134" y="25"/>
                    </a:cubicBezTo>
                    <a:lnTo>
                      <a:pt x="134" y="25"/>
                    </a:lnTo>
                    <a:cubicBezTo>
                      <a:pt x="134" y="26"/>
                      <a:pt x="134" y="26"/>
                      <a:pt x="134" y="27"/>
                    </a:cubicBezTo>
                    <a:cubicBezTo>
                      <a:pt x="134" y="30"/>
                      <a:pt x="133" y="34"/>
                      <a:pt x="132" y="37"/>
                    </a:cubicBezTo>
                    <a:cubicBezTo>
                      <a:pt x="131" y="39"/>
                      <a:pt x="129" y="40"/>
                      <a:pt x="128" y="4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" name="Google Shape;806;p30">
                <a:extLst>
                  <a:ext uri="{FF2B5EF4-FFF2-40B4-BE49-F238E27FC236}">
                    <a16:creationId xmlns:a16="http://schemas.microsoft.com/office/drawing/2014/main" id="{48BAB307-0502-4EA8-4758-476AF6BBFF49}"/>
                  </a:ext>
                </a:extLst>
              </p:cNvPr>
              <p:cNvSpPr/>
              <p:nvPr/>
            </p:nvSpPr>
            <p:spPr>
              <a:xfrm>
                <a:off x="7847415" y="2395068"/>
                <a:ext cx="52200" cy="30240"/>
              </a:xfrm>
              <a:custGeom>
                <a:avLst/>
                <a:gdLst/>
                <a:ahLst/>
                <a:cxnLst/>
                <a:rect l="l" t="t" r="r" b="b"/>
                <a:pathLst>
                  <a:path w="145" h="84" extrusionOk="0">
                    <a:moveTo>
                      <a:pt x="13" y="75"/>
                    </a:moveTo>
                    <a:lnTo>
                      <a:pt x="13" y="75"/>
                    </a:lnTo>
                    <a:cubicBezTo>
                      <a:pt x="22" y="80"/>
                      <a:pt x="31" y="83"/>
                      <a:pt x="41" y="83"/>
                    </a:cubicBezTo>
                    <a:lnTo>
                      <a:pt x="41" y="83"/>
                    </a:lnTo>
                    <a:cubicBezTo>
                      <a:pt x="43" y="83"/>
                      <a:pt x="44" y="83"/>
                      <a:pt x="46" y="83"/>
                    </a:cubicBezTo>
                    <a:cubicBezTo>
                      <a:pt x="56" y="83"/>
                      <a:pt x="66" y="82"/>
                      <a:pt x="75" y="79"/>
                    </a:cubicBezTo>
                    <a:lnTo>
                      <a:pt x="75" y="79"/>
                    </a:lnTo>
                    <a:cubicBezTo>
                      <a:pt x="88" y="76"/>
                      <a:pt x="99" y="71"/>
                      <a:pt x="110" y="65"/>
                    </a:cubicBezTo>
                    <a:cubicBezTo>
                      <a:pt x="111" y="64"/>
                      <a:pt x="111" y="64"/>
                      <a:pt x="111" y="64"/>
                    </a:cubicBezTo>
                    <a:lnTo>
                      <a:pt x="111" y="64"/>
                    </a:lnTo>
                    <a:cubicBezTo>
                      <a:pt x="112" y="64"/>
                      <a:pt x="113" y="63"/>
                      <a:pt x="114" y="63"/>
                    </a:cubicBezTo>
                    <a:cubicBezTo>
                      <a:pt x="123" y="57"/>
                      <a:pt x="131" y="51"/>
                      <a:pt x="138" y="43"/>
                    </a:cubicBezTo>
                    <a:lnTo>
                      <a:pt x="138" y="43"/>
                    </a:lnTo>
                    <a:cubicBezTo>
                      <a:pt x="139" y="42"/>
                      <a:pt x="140" y="40"/>
                      <a:pt x="141" y="39"/>
                    </a:cubicBezTo>
                    <a:cubicBezTo>
                      <a:pt x="143" y="35"/>
                      <a:pt x="144" y="31"/>
                      <a:pt x="144" y="26"/>
                    </a:cubicBezTo>
                    <a:cubicBezTo>
                      <a:pt x="144" y="25"/>
                      <a:pt x="144" y="24"/>
                      <a:pt x="144" y="23"/>
                    </a:cubicBezTo>
                    <a:lnTo>
                      <a:pt x="144" y="23"/>
                    </a:lnTo>
                    <a:cubicBezTo>
                      <a:pt x="144" y="21"/>
                      <a:pt x="143" y="19"/>
                      <a:pt x="142" y="17"/>
                    </a:cubicBezTo>
                    <a:cubicBezTo>
                      <a:pt x="139" y="13"/>
                      <a:pt x="136" y="9"/>
                      <a:pt x="133" y="8"/>
                    </a:cubicBezTo>
                    <a:cubicBezTo>
                      <a:pt x="132" y="7"/>
                      <a:pt x="132" y="8"/>
                      <a:pt x="131" y="7"/>
                    </a:cubicBezTo>
                    <a:lnTo>
                      <a:pt x="131" y="7"/>
                    </a:lnTo>
                    <a:cubicBezTo>
                      <a:pt x="122" y="3"/>
                      <a:pt x="113" y="0"/>
                      <a:pt x="103" y="0"/>
                    </a:cubicBezTo>
                    <a:lnTo>
                      <a:pt x="103" y="0"/>
                    </a:lnTo>
                    <a:cubicBezTo>
                      <a:pt x="101" y="0"/>
                      <a:pt x="100" y="0"/>
                      <a:pt x="98" y="0"/>
                    </a:cubicBezTo>
                    <a:cubicBezTo>
                      <a:pt x="88" y="0"/>
                      <a:pt x="78" y="1"/>
                      <a:pt x="69" y="3"/>
                    </a:cubicBezTo>
                    <a:lnTo>
                      <a:pt x="69" y="3"/>
                    </a:lnTo>
                    <a:cubicBezTo>
                      <a:pt x="56" y="7"/>
                      <a:pt x="44" y="12"/>
                      <a:pt x="33" y="18"/>
                    </a:cubicBezTo>
                    <a:lnTo>
                      <a:pt x="33" y="19"/>
                    </a:lnTo>
                    <a:lnTo>
                      <a:pt x="33" y="19"/>
                    </a:lnTo>
                    <a:cubicBezTo>
                      <a:pt x="32" y="19"/>
                      <a:pt x="31" y="20"/>
                      <a:pt x="30" y="20"/>
                    </a:cubicBezTo>
                    <a:cubicBezTo>
                      <a:pt x="21" y="25"/>
                      <a:pt x="13" y="32"/>
                      <a:pt x="6" y="40"/>
                    </a:cubicBezTo>
                    <a:lnTo>
                      <a:pt x="6" y="40"/>
                    </a:lnTo>
                    <a:cubicBezTo>
                      <a:pt x="5" y="41"/>
                      <a:pt x="4" y="42"/>
                      <a:pt x="3" y="44"/>
                    </a:cubicBezTo>
                    <a:cubicBezTo>
                      <a:pt x="1" y="48"/>
                      <a:pt x="0" y="52"/>
                      <a:pt x="0" y="56"/>
                    </a:cubicBezTo>
                    <a:cubicBezTo>
                      <a:pt x="0" y="57"/>
                      <a:pt x="0" y="58"/>
                      <a:pt x="0" y="59"/>
                    </a:cubicBezTo>
                    <a:lnTo>
                      <a:pt x="0" y="59"/>
                    </a:lnTo>
                    <a:cubicBezTo>
                      <a:pt x="0" y="62"/>
                      <a:pt x="1" y="64"/>
                      <a:pt x="2" y="66"/>
                    </a:cubicBezTo>
                    <a:cubicBezTo>
                      <a:pt x="4" y="69"/>
                      <a:pt x="7" y="72"/>
                      <a:pt x="11" y="74"/>
                    </a:cubicBezTo>
                    <a:cubicBezTo>
                      <a:pt x="12" y="75"/>
                      <a:pt x="12" y="75"/>
                      <a:pt x="13" y="75"/>
                    </a:cubicBezTo>
                    <a:moveTo>
                      <a:pt x="16" y="41"/>
                    </a:moveTo>
                    <a:lnTo>
                      <a:pt x="16" y="41"/>
                    </a:lnTo>
                    <a:cubicBezTo>
                      <a:pt x="22" y="35"/>
                      <a:pt x="29" y="29"/>
                      <a:pt x="37" y="25"/>
                    </a:cubicBezTo>
                    <a:cubicBezTo>
                      <a:pt x="38" y="24"/>
                      <a:pt x="39" y="24"/>
                      <a:pt x="40" y="23"/>
                    </a:cubicBezTo>
                    <a:lnTo>
                      <a:pt x="40" y="23"/>
                    </a:lnTo>
                    <a:lnTo>
                      <a:pt x="41" y="23"/>
                    </a:lnTo>
                    <a:cubicBezTo>
                      <a:pt x="50" y="17"/>
                      <a:pt x="61" y="13"/>
                      <a:pt x="71" y="10"/>
                    </a:cubicBezTo>
                    <a:lnTo>
                      <a:pt x="71" y="10"/>
                    </a:lnTo>
                    <a:cubicBezTo>
                      <a:pt x="80" y="7"/>
                      <a:pt x="88" y="6"/>
                      <a:pt x="97" y="6"/>
                    </a:cubicBezTo>
                    <a:cubicBezTo>
                      <a:pt x="98" y="6"/>
                      <a:pt x="99" y="6"/>
                      <a:pt x="100" y="6"/>
                    </a:cubicBezTo>
                    <a:lnTo>
                      <a:pt x="100" y="6"/>
                    </a:lnTo>
                    <a:cubicBezTo>
                      <a:pt x="108" y="6"/>
                      <a:pt x="116" y="8"/>
                      <a:pt x="123" y="12"/>
                    </a:cubicBezTo>
                    <a:lnTo>
                      <a:pt x="123" y="12"/>
                    </a:lnTo>
                    <a:cubicBezTo>
                      <a:pt x="124" y="12"/>
                      <a:pt x="123" y="12"/>
                      <a:pt x="125" y="13"/>
                    </a:cubicBezTo>
                    <a:cubicBezTo>
                      <a:pt x="128" y="14"/>
                      <a:pt x="130" y="17"/>
                      <a:pt x="132" y="20"/>
                    </a:cubicBezTo>
                    <a:cubicBezTo>
                      <a:pt x="133" y="21"/>
                      <a:pt x="133" y="23"/>
                      <a:pt x="134" y="25"/>
                    </a:cubicBezTo>
                    <a:lnTo>
                      <a:pt x="134" y="25"/>
                    </a:lnTo>
                    <a:cubicBezTo>
                      <a:pt x="134" y="26"/>
                      <a:pt x="134" y="26"/>
                      <a:pt x="134" y="26"/>
                    </a:cubicBezTo>
                    <a:cubicBezTo>
                      <a:pt x="134" y="30"/>
                      <a:pt x="133" y="34"/>
                      <a:pt x="131" y="37"/>
                    </a:cubicBezTo>
                    <a:cubicBezTo>
                      <a:pt x="130" y="39"/>
                      <a:pt x="129" y="40"/>
                      <a:pt x="127" y="42"/>
                    </a:cubicBezTo>
                    <a:lnTo>
                      <a:pt x="127" y="42"/>
                    </a:lnTo>
                    <a:cubicBezTo>
                      <a:pt x="121" y="48"/>
                      <a:pt x="114" y="54"/>
                      <a:pt x="106" y="59"/>
                    </a:cubicBezTo>
                    <a:cubicBezTo>
                      <a:pt x="106" y="59"/>
                      <a:pt x="105" y="59"/>
                      <a:pt x="104" y="60"/>
                    </a:cubicBezTo>
                    <a:lnTo>
                      <a:pt x="104" y="60"/>
                    </a:lnTo>
                    <a:cubicBezTo>
                      <a:pt x="104" y="60"/>
                      <a:pt x="103" y="60"/>
                      <a:pt x="103" y="61"/>
                    </a:cubicBezTo>
                    <a:cubicBezTo>
                      <a:pt x="93" y="66"/>
                      <a:pt x="83" y="70"/>
                      <a:pt x="73" y="73"/>
                    </a:cubicBezTo>
                    <a:lnTo>
                      <a:pt x="73" y="73"/>
                    </a:lnTo>
                    <a:cubicBezTo>
                      <a:pt x="64" y="76"/>
                      <a:pt x="56" y="77"/>
                      <a:pt x="47" y="77"/>
                    </a:cubicBezTo>
                    <a:cubicBezTo>
                      <a:pt x="46" y="77"/>
                      <a:pt x="45" y="77"/>
                      <a:pt x="44" y="77"/>
                    </a:cubicBezTo>
                    <a:lnTo>
                      <a:pt x="44" y="77"/>
                    </a:lnTo>
                    <a:cubicBezTo>
                      <a:pt x="36" y="77"/>
                      <a:pt x="28" y="75"/>
                      <a:pt x="21" y="71"/>
                    </a:cubicBezTo>
                    <a:lnTo>
                      <a:pt x="21" y="71"/>
                    </a:lnTo>
                    <a:cubicBezTo>
                      <a:pt x="20" y="71"/>
                      <a:pt x="20" y="71"/>
                      <a:pt x="19" y="70"/>
                    </a:cubicBezTo>
                    <a:cubicBezTo>
                      <a:pt x="16" y="69"/>
                      <a:pt x="14" y="66"/>
                      <a:pt x="12" y="63"/>
                    </a:cubicBezTo>
                    <a:cubicBezTo>
                      <a:pt x="11" y="62"/>
                      <a:pt x="11" y="60"/>
                      <a:pt x="10" y="58"/>
                    </a:cubicBezTo>
                    <a:lnTo>
                      <a:pt x="10" y="58"/>
                    </a:lnTo>
                    <a:cubicBezTo>
                      <a:pt x="10" y="57"/>
                      <a:pt x="10" y="57"/>
                      <a:pt x="10" y="56"/>
                    </a:cubicBezTo>
                    <a:cubicBezTo>
                      <a:pt x="10" y="52"/>
                      <a:pt x="11" y="49"/>
                      <a:pt x="13" y="46"/>
                    </a:cubicBezTo>
                    <a:cubicBezTo>
                      <a:pt x="14" y="44"/>
                      <a:pt x="15" y="42"/>
                      <a:pt x="16" y="4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" name="Google Shape;807;p30">
                <a:extLst>
                  <a:ext uri="{FF2B5EF4-FFF2-40B4-BE49-F238E27FC236}">
                    <a16:creationId xmlns:a16="http://schemas.microsoft.com/office/drawing/2014/main" id="{8754A1DC-ADC3-0550-BA28-FEC06E84D630}"/>
                  </a:ext>
                </a:extLst>
              </p:cNvPr>
              <p:cNvSpPr/>
              <p:nvPr/>
            </p:nvSpPr>
            <p:spPr>
              <a:xfrm>
                <a:off x="7878735" y="2408028"/>
                <a:ext cx="44640" cy="30960"/>
              </a:xfrm>
              <a:custGeom>
                <a:avLst/>
                <a:gdLst/>
                <a:ahLst/>
                <a:cxnLst/>
                <a:rect l="l" t="t" r="r" b="b"/>
                <a:pathLst>
                  <a:path w="124" h="86" extrusionOk="0">
                    <a:moveTo>
                      <a:pt x="0" y="81"/>
                    </a:moveTo>
                    <a:lnTo>
                      <a:pt x="7" y="85"/>
                    </a:lnTo>
                    <a:lnTo>
                      <a:pt x="123" y="18"/>
                    </a:lnTo>
                    <a:lnTo>
                      <a:pt x="91" y="0"/>
                    </a:lnTo>
                    <a:lnTo>
                      <a:pt x="84" y="4"/>
                    </a:lnTo>
                    <a:lnTo>
                      <a:pt x="108" y="18"/>
                    </a:lnTo>
                    <a:lnTo>
                      <a:pt x="0" y="8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3" name="Google Shape;808;p30">
                <a:extLst>
                  <a:ext uri="{FF2B5EF4-FFF2-40B4-BE49-F238E27FC236}">
                    <a16:creationId xmlns:a16="http://schemas.microsoft.com/office/drawing/2014/main" id="{72D86ED4-1653-306C-6993-1F8AAA72DAAA}"/>
                  </a:ext>
                </a:extLst>
              </p:cNvPr>
              <p:cNvSpPr/>
              <p:nvPr/>
            </p:nvSpPr>
            <p:spPr>
              <a:xfrm>
                <a:off x="7899615" y="2424948"/>
                <a:ext cx="52560" cy="30600"/>
              </a:xfrm>
              <a:custGeom>
                <a:avLst/>
                <a:gdLst/>
                <a:ahLst/>
                <a:cxnLst/>
                <a:rect l="l" t="t" r="r" b="b"/>
                <a:pathLst>
                  <a:path w="146" h="85" extrusionOk="0">
                    <a:moveTo>
                      <a:pt x="131" y="8"/>
                    </a:moveTo>
                    <a:lnTo>
                      <a:pt x="131" y="8"/>
                    </a:lnTo>
                    <a:cubicBezTo>
                      <a:pt x="122" y="3"/>
                      <a:pt x="113" y="1"/>
                      <a:pt x="103" y="1"/>
                    </a:cubicBezTo>
                    <a:lnTo>
                      <a:pt x="103" y="1"/>
                    </a:lnTo>
                    <a:cubicBezTo>
                      <a:pt x="101" y="0"/>
                      <a:pt x="99" y="0"/>
                      <a:pt x="98" y="0"/>
                    </a:cubicBezTo>
                    <a:cubicBezTo>
                      <a:pt x="88" y="0"/>
                      <a:pt x="78" y="2"/>
                      <a:pt x="69" y="4"/>
                    </a:cubicBezTo>
                    <a:lnTo>
                      <a:pt x="69" y="4"/>
                    </a:lnTo>
                    <a:cubicBezTo>
                      <a:pt x="57" y="8"/>
                      <a:pt x="45" y="12"/>
                      <a:pt x="34" y="19"/>
                    </a:cubicBezTo>
                    <a:cubicBezTo>
                      <a:pt x="33" y="19"/>
                      <a:pt x="33" y="19"/>
                      <a:pt x="33" y="19"/>
                    </a:cubicBezTo>
                    <a:lnTo>
                      <a:pt x="33" y="19"/>
                    </a:lnTo>
                    <a:cubicBezTo>
                      <a:pt x="32" y="20"/>
                      <a:pt x="31" y="21"/>
                      <a:pt x="30" y="21"/>
                    </a:cubicBezTo>
                    <a:cubicBezTo>
                      <a:pt x="21" y="26"/>
                      <a:pt x="13" y="33"/>
                      <a:pt x="6" y="40"/>
                    </a:cubicBezTo>
                    <a:lnTo>
                      <a:pt x="6" y="40"/>
                    </a:lnTo>
                    <a:cubicBezTo>
                      <a:pt x="5" y="42"/>
                      <a:pt x="4" y="43"/>
                      <a:pt x="3" y="45"/>
                    </a:cubicBezTo>
                    <a:cubicBezTo>
                      <a:pt x="1" y="49"/>
                      <a:pt x="0" y="53"/>
                      <a:pt x="0" y="57"/>
                    </a:cubicBezTo>
                    <a:cubicBezTo>
                      <a:pt x="0" y="58"/>
                      <a:pt x="0" y="59"/>
                      <a:pt x="0" y="60"/>
                    </a:cubicBezTo>
                    <a:lnTo>
                      <a:pt x="0" y="60"/>
                    </a:lnTo>
                    <a:cubicBezTo>
                      <a:pt x="0" y="62"/>
                      <a:pt x="0" y="64"/>
                      <a:pt x="2" y="66"/>
                    </a:cubicBezTo>
                    <a:cubicBezTo>
                      <a:pt x="4" y="70"/>
                      <a:pt x="8" y="73"/>
                      <a:pt x="11" y="75"/>
                    </a:cubicBezTo>
                    <a:cubicBezTo>
                      <a:pt x="12" y="76"/>
                      <a:pt x="13" y="76"/>
                      <a:pt x="13" y="76"/>
                    </a:cubicBezTo>
                    <a:lnTo>
                      <a:pt x="13" y="76"/>
                    </a:lnTo>
                    <a:cubicBezTo>
                      <a:pt x="22" y="81"/>
                      <a:pt x="31" y="84"/>
                      <a:pt x="41" y="84"/>
                    </a:cubicBezTo>
                    <a:lnTo>
                      <a:pt x="41" y="84"/>
                    </a:lnTo>
                    <a:cubicBezTo>
                      <a:pt x="43" y="84"/>
                      <a:pt x="45" y="84"/>
                      <a:pt x="46" y="84"/>
                    </a:cubicBezTo>
                    <a:cubicBezTo>
                      <a:pt x="56" y="84"/>
                      <a:pt x="66" y="83"/>
                      <a:pt x="75" y="80"/>
                    </a:cubicBezTo>
                    <a:lnTo>
                      <a:pt x="75" y="80"/>
                    </a:lnTo>
                    <a:cubicBezTo>
                      <a:pt x="88" y="77"/>
                      <a:pt x="100" y="72"/>
                      <a:pt x="111" y="65"/>
                    </a:cubicBezTo>
                    <a:lnTo>
                      <a:pt x="112" y="65"/>
                    </a:lnTo>
                    <a:lnTo>
                      <a:pt x="112" y="65"/>
                    </a:lnTo>
                    <a:cubicBezTo>
                      <a:pt x="112" y="64"/>
                      <a:pt x="113" y="64"/>
                      <a:pt x="114" y="63"/>
                    </a:cubicBezTo>
                    <a:cubicBezTo>
                      <a:pt x="123" y="58"/>
                      <a:pt x="131" y="52"/>
                      <a:pt x="138" y="44"/>
                    </a:cubicBezTo>
                    <a:lnTo>
                      <a:pt x="138" y="44"/>
                    </a:lnTo>
                    <a:cubicBezTo>
                      <a:pt x="139" y="43"/>
                      <a:pt x="141" y="41"/>
                      <a:pt x="142" y="39"/>
                    </a:cubicBezTo>
                    <a:cubicBezTo>
                      <a:pt x="144" y="36"/>
                      <a:pt x="145" y="32"/>
                      <a:pt x="145" y="28"/>
                    </a:cubicBezTo>
                    <a:cubicBezTo>
                      <a:pt x="145" y="24"/>
                      <a:pt x="144" y="21"/>
                      <a:pt x="142" y="18"/>
                    </a:cubicBezTo>
                    <a:cubicBezTo>
                      <a:pt x="140" y="14"/>
                      <a:pt x="137" y="12"/>
                      <a:pt x="134" y="10"/>
                    </a:cubicBezTo>
                    <a:cubicBezTo>
                      <a:pt x="133" y="9"/>
                      <a:pt x="132" y="9"/>
                      <a:pt x="131" y="8"/>
                    </a:cubicBezTo>
                    <a:moveTo>
                      <a:pt x="128" y="43"/>
                    </a:moveTo>
                    <a:lnTo>
                      <a:pt x="128" y="43"/>
                    </a:lnTo>
                    <a:cubicBezTo>
                      <a:pt x="122" y="49"/>
                      <a:pt x="115" y="54"/>
                      <a:pt x="107" y="59"/>
                    </a:cubicBezTo>
                    <a:cubicBezTo>
                      <a:pt x="105" y="60"/>
                      <a:pt x="105" y="60"/>
                      <a:pt x="104" y="61"/>
                    </a:cubicBezTo>
                    <a:lnTo>
                      <a:pt x="104" y="61"/>
                    </a:lnTo>
                    <a:lnTo>
                      <a:pt x="103" y="61"/>
                    </a:lnTo>
                    <a:cubicBezTo>
                      <a:pt x="93" y="67"/>
                      <a:pt x="83" y="71"/>
                      <a:pt x="73" y="74"/>
                    </a:cubicBezTo>
                    <a:lnTo>
                      <a:pt x="73" y="74"/>
                    </a:lnTo>
                    <a:cubicBezTo>
                      <a:pt x="64" y="77"/>
                      <a:pt x="56" y="78"/>
                      <a:pt x="47" y="78"/>
                    </a:cubicBezTo>
                    <a:cubicBezTo>
                      <a:pt x="46" y="78"/>
                      <a:pt x="45" y="78"/>
                      <a:pt x="44" y="78"/>
                    </a:cubicBezTo>
                    <a:lnTo>
                      <a:pt x="44" y="78"/>
                    </a:lnTo>
                    <a:cubicBezTo>
                      <a:pt x="36" y="78"/>
                      <a:pt x="28" y="76"/>
                      <a:pt x="21" y="72"/>
                    </a:cubicBezTo>
                    <a:lnTo>
                      <a:pt x="21" y="72"/>
                    </a:lnTo>
                    <a:cubicBezTo>
                      <a:pt x="20" y="72"/>
                      <a:pt x="20" y="71"/>
                      <a:pt x="19" y="71"/>
                    </a:cubicBezTo>
                    <a:cubicBezTo>
                      <a:pt x="16" y="69"/>
                      <a:pt x="14" y="67"/>
                      <a:pt x="12" y="64"/>
                    </a:cubicBezTo>
                    <a:cubicBezTo>
                      <a:pt x="11" y="62"/>
                      <a:pt x="11" y="61"/>
                      <a:pt x="10" y="59"/>
                    </a:cubicBezTo>
                    <a:lnTo>
                      <a:pt x="10" y="59"/>
                    </a:lnTo>
                    <a:cubicBezTo>
                      <a:pt x="10" y="58"/>
                      <a:pt x="10" y="58"/>
                      <a:pt x="10" y="57"/>
                    </a:cubicBezTo>
                    <a:cubicBezTo>
                      <a:pt x="10" y="54"/>
                      <a:pt x="11" y="50"/>
                      <a:pt x="13" y="47"/>
                    </a:cubicBezTo>
                    <a:cubicBezTo>
                      <a:pt x="14" y="45"/>
                      <a:pt x="15" y="43"/>
                      <a:pt x="17" y="42"/>
                    </a:cubicBezTo>
                    <a:lnTo>
                      <a:pt x="17" y="42"/>
                    </a:lnTo>
                    <a:cubicBezTo>
                      <a:pt x="23" y="36"/>
                      <a:pt x="29" y="29"/>
                      <a:pt x="37" y="25"/>
                    </a:cubicBezTo>
                    <a:cubicBezTo>
                      <a:pt x="38" y="24"/>
                      <a:pt x="39" y="24"/>
                      <a:pt x="40" y="24"/>
                    </a:cubicBezTo>
                    <a:lnTo>
                      <a:pt x="40" y="24"/>
                    </a:lnTo>
                    <a:cubicBezTo>
                      <a:pt x="41" y="24"/>
                      <a:pt x="41" y="23"/>
                      <a:pt x="41" y="23"/>
                    </a:cubicBezTo>
                    <a:cubicBezTo>
                      <a:pt x="51" y="18"/>
                      <a:pt x="61" y="13"/>
                      <a:pt x="72" y="10"/>
                    </a:cubicBezTo>
                    <a:lnTo>
                      <a:pt x="72" y="10"/>
                    </a:lnTo>
                    <a:cubicBezTo>
                      <a:pt x="80" y="8"/>
                      <a:pt x="89" y="7"/>
                      <a:pt x="97" y="7"/>
                    </a:cubicBezTo>
                    <a:cubicBezTo>
                      <a:pt x="98" y="7"/>
                      <a:pt x="99" y="7"/>
                      <a:pt x="100" y="7"/>
                    </a:cubicBezTo>
                    <a:lnTo>
                      <a:pt x="100" y="7"/>
                    </a:lnTo>
                    <a:cubicBezTo>
                      <a:pt x="108" y="7"/>
                      <a:pt x="116" y="9"/>
                      <a:pt x="123" y="13"/>
                    </a:cubicBezTo>
                    <a:lnTo>
                      <a:pt x="123" y="13"/>
                    </a:lnTo>
                    <a:cubicBezTo>
                      <a:pt x="124" y="13"/>
                      <a:pt x="124" y="13"/>
                      <a:pt x="125" y="13"/>
                    </a:cubicBezTo>
                    <a:cubicBezTo>
                      <a:pt x="128" y="15"/>
                      <a:pt x="130" y="18"/>
                      <a:pt x="132" y="21"/>
                    </a:cubicBezTo>
                    <a:cubicBezTo>
                      <a:pt x="133" y="22"/>
                      <a:pt x="133" y="24"/>
                      <a:pt x="134" y="26"/>
                    </a:cubicBezTo>
                    <a:lnTo>
                      <a:pt x="134" y="26"/>
                    </a:lnTo>
                    <a:lnTo>
                      <a:pt x="134" y="27"/>
                    </a:lnTo>
                    <a:cubicBezTo>
                      <a:pt x="134" y="31"/>
                      <a:pt x="133" y="35"/>
                      <a:pt x="131" y="38"/>
                    </a:cubicBezTo>
                    <a:cubicBezTo>
                      <a:pt x="130" y="40"/>
                      <a:pt x="129" y="41"/>
                      <a:pt x="128" y="4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" name="Google Shape;809;p30">
                <a:extLst>
                  <a:ext uri="{FF2B5EF4-FFF2-40B4-BE49-F238E27FC236}">
                    <a16:creationId xmlns:a16="http://schemas.microsoft.com/office/drawing/2014/main" id="{64D8E038-63DA-CF6E-A9DE-D2B130224606}"/>
                  </a:ext>
                </a:extLst>
              </p:cNvPr>
              <p:cNvSpPr/>
              <p:nvPr/>
            </p:nvSpPr>
            <p:spPr>
              <a:xfrm>
                <a:off x="7933455" y="2444748"/>
                <a:ext cx="52560" cy="30240"/>
              </a:xfrm>
              <a:custGeom>
                <a:avLst/>
                <a:gdLst/>
                <a:ahLst/>
                <a:cxnLst/>
                <a:rect l="l" t="t" r="r" b="b"/>
                <a:pathLst>
                  <a:path w="146" h="84" extrusionOk="0">
                    <a:moveTo>
                      <a:pt x="33" y="19"/>
                    </a:moveTo>
                    <a:lnTo>
                      <a:pt x="33" y="19"/>
                    </a:lnTo>
                    <a:cubicBezTo>
                      <a:pt x="32" y="20"/>
                      <a:pt x="31" y="20"/>
                      <a:pt x="30" y="21"/>
                    </a:cubicBezTo>
                    <a:cubicBezTo>
                      <a:pt x="22" y="26"/>
                      <a:pt x="14" y="32"/>
                      <a:pt x="7" y="40"/>
                    </a:cubicBezTo>
                    <a:lnTo>
                      <a:pt x="7" y="40"/>
                    </a:lnTo>
                    <a:cubicBezTo>
                      <a:pt x="6" y="41"/>
                      <a:pt x="4" y="43"/>
                      <a:pt x="3" y="45"/>
                    </a:cubicBezTo>
                    <a:cubicBezTo>
                      <a:pt x="1" y="48"/>
                      <a:pt x="0" y="52"/>
                      <a:pt x="0" y="56"/>
                    </a:cubicBezTo>
                    <a:cubicBezTo>
                      <a:pt x="0" y="59"/>
                      <a:pt x="1" y="62"/>
                      <a:pt x="3" y="66"/>
                    </a:cubicBezTo>
                    <a:cubicBezTo>
                      <a:pt x="5" y="69"/>
                      <a:pt x="8" y="72"/>
                      <a:pt x="11" y="74"/>
                    </a:cubicBezTo>
                    <a:cubicBezTo>
                      <a:pt x="12" y="75"/>
                      <a:pt x="13" y="75"/>
                      <a:pt x="14" y="76"/>
                    </a:cubicBezTo>
                    <a:lnTo>
                      <a:pt x="14" y="76"/>
                    </a:lnTo>
                    <a:cubicBezTo>
                      <a:pt x="22" y="80"/>
                      <a:pt x="32" y="83"/>
                      <a:pt x="41" y="83"/>
                    </a:cubicBezTo>
                    <a:lnTo>
                      <a:pt x="41" y="83"/>
                    </a:lnTo>
                    <a:cubicBezTo>
                      <a:pt x="43" y="83"/>
                      <a:pt x="45" y="83"/>
                      <a:pt x="47" y="83"/>
                    </a:cubicBezTo>
                    <a:cubicBezTo>
                      <a:pt x="57" y="83"/>
                      <a:pt x="67" y="82"/>
                      <a:pt x="76" y="80"/>
                    </a:cubicBezTo>
                    <a:lnTo>
                      <a:pt x="76" y="80"/>
                    </a:lnTo>
                    <a:cubicBezTo>
                      <a:pt x="88" y="76"/>
                      <a:pt x="100" y="71"/>
                      <a:pt x="111" y="65"/>
                    </a:cubicBezTo>
                    <a:cubicBezTo>
                      <a:pt x="112" y="65"/>
                      <a:pt x="112" y="65"/>
                      <a:pt x="112" y="64"/>
                    </a:cubicBezTo>
                    <a:lnTo>
                      <a:pt x="112" y="64"/>
                    </a:lnTo>
                    <a:cubicBezTo>
                      <a:pt x="113" y="64"/>
                      <a:pt x="114" y="63"/>
                      <a:pt x="115" y="63"/>
                    </a:cubicBezTo>
                    <a:cubicBezTo>
                      <a:pt x="124" y="58"/>
                      <a:pt x="132" y="51"/>
                      <a:pt x="138" y="44"/>
                    </a:cubicBezTo>
                    <a:lnTo>
                      <a:pt x="138" y="44"/>
                    </a:lnTo>
                    <a:cubicBezTo>
                      <a:pt x="140" y="42"/>
                      <a:pt x="141" y="41"/>
                      <a:pt x="142" y="39"/>
                    </a:cubicBezTo>
                    <a:cubicBezTo>
                      <a:pt x="144" y="35"/>
                      <a:pt x="145" y="31"/>
                      <a:pt x="145" y="27"/>
                    </a:cubicBezTo>
                    <a:cubicBezTo>
                      <a:pt x="145" y="26"/>
                      <a:pt x="145" y="25"/>
                      <a:pt x="145" y="24"/>
                    </a:cubicBezTo>
                    <a:lnTo>
                      <a:pt x="145" y="24"/>
                    </a:lnTo>
                    <a:cubicBezTo>
                      <a:pt x="144" y="21"/>
                      <a:pt x="143" y="20"/>
                      <a:pt x="142" y="18"/>
                    </a:cubicBezTo>
                    <a:cubicBezTo>
                      <a:pt x="139" y="14"/>
                      <a:pt x="136" y="12"/>
                      <a:pt x="133" y="9"/>
                    </a:cubicBezTo>
                    <a:cubicBezTo>
                      <a:pt x="132" y="8"/>
                      <a:pt x="132" y="8"/>
                      <a:pt x="132" y="8"/>
                    </a:cubicBezTo>
                    <a:lnTo>
                      <a:pt x="132" y="8"/>
                    </a:lnTo>
                    <a:cubicBezTo>
                      <a:pt x="123" y="3"/>
                      <a:pt x="114" y="0"/>
                      <a:pt x="104" y="0"/>
                    </a:cubicBezTo>
                    <a:lnTo>
                      <a:pt x="104" y="0"/>
                    </a:lnTo>
                    <a:cubicBezTo>
                      <a:pt x="102" y="0"/>
                      <a:pt x="100" y="0"/>
                      <a:pt x="98" y="0"/>
                    </a:cubicBezTo>
                    <a:cubicBezTo>
                      <a:pt x="89" y="0"/>
                      <a:pt x="79" y="1"/>
                      <a:pt x="70" y="4"/>
                    </a:cubicBezTo>
                    <a:lnTo>
                      <a:pt x="70" y="4"/>
                    </a:lnTo>
                    <a:cubicBezTo>
                      <a:pt x="57" y="7"/>
                      <a:pt x="46" y="12"/>
                      <a:pt x="35" y="18"/>
                    </a:cubicBezTo>
                    <a:cubicBezTo>
                      <a:pt x="34" y="19"/>
                      <a:pt x="34" y="19"/>
                      <a:pt x="33" y="19"/>
                    </a:cubicBezTo>
                    <a:moveTo>
                      <a:pt x="101" y="6"/>
                    </a:moveTo>
                    <a:lnTo>
                      <a:pt x="101" y="6"/>
                    </a:lnTo>
                    <a:cubicBezTo>
                      <a:pt x="109" y="6"/>
                      <a:pt x="117" y="8"/>
                      <a:pt x="124" y="12"/>
                    </a:cubicBezTo>
                    <a:lnTo>
                      <a:pt x="124" y="12"/>
                    </a:lnTo>
                    <a:lnTo>
                      <a:pt x="125" y="13"/>
                    </a:lnTo>
                    <a:cubicBezTo>
                      <a:pt x="128" y="15"/>
                      <a:pt x="131" y="17"/>
                      <a:pt x="132" y="20"/>
                    </a:cubicBezTo>
                    <a:cubicBezTo>
                      <a:pt x="133" y="22"/>
                      <a:pt x="134" y="23"/>
                      <a:pt x="135" y="25"/>
                    </a:cubicBezTo>
                    <a:lnTo>
                      <a:pt x="135" y="25"/>
                    </a:lnTo>
                    <a:cubicBezTo>
                      <a:pt x="135" y="26"/>
                      <a:pt x="135" y="26"/>
                      <a:pt x="135" y="27"/>
                    </a:cubicBezTo>
                    <a:cubicBezTo>
                      <a:pt x="135" y="30"/>
                      <a:pt x="134" y="34"/>
                      <a:pt x="132" y="37"/>
                    </a:cubicBezTo>
                    <a:cubicBezTo>
                      <a:pt x="131" y="39"/>
                      <a:pt x="130" y="41"/>
                      <a:pt x="128" y="42"/>
                    </a:cubicBezTo>
                    <a:lnTo>
                      <a:pt x="128" y="42"/>
                    </a:lnTo>
                    <a:cubicBezTo>
                      <a:pt x="122" y="48"/>
                      <a:pt x="115" y="54"/>
                      <a:pt x="108" y="59"/>
                    </a:cubicBezTo>
                    <a:cubicBezTo>
                      <a:pt x="107" y="59"/>
                      <a:pt x="106" y="60"/>
                      <a:pt x="105" y="60"/>
                    </a:cubicBezTo>
                    <a:lnTo>
                      <a:pt x="105" y="60"/>
                    </a:lnTo>
                    <a:cubicBezTo>
                      <a:pt x="104" y="60"/>
                      <a:pt x="104" y="60"/>
                      <a:pt x="104" y="61"/>
                    </a:cubicBezTo>
                    <a:cubicBezTo>
                      <a:pt x="94" y="66"/>
                      <a:pt x="84" y="71"/>
                      <a:pt x="73" y="74"/>
                    </a:cubicBezTo>
                    <a:lnTo>
                      <a:pt x="73" y="74"/>
                    </a:lnTo>
                    <a:cubicBezTo>
                      <a:pt x="65" y="76"/>
                      <a:pt x="56" y="77"/>
                      <a:pt x="48" y="77"/>
                    </a:cubicBezTo>
                    <a:cubicBezTo>
                      <a:pt x="47" y="77"/>
                      <a:pt x="46" y="77"/>
                      <a:pt x="44" y="77"/>
                    </a:cubicBezTo>
                    <a:lnTo>
                      <a:pt x="44" y="77"/>
                    </a:lnTo>
                    <a:cubicBezTo>
                      <a:pt x="36" y="77"/>
                      <a:pt x="29" y="75"/>
                      <a:pt x="22" y="71"/>
                    </a:cubicBezTo>
                    <a:lnTo>
                      <a:pt x="22" y="71"/>
                    </a:lnTo>
                    <a:cubicBezTo>
                      <a:pt x="21" y="71"/>
                      <a:pt x="21" y="71"/>
                      <a:pt x="20" y="71"/>
                    </a:cubicBezTo>
                    <a:cubicBezTo>
                      <a:pt x="16" y="69"/>
                      <a:pt x="15" y="66"/>
                      <a:pt x="13" y="63"/>
                    </a:cubicBezTo>
                    <a:cubicBezTo>
                      <a:pt x="12" y="62"/>
                      <a:pt x="11" y="60"/>
                      <a:pt x="11" y="58"/>
                    </a:cubicBezTo>
                    <a:lnTo>
                      <a:pt x="11" y="58"/>
                    </a:lnTo>
                    <a:lnTo>
                      <a:pt x="11" y="57"/>
                    </a:lnTo>
                    <a:cubicBezTo>
                      <a:pt x="11" y="53"/>
                      <a:pt x="12" y="49"/>
                      <a:pt x="14" y="46"/>
                    </a:cubicBezTo>
                    <a:cubicBezTo>
                      <a:pt x="15" y="44"/>
                      <a:pt x="16" y="43"/>
                      <a:pt x="17" y="42"/>
                    </a:cubicBezTo>
                    <a:lnTo>
                      <a:pt x="17" y="42"/>
                    </a:lnTo>
                    <a:cubicBezTo>
                      <a:pt x="23" y="35"/>
                      <a:pt x="30" y="29"/>
                      <a:pt x="38" y="25"/>
                    </a:cubicBezTo>
                    <a:cubicBezTo>
                      <a:pt x="39" y="24"/>
                      <a:pt x="40" y="24"/>
                      <a:pt x="40" y="24"/>
                    </a:cubicBezTo>
                    <a:lnTo>
                      <a:pt x="40" y="24"/>
                    </a:lnTo>
                    <a:cubicBezTo>
                      <a:pt x="41" y="23"/>
                      <a:pt x="41" y="23"/>
                      <a:pt x="42" y="23"/>
                    </a:cubicBezTo>
                    <a:cubicBezTo>
                      <a:pt x="51" y="17"/>
                      <a:pt x="61" y="13"/>
                      <a:pt x="72" y="10"/>
                    </a:cubicBezTo>
                    <a:lnTo>
                      <a:pt x="72" y="10"/>
                    </a:lnTo>
                    <a:cubicBezTo>
                      <a:pt x="81" y="7"/>
                      <a:pt x="89" y="6"/>
                      <a:pt x="98" y="6"/>
                    </a:cubicBezTo>
                    <a:cubicBezTo>
                      <a:pt x="99" y="6"/>
                      <a:pt x="100" y="6"/>
                      <a:pt x="101" y="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" name="Google Shape;810;p30">
                <a:extLst>
                  <a:ext uri="{FF2B5EF4-FFF2-40B4-BE49-F238E27FC236}">
                    <a16:creationId xmlns:a16="http://schemas.microsoft.com/office/drawing/2014/main" id="{37F5E26B-C178-FE5B-3727-8382626528E1}"/>
                  </a:ext>
                </a:extLst>
              </p:cNvPr>
              <p:cNvSpPr/>
              <p:nvPr/>
            </p:nvSpPr>
            <p:spPr>
              <a:xfrm>
                <a:off x="7965135" y="2457707"/>
                <a:ext cx="44640" cy="31320"/>
              </a:xfrm>
              <a:custGeom>
                <a:avLst/>
                <a:gdLst/>
                <a:ahLst/>
                <a:cxnLst/>
                <a:rect l="l" t="t" r="r" b="b"/>
                <a:pathLst>
                  <a:path w="124" h="87" extrusionOk="0">
                    <a:moveTo>
                      <a:pt x="7" y="86"/>
                    </a:moveTo>
                    <a:lnTo>
                      <a:pt x="123" y="19"/>
                    </a:lnTo>
                    <a:lnTo>
                      <a:pt x="91" y="0"/>
                    </a:lnTo>
                    <a:lnTo>
                      <a:pt x="84" y="5"/>
                    </a:lnTo>
                    <a:lnTo>
                      <a:pt x="108" y="19"/>
                    </a:lnTo>
                    <a:lnTo>
                      <a:pt x="0" y="82"/>
                    </a:lnTo>
                    <a:lnTo>
                      <a:pt x="7" y="86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6" name="Google Shape;811;p30">
                <a:extLst>
                  <a:ext uri="{FF2B5EF4-FFF2-40B4-BE49-F238E27FC236}">
                    <a16:creationId xmlns:a16="http://schemas.microsoft.com/office/drawing/2014/main" id="{F08A86BA-51BD-8CC2-BA67-A11AA1D467AB}"/>
                  </a:ext>
                </a:extLst>
              </p:cNvPr>
              <p:cNvSpPr/>
              <p:nvPr/>
            </p:nvSpPr>
            <p:spPr>
              <a:xfrm>
                <a:off x="7983135" y="2468508"/>
                <a:ext cx="45000" cy="30960"/>
              </a:xfrm>
              <a:custGeom>
                <a:avLst/>
                <a:gdLst/>
                <a:ahLst/>
                <a:cxnLst/>
                <a:rect l="l" t="t" r="r" b="b"/>
                <a:pathLst>
                  <a:path w="125" h="86" extrusionOk="0">
                    <a:moveTo>
                      <a:pt x="8" y="85"/>
                    </a:moveTo>
                    <a:lnTo>
                      <a:pt x="124" y="18"/>
                    </a:lnTo>
                    <a:lnTo>
                      <a:pt x="92" y="0"/>
                    </a:lnTo>
                    <a:lnTo>
                      <a:pt x="84" y="4"/>
                    </a:lnTo>
                    <a:lnTo>
                      <a:pt x="109" y="18"/>
                    </a:lnTo>
                    <a:lnTo>
                      <a:pt x="0" y="81"/>
                    </a:lnTo>
                    <a:lnTo>
                      <a:pt x="8" y="85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7" name="Google Shape;812;p30">
                <a:extLst>
                  <a:ext uri="{FF2B5EF4-FFF2-40B4-BE49-F238E27FC236}">
                    <a16:creationId xmlns:a16="http://schemas.microsoft.com/office/drawing/2014/main" id="{1CB90CD2-30D0-D7D7-D8C3-C790099FCBD2}"/>
                  </a:ext>
                </a:extLst>
              </p:cNvPr>
              <p:cNvSpPr/>
              <p:nvPr/>
            </p:nvSpPr>
            <p:spPr>
              <a:xfrm>
                <a:off x="8004015" y="2485428"/>
                <a:ext cx="52560" cy="30600"/>
              </a:xfrm>
              <a:custGeom>
                <a:avLst/>
                <a:gdLst/>
                <a:ahLst/>
                <a:cxnLst/>
                <a:rect l="l" t="t" r="r" b="b"/>
                <a:pathLst>
                  <a:path w="146" h="85" extrusionOk="0">
                    <a:moveTo>
                      <a:pt x="132" y="8"/>
                    </a:moveTo>
                    <a:lnTo>
                      <a:pt x="132" y="8"/>
                    </a:lnTo>
                    <a:cubicBezTo>
                      <a:pt x="123" y="3"/>
                      <a:pt x="114" y="1"/>
                      <a:pt x="104" y="0"/>
                    </a:cubicBezTo>
                    <a:lnTo>
                      <a:pt x="104" y="0"/>
                    </a:lnTo>
                    <a:cubicBezTo>
                      <a:pt x="102" y="0"/>
                      <a:pt x="100" y="0"/>
                      <a:pt x="98" y="0"/>
                    </a:cubicBezTo>
                    <a:cubicBezTo>
                      <a:pt x="89" y="0"/>
                      <a:pt x="79" y="1"/>
                      <a:pt x="69" y="4"/>
                    </a:cubicBezTo>
                    <a:lnTo>
                      <a:pt x="69" y="4"/>
                    </a:lnTo>
                    <a:cubicBezTo>
                      <a:pt x="57" y="7"/>
                      <a:pt x="45" y="12"/>
                      <a:pt x="34" y="19"/>
                    </a:cubicBezTo>
                    <a:lnTo>
                      <a:pt x="33" y="19"/>
                    </a:lnTo>
                    <a:lnTo>
                      <a:pt x="33" y="19"/>
                    </a:lnTo>
                    <a:cubicBezTo>
                      <a:pt x="32" y="20"/>
                      <a:pt x="31" y="20"/>
                      <a:pt x="30" y="21"/>
                    </a:cubicBezTo>
                    <a:cubicBezTo>
                      <a:pt x="22" y="26"/>
                      <a:pt x="14" y="32"/>
                      <a:pt x="7" y="40"/>
                    </a:cubicBezTo>
                    <a:lnTo>
                      <a:pt x="7" y="40"/>
                    </a:lnTo>
                    <a:cubicBezTo>
                      <a:pt x="5" y="42"/>
                      <a:pt x="4" y="43"/>
                      <a:pt x="3" y="45"/>
                    </a:cubicBezTo>
                    <a:cubicBezTo>
                      <a:pt x="1" y="48"/>
                      <a:pt x="0" y="52"/>
                      <a:pt x="0" y="56"/>
                    </a:cubicBezTo>
                    <a:cubicBezTo>
                      <a:pt x="0" y="60"/>
                      <a:pt x="1" y="63"/>
                      <a:pt x="3" y="67"/>
                    </a:cubicBezTo>
                    <a:cubicBezTo>
                      <a:pt x="5" y="70"/>
                      <a:pt x="8" y="72"/>
                      <a:pt x="11" y="74"/>
                    </a:cubicBezTo>
                    <a:cubicBezTo>
                      <a:pt x="12" y="74"/>
                      <a:pt x="13" y="75"/>
                      <a:pt x="14" y="76"/>
                    </a:cubicBezTo>
                    <a:lnTo>
                      <a:pt x="14" y="76"/>
                    </a:lnTo>
                    <a:cubicBezTo>
                      <a:pt x="22" y="80"/>
                      <a:pt x="32" y="83"/>
                      <a:pt x="41" y="83"/>
                    </a:cubicBezTo>
                    <a:lnTo>
                      <a:pt x="41" y="83"/>
                    </a:lnTo>
                    <a:cubicBezTo>
                      <a:pt x="43" y="84"/>
                      <a:pt x="45" y="84"/>
                      <a:pt x="47" y="84"/>
                    </a:cubicBezTo>
                    <a:cubicBezTo>
                      <a:pt x="57" y="84"/>
                      <a:pt x="66" y="82"/>
                      <a:pt x="76" y="80"/>
                    </a:cubicBezTo>
                    <a:lnTo>
                      <a:pt x="76" y="80"/>
                    </a:lnTo>
                    <a:cubicBezTo>
                      <a:pt x="88" y="76"/>
                      <a:pt x="100" y="71"/>
                      <a:pt x="111" y="65"/>
                    </a:cubicBezTo>
                    <a:cubicBezTo>
                      <a:pt x="111" y="65"/>
                      <a:pt x="112" y="65"/>
                      <a:pt x="112" y="64"/>
                    </a:cubicBezTo>
                    <a:lnTo>
                      <a:pt x="112" y="64"/>
                    </a:lnTo>
                    <a:cubicBezTo>
                      <a:pt x="113" y="64"/>
                      <a:pt x="114" y="63"/>
                      <a:pt x="115" y="63"/>
                    </a:cubicBezTo>
                    <a:cubicBezTo>
                      <a:pt x="124" y="58"/>
                      <a:pt x="132" y="51"/>
                      <a:pt x="138" y="44"/>
                    </a:cubicBezTo>
                    <a:lnTo>
                      <a:pt x="138" y="44"/>
                    </a:lnTo>
                    <a:cubicBezTo>
                      <a:pt x="140" y="42"/>
                      <a:pt x="141" y="41"/>
                      <a:pt x="142" y="39"/>
                    </a:cubicBezTo>
                    <a:cubicBezTo>
                      <a:pt x="144" y="35"/>
                      <a:pt x="145" y="31"/>
                      <a:pt x="145" y="27"/>
                    </a:cubicBezTo>
                    <a:cubicBezTo>
                      <a:pt x="145" y="26"/>
                      <a:pt x="145" y="25"/>
                      <a:pt x="145" y="24"/>
                    </a:cubicBezTo>
                    <a:lnTo>
                      <a:pt x="145" y="24"/>
                    </a:lnTo>
                    <a:cubicBezTo>
                      <a:pt x="144" y="22"/>
                      <a:pt x="143" y="20"/>
                      <a:pt x="142" y="18"/>
                    </a:cubicBezTo>
                    <a:cubicBezTo>
                      <a:pt x="140" y="14"/>
                      <a:pt x="137" y="11"/>
                      <a:pt x="133" y="9"/>
                    </a:cubicBezTo>
                    <a:cubicBezTo>
                      <a:pt x="133" y="8"/>
                      <a:pt x="132" y="8"/>
                      <a:pt x="132" y="8"/>
                    </a:cubicBezTo>
                    <a:moveTo>
                      <a:pt x="128" y="42"/>
                    </a:moveTo>
                    <a:lnTo>
                      <a:pt x="128" y="42"/>
                    </a:lnTo>
                    <a:cubicBezTo>
                      <a:pt x="122" y="49"/>
                      <a:pt x="115" y="54"/>
                      <a:pt x="107" y="59"/>
                    </a:cubicBezTo>
                    <a:cubicBezTo>
                      <a:pt x="106" y="59"/>
                      <a:pt x="106" y="60"/>
                      <a:pt x="105" y="60"/>
                    </a:cubicBezTo>
                    <a:lnTo>
                      <a:pt x="105" y="60"/>
                    </a:lnTo>
                    <a:cubicBezTo>
                      <a:pt x="104" y="61"/>
                      <a:pt x="104" y="61"/>
                      <a:pt x="104" y="61"/>
                    </a:cubicBezTo>
                    <a:cubicBezTo>
                      <a:pt x="94" y="67"/>
                      <a:pt x="84" y="71"/>
                      <a:pt x="73" y="74"/>
                    </a:cubicBezTo>
                    <a:lnTo>
                      <a:pt x="73" y="74"/>
                    </a:lnTo>
                    <a:cubicBezTo>
                      <a:pt x="65" y="76"/>
                      <a:pt x="56" y="78"/>
                      <a:pt x="48" y="78"/>
                    </a:cubicBezTo>
                    <a:cubicBezTo>
                      <a:pt x="46" y="78"/>
                      <a:pt x="45" y="78"/>
                      <a:pt x="44" y="78"/>
                    </a:cubicBezTo>
                    <a:lnTo>
                      <a:pt x="44" y="78"/>
                    </a:lnTo>
                    <a:cubicBezTo>
                      <a:pt x="36" y="77"/>
                      <a:pt x="29" y="75"/>
                      <a:pt x="22" y="72"/>
                    </a:cubicBezTo>
                    <a:lnTo>
                      <a:pt x="22" y="72"/>
                    </a:lnTo>
                    <a:cubicBezTo>
                      <a:pt x="21" y="71"/>
                      <a:pt x="20" y="71"/>
                      <a:pt x="20" y="71"/>
                    </a:cubicBezTo>
                    <a:cubicBezTo>
                      <a:pt x="17" y="69"/>
                      <a:pt x="15" y="67"/>
                      <a:pt x="13" y="64"/>
                    </a:cubicBezTo>
                    <a:cubicBezTo>
                      <a:pt x="12" y="62"/>
                      <a:pt x="11" y="60"/>
                      <a:pt x="11" y="58"/>
                    </a:cubicBezTo>
                    <a:lnTo>
                      <a:pt x="11" y="58"/>
                    </a:lnTo>
                    <a:lnTo>
                      <a:pt x="11" y="57"/>
                    </a:lnTo>
                    <a:cubicBezTo>
                      <a:pt x="11" y="53"/>
                      <a:pt x="12" y="49"/>
                      <a:pt x="14" y="46"/>
                    </a:cubicBezTo>
                    <a:cubicBezTo>
                      <a:pt x="15" y="45"/>
                      <a:pt x="16" y="43"/>
                      <a:pt x="17" y="42"/>
                    </a:cubicBezTo>
                    <a:lnTo>
                      <a:pt x="17" y="42"/>
                    </a:lnTo>
                    <a:cubicBezTo>
                      <a:pt x="23" y="35"/>
                      <a:pt x="30" y="29"/>
                      <a:pt x="38" y="25"/>
                    </a:cubicBezTo>
                    <a:cubicBezTo>
                      <a:pt x="39" y="24"/>
                      <a:pt x="40" y="24"/>
                      <a:pt x="41" y="23"/>
                    </a:cubicBezTo>
                    <a:lnTo>
                      <a:pt x="41" y="23"/>
                    </a:lnTo>
                    <a:lnTo>
                      <a:pt x="42" y="23"/>
                    </a:lnTo>
                    <a:cubicBezTo>
                      <a:pt x="51" y="17"/>
                      <a:pt x="62" y="13"/>
                      <a:pt x="72" y="10"/>
                    </a:cubicBezTo>
                    <a:lnTo>
                      <a:pt x="72" y="10"/>
                    </a:lnTo>
                    <a:cubicBezTo>
                      <a:pt x="81" y="7"/>
                      <a:pt x="89" y="6"/>
                      <a:pt x="98" y="6"/>
                    </a:cubicBezTo>
                    <a:cubicBezTo>
                      <a:pt x="99" y="6"/>
                      <a:pt x="100" y="6"/>
                      <a:pt x="101" y="6"/>
                    </a:cubicBezTo>
                    <a:lnTo>
                      <a:pt x="101" y="6"/>
                    </a:lnTo>
                    <a:cubicBezTo>
                      <a:pt x="109" y="6"/>
                      <a:pt x="117" y="8"/>
                      <a:pt x="124" y="12"/>
                    </a:cubicBezTo>
                    <a:lnTo>
                      <a:pt x="124" y="12"/>
                    </a:lnTo>
                    <a:lnTo>
                      <a:pt x="125" y="13"/>
                    </a:lnTo>
                    <a:cubicBezTo>
                      <a:pt x="128" y="15"/>
                      <a:pt x="131" y="17"/>
                      <a:pt x="132" y="20"/>
                    </a:cubicBezTo>
                    <a:cubicBezTo>
                      <a:pt x="133" y="22"/>
                      <a:pt x="134" y="23"/>
                      <a:pt x="135" y="25"/>
                    </a:cubicBezTo>
                    <a:lnTo>
                      <a:pt x="135" y="25"/>
                    </a:lnTo>
                    <a:cubicBezTo>
                      <a:pt x="135" y="26"/>
                      <a:pt x="135" y="26"/>
                      <a:pt x="135" y="27"/>
                    </a:cubicBezTo>
                    <a:cubicBezTo>
                      <a:pt x="135" y="31"/>
                      <a:pt x="134" y="34"/>
                      <a:pt x="132" y="38"/>
                    </a:cubicBezTo>
                    <a:cubicBezTo>
                      <a:pt x="131" y="39"/>
                      <a:pt x="130" y="41"/>
                      <a:pt x="128" y="4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" name="Google Shape;813;p30">
                <a:extLst>
                  <a:ext uri="{FF2B5EF4-FFF2-40B4-BE49-F238E27FC236}">
                    <a16:creationId xmlns:a16="http://schemas.microsoft.com/office/drawing/2014/main" id="{35E887E6-D229-0AEB-D015-B1475B6A2133}"/>
                  </a:ext>
                </a:extLst>
              </p:cNvPr>
              <p:cNvSpPr/>
              <p:nvPr/>
            </p:nvSpPr>
            <p:spPr>
              <a:xfrm>
                <a:off x="8038215" y="2505228"/>
                <a:ext cx="52560" cy="30240"/>
              </a:xfrm>
              <a:custGeom>
                <a:avLst/>
                <a:gdLst/>
                <a:ahLst/>
                <a:cxnLst/>
                <a:rect l="l" t="t" r="r" b="b"/>
                <a:pathLst>
                  <a:path w="146" h="84" extrusionOk="0">
                    <a:moveTo>
                      <a:pt x="131" y="7"/>
                    </a:moveTo>
                    <a:lnTo>
                      <a:pt x="131" y="7"/>
                    </a:lnTo>
                    <a:cubicBezTo>
                      <a:pt x="123" y="3"/>
                      <a:pt x="113" y="0"/>
                      <a:pt x="103" y="0"/>
                    </a:cubicBezTo>
                    <a:lnTo>
                      <a:pt x="103" y="0"/>
                    </a:lnTo>
                    <a:cubicBezTo>
                      <a:pt x="102" y="0"/>
                      <a:pt x="100" y="0"/>
                      <a:pt x="98" y="0"/>
                    </a:cubicBezTo>
                    <a:cubicBezTo>
                      <a:pt x="88" y="0"/>
                      <a:pt x="78" y="1"/>
                      <a:pt x="69" y="4"/>
                    </a:cubicBezTo>
                    <a:lnTo>
                      <a:pt x="69" y="4"/>
                    </a:lnTo>
                    <a:cubicBezTo>
                      <a:pt x="57" y="7"/>
                      <a:pt x="44" y="12"/>
                      <a:pt x="33" y="18"/>
                    </a:cubicBezTo>
                    <a:cubicBezTo>
                      <a:pt x="33" y="19"/>
                      <a:pt x="33" y="19"/>
                      <a:pt x="33" y="19"/>
                    </a:cubicBezTo>
                    <a:lnTo>
                      <a:pt x="33" y="19"/>
                    </a:lnTo>
                    <a:cubicBezTo>
                      <a:pt x="32" y="19"/>
                      <a:pt x="31" y="20"/>
                      <a:pt x="30" y="20"/>
                    </a:cubicBezTo>
                    <a:cubicBezTo>
                      <a:pt x="21" y="25"/>
                      <a:pt x="13" y="32"/>
                      <a:pt x="7" y="40"/>
                    </a:cubicBezTo>
                    <a:lnTo>
                      <a:pt x="7" y="40"/>
                    </a:lnTo>
                    <a:cubicBezTo>
                      <a:pt x="5" y="41"/>
                      <a:pt x="3" y="43"/>
                      <a:pt x="3" y="44"/>
                    </a:cubicBezTo>
                    <a:cubicBezTo>
                      <a:pt x="0" y="48"/>
                      <a:pt x="0" y="52"/>
                      <a:pt x="0" y="57"/>
                    </a:cubicBezTo>
                    <a:cubicBezTo>
                      <a:pt x="0" y="58"/>
                      <a:pt x="0" y="59"/>
                      <a:pt x="0" y="60"/>
                    </a:cubicBezTo>
                    <a:lnTo>
                      <a:pt x="0" y="60"/>
                    </a:lnTo>
                    <a:cubicBezTo>
                      <a:pt x="1" y="62"/>
                      <a:pt x="1" y="64"/>
                      <a:pt x="3" y="66"/>
                    </a:cubicBezTo>
                    <a:cubicBezTo>
                      <a:pt x="5" y="69"/>
                      <a:pt x="7" y="72"/>
                      <a:pt x="11" y="75"/>
                    </a:cubicBezTo>
                    <a:cubicBezTo>
                      <a:pt x="12" y="75"/>
                      <a:pt x="13" y="75"/>
                      <a:pt x="13" y="76"/>
                    </a:cubicBezTo>
                    <a:lnTo>
                      <a:pt x="13" y="76"/>
                    </a:lnTo>
                    <a:cubicBezTo>
                      <a:pt x="22" y="80"/>
                      <a:pt x="31" y="83"/>
                      <a:pt x="41" y="83"/>
                    </a:cubicBezTo>
                    <a:lnTo>
                      <a:pt x="41" y="83"/>
                    </a:lnTo>
                    <a:cubicBezTo>
                      <a:pt x="43" y="83"/>
                      <a:pt x="45" y="83"/>
                      <a:pt x="46" y="83"/>
                    </a:cubicBezTo>
                    <a:cubicBezTo>
                      <a:pt x="56" y="83"/>
                      <a:pt x="66" y="82"/>
                      <a:pt x="75" y="79"/>
                    </a:cubicBezTo>
                    <a:lnTo>
                      <a:pt x="75" y="79"/>
                    </a:lnTo>
                    <a:cubicBezTo>
                      <a:pt x="88" y="76"/>
                      <a:pt x="100" y="71"/>
                      <a:pt x="111" y="65"/>
                    </a:cubicBezTo>
                    <a:cubicBezTo>
                      <a:pt x="111" y="65"/>
                      <a:pt x="111" y="64"/>
                      <a:pt x="112" y="64"/>
                    </a:cubicBezTo>
                    <a:lnTo>
                      <a:pt x="112" y="64"/>
                    </a:lnTo>
                    <a:cubicBezTo>
                      <a:pt x="113" y="64"/>
                      <a:pt x="113" y="63"/>
                      <a:pt x="114" y="63"/>
                    </a:cubicBezTo>
                    <a:cubicBezTo>
                      <a:pt x="123" y="58"/>
                      <a:pt x="131" y="51"/>
                      <a:pt x="138" y="43"/>
                    </a:cubicBezTo>
                    <a:lnTo>
                      <a:pt x="138" y="43"/>
                    </a:lnTo>
                    <a:cubicBezTo>
                      <a:pt x="139" y="42"/>
                      <a:pt x="140" y="40"/>
                      <a:pt x="141" y="39"/>
                    </a:cubicBezTo>
                    <a:cubicBezTo>
                      <a:pt x="143" y="35"/>
                      <a:pt x="145" y="31"/>
                      <a:pt x="145" y="26"/>
                    </a:cubicBezTo>
                    <a:cubicBezTo>
                      <a:pt x="145" y="25"/>
                      <a:pt x="145" y="24"/>
                      <a:pt x="144" y="23"/>
                    </a:cubicBezTo>
                    <a:lnTo>
                      <a:pt x="144" y="23"/>
                    </a:lnTo>
                    <a:cubicBezTo>
                      <a:pt x="144" y="21"/>
                      <a:pt x="143" y="19"/>
                      <a:pt x="142" y="17"/>
                    </a:cubicBezTo>
                    <a:cubicBezTo>
                      <a:pt x="140" y="14"/>
                      <a:pt x="137" y="11"/>
                      <a:pt x="133" y="8"/>
                    </a:cubicBezTo>
                    <a:cubicBezTo>
                      <a:pt x="132" y="8"/>
                      <a:pt x="132" y="8"/>
                      <a:pt x="131" y="7"/>
                    </a:cubicBezTo>
                    <a:moveTo>
                      <a:pt x="128" y="42"/>
                    </a:moveTo>
                    <a:lnTo>
                      <a:pt x="128" y="42"/>
                    </a:lnTo>
                    <a:cubicBezTo>
                      <a:pt x="122" y="48"/>
                      <a:pt x="115" y="54"/>
                      <a:pt x="107" y="59"/>
                    </a:cubicBezTo>
                    <a:cubicBezTo>
                      <a:pt x="106" y="59"/>
                      <a:pt x="105" y="60"/>
                      <a:pt x="104" y="60"/>
                    </a:cubicBezTo>
                    <a:lnTo>
                      <a:pt x="104" y="60"/>
                    </a:lnTo>
                    <a:cubicBezTo>
                      <a:pt x="104" y="60"/>
                      <a:pt x="103" y="60"/>
                      <a:pt x="103" y="61"/>
                    </a:cubicBezTo>
                    <a:cubicBezTo>
                      <a:pt x="94" y="66"/>
                      <a:pt x="83" y="71"/>
                      <a:pt x="73" y="74"/>
                    </a:cubicBezTo>
                    <a:lnTo>
                      <a:pt x="73" y="74"/>
                    </a:lnTo>
                    <a:cubicBezTo>
                      <a:pt x="64" y="76"/>
                      <a:pt x="56" y="77"/>
                      <a:pt x="47" y="77"/>
                    </a:cubicBezTo>
                    <a:cubicBezTo>
                      <a:pt x="46" y="77"/>
                      <a:pt x="45" y="77"/>
                      <a:pt x="44" y="77"/>
                    </a:cubicBezTo>
                    <a:lnTo>
                      <a:pt x="44" y="77"/>
                    </a:lnTo>
                    <a:cubicBezTo>
                      <a:pt x="36" y="77"/>
                      <a:pt x="28" y="75"/>
                      <a:pt x="21" y="71"/>
                    </a:cubicBezTo>
                    <a:lnTo>
                      <a:pt x="21" y="71"/>
                    </a:lnTo>
                    <a:cubicBezTo>
                      <a:pt x="21" y="71"/>
                      <a:pt x="21" y="70"/>
                      <a:pt x="20" y="70"/>
                    </a:cubicBezTo>
                    <a:cubicBezTo>
                      <a:pt x="17" y="68"/>
                      <a:pt x="13" y="66"/>
                      <a:pt x="12" y="63"/>
                    </a:cubicBezTo>
                    <a:cubicBezTo>
                      <a:pt x="11" y="62"/>
                      <a:pt x="11" y="60"/>
                      <a:pt x="10" y="58"/>
                    </a:cubicBezTo>
                    <a:lnTo>
                      <a:pt x="10" y="58"/>
                    </a:lnTo>
                    <a:lnTo>
                      <a:pt x="10" y="57"/>
                    </a:lnTo>
                    <a:cubicBezTo>
                      <a:pt x="10" y="53"/>
                      <a:pt x="11" y="49"/>
                      <a:pt x="13" y="46"/>
                    </a:cubicBezTo>
                    <a:cubicBezTo>
                      <a:pt x="14" y="44"/>
                      <a:pt x="15" y="43"/>
                      <a:pt x="17" y="41"/>
                    </a:cubicBezTo>
                    <a:lnTo>
                      <a:pt x="17" y="41"/>
                    </a:lnTo>
                    <a:cubicBezTo>
                      <a:pt x="23" y="35"/>
                      <a:pt x="30" y="30"/>
                      <a:pt x="38" y="25"/>
                    </a:cubicBezTo>
                    <a:cubicBezTo>
                      <a:pt x="39" y="24"/>
                      <a:pt x="39" y="24"/>
                      <a:pt x="40" y="23"/>
                    </a:cubicBezTo>
                    <a:lnTo>
                      <a:pt x="40" y="23"/>
                    </a:lnTo>
                    <a:cubicBezTo>
                      <a:pt x="41" y="23"/>
                      <a:pt x="41" y="23"/>
                      <a:pt x="41" y="23"/>
                    </a:cubicBezTo>
                    <a:cubicBezTo>
                      <a:pt x="51" y="17"/>
                      <a:pt x="61" y="13"/>
                      <a:pt x="72" y="10"/>
                    </a:cubicBezTo>
                    <a:lnTo>
                      <a:pt x="72" y="10"/>
                    </a:lnTo>
                    <a:cubicBezTo>
                      <a:pt x="80" y="7"/>
                      <a:pt x="89" y="6"/>
                      <a:pt x="97" y="6"/>
                    </a:cubicBezTo>
                    <a:cubicBezTo>
                      <a:pt x="98" y="6"/>
                      <a:pt x="99" y="6"/>
                      <a:pt x="101" y="6"/>
                    </a:cubicBezTo>
                    <a:lnTo>
                      <a:pt x="101" y="6"/>
                    </a:lnTo>
                    <a:cubicBezTo>
                      <a:pt x="108" y="6"/>
                      <a:pt x="116" y="8"/>
                      <a:pt x="123" y="12"/>
                    </a:cubicBezTo>
                    <a:lnTo>
                      <a:pt x="123" y="12"/>
                    </a:lnTo>
                    <a:cubicBezTo>
                      <a:pt x="124" y="12"/>
                      <a:pt x="124" y="13"/>
                      <a:pt x="125" y="13"/>
                    </a:cubicBezTo>
                    <a:cubicBezTo>
                      <a:pt x="128" y="14"/>
                      <a:pt x="130" y="17"/>
                      <a:pt x="132" y="20"/>
                    </a:cubicBezTo>
                    <a:cubicBezTo>
                      <a:pt x="133" y="21"/>
                      <a:pt x="134" y="23"/>
                      <a:pt x="134" y="25"/>
                    </a:cubicBezTo>
                    <a:lnTo>
                      <a:pt x="134" y="25"/>
                    </a:lnTo>
                    <a:cubicBezTo>
                      <a:pt x="134" y="26"/>
                      <a:pt x="134" y="26"/>
                      <a:pt x="134" y="27"/>
                    </a:cubicBezTo>
                    <a:cubicBezTo>
                      <a:pt x="134" y="30"/>
                      <a:pt x="133" y="34"/>
                      <a:pt x="131" y="37"/>
                    </a:cubicBezTo>
                    <a:cubicBezTo>
                      <a:pt x="130" y="39"/>
                      <a:pt x="129" y="41"/>
                      <a:pt x="128" y="4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" name="Google Shape;814;p30">
                <a:extLst>
                  <a:ext uri="{FF2B5EF4-FFF2-40B4-BE49-F238E27FC236}">
                    <a16:creationId xmlns:a16="http://schemas.microsoft.com/office/drawing/2014/main" id="{4ADD7F0C-2CB4-7CD2-2D3D-06B8B8DADFFC}"/>
                  </a:ext>
                </a:extLst>
              </p:cNvPr>
              <p:cNvSpPr/>
              <p:nvPr/>
            </p:nvSpPr>
            <p:spPr>
              <a:xfrm>
                <a:off x="8085375" y="2532588"/>
                <a:ext cx="52560" cy="30240"/>
              </a:xfrm>
              <a:custGeom>
                <a:avLst/>
                <a:gdLst/>
                <a:ahLst/>
                <a:cxnLst/>
                <a:rect l="l" t="t" r="r" b="b"/>
                <a:pathLst>
                  <a:path w="146" h="84" extrusionOk="0">
                    <a:moveTo>
                      <a:pt x="132" y="7"/>
                    </a:moveTo>
                    <a:lnTo>
                      <a:pt x="132" y="7"/>
                    </a:lnTo>
                    <a:cubicBezTo>
                      <a:pt x="123" y="3"/>
                      <a:pt x="114" y="0"/>
                      <a:pt x="104" y="0"/>
                    </a:cubicBezTo>
                    <a:lnTo>
                      <a:pt x="104" y="0"/>
                    </a:lnTo>
                    <a:cubicBezTo>
                      <a:pt x="102" y="0"/>
                      <a:pt x="100" y="0"/>
                      <a:pt x="99" y="0"/>
                    </a:cubicBezTo>
                    <a:cubicBezTo>
                      <a:pt x="89" y="0"/>
                      <a:pt x="79" y="1"/>
                      <a:pt x="69" y="4"/>
                    </a:cubicBezTo>
                    <a:lnTo>
                      <a:pt x="69" y="4"/>
                    </a:lnTo>
                    <a:cubicBezTo>
                      <a:pt x="57" y="7"/>
                      <a:pt x="45" y="12"/>
                      <a:pt x="34" y="18"/>
                    </a:cubicBezTo>
                    <a:cubicBezTo>
                      <a:pt x="34" y="18"/>
                      <a:pt x="34" y="19"/>
                      <a:pt x="33" y="19"/>
                    </a:cubicBezTo>
                    <a:lnTo>
                      <a:pt x="33" y="19"/>
                    </a:lnTo>
                    <a:cubicBezTo>
                      <a:pt x="32" y="19"/>
                      <a:pt x="32" y="20"/>
                      <a:pt x="31" y="20"/>
                    </a:cubicBezTo>
                    <a:cubicBezTo>
                      <a:pt x="22" y="25"/>
                      <a:pt x="14" y="32"/>
                      <a:pt x="7" y="40"/>
                    </a:cubicBezTo>
                    <a:lnTo>
                      <a:pt x="7" y="40"/>
                    </a:lnTo>
                    <a:cubicBezTo>
                      <a:pt x="6" y="41"/>
                      <a:pt x="4" y="43"/>
                      <a:pt x="4" y="44"/>
                    </a:cubicBezTo>
                    <a:cubicBezTo>
                      <a:pt x="1" y="48"/>
                      <a:pt x="0" y="52"/>
                      <a:pt x="0" y="57"/>
                    </a:cubicBezTo>
                    <a:cubicBezTo>
                      <a:pt x="0" y="57"/>
                      <a:pt x="0" y="58"/>
                      <a:pt x="1" y="59"/>
                    </a:cubicBezTo>
                    <a:lnTo>
                      <a:pt x="1" y="59"/>
                    </a:lnTo>
                    <a:cubicBezTo>
                      <a:pt x="1" y="62"/>
                      <a:pt x="2" y="64"/>
                      <a:pt x="3" y="66"/>
                    </a:cubicBezTo>
                    <a:cubicBezTo>
                      <a:pt x="5" y="69"/>
                      <a:pt x="8" y="72"/>
                      <a:pt x="12" y="74"/>
                    </a:cubicBezTo>
                    <a:cubicBezTo>
                      <a:pt x="13" y="75"/>
                      <a:pt x="13" y="75"/>
                      <a:pt x="14" y="75"/>
                    </a:cubicBezTo>
                    <a:lnTo>
                      <a:pt x="14" y="75"/>
                    </a:lnTo>
                    <a:cubicBezTo>
                      <a:pt x="22" y="80"/>
                      <a:pt x="32" y="83"/>
                      <a:pt x="41" y="83"/>
                    </a:cubicBezTo>
                    <a:lnTo>
                      <a:pt x="41" y="83"/>
                    </a:lnTo>
                    <a:cubicBezTo>
                      <a:pt x="43" y="83"/>
                      <a:pt x="45" y="83"/>
                      <a:pt x="47" y="83"/>
                    </a:cubicBezTo>
                    <a:cubicBezTo>
                      <a:pt x="57" y="83"/>
                      <a:pt x="66" y="82"/>
                      <a:pt x="76" y="80"/>
                    </a:cubicBezTo>
                    <a:lnTo>
                      <a:pt x="76" y="80"/>
                    </a:lnTo>
                    <a:cubicBezTo>
                      <a:pt x="88" y="76"/>
                      <a:pt x="99" y="70"/>
                      <a:pt x="111" y="65"/>
                    </a:cubicBezTo>
                    <a:cubicBezTo>
                      <a:pt x="112" y="64"/>
                      <a:pt x="112" y="65"/>
                      <a:pt x="112" y="64"/>
                    </a:cubicBezTo>
                    <a:lnTo>
                      <a:pt x="112" y="64"/>
                    </a:lnTo>
                    <a:cubicBezTo>
                      <a:pt x="113" y="64"/>
                      <a:pt x="114" y="63"/>
                      <a:pt x="115" y="63"/>
                    </a:cubicBezTo>
                    <a:cubicBezTo>
                      <a:pt x="124" y="58"/>
                      <a:pt x="132" y="51"/>
                      <a:pt x="138" y="43"/>
                    </a:cubicBezTo>
                    <a:lnTo>
                      <a:pt x="138" y="43"/>
                    </a:lnTo>
                    <a:cubicBezTo>
                      <a:pt x="140" y="42"/>
                      <a:pt x="141" y="41"/>
                      <a:pt x="142" y="39"/>
                    </a:cubicBezTo>
                    <a:cubicBezTo>
                      <a:pt x="144" y="35"/>
                      <a:pt x="145" y="31"/>
                      <a:pt x="145" y="27"/>
                    </a:cubicBezTo>
                    <a:cubicBezTo>
                      <a:pt x="145" y="26"/>
                      <a:pt x="145" y="25"/>
                      <a:pt x="145" y="24"/>
                    </a:cubicBezTo>
                    <a:lnTo>
                      <a:pt x="145" y="24"/>
                    </a:lnTo>
                    <a:cubicBezTo>
                      <a:pt x="144" y="21"/>
                      <a:pt x="143" y="19"/>
                      <a:pt x="142" y="17"/>
                    </a:cubicBezTo>
                    <a:cubicBezTo>
                      <a:pt x="140" y="13"/>
                      <a:pt x="137" y="10"/>
                      <a:pt x="133" y="8"/>
                    </a:cubicBezTo>
                    <a:cubicBezTo>
                      <a:pt x="133" y="8"/>
                      <a:pt x="132" y="8"/>
                      <a:pt x="132" y="7"/>
                    </a:cubicBezTo>
                    <a:moveTo>
                      <a:pt x="128" y="42"/>
                    </a:moveTo>
                    <a:lnTo>
                      <a:pt x="128" y="42"/>
                    </a:lnTo>
                    <a:cubicBezTo>
                      <a:pt x="122" y="48"/>
                      <a:pt x="115" y="54"/>
                      <a:pt x="107" y="59"/>
                    </a:cubicBezTo>
                    <a:cubicBezTo>
                      <a:pt x="107" y="59"/>
                      <a:pt x="106" y="59"/>
                      <a:pt x="105" y="60"/>
                    </a:cubicBezTo>
                    <a:lnTo>
                      <a:pt x="105" y="60"/>
                    </a:lnTo>
                    <a:cubicBezTo>
                      <a:pt x="104" y="60"/>
                      <a:pt x="104" y="60"/>
                      <a:pt x="104" y="61"/>
                    </a:cubicBezTo>
                    <a:cubicBezTo>
                      <a:pt x="94" y="66"/>
                      <a:pt x="84" y="70"/>
                      <a:pt x="73" y="73"/>
                    </a:cubicBezTo>
                    <a:lnTo>
                      <a:pt x="73" y="73"/>
                    </a:lnTo>
                    <a:cubicBezTo>
                      <a:pt x="65" y="76"/>
                      <a:pt x="56" y="77"/>
                      <a:pt x="48" y="77"/>
                    </a:cubicBezTo>
                    <a:cubicBezTo>
                      <a:pt x="47" y="77"/>
                      <a:pt x="45" y="77"/>
                      <a:pt x="44" y="77"/>
                    </a:cubicBezTo>
                    <a:lnTo>
                      <a:pt x="44" y="77"/>
                    </a:lnTo>
                    <a:cubicBezTo>
                      <a:pt x="36" y="77"/>
                      <a:pt x="29" y="75"/>
                      <a:pt x="22" y="71"/>
                    </a:cubicBezTo>
                    <a:lnTo>
                      <a:pt x="22" y="71"/>
                    </a:lnTo>
                    <a:cubicBezTo>
                      <a:pt x="21" y="71"/>
                      <a:pt x="21" y="70"/>
                      <a:pt x="20" y="70"/>
                    </a:cubicBezTo>
                    <a:cubicBezTo>
                      <a:pt x="17" y="68"/>
                      <a:pt x="15" y="66"/>
                      <a:pt x="13" y="63"/>
                    </a:cubicBezTo>
                    <a:cubicBezTo>
                      <a:pt x="12" y="62"/>
                      <a:pt x="11" y="60"/>
                      <a:pt x="11" y="58"/>
                    </a:cubicBezTo>
                    <a:lnTo>
                      <a:pt x="11" y="58"/>
                    </a:lnTo>
                    <a:lnTo>
                      <a:pt x="11" y="57"/>
                    </a:lnTo>
                    <a:cubicBezTo>
                      <a:pt x="11" y="53"/>
                      <a:pt x="12" y="49"/>
                      <a:pt x="14" y="46"/>
                    </a:cubicBezTo>
                    <a:cubicBezTo>
                      <a:pt x="15" y="44"/>
                      <a:pt x="16" y="43"/>
                      <a:pt x="17" y="41"/>
                    </a:cubicBezTo>
                    <a:lnTo>
                      <a:pt x="17" y="41"/>
                    </a:lnTo>
                    <a:cubicBezTo>
                      <a:pt x="23" y="35"/>
                      <a:pt x="30" y="29"/>
                      <a:pt x="38" y="25"/>
                    </a:cubicBezTo>
                    <a:cubicBezTo>
                      <a:pt x="39" y="24"/>
                      <a:pt x="40" y="24"/>
                      <a:pt x="41" y="23"/>
                    </a:cubicBezTo>
                    <a:lnTo>
                      <a:pt x="41" y="23"/>
                    </a:lnTo>
                    <a:lnTo>
                      <a:pt x="41" y="23"/>
                    </a:lnTo>
                    <a:cubicBezTo>
                      <a:pt x="51" y="17"/>
                      <a:pt x="61" y="13"/>
                      <a:pt x="72" y="10"/>
                    </a:cubicBezTo>
                    <a:lnTo>
                      <a:pt x="72" y="10"/>
                    </a:lnTo>
                    <a:cubicBezTo>
                      <a:pt x="81" y="7"/>
                      <a:pt x="89" y="6"/>
                      <a:pt x="98" y="6"/>
                    </a:cubicBezTo>
                    <a:cubicBezTo>
                      <a:pt x="99" y="6"/>
                      <a:pt x="100" y="6"/>
                      <a:pt x="101" y="6"/>
                    </a:cubicBezTo>
                    <a:lnTo>
                      <a:pt x="101" y="6"/>
                    </a:lnTo>
                    <a:cubicBezTo>
                      <a:pt x="109" y="6"/>
                      <a:pt x="117" y="8"/>
                      <a:pt x="124" y="12"/>
                    </a:cubicBezTo>
                    <a:lnTo>
                      <a:pt x="124" y="12"/>
                    </a:lnTo>
                    <a:lnTo>
                      <a:pt x="125" y="13"/>
                    </a:lnTo>
                    <a:cubicBezTo>
                      <a:pt x="127" y="15"/>
                      <a:pt x="130" y="17"/>
                      <a:pt x="132" y="20"/>
                    </a:cubicBezTo>
                    <a:cubicBezTo>
                      <a:pt x="132" y="21"/>
                      <a:pt x="134" y="23"/>
                      <a:pt x="134" y="25"/>
                    </a:cubicBezTo>
                    <a:lnTo>
                      <a:pt x="134" y="25"/>
                    </a:lnTo>
                    <a:cubicBezTo>
                      <a:pt x="135" y="26"/>
                      <a:pt x="135" y="26"/>
                      <a:pt x="135" y="27"/>
                    </a:cubicBezTo>
                    <a:cubicBezTo>
                      <a:pt x="135" y="30"/>
                      <a:pt x="134" y="34"/>
                      <a:pt x="132" y="37"/>
                    </a:cubicBezTo>
                    <a:cubicBezTo>
                      <a:pt x="131" y="39"/>
                      <a:pt x="130" y="40"/>
                      <a:pt x="128" y="4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" name="Google Shape;815;p30">
                <a:extLst>
                  <a:ext uri="{FF2B5EF4-FFF2-40B4-BE49-F238E27FC236}">
                    <a16:creationId xmlns:a16="http://schemas.microsoft.com/office/drawing/2014/main" id="{3126C981-A6B0-8B77-276A-7768F8529A81}"/>
                  </a:ext>
                </a:extLst>
              </p:cNvPr>
              <p:cNvSpPr/>
              <p:nvPr/>
            </p:nvSpPr>
            <p:spPr>
              <a:xfrm>
                <a:off x="8117055" y="2545548"/>
                <a:ext cx="44640" cy="30960"/>
              </a:xfrm>
              <a:custGeom>
                <a:avLst/>
                <a:gdLst/>
                <a:ahLst/>
                <a:cxnLst/>
                <a:rect l="l" t="t" r="r" b="b"/>
                <a:pathLst>
                  <a:path w="124" h="86" extrusionOk="0">
                    <a:moveTo>
                      <a:pt x="7" y="85"/>
                    </a:moveTo>
                    <a:lnTo>
                      <a:pt x="123" y="18"/>
                    </a:lnTo>
                    <a:lnTo>
                      <a:pt x="91" y="0"/>
                    </a:lnTo>
                    <a:lnTo>
                      <a:pt x="84" y="4"/>
                    </a:lnTo>
                    <a:lnTo>
                      <a:pt x="108" y="18"/>
                    </a:lnTo>
                    <a:lnTo>
                      <a:pt x="0" y="81"/>
                    </a:lnTo>
                    <a:lnTo>
                      <a:pt x="7" y="85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1" name="Google Shape;816;p30">
                <a:extLst>
                  <a:ext uri="{FF2B5EF4-FFF2-40B4-BE49-F238E27FC236}">
                    <a16:creationId xmlns:a16="http://schemas.microsoft.com/office/drawing/2014/main" id="{F2417891-CD5C-9BF5-0172-6735BEED383E}"/>
                  </a:ext>
                </a:extLst>
              </p:cNvPr>
              <p:cNvSpPr/>
              <p:nvPr/>
            </p:nvSpPr>
            <p:spPr>
              <a:xfrm>
                <a:off x="8135055" y="2555988"/>
                <a:ext cx="45000" cy="31320"/>
              </a:xfrm>
              <a:custGeom>
                <a:avLst/>
                <a:gdLst/>
                <a:ahLst/>
                <a:cxnLst/>
                <a:rect l="l" t="t" r="r" b="b"/>
                <a:pathLst>
                  <a:path w="125" h="87" extrusionOk="0">
                    <a:moveTo>
                      <a:pt x="8" y="86"/>
                    </a:moveTo>
                    <a:lnTo>
                      <a:pt x="124" y="19"/>
                    </a:lnTo>
                    <a:lnTo>
                      <a:pt x="92" y="0"/>
                    </a:lnTo>
                    <a:lnTo>
                      <a:pt x="84" y="5"/>
                    </a:lnTo>
                    <a:lnTo>
                      <a:pt x="109" y="19"/>
                    </a:lnTo>
                    <a:lnTo>
                      <a:pt x="0" y="81"/>
                    </a:lnTo>
                    <a:lnTo>
                      <a:pt x="8" y="86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2" name="Google Shape;817;p30">
                <a:extLst>
                  <a:ext uri="{FF2B5EF4-FFF2-40B4-BE49-F238E27FC236}">
                    <a16:creationId xmlns:a16="http://schemas.microsoft.com/office/drawing/2014/main" id="{8B5FEF79-A4AA-E152-A20E-227B301E6F12}"/>
                  </a:ext>
                </a:extLst>
              </p:cNvPr>
              <p:cNvSpPr/>
              <p:nvPr/>
            </p:nvSpPr>
            <p:spPr>
              <a:xfrm>
                <a:off x="8155935" y="2573268"/>
                <a:ext cx="52560" cy="30240"/>
              </a:xfrm>
              <a:custGeom>
                <a:avLst/>
                <a:gdLst/>
                <a:ahLst/>
                <a:cxnLst/>
                <a:rect l="l" t="t" r="r" b="b"/>
                <a:pathLst>
                  <a:path w="146" h="84" extrusionOk="0">
                    <a:moveTo>
                      <a:pt x="131" y="8"/>
                    </a:moveTo>
                    <a:lnTo>
                      <a:pt x="131" y="8"/>
                    </a:lnTo>
                    <a:cubicBezTo>
                      <a:pt x="123" y="3"/>
                      <a:pt x="113" y="0"/>
                      <a:pt x="104" y="0"/>
                    </a:cubicBezTo>
                    <a:lnTo>
                      <a:pt x="104" y="0"/>
                    </a:lnTo>
                    <a:cubicBezTo>
                      <a:pt x="102" y="0"/>
                      <a:pt x="100" y="0"/>
                      <a:pt x="98" y="0"/>
                    </a:cubicBezTo>
                    <a:cubicBezTo>
                      <a:pt x="88" y="0"/>
                      <a:pt x="79" y="1"/>
                      <a:pt x="69" y="4"/>
                    </a:cubicBezTo>
                    <a:lnTo>
                      <a:pt x="69" y="4"/>
                    </a:lnTo>
                    <a:cubicBezTo>
                      <a:pt x="57" y="7"/>
                      <a:pt x="45" y="12"/>
                      <a:pt x="34" y="18"/>
                    </a:cubicBezTo>
                    <a:lnTo>
                      <a:pt x="33" y="19"/>
                    </a:lnTo>
                    <a:lnTo>
                      <a:pt x="33" y="19"/>
                    </a:lnTo>
                    <a:cubicBezTo>
                      <a:pt x="32" y="19"/>
                      <a:pt x="31" y="20"/>
                      <a:pt x="30" y="20"/>
                    </a:cubicBezTo>
                    <a:cubicBezTo>
                      <a:pt x="21" y="25"/>
                      <a:pt x="14" y="32"/>
                      <a:pt x="7" y="40"/>
                    </a:cubicBezTo>
                    <a:lnTo>
                      <a:pt x="7" y="40"/>
                    </a:lnTo>
                    <a:cubicBezTo>
                      <a:pt x="6" y="41"/>
                      <a:pt x="3" y="43"/>
                      <a:pt x="3" y="44"/>
                    </a:cubicBezTo>
                    <a:cubicBezTo>
                      <a:pt x="0" y="48"/>
                      <a:pt x="0" y="52"/>
                      <a:pt x="0" y="57"/>
                    </a:cubicBezTo>
                    <a:cubicBezTo>
                      <a:pt x="0" y="58"/>
                      <a:pt x="0" y="59"/>
                      <a:pt x="0" y="60"/>
                    </a:cubicBezTo>
                    <a:lnTo>
                      <a:pt x="0" y="60"/>
                    </a:lnTo>
                    <a:cubicBezTo>
                      <a:pt x="1" y="62"/>
                      <a:pt x="2" y="64"/>
                      <a:pt x="3" y="66"/>
                    </a:cubicBezTo>
                    <a:cubicBezTo>
                      <a:pt x="5" y="70"/>
                      <a:pt x="8" y="73"/>
                      <a:pt x="12" y="75"/>
                    </a:cubicBezTo>
                    <a:cubicBezTo>
                      <a:pt x="12" y="75"/>
                      <a:pt x="13" y="75"/>
                      <a:pt x="14" y="76"/>
                    </a:cubicBezTo>
                    <a:lnTo>
                      <a:pt x="14" y="76"/>
                    </a:lnTo>
                    <a:cubicBezTo>
                      <a:pt x="22" y="80"/>
                      <a:pt x="32" y="83"/>
                      <a:pt x="41" y="83"/>
                    </a:cubicBezTo>
                    <a:lnTo>
                      <a:pt x="41" y="83"/>
                    </a:lnTo>
                    <a:cubicBezTo>
                      <a:pt x="43" y="83"/>
                      <a:pt x="45" y="83"/>
                      <a:pt x="47" y="83"/>
                    </a:cubicBezTo>
                    <a:cubicBezTo>
                      <a:pt x="57" y="83"/>
                      <a:pt x="66" y="82"/>
                      <a:pt x="76" y="80"/>
                    </a:cubicBezTo>
                    <a:lnTo>
                      <a:pt x="76" y="80"/>
                    </a:lnTo>
                    <a:cubicBezTo>
                      <a:pt x="88" y="76"/>
                      <a:pt x="100" y="71"/>
                      <a:pt x="111" y="65"/>
                    </a:cubicBezTo>
                    <a:cubicBezTo>
                      <a:pt x="111" y="65"/>
                      <a:pt x="112" y="65"/>
                      <a:pt x="112" y="64"/>
                    </a:cubicBezTo>
                    <a:lnTo>
                      <a:pt x="112" y="64"/>
                    </a:lnTo>
                    <a:cubicBezTo>
                      <a:pt x="113" y="64"/>
                      <a:pt x="114" y="63"/>
                      <a:pt x="115" y="63"/>
                    </a:cubicBezTo>
                    <a:cubicBezTo>
                      <a:pt x="124" y="58"/>
                      <a:pt x="131" y="51"/>
                      <a:pt x="138" y="44"/>
                    </a:cubicBezTo>
                    <a:lnTo>
                      <a:pt x="138" y="44"/>
                    </a:lnTo>
                    <a:cubicBezTo>
                      <a:pt x="139" y="42"/>
                      <a:pt x="141" y="41"/>
                      <a:pt x="142" y="39"/>
                    </a:cubicBezTo>
                    <a:cubicBezTo>
                      <a:pt x="144" y="35"/>
                      <a:pt x="145" y="31"/>
                      <a:pt x="145" y="26"/>
                    </a:cubicBezTo>
                    <a:cubicBezTo>
                      <a:pt x="145" y="26"/>
                      <a:pt x="145" y="25"/>
                      <a:pt x="145" y="24"/>
                    </a:cubicBezTo>
                    <a:lnTo>
                      <a:pt x="145" y="24"/>
                    </a:lnTo>
                    <a:cubicBezTo>
                      <a:pt x="144" y="21"/>
                      <a:pt x="143" y="19"/>
                      <a:pt x="142" y="17"/>
                    </a:cubicBezTo>
                    <a:cubicBezTo>
                      <a:pt x="140" y="14"/>
                      <a:pt x="136" y="11"/>
                      <a:pt x="133" y="9"/>
                    </a:cubicBezTo>
                    <a:cubicBezTo>
                      <a:pt x="132" y="8"/>
                      <a:pt x="132" y="8"/>
                      <a:pt x="131" y="8"/>
                    </a:cubicBezTo>
                    <a:moveTo>
                      <a:pt x="128" y="42"/>
                    </a:moveTo>
                    <a:lnTo>
                      <a:pt x="128" y="42"/>
                    </a:lnTo>
                    <a:cubicBezTo>
                      <a:pt x="122" y="48"/>
                      <a:pt x="115" y="54"/>
                      <a:pt x="107" y="58"/>
                    </a:cubicBezTo>
                    <a:cubicBezTo>
                      <a:pt x="106" y="59"/>
                      <a:pt x="105" y="60"/>
                      <a:pt x="105" y="60"/>
                    </a:cubicBezTo>
                    <a:lnTo>
                      <a:pt x="105" y="60"/>
                    </a:lnTo>
                    <a:cubicBezTo>
                      <a:pt x="104" y="60"/>
                      <a:pt x="104" y="60"/>
                      <a:pt x="103" y="61"/>
                    </a:cubicBezTo>
                    <a:cubicBezTo>
                      <a:pt x="94" y="66"/>
                      <a:pt x="84" y="71"/>
                      <a:pt x="73" y="74"/>
                    </a:cubicBezTo>
                    <a:lnTo>
                      <a:pt x="73" y="74"/>
                    </a:lnTo>
                    <a:cubicBezTo>
                      <a:pt x="65" y="76"/>
                      <a:pt x="56" y="77"/>
                      <a:pt x="47" y="77"/>
                    </a:cubicBezTo>
                    <a:cubicBezTo>
                      <a:pt x="46" y="77"/>
                      <a:pt x="45" y="77"/>
                      <a:pt x="44" y="77"/>
                    </a:cubicBezTo>
                    <a:lnTo>
                      <a:pt x="44" y="77"/>
                    </a:lnTo>
                    <a:cubicBezTo>
                      <a:pt x="36" y="77"/>
                      <a:pt x="28" y="75"/>
                      <a:pt x="21" y="71"/>
                    </a:cubicBezTo>
                    <a:lnTo>
                      <a:pt x="21" y="71"/>
                    </a:lnTo>
                    <a:cubicBezTo>
                      <a:pt x="21" y="71"/>
                      <a:pt x="21" y="70"/>
                      <a:pt x="20" y="70"/>
                    </a:cubicBezTo>
                    <a:cubicBezTo>
                      <a:pt x="17" y="68"/>
                      <a:pt x="14" y="66"/>
                      <a:pt x="13" y="63"/>
                    </a:cubicBezTo>
                    <a:cubicBezTo>
                      <a:pt x="12" y="62"/>
                      <a:pt x="11" y="60"/>
                      <a:pt x="11" y="58"/>
                    </a:cubicBezTo>
                    <a:lnTo>
                      <a:pt x="11" y="58"/>
                    </a:lnTo>
                    <a:lnTo>
                      <a:pt x="11" y="57"/>
                    </a:lnTo>
                    <a:cubicBezTo>
                      <a:pt x="11" y="53"/>
                      <a:pt x="12" y="49"/>
                      <a:pt x="13" y="46"/>
                    </a:cubicBezTo>
                    <a:cubicBezTo>
                      <a:pt x="14" y="44"/>
                      <a:pt x="16" y="43"/>
                      <a:pt x="17" y="42"/>
                    </a:cubicBezTo>
                    <a:lnTo>
                      <a:pt x="17" y="42"/>
                    </a:lnTo>
                    <a:cubicBezTo>
                      <a:pt x="23" y="35"/>
                      <a:pt x="30" y="29"/>
                      <a:pt x="38" y="25"/>
                    </a:cubicBezTo>
                    <a:cubicBezTo>
                      <a:pt x="39" y="24"/>
                      <a:pt x="40" y="24"/>
                      <a:pt x="40" y="23"/>
                    </a:cubicBezTo>
                    <a:lnTo>
                      <a:pt x="40" y="23"/>
                    </a:lnTo>
                    <a:cubicBezTo>
                      <a:pt x="41" y="23"/>
                      <a:pt x="40" y="23"/>
                      <a:pt x="42" y="22"/>
                    </a:cubicBezTo>
                    <a:cubicBezTo>
                      <a:pt x="51" y="17"/>
                      <a:pt x="61" y="13"/>
                      <a:pt x="72" y="10"/>
                    </a:cubicBezTo>
                    <a:lnTo>
                      <a:pt x="72" y="10"/>
                    </a:lnTo>
                    <a:cubicBezTo>
                      <a:pt x="80" y="7"/>
                      <a:pt x="89" y="6"/>
                      <a:pt x="97" y="6"/>
                    </a:cubicBezTo>
                    <a:cubicBezTo>
                      <a:pt x="98" y="6"/>
                      <a:pt x="100" y="6"/>
                      <a:pt x="101" y="6"/>
                    </a:cubicBezTo>
                    <a:lnTo>
                      <a:pt x="101" y="6"/>
                    </a:lnTo>
                    <a:cubicBezTo>
                      <a:pt x="109" y="6"/>
                      <a:pt x="117" y="8"/>
                      <a:pt x="124" y="12"/>
                    </a:cubicBezTo>
                    <a:lnTo>
                      <a:pt x="124" y="12"/>
                    </a:lnTo>
                    <a:lnTo>
                      <a:pt x="125" y="13"/>
                    </a:lnTo>
                    <a:cubicBezTo>
                      <a:pt x="128" y="15"/>
                      <a:pt x="131" y="17"/>
                      <a:pt x="132" y="20"/>
                    </a:cubicBezTo>
                    <a:cubicBezTo>
                      <a:pt x="133" y="22"/>
                      <a:pt x="134" y="23"/>
                      <a:pt x="134" y="25"/>
                    </a:cubicBezTo>
                    <a:lnTo>
                      <a:pt x="134" y="25"/>
                    </a:lnTo>
                    <a:cubicBezTo>
                      <a:pt x="134" y="26"/>
                      <a:pt x="134" y="26"/>
                      <a:pt x="134" y="27"/>
                    </a:cubicBezTo>
                    <a:cubicBezTo>
                      <a:pt x="134" y="31"/>
                      <a:pt x="132" y="33"/>
                      <a:pt x="131" y="37"/>
                    </a:cubicBezTo>
                    <a:cubicBezTo>
                      <a:pt x="130" y="39"/>
                      <a:pt x="129" y="41"/>
                      <a:pt x="128" y="4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" name="Google Shape;818;p30">
                <a:extLst>
                  <a:ext uri="{FF2B5EF4-FFF2-40B4-BE49-F238E27FC236}">
                    <a16:creationId xmlns:a16="http://schemas.microsoft.com/office/drawing/2014/main" id="{63E08D2C-71C6-70BE-7F81-2089818B65E5}"/>
                  </a:ext>
                </a:extLst>
              </p:cNvPr>
              <p:cNvSpPr/>
              <p:nvPr/>
            </p:nvSpPr>
            <p:spPr>
              <a:xfrm>
                <a:off x="8187615" y="2586228"/>
                <a:ext cx="44640" cy="30960"/>
              </a:xfrm>
              <a:custGeom>
                <a:avLst/>
                <a:gdLst/>
                <a:ahLst/>
                <a:cxnLst/>
                <a:rect l="l" t="t" r="r" b="b"/>
                <a:pathLst>
                  <a:path w="124" h="86" extrusionOk="0">
                    <a:moveTo>
                      <a:pt x="7" y="85"/>
                    </a:moveTo>
                    <a:lnTo>
                      <a:pt x="123" y="18"/>
                    </a:lnTo>
                    <a:lnTo>
                      <a:pt x="91" y="0"/>
                    </a:lnTo>
                    <a:lnTo>
                      <a:pt x="84" y="4"/>
                    </a:lnTo>
                    <a:lnTo>
                      <a:pt x="108" y="19"/>
                    </a:lnTo>
                    <a:lnTo>
                      <a:pt x="0" y="81"/>
                    </a:lnTo>
                    <a:lnTo>
                      <a:pt x="7" y="85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4" name="Google Shape;819;p30">
                <a:extLst>
                  <a:ext uri="{FF2B5EF4-FFF2-40B4-BE49-F238E27FC236}">
                    <a16:creationId xmlns:a16="http://schemas.microsoft.com/office/drawing/2014/main" id="{EFB416CD-314D-AE6A-FB94-DB7D8CCB016F}"/>
                  </a:ext>
                </a:extLst>
              </p:cNvPr>
              <p:cNvSpPr/>
              <p:nvPr/>
            </p:nvSpPr>
            <p:spPr>
              <a:xfrm>
                <a:off x="8205615" y="2596667"/>
                <a:ext cx="45000" cy="31320"/>
              </a:xfrm>
              <a:custGeom>
                <a:avLst/>
                <a:gdLst/>
                <a:ahLst/>
                <a:cxnLst/>
                <a:rect l="l" t="t" r="r" b="b"/>
                <a:pathLst>
                  <a:path w="125" h="87" extrusionOk="0">
                    <a:moveTo>
                      <a:pt x="8" y="86"/>
                    </a:moveTo>
                    <a:lnTo>
                      <a:pt x="124" y="19"/>
                    </a:lnTo>
                    <a:lnTo>
                      <a:pt x="92" y="0"/>
                    </a:lnTo>
                    <a:lnTo>
                      <a:pt x="84" y="5"/>
                    </a:lnTo>
                    <a:lnTo>
                      <a:pt x="109" y="19"/>
                    </a:lnTo>
                    <a:lnTo>
                      <a:pt x="0" y="82"/>
                    </a:lnTo>
                    <a:lnTo>
                      <a:pt x="8" y="86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5" name="Google Shape;820;p30">
                <a:extLst>
                  <a:ext uri="{FF2B5EF4-FFF2-40B4-BE49-F238E27FC236}">
                    <a16:creationId xmlns:a16="http://schemas.microsoft.com/office/drawing/2014/main" id="{21EE5054-B159-74D8-9ED0-66913BE69753}"/>
                  </a:ext>
                </a:extLst>
              </p:cNvPr>
              <p:cNvSpPr/>
              <p:nvPr/>
            </p:nvSpPr>
            <p:spPr>
              <a:xfrm>
                <a:off x="8223975" y="2607468"/>
                <a:ext cx="45000" cy="30960"/>
              </a:xfrm>
              <a:custGeom>
                <a:avLst/>
                <a:gdLst/>
                <a:ahLst/>
                <a:cxnLst/>
                <a:rect l="l" t="t" r="r" b="b"/>
                <a:pathLst>
                  <a:path w="125" h="86" extrusionOk="0">
                    <a:moveTo>
                      <a:pt x="7" y="85"/>
                    </a:moveTo>
                    <a:lnTo>
                      <a:pt x="124" y="18"/>
                    </a:lnTo>
                    <a:lnTo>
                      <a:pt x="92" y="0"/>
                    </a:lnTo>
                    <a:lnTo>
                      <a:pt x="84" y="4"/>
                    </a:lnTo>
                    <a:lnTo>
                      <a:pt x="109" y="18"/>
                    </a:lnTo>
                    <a:lnTo>
                      <a:pt x="0" y="81"/>
                    </a:lnTo>
                    <a:lnTo>
                      <a:pt x="7" y="85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6" name="Google Shape;821;p30">
                <a:extLst>
                  <a:ext uri="{FF2B5EF4-FFF2-40B4-BE49-F238E27FC236}">
                    <a16:creationId xmlns:a16="http://schemas.microsoft.com/office/drawing/2014/main" id="{7BA83E85-5436-0C21-2825-6DEBBDC27B2F}"/>
                  </a:ext>
                </a:extLst>
              </p:cNvPr>
              <p:cNvSpPr/>
              <p:nvPr/>
            </p:nvSpPr>
            <p:spPr>
              <a:xfrm>
                <a:off x="8242335" y="2617908"/>
                <a:ext cx="44640" cy="30960"/>
              </a:xfrm>
              <a:custGeom>
                <a:avLst/>
                <a:gdLst/>
                <a:ahLst/>
                <a:cxnLst/>
                <a:rect l="l" t="t" r="r" b="b"/>
                <a:pathLst>
                  <a:path w="124" h="86" extrusionOk="0">
                    <a:moveTo>
                      <a:pt x="7" y="85"/>
                    </a:moveTo>
                    <a:lnTo>
                      <a:pt x="123" y="18"/>
                    </a:lnTo>
                    <a:lnTo>
                      <a:pt x="91" y="0"/>
                    </a:lnTo>
                    <a:lnTo>
                      <a:pt x="84" y="4"/>
                    </a:lnTo>
                    <a:lnTo>
                      <a:pt x="108" y="18"/>
                    </a:lnTo>
                    <a:lnTo>
                      <a:pt x="0" y="81"/>
                    </a:lnTo>
                    <a:lnTo>
                      <a:pt x="7" y="85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7" name="Google Shape;822;p30">
                <a:extLst>
                  <a:ext uri="{FF2B5EF4-FFF2-40B4-BE49-F238E27FC236}">
                    <a16:creationId xmlns:a16="http://schemas.microsoft.com/office/drawing/2014/main" id="{EA48F065-9A2A-2C9C-FDC6-189A398A7E01}"/>
                  </a:ext>
                </a:extLst>
              </p:cNvPr>
              <p:cNvSpPr/>
              <p:nvPr/>
            </p:nvSpPr>
            <p:spPr>
              <a:xfrm>
                <a:off x="8276535" y="2642748"/>
                <a:ext cx="52200" cy="30240"/>
              </a:xfrm>
              <a:custGeom>
                <a:avLst/>
                <a:gdLst/>
                <a:ahLst/>
                <a:cxnLst/>
                <a:rect l="l" t="t" r="r" b="b"/>
                <a:pathLst>
                  <a:path w="145" h="84" extrusionOk="0">
                    <a:moveTo>
                      <a:pt x="13" y="76"/>
                    </a:moveTo>
                    <a:lnTo>
                      <a:pt x="13" y="76"/>
                    </a:lnTo>
                    <a:cubicBezTo>
                      <a:pt x="22" y="80"/>
                      <a:pt x="31" y="83"/>
                      <a:pt x="41" y="83"/>
                    </a:cubicBezTo>
                    <a:lnTo>
                      <a:pt x="41" y="83"/>
                    </a:lnTo>
                    <a:cubicBezTo>
                      <a:pt x="43" y="83"/>
                      <a:pt x="44" y="83"/>
                      <a:pt x="46" y="83"/>
                    </a:cubicBezTo>
                    <a:cubicBezTo>
                      <a:pt x="56" y="83"/>
                      <a:pt x="66" y="82"/>
                      <a:pt x="75" y="79"/>
                    </a:cubicBezTo>
                    <a:lnTo>
                      <a:pt x="75" y="79"/>
                    </a:lnTo>
                    <a:cubicBezTo>
                      <a:pt x="88" y="76"/>
                      <a:pt x="99" y="71"/>
                      <a:pt x="111" y="65"/>
                    </a:cubicBezTo>
                    <a:lnTo>
                      <a:pt x="111" y="64"/>
                    </a:lnTo>
                    <a:lnTo>
                      <a:pt x="111" y="64"/>
                    </a:lnTo>
                    <a:cubicBezTo>
                      <a:pt x="112" y="64"/>
                      <a:pt x="113" y="63"/>
                      <a:pt x="114" y="63"/>
                    </a:cubicBezTo>
                    <a:cubicBezTo>
                      <a:pt x="123" y="58"/>
                      <a:pt x="131" y="51"/>
                      <a:pt x="138" y="43"/>
                    </a:cubicBezTo>
                    <a:lnTo>
                      <a:pt x="138" y="43"/>
                    </a:lnTo>
                    <a:cubicBezTo>
                      <a:pt x="139" y="42"/>
                      <a:pt x="140" y="40"/>
                      <a:pt x="141" y="39"/>
                    </a:cubicBezTo>
                    <a:cubicBezTo>
                      <a:pt x="143" y="35"/>
                      <a:pt x="144" y="31"/>
                      <a:pt x="144" y="26"/>
                    </a:cubicBezTo>
                    <a:cubicBezTo>
                      <a:pt x="144" y="25"/>
                      <a:pt x="144" y="25"/>
                      <a:pt x="144" y="24"/>
                    </a:cubicBezTo>
                    <a:lnTo>
                      <a:pt x="144" y="24"/>
                    </a:lnTo>
                    <a:cubicBezTo>
                      <a:pt x="144" y="21"/>
                      <a:pt x="143" y="19"/>
                      <a:pt x="142" y="17"/>
                    </a:cubicBezTo>
                    <a:cubicBezTo>
                      <a:pt x="140" y="14"/>
                      <a:pt x="137" y="11"/>
                      <a:pt x="133" y="9"/>
                    </a:cubicBezTo>
                    <a:cubicBezTo>
                      <a:pt x="131" y="8"/>
                      <a:pt x="132" y="8"/>
                      <a:pt x="131" y="8"/>
                    </a:cubicBezTo>
                    <a:lnTo>
                      <a:pt x="131" y="8"/>
                    </a:lnTo>
                    <a:cubicBezTo>
                      <a:pt x="122" y="3"/>
                      <a:pt x="113" y="0"/>
                      <a:pt x="103" y="0"/>
                    </a:cubicBezTo>
                    <a:lnTo>
                      <a:pt x="103" y="0"/>
                    </a:lnTo>
                    <a:cubicBezTo>
                      <a:pt x="101" y="0"/>
                      <a:pt x="100" y="0"/>
                      <a:pt x="98" y="0"/>
                    </a:cubicBezTo>
                    <a:cubicBezTo>
                      <a:pt x="88" y="0"/>
                      <a:pt x="78" y="1"/>
                      <a:pt x="69" y="4"/>
                    </a:cubicBezTo>
                    <a:lnTo>
                      <a:pt x="69" y="4"/>
                    </a:lnTo>
                    <a:cubicBezTo>
                      <a:pt x="56" y="7"/>
                      <a:pt x="45" y="12"/>
                      <a:pt x="33" y="18"/>
                    </a:cubicBezTo>
                    <a:cubicBezTo>
                      <a:pt x="33" y="19"/>
                      <a:pt x="33" y="19"/>
                      <a:pt x="33" y="19"/>
                    </a:cubicBezTo>
                    <a:lnTo>
                      <a:pt x="33" y="19"/>
                    </a:lnTo>
                    <a:cubicBezTo>
                      <a:pt x="32" y="19"/>
                      <a:pt x="31" y="20"/>
                      <a:pt x="30" y="20"/>
                    </a:cubicBezTo>
                    <a:cubicBezTo>
                      <a:pt x="21" y="26"/>
                      <a:pt x="13" y="32"/>
                      <a:pt x="6" y="40"/>
                    </a:cubicBezTo>
                    <a:lnTo>
                      <a:pt x="6" y="40"/>
                    </a:lnTo>
                    <a:cubicBezTo>
                      <a:pt x="5" y="41"/>
                      <a:pt x="3" y="43"/>
                      <a:pt x="3" y="44"/>
                    </a:cubicBezTo>
                    <a:cubicBezTo>
                      <a:pt x="0" y="48"/>
                      <a:pt x="0" y="52"/>
                      <a:pt x="0" y="57"/>
                    </a:cubicBezTo>
                    <a:cubicBezTo>
                      <a:pt x="0" y="58"/>
                      <a:pt x="0" y="59"/>
                      <a:pt x="0" y="60"/>
                    </a:cubicBezTo>
                    <a:lnTo>
                      <a:pt x="0" y="60"/>
                    </a:lnTo>
                    <a:cubicBezTo>
                      <a:pt x="0" y="62"/>
                      <a:pt x="1" y="64"/>
                      <a:pt x="2" y="66"/>
                    </a:cubicBezTo>
                    <a:cubicBezTo>
                      <a:pt x="4" y="69"/>
                      <a:pt x="7" y="73"/>
                      <a:pt x="11" y="75"/>
                    </a:cubicBezTo>
                    <a:cubicBezTo>
                      <a:pt x="12" y="75"/>
                      <a:pt x="12" y="75"/>
                      <a:pt x="13" y="76"/>
                    </a:cubicBezTo>
                    <a:moveTo>
                      <a:pt x="17" y="41"/>
                    </a:moveTo>
                    <a:lnTo>
                      <a:pt x="17" y="41"/>
                    </a:lnTo>
                    <a:cubicBezTo>
                      <a:pt x="23" y="35"/>
                      <a:pt x="30" y="29"/>
                      <a:pt x="37" y="25"/>
                    </a:cubicBezTo>
                    <a:cubicBezTo>
                      <a:pt x="38" y="24"/>
                      <a:pt x="39" y="24"/>
                      <a:pt x="40" y="23"/>
                    </a:cubicBezTo>
                    <a:lnTo>
                      <a:pt x="40" y="23"/>
                    </a:lnTo>
                    <a:lnTo>
                      <a:pt x="41" y="23"/>
                    </a:lnTo>
                    <a:cubicBezTo>
                      <a:pt x="50" y="17"/>
                      <a:pt x="61" y="13"/>
                      <a:pt x="71" y="10"/>
                    </a:cubicBezTo>
                    <a:lnTo>
                      <a:pt x="71" y="10"/>
                    </a:lnTo>
                    <a:cubicBezTo>
                      <a:pt x="80" y="7"/>
                      <a:pt x="89" y="6"/>
                      <a:pt x="97" y="6"/>
                    </a:cubicBezTo>
                    <a:cubicBezTo>
                      <a:pt x="98" y="6"/>
                      <a:pt x="99" y="6"/>
                      <a:pt x="100" y="6"/>
                    </a:cubicBezTo>
                    <a:lnTo>
                      <a:pt x="100" y="6"/>
                    </a:lnTo>
                    <a:cubicBezTo>
                      <a:pt x="108" y="6"/>
                      <a:pt x="116" y="8"/>
                      <a:pt x="123" y="12"/>
                    </a:cubicBezTo>
                    <a:lnTo>
                      <a:pt x="123" y="12"/>
                    </a:lnTo>
                    <a:cubicBezTo>
                      <a:pt x="124" y="12"/>
                      <a:pt x="124" y="12"/>
                      <a:pt x="125" y="13"/>
                    </a:cubicBezTo>
                    <a:cubicBezTo>
                      <a:pt x="128" y="14"/>
                      <a:pt x="130" y="17"/>
                      <a:pt x="132" y="20"/>
                    </a:cubicBezTo>
                    <a:cubicBezTo>
                      <a:pt x="133" y="21"/>
                      <a:pt x="133" y="23"/>
                      <a:pt x="134" y="25"/>
                    </a:cubicBezTo>
                    <a:lnTo>
                      <a:pt x="134" y="25"/>
                    </a:lnTo>
                    <a:cubicBezTo>
                      <a:pt x="134" y="26"/>
                      <a:pt x="134" y="26"/>
                      <a:pt x="134" y="26"/>
                    </a:cubicBezTo>
                    <a:cubicBezTo>
                      <a:pt x="134" y="30"/>
                      <a:pt x="133" y="34"/>
                      <a:pt x="131" y="37"/>
                    </a:cubicBezTo>
                    <a:cubicBezTo>
                      <a:pt x="130" y="39"/>
                      <a:pt x="129" y="40"/>
                      <a:pt x="127" y="42"/>
                    </a:cubicBezTo>
                    <a:lnTo>
                      <a:pt x="127" y="42"/>
                    </a:lnTo>
                    <a:cubicBezTo>
                      <a:pt x="121" y="48"/>
                      <a:pt x="114" y="54"/>
                      <a:pt x="107" y="58"/>
                    </a:cubicBezTo>
                    <a:cubicBezTo>
                      <a:pt x="106" y="59"/>
                      <a:pt x="105" y="59"/>
                      <a:pt x="104" y="60"/>
                    </a:cubicBezTo>
                    <a:lnTo>
                      <a:pt x="104" y="60"/>
                    </a:lnTo>
                    <a:cubicBezTo>
                      <a:pt x="104" y="60"/>
                      <a:pt x="103" y="60"/>
                      <a:pt x="103" y="61"/>
                    </a:cubicBezTo>
                    <a:cubicBezTo>
                      <a:pt x="93" y="66"/>
                      <a:pt x="83" y="70"/>
                      <a:pt x="73" y="73"/>
                    </a:cubicBezTo>
                    <a:lnTo>
                      <a:pt x="73" y="73"/>
                    </a:lnTo>
                    <a:cubicBezTo>
                      <a:pt x="64" y="76"/>
                      <a:pt x="56" y="77"/>
                      <a:pt x="47" y="77"/>
                    </a:cubicBezTo>
                    <a:cubicBezTo>
                      <a:pt x="46" y="77"/>
                      <a:pt x="45" y="77"/>
                      <a:pt x="44" y="77"/>
                    </a:cubicBezTo>
                    <a:lnTo>
                      <a:pt x="44" y="77"/>
                    </a:lnTo>
                    <a:cubicBezTo>
                      <a:pt x="36" y="77"/>
                      <a:pt x="28" y="75"/>
                      <a:pt x="21" y="71"/>
                    </a:cubicBezTo>
                    <a:lnTo>
                      <a:pt x="21" y="71"/>
                    </a:lnTo>
                    <a:cubicBezTo>
                      <a:pt x="20" y="71"/>
                      <a:pt x="20" y="70"/>
                      <a:pt x="19" y="70"/>
                    </a:cubicBezTo>
                    <a:cubicBezTo>
                      <a:pt x="16" y="68"/>
                      <a:pt x="14" y="66"/>
                      <a:pt x="12" y="63"/>
                    </a:cubicBezTo>
                    <a:cubicBezTo>
                      <a:pt x="11" y="62"/>
                      <a:pt x="11" y="60"/>
                      <a:pt x="10" y="58"/>
                    </a:cubicBezTo>
                    <a:lnTo>
                      <a:pt x="10" y="58"/>
                    </a:lnTo>
                    <a:lnTo>
                      <a:pt x="10" y="57"/>
                    </a:lnTo>
                    <a:cubicBezTo>
                      <a:pt x="10" y="53"/>
                      <a:pt x="11" y="49"/>
                      <a:pt x="13" y="46"/>
                    </a:cubicBezTo>
                    <a:cubicBezTo>
                      <a:pt x="14" y="44"/>
                      <a:pt x="15" y="43"/>
                      <a:pt x="17" y="4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" name="Google Shape;823;p30">
                <a:extLst>
                  <a:ext uri="{FF2B5EF4-FFF2-40B4-BE49-F238E27FC236}">
                    <a16:creationId xmlns:a16="http://schemas.microsoft.com/office/drawing/2014/main" id="{362505C8-4520-0812-E640-B8497894A0C9}"/>
                  </a:ext>
                </a:extLst>
              </p:cNvPr>
              <p:cNvSpPr/>
              <p:nvPr/>
            </p:nvSpPr>
            <p:spPr>
              <a:xfrm>
                <a:off x="8307855" y="2655707"/>
                <a:ext cx="44640" cy="31320"/>
              </a:xfrm>
              <a:custGeom>
                <a:avLst/>
                <a:gdLst/>
                <a:ahLst/>
                <a:cxnLst/>
                <a:rect l="l" t="t" r="r" b="b"/>
                <a:pathLst>
                  <a:path w="124" h="87" extrusionOk="0">
                    <a:moveTo>
                      <a:pt x="92" y="0"/>
                    </a:moveTo>
                    <a:lnTo>
                      <a:pt x="84" y="4"/>
                    </a:lnTo>
                    <a:lnTo>
                      <a:pt x="108" y="19"/>
                    </a:lnTo>
                    <a:lnTo>
                      <a:pt x="0" y="81"/>
                    </a:lnTo>
                    <a:lnTo>
                      <a:pt x="7" y="86"/>
                    </a:lnTo>
                    <a:lnTo>
                      <a:pt x="123" y="18"/>
                    </a:lnTo>
                    <a:lnTo>
                      <a:pt x="9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9" name="Google Shape;824;p30">
                <a:extLst>
                  <a:ext uri="{FF2B5EF4-FFF2-40B4-BE49-F238E27FC236}">
                    <a16:creationId xmlns:a16="http://schemas.microsoft.com/office/drawing/2014/main" id="{7BE3D925-187E-BD23-A0BA-9A20FC647E11}"/>
                  </a:ext>
                </a:extLst>
              </p:cNvPr>
              <p:cNvSpPr/>
              <p:nvPr/>
            </p:nvSpPr>
            <p:spPr>
              <a:xfrm>
                <a:off x="8326215" y="2666148"/>
                <a:ext cx="44640" cy="31320"/>
              </a:xfrm>
              <a:custGeom>
                <a:avLst/>
                <a:gdLst/>
                <a:ahLst/>
                <a:cxnLst/>
                <a:rect l="l" t="t" r="r" b="b"/>
                <a:pathLst>
                  <a:path w="124" h="87" extrusionOk="0">
                    <a:moveTo>
                      <a:pt x="123" y="19"/>
                    </a:moveTo>
                    <a:lnTo>
                      <a:pt x="91" y="0"/>
                    </a:lnTo>
                    <a:lnTo>
                      <a:pt x="84" y="5"/>
                    </a:lnTo>
                    <a:lnTo>
                      <a:pt x="108" y="19"/>
                    </a:lnTo>
                    <a:lnTo>
                      <a:pt x="0" y="82"/>
                    </a:lnTo>
                    <a:lnTo>
                      <a:pt x="7" y="86"/>
                    </a:lnTo>
                    <a:lnTo>
                      <a:pt x="123" y="19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0" name="Google Shape;825;p30">
                <a:extLst>
                  <a:ext uri="{FF2B5EF4-FFF2-40B4-BE49-F238E27FC236}">
                    <a16:creationId xmlns:a16="http://schemas.microsoft.com/office/drawing/2014/main" id="{820E61A0-108A-359F-C0FF-C3AD6F1EC4BD}"/>
                  </a:ext>
                </a:extLst>
              </p:cNvPr>
              <p:cNvSpPr/>
              <p:nvPr/>
            </p:nvSpPr>
            <p:spPr>
              <a:xfrm>
                <a:off x="8344215" y="2676948"/>
                <a:ext cx="45000" cy="30960"/>
              </a:xfrm>
              <a:custGeom>
                <a:avLst/>
                <a:gdLst/>
                <a:ahLst/>
                <a:cxnLst/>
                <a:rect l="l" t="t" r="r" b="b"/>
                <a:pathLst>
                  <a:path w="125" h="86" extrusionOk="0">
                    <a:moveTo>
                      <a:pt x="124" y="18"/>
                    </a:moveTo>
                    <a:lnTo>
                      <a:pt x="92" y="0"/>
                    </a:lnTo>
                    <a:lnTo>
                      <a:pt x="84" y="4"/>
                    </a:lnTo>
                    <a:lnTo>
                      <a:pt x="109" y="18"/>
                    </a:lnTo>
                    <a:lnTo>
                      <a:pt x="0" y="81"/>
                    </a:lnTo>
                    <a:lnTo>
                      <a:pt x="8" y="85"/>
                    </a:lnTo>
                    <a:lnTo>
                      <a:pt x="124" y="1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1" name="Google Shape;826;p30">
                <a:extLst>
                  <a:ext uri="{FF2B5EF4-FFF2-40B4-BE49-F238E27FC236}">
                    <a16:creationId xmlns:a16="http://schemas.microsoft.com/office/drawing/2014/main" id="{A27C92B7-5F08-41DA-FEBB-306F04BF2EC4}"/>
                  </a:ext>
                </a:extLst>
              </p:cNvPr>
              <p:cNvSpPr/>
              <p:nvPr/>
            </p:nvSpPr>
            <p:spPr>
              <a:xfrm>
                <a:off x="8365095" y="2693868"/>
                <a:ext cx="52560" cy="30600"/>
              </a:xfrm>
              <a:custGeom>
                <a:avLst/>
                <a:gdLst/>
                <a:ahLst/>
                <a:cxnLst/>
                <a:rect l="l" t="t" r="r" b="b"/>
                <a:pathLst>
                  <a:path w="146" h="85" extrusionOk="0">
                    <a:moveTo>
                      <a:pt x="76" y="80"/>
                    </a:moveTo>
                    <a:lnTo>
                      <a:pt x="76" y="80"/>
                    </a:lnTo>
                    <a:cubicBezTo>
                      <a:pt x="88" y="77"/>
                      <a:pt x="100" y="72"/>
                      <a:pt x="111" y="65"/>
                    </a:cubicBezTo>
                    <a:lnTo>
                      <a:pt x="112" y="65"/>
                    </a:lnTo>
                    <a:lnTo>
                      <a:pt x="112" y="65"/>
                    </a:lnTo>
                    <a:cubicBezTo>
                      <a:pt x="113" y="64"/>
                      <a:pt x="114" y="64"/>
                      <a:pt x="115" y="63"/>
                    </a:cubicBezTo>
                    <a:cubicBezTo>
                      <a:pt x="124" y="58"/>
                      <a:pt x="132" y="52"/>
                      <a:pt x="138" y="44"/>
                    </a:cubicBezTo>
                    <a:lnTo>
                      <a:pt x="138" y="44"/>
                    </a:lnTo>
                    <a:cubicBezTo>
                      <a:pt x="140" y="42"/>
                      <a:pt x="141" y="41"/>
                      <a:pt x="142" y="39"/>
                    </a:cubicBezTo>
                    <a:cubicBezTo>
                      <a:pt x="144" y="36"/>
                      <a:pt x="145" y="31"/>
                      <a:pt x="145" y="27"/>
                    </a:cubicBezTo>
                    <a:cubicBezTo>
                      <a:pt x="145" y="26"/>
                      <a:pt x="145" y="25"/>
                      <a:pt x="145" y="24"/>
                    </a:cubicBezTo>
                    <a:lnTo>
                      <a:pt x="145" y="24"/>
                    </a:lnTo>
                    <a:cubicBezTo>
                      <a:pt x="144" y="22"/>
                      <a:pt x="143" y="20"/>
                      <a:pt x="142" y="18"/>
                    </a:cubicBezTo>
                    <a:cubicBezTo>
                      <a:pt x="140" y="14"/>
                      <a:pt x="137" y="11"/>
                      <a:pt x="133" y="9"/>
                    </a:cubicBezTo>
                    <a:lnTo>
                      <a:pt x="132" y="8"/>
                    </a:lnTo>
                    <a:lnTo>
                      <a:pt x="132" y="8"/>
                    </a:lnTo>
                    <a:cubicBezTo>
                      <a:pt x="123" y="3"/>
                      <a:pt x="114" y="1"/>
                      <a:pt x="104" y="0"/>
                    </a:cubicBezTo>
                    <a:lnTo>
                      <a:pt x="104" y="0"/>
                    </a:lnTo>
                    <a:cubicBezTo>
                      <a:pt x="102" y="0"/>
                      <a:pt x="100" y="0"/>
                      <a:pt x="98" y="0"/>
                    </a:cubicBezTo>
                    <a:cubicBezTo>
                      <a:pt x="89" y="0"/>
                      <a:pt x="79" y="1"/>
                      <a:pt x="70" y="4"/>
                    </a:cubicBezTo>
                    <a:lnTo>
                      <a:pt x="70" y="4"/>
                    </a:lnTo>
                    <a:cubicBezTo>
                      <a:pt x="57" y="7"/>
                      <a:pt x="45" y="12"/>
                      <a:pt x="34" y="19"/>
                    </a:cubicBezTo>
                    <a:lnTo>
                      <a:pt x="33" y="19"/>
                    </a:lnTo>
                    <a:lnTo>
                      <a:pt x="33" y="19"/>
                    </a:lnTo>
                    <a:cubicBezTo>
                      <a:pt x="32" y="20"/>
                      <a:pt x="31" y="20"/>
                      <a:pt x="30" y="21"/>
                    </a:cubicBezTo>
                    <a:cubicBezTo>
                      <a:pt x="22" y="26"/>
                      <a:pt x="14" y="32"/>
                      <a:pt x="7" y="40"/>
                    </a:cubicBezTo>
                    <a:lnTo>
                      <a:pt x="7" y="40"/>
                    </a:lnTo>
                    <a:cubicBezTo>
                      <a:pt x="6" y="42"/>
                      <a:pt x="5" y="43"/>
                      <a:pt x="4" y="45"/>
                    </a:cubicBezTo>
                    <a:cubicBezTo>
                      <a:pt x="1" y="48"/>
                      <a:pt x="0" y="53"/>
                      <a:pt x="0" y="57"/>
                    </a:cubicBezTo>
                    <a:cubicBezTo>
                      <a:pt x="0" y="58"/>
                      <a:pt x="0" y="59"/>
                      <a:pt x="1" y="60"/>
                    </a:cubicBezTo>
                    <a:lnTo>
                      <a:pt x="1" y="60"/>
                    </a:lnTo>
                    <a:cubicBezTo>
                      <a:pt x="1" y="62"/>
                      <a:pt x="2" y="64"/>
                      <a:pt x="3" y="66"/>
                    </a:cubicBezTo>
                    <a:cubicBezTo>
                      <a:pt x="5" y="70"/>
                      <a:pt x="8" y="73"/>
                      <a:pt x="12" y="75"/>
                    </a:cubicBezTo>
                    <a:cubicBezTo>
                      <a:pt x="12" y="75"/>
                      <a:pt x="13" y="76"/>
                      <a:pt x="14" y="76"/>
                    </a:cubicBezTo>
                    <a:lnTo>
                      <a:pt x="14" y="76"/>
                    </a:lnTo>
                    <a:cubicBezTo>
                      <a:pt x="22" y="81"/>
                      <a:pt x="32" y="83"/>
                      <a:pt x="41" y="84"/>
                    </a:cubicBezTo>
                    <a:lnTo>
                      <a:pt x="41" y="84"/>
                    </a:lnTo>
                    <a:cubicBezTo>
                      <a:pt x="43" y="84"/>
                      <a:pt x="45" y="84"/>
                      <a:pt x="47" y="84"/>
                    </a:cubicBezTo>
                    <a:cubicBezTo>
                      <a:pt x="57" y="84"/>
                      <a:pt x="67" y="82"/>
                      <a:pt x="76" y="80"/>
                    </a:cubicBezTo>
                    <a:moveTo>
                      <a:pt x="11" y="58"/>
                    </a:moveTo>
                    <a:lnTo>
                      <a:pt x="11" y="58"/>
                    </a:lnTo>
                    <a:lnTo>
                      <a:pt x="11" y="57"/>
                    </a:lnTo>
                    <a:cubicBezTo>
                      <a:pt x="11" y="53"/>
                      <a:pt x="12" y="49"/>
                      <a:pt x="14" y="46"/>
                    </a:cubicBezTo>
                    <a:cubicBezTo>
                      <a:pt x="15" y="44"/>
                      <a:pt x="16" y="43"/>
                      <a:pt x="17" y="42"/>
                    </a:cubicBezTo>
                    <a:lnTo>
                      <a:pt x="17" y="42"/>
                    </a:lnTo>
                    <a:cubicBezTo>
                      <a:pt x="23" y="35"/>
                      <a:pt x="30" y="29"/>
                      <a:pt x="38" y="25"/>
                    </a:cubicBezTo>
                    <a:cubicBezTo>
                      <a:pt x="39" y="24"/>
                      <a:pt x="40" y="24"/>
                      <a:pt x="41" y="23"/>
                    </a:cubicBezTo>
                    <a:lnTo>
                      <a:pt x="41" y="23"/>
                    </a:lnTo>
                    <a:lnTo>
                      <a:pt x="42" y="23"/>
                    </a:lnTo>
                    <a:cubicBezTo>
                      <a:pt x="51" y="17"/>
                      <a:pt x="62" y="13"/>
                      <a:pt x="72" y="10"/>
                    </a:cubicBezTo>
                    <a:lnTo>
                      <a:pt x="72" y="10"/>
                    </a:lnTo>
                    <a:cubicBezTo>
                      <a:pt x="80" y="7"/>
                      <a:pt x="89" y="6"/>
                      <a:pt x="98" y="6"/>
                    </a:cubicBezTo>
                    <a:cubicBezTo>
                      <a:pt x="99" y="6"/>
                      <a:pt x="100" y="6"/>
                      <a:pt x="101" y="6"/>
                    </a:cubicBezTo>
                    <a:lnTo>
                      <a:pt x="101" y="6"/>
                    </a:lnTo>
                    <a:cubicBezTo>
                      <a:pt x="109" y="6"/>
                      <a:pt x="117" y="8"/>
                      <a:pt x="124" y="12"/>
                    </a:cubicBezTo>
                    <a:lnTo>
                      <a:pt x="124" y="12"/>
                    </a:lnTo>
                    <a:lnTo>
                      <a:pt x="125" y="13"/>
                    </a:lnTo>
                    <a:cubicBezTo>
                      <a:pt x="128" y="15"/>
                      <a:pt x="130" y="17"/>
                      <a:pt x="132" y="20"/>
                    </a:cubicBezTo>
                    <a:cubicBezTo>
                      <a:pt x="132" y="22"/>
                      <a:pt x="134" y="24"/>
                      <a:pt x="134" y="25"/>
                    </a:cubicBezTo>
                    <a:lnTo>
                      <a:pt x="134" y="25"/>
                    </a:lnTo>
                    <a:cubicBezTo>
                      <a:pt x="135" y="26"/>
                      <a:pt x="135" y="26"/>
                      <a:pt x="135" y="27"/>
                    </a:cubicBezTo>
                    <a:cubicBezTo>
                      <a:pt x="135" y="31"/>
                      <a:pt x="134" y="34"/>
                      <a:pt x="132" y="38"/>
                    </a:cubicBezTo>
                    <a:cubicBezTo>
                      <a:pt x="131" y="39"/>
                      <a:pt x="130" y="41"/>
                      <a:pt x="128" y="42"/>
                    </a:cubicBezTo>
                    <a:lnTo>
                      <a:pt x="128" y="42"/>
                    </a:lnTo>
                    <a:cubicBezTo>
                      <a:pt x="122" y="48"/>
                      <a:pt x="115" y="53"/>
                      <a:pt x="108" y="58"/>
                    </a:cubicBezTo>
                    <a:cubicBezTo>
                      <a:pt x="106" y="58"/>
                      <a:pt x="106" y="59"/>
                      <a:pt x="105" y="60"/>
                    </a:cubicBezTo>
                    <a:lnTo>
                      <a:pt x="105" y="60"/>
                    </a:lnTo>
                    <a:cubicBezTo>
                      <a:pt x="104" y="60"/>
                      <a:pt x="104" y="60"/>
                      <a:pt x="104" y="61"/>
                    </a:cubicBezTo>
                    <a:cubicBezTo>
                      <a:pt x="94" y="66"/>
                      <a:pt x="84" y="70"/>
                      <a:pt x="73" y="73"/>
                    </a:cubicBezTo>
                    <a:lnTo>
                      <a:pt x="73" y="73"/>
                    </a:lnTo>
                    <a:cubicBezTo>
                      <a:pt x="65" y="76"/>
                      <a:pt x="56" y="77"/>
                      <a:pt x="47" y="77"/>
                    </a:cubicBezTo>
                    <a:cubicBezTo>
                      <a:pt x="46" y="77"/>
                      <a:pt x="45" y="77"/>
                      <a:pt x="44" y="77"/>
                    </a:cubicBezTo>
                    <a:lnTo>
                      <a:pt x="44" y="77"/>
                    </a:lnTo>
                    <a:cubicBezTo>
                      <a:pt x="36" y="77"/>
                      <a:pt x="29" y="75"/>
                      <a:pt x="22" y="71"/>
                    </a:cubicBezTo>
                    <a:lnTo>
                      <a:pt x="22" y="71"/>
                    </a:lnTo>
                    <a:cubicBezTo>
                      <a:pt x="21" y="71"/>
                      <a:pt x="20" y="70"/>
                      <a:pt x="20" y="70"/>
                    </a:cubicBezTo>
                    <a:cubicBezTo>
                      <a:pt x="17" y="68"/>
                      <a:pt x="15" y="66"/>
                      <a:pt x="13" y="63"/>
                    </a:cubicBezTo>
                    <a:cubicBezTo>
                      <a:pt x="12" y="62"/>
                      <a:pt x="11" y="60"/>
                      <a:pt x="11" y="5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" name="Google Shape;827;p30">
                <a:extLst>
                  <a:ext uri="{FF2B5EF4-FFF2-40B4-BE49-F238E27FC236}">
                    <a16:creationId xmlns:a16="http://schemas.microsoft.com/office/drawing/2014/main" id="{04FBBC3D-4703-830F-699E-C71E6FCD6084}"/>
                  </a:ext>
                </a:extLst>
              </p:cNvPr>
              <p:cNvSpPr/>
              <p:nvPr/>
            </p:nvSpPr>
            <p:spPr>
              <a:xfrm>
                <a:off x="8399295" y="2713668"/>
                <a:ext cx="52560" cy="30240"/>
              </a:xfrm>
              <a:custGeom>
                <a:avLst/>
                <a:gdLst/>
                <a:ahLst/>
                <a:cxnLst/>
                <a:rect l="l" t="t" r="r" b="b"/>
                <a:pathLst>
                  <a:path w="146" h="84" extrusionOk="0">
                    <a:moveTo>
                      <a:pt x="13" y="76"/>
                    </a:moveTo>
                    <a:lnTo>
                      <a:pt x="13" y="76"/>
                    </a:lnTo>
                    <a:cubicBezTo>
                      <a:pt x="22" y="80"/>
                      <a:pt x="31" y="83"/>
                      <a:pt x="41" y="83"/>
                    </a:cubicBezTo>
                    <a:lnTo>
                      <a:pt x="41" y="83"/>
                    </a:lnTo>
                    <a:cubicBezTo>
                      <a:pt x="43" y="83"/>
                      <a:pt x="45" y="83"/>
                      <a:pt x="46" y="83"/>
                    </a:cubicBezTo>
                    <a:cubicBezTo>
                      <a:pt x="56" y="83"/>
                      <a:pt x="66" y="82"/>
                      <a:pt x="75" y="79"/>
                    </a:cubicBezTo>
                    <a:lnTo>
                      <a:pt x="75" y="79"/>
                    </a:lnTo>
                    <a:cubicBezTo>
                      <a:pt x="88" y="76"/>
                      <a:pt x="100" y="71"/>
                      <a:pt x="111" y="65"/>
                    </a:cubicBezTo>
                    <a:lnTo>
                      <a:pt x="112" y="64"/>
                    </a:lnTo>
                    <a:lnTo>
                      <a:pt x="112" y="64"/>
                    </a:lnTo>
                    <a:cubicBezTo>
                      <a:pt x="113" y="64"/>
                      <a:pt x="114" y="63"/>
                      <a:pt x="114" y="63"/>
                    </a:cubicBezTo>
                    <a:cubicBezTo>
                      <a:pt x="123" y="58"/>
                      <a:pt x="131" y="51"/>
                      <a:pt x="138" y="43"/>
                    </a:cubicBezTo>
                    <a:lnTo>
                      <a:pt x="138" y="43"/>
                    </a:lnTo>
                    <a:cubicBezTo>
                      <a:pt x="139" y="42"/>
                      <a:pt x="140" y="41"/>
                      <a:pt x="141" y="39"/>
                    </a:cubicBezTo>
                    <a:cubicBezTo>
                      <a:pt x="143" y="35"/>
                      <a:pt x="145" y="31"/>
                      <a:pt x="145" y="27"/>
                    </a:cubicBezTo>
                    <a:cubicBezTo>
                      <a:pt x="145" y="26"/>
                      <a:pt x="145" y="25"/>
                      <a:pt x="144" y="24"/>
                    </a:cubicBezTo>
                    <a:lnTo>
                      <a:pt x="144" y="24"/>
                    </a:lnTo>
                    <a:cubicBezTo>
                      <a:pt x="144" y="21"/>
                      <a:pt x="143" y="19"/>
                      <a:pt x="142" y="17"/>
                    </a:cubicBezTo>
                    <a:cubicBezTo>
                      <a:pt x="140" y="14"/>
                      <a:pt x="136" y="11"/>
                      <a:pt x="133" y="9"/>
                    </a:cubicBezTo>
                    <a:cubicBezTo>
                      <a:pt x="131" y="8"/>
                      <a:pt x="132" y="8"/>
                      <a:pt x="131" y="8"/>
                    </a:cubicBezTo>
                    <a:lnTo>
                      <a:pt x="131" y="8"/>
                    </a:lnTo>
                    <a:cubicBezTo>
                      <a:pt x="123" y="3"/>
                      <a:pt x="113" y="0"/>
                      <a:pt x="103" y="0"/>
                    </a:cubicBezTo>
                    <a:lnTo>
                      <a:pt x="103" y="0"/>
                    </a:lnTo>
                    <a:cubicBezTo>
                      <a:pt x="102" y="0"/>
                      <a:pt x="100" y="0"/>
                      <a:pt x="98" y="0"/>
                    </a:cubicBezTo>
                    <a:cubicBezTo>
                      <a:pt x="88" y="0"/>
                      <a:pt x="78" y="1"/>
                      <a:pt x="69" y="4"/>
                    </a:cubicBezTo>
                    <a:lnTo>
                      <a:pt x="69" y="4"/>
                    </a:lnTo>
                    <a:cubicBezTo>
                      <a:pt x="57" y="7"/>
                      <a:pt x="45" y="12"/>
                      <a:pt x="34" y="18"/>
                    </a:cubicBezTo>
                    <a:lnTo>
                      <a:pt x="33" y="19"/>
                    </a:lnTo>
                    <a:lnTo>
                      <a:pt x="33" y="19"/>
                    </a:lnTo>
                    <a:cubicBezTo>
                      <a:pt x="32" y="19"/>
                      <a:pt x="31" y="19"/>
                      <a:pt x="30" y="20"/>
                    </a:cubicBezTo>
                    <a:cubicBezTo>
                      <a:pt x="20" y="25"/>
                      <a:pt x="13" y="32"/>
                      <a:pt x="7" y="40"/>
                    </a:cubicBezTo>
                    <a:lnTo>
                      <a:pt x="7" y="40"/>
                    </a:lnTo>
                    <a:cubicBezTo>
                      <a:pt x="5" y="41"/>
                      <a:pt x="3" y="43"/>
                      <a:pt x="3" y="44"/>
                    </a:cubicBezTo>
                    <a:cubicBezTo>
                      <a:pt x="0" y="48"/>
                      <a:pt x="0" y="52"/>
                      <a:pt x="0" y="57"/>
                    </a:cubicBezTo>
                    <a:cubicBezTo>
                      <a:pt x="0" y="58"/>
                      <a:pt x="0" y="59"/>
                      <a:pt x="0" y="60"/>
                    </a:cubicBezTo>
                    <a:lnTo>
                      <a:pt x="0" y="60"/>
                    </a:lnTo>
                    <a:cubicBezTo>
                      <a:pt x="1" y="62"/>
                      <a:pt x="1" y="64"/>
                      <a:pt x="3" y="66"/>
                    </a:cubicBezTo>
                    <a:cubicBezTo>
                      <a:pt x="5" y="69"/>
                      <a:pt x="7" y="72"/>
                      <a:pt x="11" y="75"/>
                    </a:cubicBezTo>
                    <a:cubicBezTo>
                      <a:pt x="11" y="75"/>
                      <a:pt x="13" y="75"/>
                      <a:pt x="13" y="76"/>
                    </a:cubicBezTo>
                    <a:moveTo>
                      <a:pt x="17" y="41"/>
                    </a:moveTo>
                    <a:lnTo>
                      <a:pt x="17" y="41"/>
                    </a:lnTo>
                    <a:cubicBezTo>
                      <a:pt x="23" y="35"/>
                      <a:pt x="30" y="29"/>
                      <a:pt x="38" y="24"/>
                    </a:cubicBezTo>
                    <a:cubicBezTo>
                      <a:pt x="39" y="24"/>
                      <a:pt x="39" y="23"/>
                      <a:pt x="40" y="23"/>
                    </a:cubicBezTo>
                    <a:lnTo>
                      <a:pt x="40" y="23"/>
                    </a:lnTo>
                    <a:lnTo>
                      <a:pt x="41" y="23"/>
                    </a:lnTo>
                    <a:cubicBezTo>
                      <a:pt x="51" y="17"/>
                      <a:pt x="61" y="13"/>
                      <a:pt x="72" y="10"/>
                    </a:cubicBezTo>
                    <a:lnTo>
                      <a:pt x="72" y="10"/>
                    </a:lnTo>
                    <a:cubicBezTo>
                      <a:pt x="80" y="7"/>
                      <a:pt x="89" y="6"/>
                      <a:pt x="98" y="6"/>
                    </a:cubicBezTo>
                    <a:cubicBezTo>
                      <a:pt x="99" y="6"/>
                      <a:pt x="100" y="6"/>
                      <a:pt x="101" y="6"/>
                    </a:cubicBezTo>
                    <a:lnTo>
                      <a:pt x="101" y="6"/>
                    </a:lnTo>
                    <a:cubicBezTo>
                      <a:pt x="109" y="6"/>
                      <a:pt x="116" y="8"/>
                      <a:pt x="123" y="12"/>
                    </a:cubicBezTo>
                    <a:lnTo>
                      <a:pt x="123" y="12"/>
                    </a:lnTo>
                    <a:cubicBezTo>
                      <a:pt x="124" y="12"/>
                      <a:pt x="123" y="12"/>
                      <a:pt x="125" y="13"/>
                    </a:cubicBezTo>
                    <a:cubicBezTo>
                      <a:pt x="127" y="14"/>
                      <a:pt x="129" y="17"/>
                      <a:pt x="132" y="20"/>
                    </a:cubicBezTo>
                    <a:cubicBezTo>
                      <a:pt x="133" y="21"/>
                      <a:pt x="134" y="23"/>
                      <a:pt x="134" y="25"/>
                    </a:cubicBezTo>
                    <a:lnTo>
                      <a:pt x="134" y="25"/>
                    </a:lnTo>
                    <a:lnTo>
                      <a:pt x="134" y="26"/>
                    </a:lnTo>
                    <a:cubicBezTo>
                      <a:pt x="134" y="30"/>
                      <a:pt x="133" y="34"/>
                      <a:pt x="131" y="37"/>
                    </a:cubicBezTo>
                    <a:cubicBezTo>
                      <a:pt x="130" y="39"/>
                      <a:pt x="129" y="40"/>
                      <a:pt x="128" y="42"/>
                    </a:cubicBezTo>
                    <a:lnTo>
                      <a:pt x="128" y="42"/>
                    </a:lnTo>
                    <a:cubicBezTo>
                      <a:pt x="122" y="48"/>
                      <a:pt x="115" y="54"/>
                      <a:pt x="107" y="58"/>
                    </a:cubicBezTo>
                    <a:cubicBezTo>
                      <a:pt x="106" y="58"/>
                      <a:pt x="105" y="59"/>
                      <a:pt x="104" y="60"/>
                    </a:cubicBezTo>
                    <a:lnTo>
                      <a:pt x="104" y="60"/>
                    </a:lnTo>
                    <a:lnTo>
                      <a:pt x="103" y="60"/>
                    </a:lnTo>
                    <a:cubicBezTo>
                      <a:pt x="94" y="66"/>
                      <a:pt x="83" y="70"/>
                      <a:pt x="73" y="73"/>
                    </a:cubicBezTo>
                    <a:lnTo>
                      <a:pt x="73" y="73"/>
                    </a:lnTo>
                    <a:cubicBezTo>
                      <a:pt x="65" y="76"/>
                      <a:pt x="56" y="77"/>
                      <a:pt x="47" y="77"/>
                    </a:cubicBezTo>
                    <a:cubicBezTo>
                      <a:pt x="46" y="77"/>
                      <a:pt x="45" y="77"/>
                      <a:pt x="44" y="77"/>
                    </a:cubicBezTo>
                    <a:lnTo>
                      <a:pt x="44" y="77"/>
                    </a:lnTo>
                    <a:cubicBezTo>
                      <a:pt x="36" y="77"/>
                      <a:pt x="28" y="75"/>
                      <a:pt x="21" y="71"/>
                    </a:cubicBezTo>
                    <a:lnTo>
                      <a:pt x="21" y="71"/>
                    </a:lnTo>
                    <a:lnTo>
                      <a:pt x="20" y="70"/>
                    </a:lnTo>
                    <a:cubicBezTo>
                      <a:pt x="17" y="68"/>
                      <a:pt x="13" y="66"/>
                      <a:pt x="12" y="63"/>
                    </a:cubicBezTo>
                    <a:cubicBezTo>
                      <a:pt x="11" y="61"/>
                      <a:pt x="11" y="59"/>
                      <a:pt x="10" y="58"/>
                    </a:cubicBezTo>
                    <a:lnTo>
                      <a:pt x="10" y="58"/>
                    </a:lnTo>
                    <a:cubicBezTo>
                      <a:pt x="10" y="57"/>
                      <a:pt x="10" y="57"/>
                      <a:pt x="10" y="57"/>
                    </a:cubicBezTo>
                    <a:cubicBezTo>
                      <a:pt x="10" y="53"/>
                      <a:pt x="11" y="49"/>
                      <a:pt x="13" y="46"/>
                    </a:cubicBezTo>
                    <a:cubicBezTo>
                      <a:pt x="14" y="44"/>
                      <a:pt x="15" y="43"/>
                      <a:pt x="17" y="4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" name="Google Shape;828;p30">
                <a:extLst>
                  <a:ext uri="{FF2B5EF4-FFF2-40B4-BE49-F238E27FC236}">
                    <a16:creationId xmlns:a16="http://schemas.microsoft.com/office/drawing/2014/main" id="{E425A34E-7C37-CF86-3596-519A005DE9D2}"/>
                  </a:ext>
                </a:extLst>
              </p:cNvPr>
              <p:cNvSpPr/>
              <p:nvPr/>
            </p:nvSpPr>
            <p:spPr>
              <a:xfrm>
                <a:off x="8430615" y="2726628"/>
                <a:ext cx="45000" cy="31320"/>
              </a:xfrm>
              <a:custGeom>
                <a:avLst/>
                <a:gdLst/>
                <a:ahLst/>
                <a:cxnLst/>
                <a:rect l="l" t="t" r="r" b="b"/>
                <a:pathLst>
                  <a:path w="125" h="87" extrusionOk="0">
                    <a:moveTo>
                      <a:pt x="92" y="0"/>
                    </a:moveTo>
                    <a:lnTo>
                      <a:pt x="84" y="4"/>
                    </a:lnTo>
                    <a:lnTo>
                      <a:pt x="109" y="19"/>
                    </a:lnTo>
                    <a:lnTo>
                      <a:pt x="0" y="81"/>
                    </a:lnTo>
                    <a:lnTo>
                      <a:pt x="7" y="86"/>
                    </a:lnTo>
                    <a:lnTo>
                      <a:pt x="124" y="18"/>
                    </a:lnTo>
                    <a:lnTo>
                      <a:pt x="9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4" name="Google Shape;829;p30">
                <a:extLst>
                  <a:ext uri="{FF2B5EF4-FFF2-40B4-BE49-F238E27FC236}">
                    <a16:creationId xmlns:a16="http://schemas.microsoft.com/office/drawing/2014/main" id="{33E9B95A-9AF1-CCEC-FE77-5876315C5680}"/>
                  </a:ext>
                </a:extLst>
              </p:cNvPr>
              <p:cNvSpPr/>
              <p:nvPr/>
            </p:nvSpPr>
            <p:spPr>
              <a:xfrm>
                <a:off x="8451495" y="2743908"/>
                <a:ext cx="52560" cy="30240"/>
              </a:xfrm>
              <a:custGeom>
                <a:avLst/>
                <a:gdLst/>
                <a:ahLst/>
                <a:cxnLst/>
                <a:rect l="l" t="t" r="r" b="b"/>
                <a:pathLst>
                  <a:path w="146" h="84" extrusionOk="0">
                    <a:moveTo>
                      <a:pt x="131" y="7"/>
                    </a:moveTo>
                    <a:lnTo>
                      <a:pt x="131" y="7"/>
                    </a:lnTo>
                    <a:cubicBezTo>
                      <a:pt x="123" y="3"/>
                      <a:pt x="113" y="0"/>
                      <a:pt x="104" y="0"/>
                    </a:cubicBezTo>
                    <a:lnTo>
                      <a:pt x="104" y="0"/>
                    </a:lnTo>
                    <a:cubicBezTo>
                      <a:pt x="102" y="0"/>
                      <a:pt x="100" y="0"/>
                      <a:pt x="98" y="0"/>
                    </a:cubicBezTo>
                    <a:cubicBezTo>
                      <a:pt x="88" y="0"/>
                      <a:pt x="79" y="1"/>
                      <a:pt x="69" y="4"/>
                    </a:cubicBezTo>
                    <a:lnTo>
                      <a:pt x="69" y="4"/>
                    </a:lnTo>
                    <a:cubicBezTo>
                      <a:pt x="57" y="7"/>
                      <a:pt x="45" y="12"/>
                      <a:pt x="34" y="18"/>
                    </a:cubicBezTo>
                    <a:cubicBezTo>
                      <a:pt x="33" y="18"/>
                      <a:pt x="33" y="19"/>
                      <a:pt x="33" y="19"/>
                    </a:cubicBezTo>
                    <a:lnTo>
                      <a:pt x="33" y="19"/>
                    </a:lnTo>
                    <a:cubicBezTo>
                      <a:pt x="32" y="19"/>
                      <a:pt x="31" y="20"/>
                      <a:pt x="30" y="20"/>
                    </a:cubicBezTo>
                    <a:cubicBezTo>
                      <a:pt x="21" y="25"/>
                      <a:pt x="13" y="32"/>
                      <a:pt x="7" y="40"/>
                    </a:cubicBezTo>
                    <a:lnTo>
                      <a:pt x="7" y="40"/>
                    </a:lnTo>
                    <a:cubicBezTo>
                      <a:pt x="6" y="41"/>
                      <a:pt x="3" y="43"/>
                      <a:pt x="3" y="44"/>
                    </a:cubicBezTo>
                    <a:cubicBezTo>
                      <a:pt x="0" y="48"/>
                      <a:pt x="0" y="52"/>
                      <a:pt x="0" y="56"/>
                    </a:cubicBezTo>
                    <a:cubicBezTo>
                      <a:pt x="0" y="57"/>
                      <a:pt x="0" y="58"/>
                      <a:pt x="0" y="59"/>
                    </a:cubicBezTo>
                    <a:lnTo>
                      <a:pt x="0" y="59"/>
                    </a:lnTo>
                    <a:cubicBezTo>
                      <a:pt x="1" y="62"/>
                      <a:pt x="2" y="64"/>
                      <a:pt x="3" y="66"/>
                    </a:cubicBezTo>
                    <a:cubicBezTo>
                      <a:pt x="5" y="69"/>
                      <a:pt x="8" y="71"/>
                      <a:pt x="12" y="74"/>
                    </a:cubicBezTo>
                    <a:cubicBezTo>
                      <a:pt x="12" y="74"/>
                      <a:pt x="13" y="75"/>
                      <a:pt x="14" y="75"/>
                    </a:cubicBezTo>
                    <a:lnTo>
                      <a:pt x="14" y="75"/>
                    </a:lnTo>
                    <a:cubicBezTo>
                      <a:pt x="22" y="80"/>
                      <a:pt x="32" y="83"/>
                      <a:pt x="41" y="83"/>
                    </a:cubicBezTo>
                    <a:lnTo>
                      <a:pt x="41" y="83"/>
                    </a:lnTo>
                    <a:cubicBezTo>
                      <a:pt x="43" y="83"/>
                      <a:pt x="45" y="83"/>
                      <a:pt x="47" y="83"/>
                    </a:cubicBezTo>
                    <a:cubicBezTo>
                      <a:pt x="56" y="83"/>
                      <a:pt x="66" y="82"/>
                      <a:pt x="76" y="79"/>
                    </a:cubicBezTo>
                    <a:lnTo>
                      <a:pt x="76" y="79"/>
                    </a:lnTo>
                    <a:cubicBezTo>
                      <a:pt x="88" y="76"/>
                      <a:pt x="100" y="71"/>
                      <a:pt x="111" y="65"/>
                    </a:cubicBezTo>
                    <a:cubicBezTo>
                      <a:pt x="111" y="65"/>
                      <a:pt x="111" y="64"/>
                      <a:pt x="112" y="64"/>
                    </a:cubicBezTo>
                    <a:lnTo>
                      <a:pt x="112" y="64"/>
                    </a:lnTo>
                    <a:cubicBezTo>
                      <a:pt x="113" y="64"/>
                      <a:pt x="114" y="63"/>
                      <a:pt x="115" y="63"/>
                    </a:cubicBezTo>
                    <a:cubicBezTo>
                      <a:pt x="123" y="57"/>
                      <a:pt x="131" y="51"/>
                      <a:pt x="138" y="43"/>
                    </a:cubicBezTo>
                    <a:lnTo>
                      <a:pt x="138" y="43"/>
                    </a:lnTo>
                    <a:cubicBezTo>
                      <a:pt x="139" y="42"/>
                      <a:pt x="140" y="40"/>
                      <a:pt x="141" y="39"/>
                    </a:cubicBezTo>
                    <a:cubicBezTo>
                      <a:pt x="143" y="34"/>
                      <a:pt x="145" y="31"/>
                      <a:pt x="145" y="26"/>
                    </a:cubicBezTo>
                    <a:cubicBezTo>
                      <a:pt x="145" y="25"/>
                      <a:pt x="145" y="24"/>
                      <a:pt x="145" y="23"/>
                    </a:cubicBezTo>
                    <a:lnTo>
                      <a:pt x="145" y="23"/>
                    </a:lnTo>
                    <a:cubicBezTo>
                      <a:pt x="144" y="21"/>
                      <a:pt x="143" y="19"/>
                      <a:pt x="142" y="17"/>
                    </a:cubicBezTo>
                    <a:cubicBezTo>
                      <a:pt x="140" y="14"/>
                      <a:pt x="137" y="10"/>
                      <a:pt x="133" y="8"/>
                    </a:cubicBezTo>
                    <a:cubicBezTo>
                      <a:pt x="133" y="8"/>
                      <a:pt x="132" y="8"/>
                      <a:pt x="131" y="7"/>
                    </a:cubicBezTo>
                    <a:moveTo>
                      <a:pt x="128" y="42"/>
                    </a:moveTo>
                    <a:lnTo>
                      <a:pt x="128" y="42"/>
                    </a:lnTo>
                    <a:cubicBezTo>
                      <a:pt x="122" y="48"/>
                      <a:pt x="115" y="54"/>
                      <a:pt x="107" y="59"/>
                    </a:cubicBezTo>
                    <a:cubicBezTo>
                      <a:pt x="106" y="59"/>
                      <a:pt x="105" y="59"/>
                      <a:pt x="104" y="60"/>
                    </a:cubicBezTo>
                    <a:lnTo>
                      <a:pt x="104" y="60"/>
                    </a:lnTo>
                    <a:lnTo>
                      <a:pt x="103" y="61"/>
                    </a:lnTo>
                    <a:cubicBezTo>
                      <a:pt x="94" y="66"/>
                      <a:pt x="84" y="70"/>
                      <a:pt x="73" y="73"/>
                    </a:cubicBezTo>
                    <a:lnTo>
                      <a:pt x="73" y="73"/>
                    </a:lnTo>
                    <a:cubicBezTo>
                      <a:pt x="65" y="76"/>
                      <a:pt x="56" y="77"/>
                      <a:pt x="47" y="77"/>
                    </a:cubicBezTo>
                    <a:cubicBezTo>
                      <a:pt x="46" y="77"/>
                      <a:pt x="45" y="77"/>
                      <a:pt x="44" y="77"/>
                    </a:cubicBezTo>
                    <a:lnTo>
                      <a:pt x="44" y="77"/>
                    </a:lnTo>
                    <a:cubicBezTo>
                      <a:pt x="36" y="77"/>
                      <a:pt x="28" y="75"/>
                      <a:pt x="21" y="71"/>
                    </a:cubicBezTo>
                    <a:lnTo>
                      <a:pt x="21" y="71"/>
                    </a:lnTo>
                    <a:lnTo>
                      <a:pt x="20" y="70"/>
                    </a:lnTo>
                    <a:cubicBezTo>
                      <a:pt x="17" y="68"/>
                      <a:pt x="14" y="66"/>
                      <a:pt x="13" y="63"/>
                    </a:cubicBezTo>
                    <a:cubicBezTo>
                      <a:pt x="12" y="62"/>
                      <a:pt x="11" y="60"/>
                      <a:pt x="11" y="58"/>
                    </a:cubicBezTo>
                    <a:lnTo>
                      <a:pt x="11" y="58"/>
                    </a:lnTo>
                    <a:cubicBezTo>
                      <a:pt x="11" y="57"/>
                      <a:pt x="11" y="57"/>
                      <a:pt x="11" y="57"/>
                    </a:cubicBezTo>
                    <a:cubicBezTo>
                      <a:pt x="11" y="53"/>
                      <a:pt x="11" y="49"/>
                      <a:pt x="13" y="46"/>
                    </a:cubicBezTo>
                    <a:cubicBezTo>
                      <a:pt x="13" y="44"/>
                      <a:pt x="16" y="43"/>
                      <a:pt x="17" y="41"/>
                    </a:cubicBezTo>
                    <a:lnTo>
                      <a:pt x="17" y="41"/>
                    </a:lnTo>
                    <a:cubicBezTo>
                      <a:pt x="23" y="35"/>
                      <a:pt x="30" y="29"/>
                      <a:pt x="38" y="25"/>
                    </a:cubicBezTo>
                    <a:cubicBezTo>
                      <a:pt x="39" y="24"/>
                      <a:pt x="40" y="24"/>
                      <a:pt x="40" y="23"/>
                    </a:cubicBezTo>
                    <a:lnTo>
                      <a:pt x="40" y="23"/>
                    </a:lnTo>
                    <a:cubicBezTo>
                      <a:pt x="41" y="23"/>
                      <a:pt x="41" y="23"/>
                      <a:pt x="41" y="23"/>
                    </a:cubicBezTo>
                    <a:cubicBezTo>
                      <a:pt x="51" y="17"/>
                      <a:pt x="61" y="13"/>
                      <a:pt x="72" y="10"/>
                    </a:cubicBezTo>
                    <a:lnTo>
                      <a:pt x="72" y="10"/>
                    </a:lnTo>
                    <a:cubicBezTo>
                      <a:pt x="80" y="7"/>
                      <a:pt x="89" y="6"/>
                      <a:pt x="97" y="6"/>
                    </a:cubicBezTo>
                    <a:cubicBezTo>
                      <a:pt x="99" y="6"/>
                      <a:pt x="100" y="6"/>
                      <a:pt x="101" y="6"/>
                    </a:cubicBezTo>
                    <a:lnTo>
                      <a:pt x="101" y="6"/>
                    </a:lnTo>
                    <a:cubicBezTo>
                      <a:pt x="109" y="6"/>
                      <a:pt x="117" y="8"/>
                      <a:pt x="124" y="12"/>
                    </a:cubicBezTo>
                    <a:lnTo>
                      <a:pt x="124" y="12"/>
                    </a:lnTo>
                    <a:lnTo>
                      <a:pt x="125" y="13"/>
                    </a:lnTo>
                    <a:cubicBezTo>
                      <a:pt x="127" y="15"/>
                      <a:pt x="130" y="17"/>
                      <a:pt x="132" y="20"/>
                    </a:cubicBezTo>
                    <a:cubicBezTo>
                      <a:pt x="132" y="21"/>
                      <a:pt x="134" y="23"/>
                      <a:pt x="134" y="25"/>
                    </a:cubicBezTo>
                    <a:lnTo>
                      <a:pt x="134" y="25"/>
                    </a:lnTo>
                    <a:cubicBezTo>
                      <a:pt x="134" y="26"/>
                      <a:pt x="134" y="26"/>
                      <a:pt x="134" y="26"/>
                    </a:cubicBezTo>
                    <a:cubicBezTo>
                      <a:pt x="134" y="30"/>
                      <a:pt x="133" y="34"/>
                      <a:pt x="131" y="37"/>
                    </a:cubicBezTo>
                    <a:cubicBezTo>
                      <a:pt x="130" y="39"/>
                      <a:pt x="129" y="40"/>
                      <a:pt x="128" y="4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" name="Google Shape;830;p30">
                <a:extLst>
                  <a:ext uri="{FF2B5EF4-FFF2-40B4-BE49-F238E27FC236}">
                    <a16:creationId xmlns:a16="http://schemas.microsoft.com/office/drawing/2014/main" id="{108AB6E8-6322-5C75-72DC-CB534F0EA7C3}"/>
                  </a:ext>
                </a:extLst>
              </p:cNvPr>
              <p:cNvSpPr/>
              <p:nvPr/>
            </p:nvSpPr>
            <p:spPr>
              <a:xfrm>
                <a:off x="7775415" y="2436468"/>
                <a:ext cx="52560" cy="30240"/>
              </a:xfrm>
              <a:custGeom>
                <a:avLst/>
                <a:gdLst/>
                <a:ahLst/>
                <a:cxnLst/>
                <a:rect l="l" t="t" r="r" b="b"/>
                <a:pathLst>
                  <a:path w="146" h="84" extrusionOk="0">
                    <a:moveTo>
                      <a:pt x="14" y="75"/>
                    </a:moveTo>
                    <a:lnTo>
                      <a:pt x="14" y="75"/>
                    </a:lnTo>
                    <a:cubicBezTo>
                      <a:pt x="22" y="80"/>
                      <a:pt x="32" y="83"/>
                      <a:pt x="42" y="83"/>
                    </a:cubicBezTo>
                    <a:lnTo>
                      <a:pt x="42" y="83"/>
                    </a:lnTo>
                    <a:cubicBezTo>
                      <a:pt x="43" y="83"/>
                      <a:pt x="45" y="83"/>
                      <a:pt x="47" y="83"/>
                    </a:cubicBezTo>
                    <a:cubicBezTo>
                      <a:pt x="57" y="83"/>
                      <a:pt x="67" y="82"/>
                      <a:pt x="76" y="79"/>
                    </a:cubicBezTo>
                    <a:lnTo>
                      <a:pt x="76" y="79"/>
                    </a:lnTo>
                    <a:cubicBezTo>
                      <a:pt x="88" y="76"/>
                      <a:pt x="100" y="71"/>
                      <a:pt x="111" y="65"/>
                    </a:cubicBezTo>
                    <a:cubicBezTo>
                      <a:pt x="111" y="64"/>
                      <a:pt x="112" y="64"/>
                      <a:pt x="112" y="64"/>
                    </a:cubicBezTo>
                    <a:lnTo>
                      <a:pt x="112" y="64"/>
                    </a:lnTo>
                    <a:cubicBezTo>
                      <a:pt x="113" y="64"/>
                      <a:pt x="114" y="63"/>
                      <a:pt x="115" y="62"/>
                    </a:cubicBezTo>
                    <a:cubicBezTo>
                      <a:pt x="124" y="57"/>
                      <a:pt x="132" y="51"/>
                      <a:pt x="138" y="43"/>
                    </a:cubicBezTo>
                    <a:lnTo>
                      <a:pt x="138" y="43"/>
                    </a:lnTo>
                    <a:cubicBezTo>
                      <a:pt x="140" y="42"/>
                      <a:pt x="141" y="40"/>
                      <a:pt x="142" y="39"/>
                    </a:cubicBezTo>
                    <a:cubicBezTo>
                      <a:pt x="144" y="35"/>
                      <a:pt x="145" y="31"/>
                      <a:pt x="145" y="26"/>
                    </a:cubicBezTo>
                    <a:cubicBezTo>
                      <a:pt x="145" y="25"/>
                      <a:pt x="145" y="24"/>
                      <a:pt x="145" y="23"/>
                    </a:cubicBezTo>
                    <a:lnTo>
                      <a:pt x="145" y="23"/>
                    </a:lnTo>
                    <a:cubicBezTo>
                      <a:pt x="144" y="21"/>
                      <a:pt x="143" y="19"/>
                      <a:pt x="142" y="17"/>
                    </a:cubicBezTo>
                    <a:cubicBezTo>
                      <a:pt x="139" y="13"/>
                      <a:pt x="137" y="10"/>
                      <a:pt x="133" y="8"/>
                    </a:cubicBezTo>
                    <a:cubicBezTo>
                      <a:pt x="133" y="8"/>
                      <a:pt x="132" y="8"/>
                      <a:pt x="132" y="7"/>
                    </a:cubicBezTo>
                    <a:lnTo>
                      <a:pt x="132" y="7"/>
                    </a:lnTo>
                    <a:cubicBezTo>
                      <a:pt x="123" y="3"/>
                      <a:pt x="114" y="0"/>
                      <a:pt x="104" y="0"/>
                    </a:cubicBezTo>
                    <a:lnTo>
                      <a:pt x="104" y="0"/>
                    </a:lnTo>
                    <a:cubicBezTo>
                      <a:pt x="102" y="0"/>
                      <a:pt x="100" y="0"/>
                      <a:pt x="99" y="0"/>
                    </a:cubicBezTo>
                    <a:cubicBezTo>
                      <a:pt x="89" y="0"/>
                      <a:pt x="79" y="1"/>
                      <a:pt x="70" y="3"/>
                    </a:cubicBezTo>
                    <a:lnTo>
                      <a:pt x="70" y="3"/>
                    </a:lnTo>
                    <a:cubicBezTo>
                      <a:pt x="57" y="7"/>
                      <a:pt x="45" y="12"/>
                      <a:pt x="34" y="18"/>
                    </a:cubicBezTo>
                    <a:lnTo>
                      <a:pt x="33" y="19"/>
                    </a:lnTo>
                    <a:lnTo>
                      <a:pt x="33" y="19"/>
                    </a:lnTo>
                    <a:cubicBezTo>
                      <a:pt x="32" y="19"/>
                      <a:pt x="31" y="20"/>
                      <a:pt x="30" y="20"/>
                    </a:cubicBezTo>
                    <a:cubicBezTo>
                      <a:pt x="21" y="25"/>
                      <a:pt x="14" y="32"/>
                      <a:pt x="7" y="40"/>
                    </a:cubicBezTo>
                    <a:lnTo>
                      <a:pt x="7" y="40"/>
                    </a:lnTo>
                    <a:cubicBezTo>
                      <a:pt x="6" y="41"/>
                      <a:pt x="4" y="43"/>
                      <a:pt x="4" y="44"/>
                    </a:cubicBezTo>
                    <a:cubicBezTo>
                      <a:pt x="1" y="48"/>
                      <a:pt x="0" y="52"/>
                      <a:pt x="0" y="57"/>
                    </a:cubicBezTo>
                    <a:cubicBezTo>
                      <a:pt x="0" y="57"/>
                      <a:pt x="0" y="58"/>
                      <a:pt x="1" y="59"/>
                    </a:cubicBezTo>
                    <a:lnTo>
                      <a:pt x="1" y="59"/>
                    </a:lnTo>
                    <a:cubicBezTo>
                      <a:pt x="1" y="62"/>
                      <a:pt x="2" y="64"/>
                      <a:pt x="3" y="65"/>
                    </a:cubicBezTo>
                    <a:cubicBezTo>
                      <a:pt x="5" y="69"/>
                      <a:pt x="8" y="72"/>
                      <a:pt x="12" y="74"/>
                    </a:cubicBezTo>
                    <a:cubicBezTo>
                      <a:pt x="13" y="75"/>
                      <a:pt x="13" y="75"/>
                      <a:pt x="14" y="75"/>
                    </a:cubicBezTo>
                    <a:moveTo>
                      <a:pt x="17" y="41"/>
                    </a:moveTo>
                    <a:lnTo>
                      <a:pt x="17" y="41"/>
                    </a:lnTo>
                    <a:cubicBezTo>
                      <a:pt x="23" y="34"/>
                      <a:pt x="29" y="28"/>
                      <a:pt x="38" y="24"/>
                    </a:cubicBezTo>
                    <a:cubicBezTo>
                      <a:pt x="39" y="23"/>
                      <a:pt x="40" y="23"/>
                      <a:pt x="41" y="23"/>
                    </a:cubicBezTo>
                    <a:lnTo>
                      <a:pt x="41" y="23"/>
                    </a:lnTo>
                    <a:lnTo>
                      <a:pt x="42" y="22"/>
                    </a:lnTo>
                    <a:cubicBezTo>
                      <a:pt x="51" y="17"/>
                      <a:pt x="62" y="12"/>
                      <a:pt x="72" y="9"/>
                    </a:cubicBezTo>
                    <a:lnTo>
                      <a:pt x="72" y="9"/>
                    </a:lnTo>
                    <a:cubicBezTo>
                      <a:pt x="81" y="7"/>
                      <a:pt x="89" y="6"/>
                      <a:pt x="98" y="6"/>
                    </a:cubicBezTo>
                    <a:cubicBezTo>
                      <a:pt x="99" y="6"/>
                      <a:pt x="100" y="6"/>
                      <a:pt x="101" y="6"/>
                    </a:cubicBezTo>
                    <a:lnTo>
                      <a:pt x="101" y="6"/>
                    </a:lnTo>
                    <a:cubicBezTo>
                      <a:pt x="109" y="6"/>
                      <a:pt x="117" y="8"/>
                      <a:pt x="124" y="12"/>
                    </a:cubicBezTo>
                    <a:lnTo>
                      <a:pt x="124" y="12"/>
                    </a:lnTo>
                    <a:lnTo>
                      <a:pt x="125" y="12"/>
                    </a:lnTo>
                    <a:cubicBezTo>
                      <a:pt x="128" y="14"/>
                      <a:pt x="131" y="16"/>
                      <a:pt x="133" y="19"/>
                    </a:cubicBezTo>
                    <a:cubicBezTo>
                      <a:pt x="134" y="21"/>
                      <a:pt x="134" y="23"/>
                      <a:pt x="135" y="25"/>
                    </a:cubicBezTo>
                    <a:lnTo>
                      <a:pt x="135" y="25"/>
                    </a:lnTo>
                    <a:lnTo>
                      <a:pt x="135" y="26"/>
                    </a:lnTo>
                    <a:cubicBezTo>
                      <a:pt x="135" y="30"/>
                      <a:pt x="134" y="34"/>
                      <a:pt x="132" y="37"/>
                    </a:cubicBezTo>
                    <a:cubicBezTo>
                      <a:pt x="131" y="39"/>
                      <a:pt x="130" y="40"/>
                      <a:pt x="128" y="41"/>
                    </a:cubicBezTo>
                    <a:lnTo>
                      <a:pt x="128" y="41"/>
                    </a:lnTo>
                    <a:cubicBezTo>
                      <a:pt x="122" y="48"/>
                      <a:pt x="115" y="54"/>
                      <a:pt x="108" y="58"/>
                    </a:cubicBezTo>
                    <a:cubicBezTo>
                      <a:pt x="107" y="59"/>
                      <a:pt x="106" y="59"/>
                      <a:pt x="105" y="60"/>
                    </a:cubicBezTo>
                    <a:lnTo>
                      <a:pt x="105" y="60"/>
                    </a:lnTo>
                    <a:cubicBezTo>
                      <a:pt x="104" y="60"/>
                      <a:pt x="104" y="60"/>
                      <a:pt x="104" y="60"/>
                    </a:cubicBezTo>
                    <a:cubicBezTo>
                      <a:pt x="94" y="66"/>
                      <a:pt x="84" y="70"/>
                      <a:pt x="73" y="73"/>
                    </a:cubicBezTo>
                    <a:lnTo>
                      <a:pt x="73" y="73"/>
                    </a:lnTo>
                    <a:cubicBezTo>
                      <a:pt x="65" y="76"/>
                      <a:pt x="56" y="77"/>
                      <a:pt x="48" y="77"/>
                    </a:cubicBezTo>
                    <a:cubicBezTo>
                      <a:pt x="46" y="77"/>
                      <a:pt x="45" y="77"/>
                      <a:pt x="44" y="77"/>
                    </a:cubicBezTo>
                    <a:lnTo>
                      <a:pt x="44" y="77"/>
                    </a:lnTo>
                    <a:cubicBezTo>
                      <a:pt x="36" y="77"/>
                      <a:pt x="29" y="75"/>
                      <a:pt x="22" y="71"/>
                    </a:cubicBezTo>
                    <a:lnTo>
                      <a:pt x="22" y="71"/>
                    </a:lnTo>
                    <a:cubicBezTo>
                      <a:pt x="21" y="71"/>
                      <a:pt x="21" y="70"/>
                      <a:pt x="20" y="70"/>
                    </a:cubicBezTo>
                    <a:cubicBezTo>
                      <a:pt x="17" y="68"/>
                      <a:pt x="15" y="66"/>
                      <a:pt x="13" y="63"/>
                    </a:cubicBezTo>
                    <a:cubicBezTo>
                      <a:pt x="12" y="61"/>
                      <a:pt x="11" y="60"/>
                      <a:pt x="11" y="58"/>
                    </a:cubicBezTo>
                    <a:lnTo>
                      <a:pt x="11" y="58"/>
                    </a:lnTo>
                    <a:cubicBezTo>
                      <a:pt x="11" y="57"/>
                      <a:pt x="11" y="57"/>
                      <a:pt x="11" y="56"/>
                    </a:cubicBezTo>
                    <a:cubicBezTo>
                      <a:pt x="11" y="53"/>
                      <a:pt x="12" y="49"/>
                      <a:pt x="14" y="46"/>
                    </a:cubicBezTo>
                    <a:cubicBezTo>
                      <a:pt x="15" y="44"/>
                      <a:pt x="16" y="42"/>
                      <a:pt x="17" y="4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" name="Google Shape;831;p30">
                <a:extLst>
                  <a:ext uri="{FF2B5EF4-FFF2-40B4-BE49-F238E27FC236}">
                    <a16:creationId xmlns:a16="http://schemas.microsoft.com/office/drawing/2014/main" id="{4D4C1B24-2219-BEEE-B524-8EB6FDB9FBF7}"/>
                  </a:ext>
                </a:extLst>
              </p:cNvPr>
              <p:cNvSpPr/>
              <p:nvPr/>
            </p:nvSpPr>
            <p:spPr>
              <a:xfrm>
                <a:off x="7807095" y="2449428"/>
                <a:ext cx="44640" cy="30960"/>
              </a:xfrm>
              <a:custGeom>
                <a:avLst/>
                <a:gdLst/>
                <a:ahLst/>
                <a:cxnLst/>
                <a:rect l="l" t="t" r="r" b="b"/>
                <a:pathLst>
                  <a:path w="124" h="86" extrusionOk="0">
                    <a:moveTo>
                      <a:pt x="0" y="81"/>
                    </a:moveTo>
                    <a:lnTo>
                      <a:pt x="7" y="85"/>
                    </a:lnTo>
                    <a:lnTo>
                      <a:pt x="123" y="18"/>
                    </a:lnTo>
                    <a:lnTo>
                      <a:pt x="91" y="0"/>
                    </a:lnTo>
                    <a:lnTo>
                      <a:pt x="84" y="4"/>
                    </a:lnTo>
                    <a:lnTo>
                      <a:pt x="108" y="18"/>
                    </a:lnTo>
                    <a:lnTo>
                      <a:pt x="0" y="8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7" name="Google Shape;832;p30">
                <a:extLst>
                  <a:ext uri="{FF2B5EF4-FFF2-40B4-BE49-F238E27FC236}">
                    <a16:creationId xmlns:a16="http://schemas.microsoft.com/office/drawing/2014/main" id="{C9D4240B-BD82-D3AF-AF73-4563012CE69F}"/>
                  </a:ext>
                </a:extLst>
              </p:cNvPr>
              <p:cNvSpPr/>
              <p:nvPr/>
            </p:nvSpPr>
            <p:spPr>
              <a:xfrm>
                <a:off x="7825095" y="2459867"/>
                <a:ext cx="45000" cy="31320"/>
              </a:xfrm>
              <a:custGeom>
                <a:avLst/>
                <a:gdLst/>
                <a:ahLst/>
                <a:cxnLst/>
                <a:rect l="l" t="t" r="r" b="b"/>
                <a:pathLst>
                  <a:path w="125" h="87" extrusionOk="0">
                    <a:moveTo>
                      <a:pt x="8" y="86"/>
                    </a:moveTo>
                    <a:lnTo>
                      <a:pt x="124" y="18"/>
                    </a:lnTo>
                    <a:lnTo>
                      <a:pt x="92" y="0"/>
                    </a:lnTo>
                    <a:lnTo>
                      <a:pt x="84" y="4"/>
                    </a:lnTo>
                    <a:lnTo>
                      <a:pt x="109" y="19"/>
                    </a:lnTo>
                    <a:lnTo>
                      <a:pt x="0" y="81"/>
                    </a:lnTo>
                    <a:lnTo>
                      <a:pt x="8" y="86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8" name="Google Shape;833;p30">
                <a:extLst>
                  <a:ext uri="{FF2B5EF4-FFF2-40B4-BE49-F238E27FC236}">
                    <a16:creationId xmlns:a16="http://schemas.microsoft.com/office/drawing/2014/main" id="{EC9E798C-6AC9-B455-303A-09D98C424A44}"/>
                  </a:ext>
                </a:extLst>
              </p:cNvPr>
              <p:cNvSpPr/>
              <p:nvPr/>
            </p:nvSpPr>
            <p:spPr>
              <a:xfrm>
                <a:off x="7845975" y="2477148"/>
                <a:ext cx="52560" cy="30240"/>
              </a:xfrm>
              <a:custGeom>
                <a:avLst/>
                <a:gdLst/>
                <a:ahLst/>
                <a:cxnLst/>
                <a:rect l="l" t="t" r="r" b="b"/>
                <a:pathLst>
                  <a:path w="146" h="84" extrusionOk="0">
                    <a:moveTo>
                      <a:pt x="132" y="7"/>
                    </a:moveTo>
                    <a:lnTo>
                      <a:pt x="132" y="7"/>
                    </a:lnTo>
                    <a:cubicBezTo>
                      <a:pt x="123" y="3"/>
                      <a:pt x="114" y="0"/>
                      <a:pt x="104" y="0"/>
                    </a:cubicBezTo>
                    <a:lnTo>
                      <a:pt x="104" y="0"/>
                    </a:lnTo>
                    <a:cubicBezTo>
                      <a:pt x="102" y="0"/>
                      <a:pt x="100" y="0"/>
                      <a:pt x="98" y="0"/>
                    </a:cubicBezTo>
                    <a:cubicBezTo>
                      <a:pt x="88" y="0"/>
                      <a:pt x="79" y="1"/>
                      <a:pt x="69" y="4"/>
                    </a:cubicBezTo>
                    <a:lnTo>
                      <a:pt x="69" y="4"/>
                    </a:lnTo>
                    <a:cubicBezTo>
                      <a:pt x="57" y="7"/>
                      <a:pt x="44" y="11"/>
                      <a:pt x="34" y="18"/>
                    </a:cubicBezTo>
                    <a:cubicBezTo>
                      <a:pt x="33" y="18"/>
                      <a:pt x="33" y="19"/>
                      <a:pt x="33" y="19"/>
                    </a:cubicBezTo>
                    <a:lnTo>
                      <a:pt x="33" y="19"/>
                    </a:lnTo>
                    <a:cubicBezTo>
                      <a:pt x="32" y="19"/>
                      <a:pt x="31" y="20"/>
                      <a:pt x="30" y="20"/>
                    </a:cubicBezTo>
                    <a:cubicBezTo>
                      <a:pt x="22" y="25"/>
                      <a:pt x="14" y="32"/>
                      <a:pt x="7" y="40"/>
                    </a:cubicBezTo>
                    <a:lnTo>
                      <a:pt x="7" y="40"/>
                    </a:lnTo>
                    <a:cubicBezTo>
                      <a:pt x="6" y="41"/>
                      <a:pt x="5" y="43"/>
                      <a:pt x="4" y="44"/>
                    </a:cubicBezTo>
                    <a:cubicBezTo>
                      <a:pt x="1" y="48"/>
                      <a:pt x="0" y="52"/>
                      <a:pt x="0" y="57"/>
                    </a:cubicBezTo>
                    <a:cubicBezTo>
                      <a:pt x="0" y="58"/>
                      <a:pt x="0" y="59"/>
                      <a:pt x="0" y="59"/>
                    </a:cubicBezTo>
                    <a:lnTo>
                      <a:pt x="0" y="59"/>
                    </a:lnTo>
                    <a:cubicBezTo>
                      <a:pt x="1" y="62"/>
                      <a:pt x="2" y="64"/>
                      <a:pt x="3" y="66"/>
                    </a:cubicBezTo>
                    <a:cubicBezTo>
                      <a:pt x="5" y="69"/>
                      <a:pt x="8" y="72"/>
                      <a:pt x="12" y="74"/>
                    </a:cubicBezTo>
                    <a:cubicBezTo>
                      <a:pt x="13" y="75"/>
                      <a:pt x="13" y="75"/>
                      <a:pt x="14" y="75"/>
                    </a:cubicBezTo>
                    <a:lnTo>
                      <a:pt x="14" y="75"/>
                    </a:lnTo>
                    <a:cubicBezTo>
                      <a:pt x="22" y="80"/>
                      <a:pt x="32" y="83"/>
                      <a:pt x="41" y="83"/>
                    </a:cubicBezTo>
                    <a:lnTo>
                      <a:pt x="41" y="83"/>
                    </a:lnTo>
                    <a:cubicBezTo>
                      <a:pt x="43" y="83"/>
                      <a:pt x="45" y="83"/>
                      <a:pt x="47" y="83"/>
                    </a:cubicBezTo>
                    <a:cubicBezTo>
                      <a:pt x="57" y="83"/>
                      <a:pt x="66" y="82"/>
                      <a:pt x="76" y="79"/>
                    </a:cubicBezTo>
                    <a:lnTo>
                      <a:pt x="76" y="79"/>
                    </a:lnTo>
                    <a:cubicBezTo>
                      <a:pt x="88" y="76"/>
                      <a:pt x="100" y="71"/>
                      <a:pt x="111" y="65"/>
                    </a:cubicBezTo>
                    <a:cubicBezTo>
                      <a:pt x="112" y="65"/>
                      <a:pt x="112" y="64"/>
                      <a:pt x="112" y="64"/>
                    </a:cubicBezTo>
                    <a:lnTo>
                      <a:pt x="112" y="64"/>
                    </a:lnTo>
                    <a:cubicBezTo>
                      <a:pt x="113" y="64"/>
                      <a:pt x="114" y="63"/>
                      <a:pt x="115" y="63"/>
                    </a:cubicBezTo>
                    <a:cubicBezTo>
                      <a:pt x="124" y="58"/>
                      <a:pt x="132" y="51"/>
                      <a:pt x="138" y="43"/>
                    </a:cubicBezTo>
                    <a:lnTo>
                      <a:pt x="138" y="43"/>
                    </a:lnTo>
                    <a:cubicBezTo>
                      <a:pt x="140" y="42"/>
                      <a:pt x="141" y="40"/>
                      <a:pt x="142" y="39"/>
                    </a:cubicBezTo>
                    <a:cubicBezTo>
                      <a:pt x="144" y="35"/>
                      <a:pt x="145" y="31"/>
                      <a:pt x="145" y="26"/>
                    </a:cubicBezTo>
                    <a:cubicBezTo>
                      <a:pt x="145" y="25"/>
                      <a:pt x="145" y="24"/>
                      <a:pt x="145" y="23"/>
                    </a:cubicBezTo>
                    <a:lnTo>
                      <a:pt x="145" y="23"/>
                    </a:lnTo>
                    <a:cubicBezTo>
                      <a:pt x="144" y="21"/>
                      <a:pt x="143" y="19"/>
                      <a:pt x="142" y="17"/>
                    </a:cubicBezTo>
                    <a:cubicBezTo>
                      <a:pt x="140" y="14"/>
                      <a:pt x="137" y="10"/>
                      <a:pt x="134" y="8"/>
                    </a:cubicBezTo>
                    <a:cubicBezTo>
                      <a:pt x="133" y="7"/>
                      <a:pt x="132" y="8"/>
                      <a:pt x="132" y="7"/>
                    </a:cubicBezTo>
                    <a:moveTo>
                      <a:pt x="128" y="42"/>
                    </a:moveTo>
                    <a:lnTo>
                      <a:pt x="128" y="42"/>
                    </a:lnTo>
                    <a:cubicBezTo>
                      <a:pt x="122" y="48"/>
                      <a:pt x="115" y="54"/>
                      <a:pt x="107" y="59"/>
                    </a:cubicBezTo>
                    <a:cubicBezTo>
                      <a:pt x="107" y="59"/>
                      <a:pt x="106" y="60"/>
                      <a:pt x="105" y="60"/>
                    </a:cubicBezTo>
                    <a:lnTo>
                      <a:pt x="105" y="60"/>
                    </a:lnTo>
                    <a:cubicBezTo>
                      <a:pt x="104" y="60"/>
                      <a:pt x="104" y="60"/>
                      <a:pt x="104" y="61"/>
                    </a:cubicBezTo>
                    <a:cubicBezTo>
                      <a:pt x="94" y="66"/>
                      <a:pt x="84" y="70"/>
                      <a:pt x="73" y="73"/>
                    </a:cubicBezTo>
                    <a:lnTo>
                      <a:pt x="73" y="73"/>
                    </a:lnTo>
                    <a:cubicBezTo>
                      <a:pt x="65" y="76"/>
                      <a:pt x="56" y="77"/>
                      <a:pt x="47" y="77"/>
                    </a:cubicBezTo>
                    <a:cubicBezTo>
                      <a:pt x="46" y="77"/>
                      <a:pt x="45" y="77"/>
                      <a:pt x="44" y="77"/>
                    </a:cubicBezTo>
                    <a:lnTo>
                      <a:pt x="44" y="77"/>
                    </a:lnTo>
                    <a:cubicBezTo>
                      <a:pt x="36" y="77"/>
                      <a:pt x="29" y="75"/>
                      <a:pt x="22" y="71"/>
                    </a:cubicBezTo>
                    <a:lnTo>
                      <a:pt x="22" y="71"/>
                    </a:lnTo>
                    <a:cubicBezTo>
                      <a:pt x="21" y="71"/>
                      <a:pt x="21" y="70"/>
                      <a:pt x="20" y="70"/>
                    </a:cubicBezTo>
                    <a:cubicBezTo>
                      <a:pt x="17" y="68"/>
                      <a:pt x="15" y="66"/>
                      <a:pt x="13" y="63"/>
                    </a:cubicBezTo>
                    <a:cubicBezTo>
                      <a:pt x="12" y="62"/>
                      <a:pt x="11" y="60"/>
                      <a:pt x="11" y="58"/>
                    </a:cubicBezTo>
                    <a:lnTo>
                      <a:pt x="11" y="58"/>
                    </a:lnTo>
                    <a:lnTo>
                      <a:pt x="11" y="57"/>
                    </a:lnTo>
                    <a:cubicBezTo>
                      <a:pt x="11" y="53"/>
                      <a:pt x="12" y="49"/>
                      <a:pt x="14" y="46"/>
                    </a:cubicBezTo>
                    <a:cubicBezTo>
                      <a:pt x="15" y="44"/>
                      <a:pt x="16" y="43"/>
                      <a:pt x="17" y="41"/>
                    </a:cubicBezTo>
                    <a:lnTo>
                      <a:pt x="17" y="41"/>
                    </a:lnTo>
                    <a:cubicBezTo>
                      <a:pt x="23" y="35"/>
                      <a:pt x="30" y="29"/>
                      <a:pt x="38" y="25"/>
                    </a:cubicBezTo>
                    <a:cubicBezTo>
                      <a:pt x="39" y="24"/>
                      <a:pt x="40" y="24"/>
                      <a:pt x="41" y="23"/>
                    </a:cubicBezTo>
                    <a:lnTo>
                      <a:pt x="41" y="23"/>
                    </a:lnTo>
                    <a:lnTo>
                      <a:pt x="42" y="23"/>
                    </a:lnTo>
                    <a:cubicBezTo>
                      <a:pt x="51" y="17"/>
                      <a:pt x="61" y="13"/>
                      <a:pt x="72" y="10"/>
                    </a:cubicBezTo>
                    <a:lnTo>
                      <a:pt x="72" y="10"/>
                    </a:lnTo>
                    <a:cubicBezTo>
                      <a:pt x="81" y="7"/>
                      <a:pt x="89" y="6"/>
                      <a:pt x="98" y="6"/>
                    </a:cubicBezTo>
                    <a:cubicBezTo>
                      <a:pt x="99" y="6"/>
                      <a:pt x="100" y="6"/>
                      <a:pt x="101" y="6"/>
                    </a:cubicBezTo>
                    <a:lnTo>
                      <a:pt x="101" y="6"/>
                    </a:lnTo>
                    <a:cubicBezTo>
                      <a:pt x="109" y="6"/>
                      <a:pt x="117" y="8"/>
                      <a:pt x="124" y="12"/>
                    </a:cubicBezTo>
                    <a:lnTo>
                      <a:pt x="124" y="12"/>
                    </a:lnTo>
                    <a:lnTo>
                      <a:pt x="125" y="13"/>
                    </a:lnTo>
                    <a:cubicBezTo>
                      <a:pt x="128" y="15"/>
                      <a:pt x="131" y="17"/>
                      <a:pt x="132" y="20"/>
                    </a:cubicBezTo>
                    <a:cubicBezTo>
                      <a:pt x="133" y="22"/>
                      <a:pt x="134" y="23"/>
                      <a:pt x="135" y="25"/>
                    </a:cubicBezTo>
                    <a:lnTo>
                      <a:pt x="135" y="25"/>
                    </a:lnTo>
                    <a:cubicBezTo>
                      <a:pt x="135" y="26"/>
                      <a:pt x="135" y="26"/>
                      <a:pt x="135" y="27"/>
                    </a:cubicBezTo>
                    <a:cubicBezTo>
                      <a:pt x="135" y="30"/>
                      <a:pt x="134" y="34"/>
                      <a:pt x="132" y="37"/>
                    </a:cubicBezTo>
                    <a:cubicBezTo>
                      <a:pt x="131" y="39"/>
                      <a:pt x="130" y="40"/>
                      <a:pt x="128" y="4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" name="Google Shape;834;p30">
                <a:extLst>
                  <a:ext uri="{FF2B5EF4-FFF2-40B4-BE49-F238E27FC236}">
                    <a16:creationId xmlns:a16="http://schemas.microsoft.com/office/drawing/2014/main" id="{E7C555A7-E5E6-C579-058D-8A02A367F139}"/>
                  </a:ext>
                </a:extLst>
              </p:cNvPr>
              <p:cNvSpPr/>
              <p:nvPr/>
            </p:nvSpPr>
            <p:spPr>
              <a:xfrm>
                <a:off x="7877655" y="2490108"/>
                <a:ext cx="44640" cy="30960"/>
              </a:xfrm>
              <a:custGeom>
                <a:avLst/>
                <a:gdLst/>
                <a:ahLst/>
                <a:cxnLst/>
                <a:rect l="l" t="t" r="r" b="b"/>
                <a:pathLst>
                  <a:path w="124" h="86" extrusionOk="0">
                    <a:moveTo>
                      <a:pt x="7" y="85"/>
                    </a:moveTo>
                    <a:lnTo>
                      <a:pt x="123" y="18"/>
                    </a:lnTo>
                    <a:lnTo>
                      <a:pt x="91" y="0"/>
                    </a:lnTo>
                    <a:lnTo>
                      <a:pt x="84" y="4"/>
                    </a:lnTo>
                    <a:lnTo>
                      <a:pt x="108" y="18"/>
                    </a:lnTo>
                    <a:lnTo>
                      <a:pt x="0" y="81"/>
                    </a:lnTo>
                    <a:lnTo>
                      <a:pt x="7" y="85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0" name="Google Shape;835;p30">
                <a:extLst>
                  <a:ext uri="{FF2B5EF4-FFF2-40B4-BE49-F238E27FC236}">
                    <a16:creationId xmlns:a16="http://schemas.microsoft.com/office/drawing/2014/main" id="{B1B636C4-1643-8B44-E27C-EB97AA71A644}"/>
                  </a:ext>
                </a:extLst>
              </p:cNvPr>
              <p:cNvSpPr/>
              <p:nvPr/>
            </p:nvSpPr>
            <p:spPr>
              <a:xfrm>
                <a:off x="7895655" y="2500548"/>
                <a:ext cx="45000" cy="31320"/>
              </a:xfrm>
              <a:custGeom>
                <a:avLst/>
                <a:gdLst/>
                <a:ahLst/>
                <a:cxnLst/>
                <a:rect l="l" t="t" r="r" b="b"/>
                <a:pathLst>
                  <a:path w="125" h="87" extrusionOk="0">
                    <a:moveTo>
                      <a:pt x="8" y="86"/>
                    </a:moveTo>
                    <a:lnTo>
                      <a:pt x="124" y="19"/>
                    </a:lnTo>
                    <a:lnTo>
                      <a:pt x="92" y="0"/>
                    </a:lnTo>
                    <a:lnTo>
                      <a:pt x="84" y="5"/>
                    </a:lnTo>
                    <a:lnTo>
                      <a:pt x="109" y="19"/>
                    </a:lnTo>
                    <a:lnTo>
                      <a:pt x="0" y="81"/>
                    </a:lnTo>
                    <a:lnTo>
                      <a:pt x="8" y="86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1" name="Google Shape;836;p30">
                <a:extLst>
                  <a:ext uri="{FF2B5EF4-FFF2-40B4-BE49-F238E27FC236}">
                    <a16:creationId xmlns:a16="http://schemas.microsoft.com/office/drawing/2014/main" id="{3D7F1D53-CF34-39E2-C611-97A6DBF6EC9F}"/>
                  </a:ext>
                </a:extLst>
              </p:cNvPr>
              <p:cNvSpPr/>
              <p:nvPr/>
            </p:nvSpPr>
            <p:spPr>
              <a:xfrm>
                <a:off x="7914015" y="2510988"/>
                <a:ext cx="45000" cy="31320"/>
              </a:xfrm>
              <a:custGeom>
                <a:avLst/>
                <a:gdLst/>
                <a:ahLst/>
                <a:cxnLst/>
                <a:rect l="l" t="t" r="r" b="b"/>
                <a:pathLst>
                  <a:path w="125" h="87" extrusionOk="0">
                    <a:moveTo>
                      <a:pt x="7" y="86"/>
                    </a:moveTo>
                    <a:lnTo>
                      <a:pt x="124" y="19"/>
                    </a:lnTo>
                    <a:lnTo>
                      <a:pt x="92" y="0"/>
                    </a:lnTo>
                    <a:lnTo>
                      <a:pt x="84" y="5"/>
                    </a:lnTo>
                    <a:lnTo>
                      <a:pt x="109" y="19"/>
                    </a:lnTo>
                    <a:lnTo>
                      <a:pt x="0" y="82"/>
                    </a:lnTo>
                    <a:lnTo>
                      <a:pt x="7" y="86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2" name="Google Shape;837;p30">
                <a:extLst>
                  <a:ext uri="{FF2B5EF4-FFF2-40B4-BE49-F238E27FC236}">
                    <a16:creationId xmlns:a16="http://schemas.microsoft.com/office/drawing/2014/main" id="{2DDB06D8-0E11-2CA3-6075-DC87B81BED59}"/>
                  </a:ext>
                </a:extLst>
              </p:cNvPr>
              <p:cNvSpPr/>
              <p:nvPr/>
            </p:nvSpPr>
            <p:spPr>
              <a:xfrm>
                <a:off x="7932375" y="2521788"/>
                <a:ext cx="44640" cy="30960"/>
              </a:xfrm>
              <a:custGeom>
                <a:avLst/>
                <a:gdLst/>
                <a:ahLst/>
                <a:cxnLst/>
                <a:rect l="l" t="t" r="r" b="b"/>
                <a:pathLst>
                  <a:path w="124" h="86" extrusionOk="0">
                    <a:moveTo>
                      <a:pt x="7" y="85"/>
                    </a:moveTo>
                    <a:lnTo>
                      <a:pt x="123" y="18"/>
                    </a:lnTo>
                    <a:lnTo>
                      <a:pt x="91" y="0"/>
                    </a:lnTo>
                    <a:lnTo>
                      <a:pt x="84" y="4"/>
                    </a:lnTo>
                    <a:lnTo>
                      <a:pt x="108" y="18"/>
                    </a:lnTo>
                    <a:lnTo>
                      <a:pt x="0" y="81"/>
                    </a:lnTo>
                    <a:lnTo>
                      <a:pt x="7" y="85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3" name="Google Shape;838;p30">
                <a:extLst>
                  <a:ext uri="{FF2B5EF4-FFF2-40B4-BE49-F238E27FC236}">
                    <a16:creationId xmlns:a16="http://schemas.microsoft.com/office/drawing/2014/main" id="{682516BF-1A8F-FDA2-6348-C1EC343C3F36}"/>
                  </a:ext>
                </a:extLst>
              </p:cNvPr>
              <p:cNvSpPr/>
              <p:nvPr/>
            </p:nvSpPr>
            <p:spPr>
              <a:xfrm>
                <a:off x="7966575" y="2546628"/>
                <a:ext cx="52200" cy="30240"/>
              </a:xfrm>
              <a:custGeom>
                <a:avLst/>
                <a:gdLst/>
                <a:ahLst/>
                <a:cxnLst/>
                <a:rect l="l" t="t" r="r" b="b"/>
                <a:pathLst>
                  <a:path w="145" h="84" extrusionOk="0">
                    <a:moveTo>
                      <a:pt x="131" y="8"/>
                    </a:moveTo>
                    <a:lnTo>
                      <a:pt x="131" y="8"/>
                    </a:lnTo>
                    <a:cubicBezTo>
                      <a:pt x="122" y="3"/>
                      <a:pt x="113" y="0"/>
                      <a:pt x="103" y="0"/>
                    </a:cubicBezTo>
                    <a:lnTo>
                      <a:pt x="103" y="0"/>
                    </a:lnTo>
                    <a:cubicBezTo>
                      <a:pt x="101" y="0"/>
                      <a:pt x="100" y="0"/>
                      <a:pt x="98" y="0"/>
                    </a:cubicBezTo>
                    <a:cubicBezTo>
                      <a:pt x="88" y="0"/>
                      <a:pt x="78" y="1"/>
                      <a:pt x="69" y="4"/>
                    </a:cubicBezTo>
                    <a:lnTo>
                      <a:pt x="69" y="4"/>
                    </a:lnTo>
                    <a:cubicBezTo>
                      <a:pt x="57" y="7"/>
                      <a:pt x="45" y="12"/>
                      <a:pt x="34" y="18"/>
                    </a:cubicBezTo>
                    <a:cubicBezTo>
                      <a:pt x="33" y="18"/>
                      <a:pt x="33" y="19"/>
                      <a:pt x="33" y="19"/>
                    </a:cubicBezTo>
                    <a:lnTo>
                      <a:pt x="33" y="19"/>
                    </a:lnTo>
                    <a:cubicBezTo>
                      <a:pt x="32" y="19"/>
                      <a:pt x="31" y="20"/>
                      <a:pt x="30" y="20"/>
                    </a:cubicBezTo>
                    <a:cubicBezTo>
                      <a:pt x="21" y="25"/>
                      <a:pt x="13" y="32"/>
                      <a:pt x="6" y="40"/>
                    </a:cubicBezTo>
                    <a:lnTo>
                      <a:pt x="6" y="40"/>
                    </a:lnTo>
                    <a:cubicBezTo>
                      <a:pt x="5" y="41"/>
                      <a:pt x="3" y="42"/>
                      <a:pt x="2" y="45"/>
                    </a:cubicBezTo>
                    <a:cubicBezTo>
                      <a:pt x="0" y="48"/>
                      <a:pt x="0" y="51"/>
                      <a:pt x="0" y="55"/>
                    </a:cubicBezTo>
                    <a:cubicBezTo>
                      <a:pt x="0" y="58"/>
                      <a:pt x="0" y="63"/>
                      <a:pt x="2" y="66"/>
                    </a:cubicBezTo>
                    <a:cubicBezTo>
                      <a:pt x="3" y="69"/>
                      <a:pt x="7" y="72"/>
                      <a:pt x="10" y="74"/>
                    </a:cubicBezTo>
                    <a:cubicBezTo>
                      <a:pt x="11" y="75"/>
                      <a:pt x="12" y="75"/>
                      <a:pt x="13" y="75"/>
                    </a:cubicBezTo>
                    <a:lnTo>
                      <a:pt x="13" y="75"/>
                    </a:lnTo>
                    <a:cubicBezTo>
                      <a:pt x="22" y="80"/>
                      <a:pt x="31" y="83"/>
                      <a:pt x="41" y="83"/>
                    </a:cubicBezTo>
                    <a:lnTo>
                      <a:pt x="41" y="83"/>
                    </a:lnTo>
                    <a:cubicBezTo>
                      <a:pt x="43" y="83"/>
                      <a:pt x="45" y="83"/>
                      <a:pt x="46" y="83"/>
                    </a:cubicBezTo>
                    <a:cubicBezTo>
                      <a:pt x="56" y="83"/>
                      <a:pt x="66" y="82"/>
                      <a:pt x="75" y="79"/>
                    </a:cubicBezTo>
                    <a:lnTo>
                      <a:pt x="75" y="79"/>
                    </a:lnTo>
                    <a:cubicBezTo>
                      <a:pt x="88" y="76"/>
                      <a:pt x="99" y="71"/>
                      <a:pt x="110" y="65"/>
                    </a:cubicBezTo>
                    <a:cubicBezTo>
                      <a:pt x="111" y="65"/>
                      <a:pt x="111" y="64"/>
                      <a:pt x="111" y="64"/>
                    </a:cubicBezTo>
                    <a:lnTo>
                      <a:pt x="111" y="64"/>
                    </a:lnTo>
                    <a:cubicBezTo>
                      <a:pt x="112" y="64"/>
                      <a:pt x="113" y="63"/>
                      <a:pt x="114" y="63"/>
                    </a:cubicBezTo>
                    <a:cubicBezTo>
                      <a:pt x="123" y="58"/>
                      <a:pt x="131" y="51"/>
                      <a:pt x="138" y="43"/>
                    </a:cubicBezTo>
                    <a:lnTo>
                      <a:pt x="138" y="43"/>
                    </a:lnTo>
                    <a:cubicBezTo>
                      <a:pt x="139" y="42"/>
                      <a:pt x="140" y="40"/>
                      <a:pt x="141" y="39"/>
                    </a:cubicBezTo>
                    <a:cubicBezTo>
                      <a:pt x="143" y="35"/>
                      <a:pt x="144" y="31"/>
                      <a:pt x="144" y="26"/>
                    </a:cubicBezTo>
                    <a:cubicBezTo>
                      <a:pt x="144" y="25"/>
                      <a:pt x="144" y="24"/>
                      <a:pt x="144" y="23"/>
                    </a:cubicBezTo>
                    <a:lnTo>
                      <a:pt x="144" y="23"/>
                    </a:lnTo>
                    <a:cubicBezTo>
                      <a:pt x="144" y="21"/>
                      <a:pt x="143" y="19"/>
                      <a:pt x="142" y="17"/>
                    </a:cubicBezTo>
                    <a:cubicBezTo>
                      <a:pt x="140" y="14"/>
                      <a:pt x="137" y="11"/>
                      <a:pt x="133" y="9"/>
                    </a:cubicBezTo>
                    <a:cubicBezTo>
                      <a:pt x="132" y="8"/>
                      <a:pt x="132" y="8"/>
                      <a:pt x="131" y="8"/>
                    </a:cubicBezTo>
                    <a:moveTo>
                      <a:pt x="128" y="42"/>
                    </a:moveTo>
                    <a:lnTo>
                      <a:pt x="128" y="42"/>
                    </a:lnTo>
                    <a:cubicBezTo>
                      <a:pt x="122" y="48"/>
                      <a:pt x="115" y="54"/>
                      <a:pt x="107" y="58"/>
                    </a:cubicBezTo>
                    <a:cubicBezTo>
                      <a:pt x="106" y="59"/>
                      <a:pt x="105" y="59"/>
                      <a:pt x="104" y="60"/>
                    </a:cubicBezTo>
                    <a:lnTo>
                      <a:pt x="104" y="60"/>
                    </a:lnTo>
                    <a:cubicBezTo>
                      <a:pt x="104" y="60"/>
                      <a:pt x="103" y="60"/>
                      <a:pt x="103" y="61"/>
                    </a:cubicBezTo>
                    <a:cubicBezTo>
                      <a:pt x="94" y="66"/>
                      <a:pt x="83" y="70"/>
                      <a:pt x="73" y="74"/>
                    </a:cubicBezTo>
                    <a:lnTo>
                      <a:pt x="73" y="74"/>
                    </a:lnTo>
                    <a:cubicBezTo>
                      <a:pt x="64" y="76"/>
                      <a:pt x="56" y="77"/>
                      <a:pt x="47" y="77"/>
                    </a:cubicBezTo>
                    <a:cubicBezTo>
                      <a:pt x="46" y="77"/>
                      <a:pt x="45" y="77"/>
                      <a:pt x="44" y="77"/>
                    </a:cubicBezTo>
                    <a:lnTo>
                      <a:pt x="44" y="77"/>
                    </a:lnTo>
                    <a:cubicBezTo>
                      <a:pt x="36" y="77"/>
                      <a:pt x="28" y="75"/>
                      <a:pt x="21" y="71"/>
                    </a:cubicBezTo>
                    <a:lnTo>
                      <a:pt x="21" y="71"/>
                    </a:lnTo>
                    <a:cubicBezTo>
                      <a:pt x="20" y="71"/>
                      <a:pt x="20" y="70"/>
                      <a:pt x="19" y="70"/>
                    </a:cubicBezTo>
                    <a:cubicBezTo>
                      <a:pt x="16" y="68"/>
                      <a:pt x="14" y="66"/>
                      <a:pt x="12" y="63"/>
                    </a:cubicBezTo>
                    <a:cubicBezTo>
                      <a:pt x="11" y="62"/>
                      <a:pt x="11" y="60"/>
                      <a:pt x="10" y="58"/>
                    </a:cubicBezTo>
                    <a:lnTo>
                      <a:pt x="10" y="58"/>
                    </a:lnTo>
                    <a:lnTo>
                      <a:pt x="10" y="57"/>
                    </a:lnTo>
                    <a:cubicBezTo>
                      <a:pt x="10" y="53"/>
                      <a:pt x="11" y="49"/>
                      <a:pt x="13" y="46"/>
                    </a:cubicBezTo>
                    <a:cubicBezTo>
                      <a:pt x="14" y="44"/>
                      <a:pt x="15" y="43"/>
                      <a:pt x="16" y="41"/>
                    </a:cubicBezTo>
                    <a:lnTo>
                      <a:pt x="16" y="41"/>
                    </a:lnTo>
                    <a:cubicBezTo>
                      <a:pt x="23" y="35"/>
                      <a:pt x="30" y="30"/>
                      <a:pt x="38" y="25"/>
                    </a:cubicBezTo>
                    <a:cubicBezTo>
                      <a:pt x="39" y="24"/>
                      <a:pt x="39" y="24"/>
                      <a:pt x="40" y="23"/>
                    </a:cubicBezTo>
                    <a:lnTo>
                      <a:pt x="40" y="23"/>
                    </a:lnTo>
                    <a:lnTo>
                      <a:pt x="41" y="23"/>
                    </a:lnTo>
                    <a:cubicBezTo>
                      <a:pt x="51" y="17"/>
                      <a:pt x="61" y="13"/>
                      <a:pt x="71" y="10"/>
                    </a:cubicBezTo>
                    <a:lnTo>
                      <a:pt x="71" y="10"/>
                    </a:lnTo>
                    <a:cubicBezTo>
                      <a:pt x="80" y="7"/>
                      <a:pt x="88" y="6"/>
                      <a:pt x="97" y="6"/>
                    </a:cubicBezTo>
                    <a:cubicBezTo>
                      <a:pt x="98" y="6"/>
                      <a:pt x="99" y="6"/>
                      <a:pt x="100" y="6"/>
                    </a:cubicBezTo>
                    <a:lnTo>
                      <a:pt x="100" y="6"/>
                    </a:lnTo>
                    <a:cubicBezTo>
                      <a:pt x="108" y="6"/>
                      <a:pt x="116" y="8"/>
                      <a:pt x="123" y="12"/>
                    </a:cubicBezTo>
                    <a:lnTo>
                      <a:pt x="123" y="12"/>
                    </a:lnTo>
                    <a:cubicBezTo>
                      <a:pt x="124" y="12"/>
                      <a:pt x="124" y="12"/>
                      <a:pt x="125" y="13"/>
                    </a:cubicBezTo>
                    <a:cubicBezTo>
                      <a:pt x="128" y="14"/>
                      <a:pt x="130" y="17"/>
                      <a:pt x="132" y="20"/>
                    </a:cubicBezTo>
                    <a:cubicBezTo>
                      <a:pt x="133" y="22"/>
                      <a:pt x="133" y="23"/>
                      <a:pt x="134" y="25"/>
                    </a:cubicBezTo>
                    <a:lnTo>
                      <a:pt x="134" y="25"/>
                    </a:lnTo>
                    <a:cubicBezTo>
                      <a:pt x="134" y="26"/>
                      <a:pt x="134" y="26"/>
                      <a:pt x="134" y="27"/>
                    </a:cubicBezTo>
                    <a:cubicBezTo>
                      <a:pt x="134" y="30"/>
                      <a:pt x="133" y="34"/>
                      <a:pt x="131" y="37"/>
                    </a:cubicBezTo>
                    <a:cubicBezTo>
                      <a:pt x="130" y="39"/>
                      <a:pt x="129" y="40"/>
                      <a:pt x="128" y="4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" name="Google Shape;839;p30">
                <a:extLst>
                  <a:ext uri="{FF2B5EF4-FFF2-40B4-BE49-F238E27FC236}">
                    <a16:creationId xmlns:a16="http://schemas.microsoft.com/office/drawing/2014/main" id="{9E2F552D-03D2-7A31-32BF-7A49929A5AF8}"/>
                  </a:ext>
                </a:extLst>
              </p:cNvPr>
              <p:cNvSpPr/>
              <p:nvPr/>
            </p:nvSpPr>
            <p:spPr>
              <a:xfrm>
                <a:off x="7997895" y="2559588"/>
                <a:ext cx="44640" cy="30960"/>
              </a:xfrm>
              <a:custGeom>
                <a:avLst/>
                <a:gdLst/>
                <a:ahLst/>
                <a:cxnLst/>
                <a:rect l="l" t="t" r="r" b="b"/>
                <a:pathLst>
                  <a:path w="124" h="86" extrusionOk="0">
                    <a:moveTo>
                      <a:pt x="7" y="85"/>
                    </a:moveTo>
                    <a:lnTo>
                      <a:pt x="123" y="18"/>
                    </a:lnTo>
                    <a:lnTo>
                      <a:pt x="92" y="0"/>
                    </a:lnTo>
                    <a:lnTo>
                      <a:pt x="84" y="4"/>
                    </a:lnTo>
                    <a:lnTo>
                      <a:pt x="109" y="19"/>
                    </a:lnTo>
                    <a:lnTo>
                      <a:pt x="0" y="81"/>
                    </a:lnTo>
                    <a:lnTo>
                      <a:pt x="7" y="85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5" name="Google Shape;840;p30">
                <a:extLst>
                  <a:ext uri="{FF2B5EF4-FFF2-40B4-BE49-F238E27FC236}">
                    <a16:creationId xmlns:a16="http://schemas.microsoft.com/office/drawing/2014/main" id="{399BC3F9-E73B-07F5-9328-06BA6320958C}"/>
                  </a:ext>
                </a:extLst>
              </p:cNvPr>
              <p:cNvSpPr/>
              <p:nvPr/>
            </p:nvSpPr>
            <p:spPr>
              <a:xfrm>
                <a:off x="8018775" y="2576508"/>
                <a:ext cx="52560" cy="30600"/>
              </a:xfrm>
              <a:custGeom>
                <a:avLst/>
                <a:gdLst/>
                <a:ahLst/>
                <a:cxnLst/>
                <a:rect l="l" t="t" r="r" b="b"/>
                <a:pathLst>
                  <a:path w="146" h="85" extrusionOk="0">
                    <a:moveTo>
                      <a:pt x="131" y="8"/>
                    </a:moveTo>
                    <a:lnTo>
                      <a:pt x="131" y="8"/>
                    </a:lnTo>
                    <a:cubicBezTo>
                      <a:pt x="123" y="4"/>
                      <a:pt x="113" y="1"/>
                      <a:pt x="103" y="1"/>
                    </a:cubicBezTo>
                    <a:lnTo>
                      <a:pt x="103" y="1"/>
                    </a:lnTo>
                    <a:cubicBezTo>
                      <a:pt x="102" y="1"/>
                      <a:pt x="100" y="0"/>
                      <a:pt x="98" y="0"/>
                    </a:cubicBezTo>
                    <a:cubicBezTo>
                      <a:pt x="88" y="0"/>
                      <a:pt x="78" y="2"/>
                      <a:pt x="69" y="4"/>
                    </a:cubicBezTo>
                    <a:lnTo>
                      <a:pt x="69" y="4"/>
                    </a:lnTo>
                    <a:cubicBezTo>
                      <a:pt x="57" y="8"/>
                      <a:pt x="45" y="13"/>
                      <a:pt x="34" y="19"/>
                    </a:cubicBezTo>
                    <a:cubicBezTo>
                      <a:pt x="33" y="19"/>
                      <a:pt x="33" y="19"/>
                      <a:pt x="33" y="20"/>
                    </a:cubicBezTo>
                    <a:lnTo>
                      <a:pt x="33" y="20"/>
                    </a:lnTo>
                    <a:cubicBezTo>
                      <a:pt x="32" y="20"/>
                      <a:pt x="31" y="21"/>
                      <a:pt x="30" y="21"/>
                    </a:cubicBezTo>
                    <a:cubicBezTo>
                      <a:pt x="21" y="26"/>
                      <a:pt x="13" y="33"/>
                      <a:pt x="7" y="40"/>
                    </a:cubicBezTo>
                    <a:lnTo>
                      <a:pt x="7" y="40"/>
                    </a:lnTo>
                    <a:cubicBezTo>
                      <a:pt x="5" y="42"/>
                      <a:pt x="4" y="43"/>
                      <a:pt x="3" y="45"/>
                    </a:cubicBezTo>
                    <a:cubicBezTo>
                      <a:pt x="1" y="49"/>
                      <a:pt x="0" y="53"/>
                      <a:pt x="0" y="58"/>
                    </a:cubicBezTo>
                    <a:cubicBezTo>
                      <a:pt x="0" y="58"/>
                      <a:pt x="0" y="59"/>
                      <a:pt x="0" y="60"/>
                    </a:cubicBezTo>
                    <a:lnTo>
                      <a:pt x="0" y="60"/>
                    </a:lnTo>
                    <a:cubicBezTo>
                      <a:pt x="1" y="62"/>
                      <a:pt x="1" y="65"/>
                      <a:pt x="2" y="66"/>
                    </a:cubicBezTo>
                    <a:cubicBezTo>
                      <a:pt x="5" y="70"/>
                      <a:pt x="8" y="73"/>
                      <a:pt x="11" y="75"/>
                    </a:cubicBezTo>
                    <a:cubicBezTo>
                      <a:pt x="12" y="76"/>
                      <a:pt x="13" y="76"/>
                      <a:pt x="13" y="76"/>
                    </a:cubicBezTo>
                    <a:lnTo>
                      <a:pt x="13" y="76"/>
                    </a:lnTo>
                    <a:cubicBezTo>
                      <a:pt x="22" y="81"/>
                      <a:pt x="31" y="84"/>
                      <a:pt x="41" y="84"/>
                    </a:cubicBezTo>
                    <a:lnTo>
                      <a:pt x="41" y="84"/>
                    </a:lnTo>
                    <a:cubicBezTo>
                      <a:pt x="43" y="84"/>
                      <a:pt x="45" y="84"/>
                      <a:pt x="47" y="84"/>
                    </a:cubicBezTo>
                    <a:cubicBezTo>
                      <a:pt x="56" y="84"/>
                      <a:pt x="66" y="83"/>
                      <a:pt x="75" y="80"/>
                    </a:cubicBezTo>
                    <a:lnTo>
                      <a:pt x="75" y="80"/>
                    </a:lnTo>
                    <a:cubicBezTo>
                      <a:pt x="88" y="77"/>
                      <a:pt x="100" y="72"/>
                      <a:pt x="111" y="66"/>
                    </a:cubicBezTo>
                    <a:cubicBezTo>
                      <a:pt x="111" y="65"/>
                      <a:pt x="111" y="65"/>
                      <a:pt x="112" y="65"/>
                    </a:cubicBezTo>
                    <a:lnTo>
                      <a:pt x="112" y="65"/>
                    </a:lnTo>
                    <a:cubicBezTo>
                      <a:pt x="113" y="65"/>
                      <a:pt x="114" y="64"/>
                      <a:pt x="115" y="63"/>
                    </a:cubicBezTo>
                    <a:cubicBezTo>
                      <a:pt x="123" y="58"/>
                      <a:pt x="131" y="52"/>
                      <a:pt x="138" y="44"/>
                    </a:cubicBezTo>
                    <a:lnTo>
                      <a:pt x="138" y="44"/>
                    </a:lnTo>
                    <a:cubicBezTo>
                      <a:pt x="139" y="43"/>
                      <a:pt x="140" y="41"/>
                      <a:pt x="141" y="40"/>
                    </a:cubicBezTo>
                    <a:cubicBezTo>
                      <a:pt x="143" y="36"/>
                      <a:pt x="145" y="32"/>
                      <a:pt x="145" y="27"/>
                    </a:cubicBezTo>
                    <a:cubicBezTo>
                      <a:pt x="145" y="26"/>
                      <a:pt x="145" y="25"/>
                      <a:pt x="144" y="24"/>
                    </a:cubicBezTo>
                    <a:lnTo>
                      <a:pt x="144" y="24"/>
                    </a:lnTo>
                    <a:cubicBezTo>
                      <a:pt x="144" y="22"/>
                      <a:pt x="143" y="20"/>
                      <a:pt x="142" y="18"/>
                    </a:cubicBezTo>
                    <a:cubicBezTo>
                      <a:pt x="140" y="14"/>
                      <a:pt x="137" y="10"/>
                      <a:pt x="133" y="9"/>
                    </a:cubicBezTo>
                    <a:cubicBezTo>
                      <a:pt x="132" y="8"/>
                      <a:pt x="132" y="9"/>
                      <a:pt x="131" y="8"/>
                    </a:cubicBezTo>
                    <a:moveTo>
                      <a:pt x="128" y="43"/>
                    </a:moveTo>
                    <a:lnTo>
                      <a:pt x="128" y="43"/>
                    </a:lnTo>
                    <a:cubicBezTo>
                      <a:pt x="122" y="49"/>
                      <a:pt x="115" y="55"/>
                      <a:pt x="107" y="59"/>
                    </a:cubicBezTo>
                    <a:cubicBezTo>
                      <a:pt x="106" y="60"/>
                      <a:pt x="105" y="60"/>
                      <a:pt x="104" y="61"/>
                    </a:cubicBezTo>
                    <a:lnTo>
                      <a:pt x="104" y="61"/>
                    </a:lnTo>
                    <a:lnTo>
                      <a:pt x="103" y="61"/>
                    </a:lnTo>
                    <a:cubicBezTo>
                      <a:pt x="94" y="67"/>
                      <a:pt x="83" y="71"/>
                      <a:pt x="73" y="74"/>
                    </a:cubicBezTo>
                    <a:lnTo>
                      <a:pt x="73" y="74"/>
                    </a:lnTo>
                    <a:cubicBezTo>
                      <a:pt x="64" y="77"/>
                      <a:pt x="56" y="78"/>
                      <a:pt x="47" y="78"/>
                    </a:cubicBezTo>
                    <a:cubicBezTo>
                      <a:pt x="46" y="78"/>
                      <a:pt x="45" y="78"/>
                      <a:pt x="44" y="78"/>
                    </a:cubicBezTo>
                    <a:lnTo>
                      <a:pt x="44" y="78"/>
                    </a:lnTo>
                    <a:cubicBezTo>
                      <a:pt x="36" y="78"/>
                      <a:pt x="28" y="76"/>
                      <a:pt x="21" y="72"/>
                    </a:cubicBezTo>
                    <a:lnTo>
                      <a:pt x="21" y="72"/>
                    </a:lnTo>
                    <a:cubicBezTo>
                      <a:pt x="21" y="72"/>
                      <a:pt x="21" y="71"/>
                      <a:pt x="20" y="71"/>
                    </a:cubicBezTo>
                    <a:cubicBezTo>
                      <a:pt x="17" y="69"/>
                      <a:pt x="14" y="67"/>
                      <a:pt x="13" y="64"/>
                    </a:cubicBezTo>
                    <a:cubicBezTo>
                      <a:pt x="12" y="63"/>
                      <a:pt x="11" y="61"/>
                      <a:pt x="10" y="59"/>
                    </a:cubicBezTo>
                    <a:lnTo>
                      <a:pt x="10" y="59"/>
                    </a:lnTo>
                    <a:cubicBezTo>
                      <a:pt x="10" y="58"/>
                      <a:pt x="10" y="58"/>
                      <a:pt x="10" y="57"/>
                    </a:cubicBezTo>
                    <a:cubicBezTo>
                      <a:pt x="10" y="54"/>
                      <a:pt x="11" y="50"/>
                      <a:pt x="13" y="47"/>
                    </a:cubicBezTo>
                    <a:cubicBezTo>
                      <a:pt x="14" y="45"/>
                      <a:pt x="15" y="44"/>
                      <a:pt x="17" y="42"/>
                    </a:cubicBezTo>
                    <a:lnTo>
                      <a:pt x="17" y="42"/>
                    </a:lnTo>
                    <a:cubicBezTo>
                      <a:pt x="23" y="36"/>
                      <a:pt x="30" y="30"/>
                      <a:pt x="38" y="26"/>
                    </a:cubicBezTo>
                    <a:cubicBezTo>
                      <a:pt x="38" y="25"/>
                      <a:pt x="39" y="25"/>
                      <a:pt x="40" y="24"/>
                    </a:cubicBezTo>
                    <a:lnTo>
                      <a:pt x="40" y="24"/>
                    </a:lnTo>
                    <a:cubicBezTo>
                      <a:pt x="40" y="24"/>
                      <a:pt x="41" y="24"/>
                      <a:pt x="41" y="23"/>
                    </a:cubicBezTo>
                    <a:cubicBezTo>
                      <a:pt x="51" y="18"/>
                      <a:pt x="61" y="14"/>
                      <a:pt x="72" y="11"/>
                    </a:cubicBezTo>
                    <a:lnTo>
                      <a:pt x="72" y="11"/>
                    </a:lnTo>
                    <a:cubicBezTo>
                      <a:pt x="80" y="8"/>
                      <a:pt x="89" y="7"/>
                      <a:pt x="98" y="7"/>
                    </a:cubicBezTo>
                    <a:cubicBezTo>
                      <a:pt x="99" y="7"/>
                      <a:pt x="100" y="7"/>
                      <a:pt x="101" y="7"/>
                    </a:cubicBezTo>
                    <a:lnTo>
                      <a:pt x="101" y="7"/>
                    </a:lnTo>
                    <a:cubicBezTo>
                      <a:pt x="109" y="7"/>
                      <a:pt x="116" y="9"/>
                      <a:pt x="123" y="13"/>
                    </a:cubicBezTo>
                    <a:lnTo>
                      <a:pt x="123" y="13"/>
                    </a:lnTo>
                    <a:cubicBezTo>
                      <a:pt x="124" y="13"/>
                      <a:pt x="124" y="13"/>
                      <a:pt x="125" y="14"/>
                    </a:cubicBezTo>
                    <a:cubicBezTo>
                      <a:pt x="128" y="15"/>
                      <a:pt x="130" y="18"/>
                      <a:pt x="132" y="21"/>
                    </a:cubicBezTo>
                    <a:cubicBezTo>
                      <a:pt x="133" y="22"/>
                      <a:pt x="134" y="24"/>
                      <a:pt x="134" y="26"/>
                    </a:cubicBezTo>
                    <a:lnTo>
                      <a:pt x="134" y="26"/>
                    </a:lnTo>
                    <a:lnTo>
                      <a:pt x="134" y="27"/>
                    </a:lnTo>
                    <a:cubicBezTo>
                      <a:pt x="134" y="31"/>
                      <a:pt x="133" y="35"/>
                      <a:pt x="131" y="38"/>
                    </a:cubicBezTo>
                    <a:cubicBezTo>
                      <a:pt x="130" y="40"/>
                      <a:pt x="129" y="41"/>
                      <a:pt x="128" y="4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" name="Google Shape;841;p30">
                <a:extLst>
                  <a:ext uri="{FF2B5EF4-FFF2-40B4-BE49-F238E27FC236}">
                    <a16:creationId xmlns:a16="http://schemas.microsoft.com/office/drawing/2014/main" id="{B96EA64D-DE62-B97C-90CE-042D0323D8A9}"/>
                  </a:ext>
                </a:extLst>
              </p:cNvPr>
              <p:cNvSpPr/>
              <p:nvPr/>
            </p:nvSpPr>
            <p:spPr>
              <a:xfrm>
                <a:off x="8052615" y="2596308"/>
                <a:ext cx="52560" cy="30600"/>
              </a:xfrm>
              <a:custGeom>
                <a:avLst/>
                <a:gdLst/>
                <a:ahLst/>
                <a:cxnLst/>
                <a:rect l="l" t="t" r="r" b="b"/>
                <a:pathLst>
                  <a:path w="146" h="85" extrusionOk="0">
                    <a:moveTo>
                      <a:pt x="132" y="8"/>
                    </a:moveTo>
                    <a:lnTo>
                      <a:pt x="132" y="8"/>
                    </a:lnTo>
                    <a:cubicBezTo>
                      <a:pt x="123" y="3"/>
                      <a:pt x="114" y="1"/>
                      <a:pt x="104" y="0"/>
                    </a:cubicBezTo>
                    <a:lnTo>
                      <a:pt x="104" y="0"/>
                    </a:lnTo>
                    <a:cubicBezTo>
                      <a:pt x="102" y="0"/>
                      <a:pt x="100" y="0"/>
                      <a:pt x="98" y="0"/>
                    </a:cubicBezTo>
                    <a:cubicBezTo>
                      <a:pt x="89" y="0"/>
                      <a:pt x="79" y="1"/>
                      <a:pt x="70" y="4"/>
                    </a:cubicBezTo>
                    <a:lnTo>
                      <a:pt x="70" y="4"/>
                    </a:lnTo>
                    <a:cubicBezTo>
                      <a:pt x="57" y="7"/>
                      <a:pt x="45" y="12"/>
                      <a:pt x="34" y="19"/>
                    </a:cubicBezTo>
                    <a:lnTo>
                      <a:pt x="33" y="19"/>
                    </a:lnTo>
                    <a:lnTo>
                      <a:pt x="33" y="19"/>
                    </a:lnTo>
                    <a:cubicBezTo>
                      <a:pt x="32" y="20"/>
                      <a:pt x="31" y="20"/>
                      <a:pt x="30" y="21"/>
                    </a:cubicBezTo>
                    <a:cubicBezTo>
                      <a:pt x="22" y="26"/>
                      <a:pt x="14" y="32"/>
                      <a:pt x="7" y="40"/>
                    </a:cubicBezTo>
                    <a:lnTo>
                      <a:pt x="7" y="40"/>
                    </a:lnTo>
                    <a:cubicBezTo>
                      <a:pt x="6" y="41"/>
                      <a:pt x="5" y="43"/>
                      <a:pt x="4" y="45"/>
                    </a:cubicBezTo>
                    <a:cubicBezTo>
                      <a:pt x="2" y="48"/>
                      <a:pt x="0" y="53"/>
                      <a:pt x="0" y="57"/>
                    </a:cubicBezTo>
                    <a:cubicBezTo>
                      <a:pt x="0" y="58"/>
                      <a:pt x="0" y="59"/>
                      <a:pt x="1" y="60"/>
                    </a:cubicBezTo>
                    <a:lnTo>
                      <a:pt x="1" y="60"/>
                    </a:lnTo>
                    <a:cubicBezTo>
                      <a:pt x="1" y="62"/>
                      <a:pt x="2" y="64"/>
                      <a:pt x="3" y="66"/>
                    </a:cubicBezTo>
                    <a:cubicBezTo>
                      <a:pt x="5" y="70"/>
                      <a:pt x="8" y="73"/>
                      <a:pt x="12" y="75"/>
                    </a:cubicBezTo>
                    <a:cubicBezTo>
                      <a:pt x="13" y="75"/>
                      <a:pt x="13" y="76"/>
                      <a:pt x="14" y="76"/>
                    </a:cubicBezTo>
                    <a:lnTo>
                      <a:pt x="14" y="76"/>
                    </a:lnTo>
                    <a:cubicBezTo>
                      <a:pt x="22" y="81"/>
                      <a:pt x="32" y="83"/>
                      <a:pt x="42" y="84"/>
                    </a:cubicBezTo>
                    <a:lnTo>
                      <a:pt x="42" y="84"/>
                    </a:lnTo>
                    <a:cubicBezTo>
                      <a:pt x="43" y="84"/>
                      <a:pt x="45" y="84"/>
                      <a:pt x="47" y="84"/>
                    </a:cubicBezTo>
                    <a:cubicBezTo>
                      <a:pt x="57" y="84"/>
                      <a:pt x="67" y="82"/>
                      <a:pt x="76" y="80"/>
                    </a:cubicBezTo>
                    <a:lnTo>
                      <a:pt x="76" y="80"/>
                    </a:lnTo>
                    <a:cubicBezTo>
                      <a:pt x="88" y="77"/>
                      <a:pt x="100" y="72"/>
                      <a:pt x="111" y="65"/>
                    </a:cubicBezTo>
                    <a:lnTo>
                      <a:pt x="112" y="65"/>
                    </a:lnTo>
                    <a:lnTo>
                      <a:pt x="112" y="65"/>
                    </a:lnTo>
                    <a:cubicBezTo>
                      <a:pt x="113" y="64"/>
                      <a:pt x="114" y="64"/>
                      <a:pt x="115" y="63"/>
                    </a:cubicBezTo>
                    <a:cubicBezTo>
                      <a:pt x="124" y="58"/>
                      <a:pt x="132" y="51"/>
                      <a:pt x="138" y="44"/>
                    </a:cubicBezTo>
                    <a:lnTo>
                      <a:pt x="138" y="44"/>
                    </a:lnTo>
                    <a:cubicBezTo>
                      <a:pt x="140" y="42"/>
                      <a:pt x="141" y="41"/>
                      <a:pt x="142" y="39"/>
                    </a:cubicBezTo>
                    <a:cubicBezTo>
                      <a:pt x="144" y="35"/>
                      <a:pt x="145" y="31"/>
                      <a:pt x="145" y="27"/>
                    </a:cubicBezTo>
                    <a:cubicBezTo>
                      <a:pt x="145" y="26"/>
                      <a:pt x="145" y="25"/>
                      <a:pt x="145" y="24"/>
                    </a:cubicBezTo>
                    <a:lnTo>
                      <a:pt x="145" y="24"/>
                    </a:lnTo>
                    <a:cubicBezTo>
                      <a:pt x="144" y="22"/>
                      <a:pt x="144" y="20"/>
                      <a:pt x="143" y="18"/>
                    </a:cubicBezTo>
                    <a:cubicBezTo>
                      <a:pt x="140" y="14"/>
                      <a:pt x="137" y="11"/>
                      <a:pt x="134" y="9"/>
                    </a:cubicBezTo>
                    <a:cubicBezTo>
                      <a:pt x="133" y="8"/>
                      <a:pt x="132" y="8"/>
                      <a:pt x="132" y="8"/>
                    </a:cubicBezTo>
                    <a:moveTo>
                      <a:pt x="128" y="42"/>
                    </a:moveTo>
                    <a:lnTo>
                      <a:pt x="128" y="42"/>
                    </a:lnTo>
                    <a:cubicBezTo>
                      <a:pt x="122" y="49"/>
                      <a:pt x="115" y="54"/>
                      <a:pt x="108" y="59"/>
                    </a:cubicBezTo>
                    <a:cubicBezTo>
                      <a:pt x="107" y="59"/>
                      <a:pt x="106" y="60"/>
                      <a:pt x="105" y="60"/>
                    </a:cubicBezTo>
                    <a:lnTo>
                      <a:pt x="105" y="60"/>
                    </a:lnTo>
                    <a:cubicBezTo>
                      <a:pt x="105" y="61"/>
                      <a:pt x="104" y="61"/>
                      <a:pt x="104" y="61"/>
                    </a:cubicBezTo>
                    <a:cubicBezTo>
                      <a:pt x="94" y="67"/>
                      <a:pt x="84" y="71"/>
                      <a:pt x="73" y="74"/>
                    </a:cubicBezTo>
                    <a:lnTo>
                      <a:pt x="73" y="74"/>
                    </a:lnTo>
                    <a:cubicBezTo>
                      <a:pt x="65" y="76"/>
                      <a:pt x="57" y="78"/>
                      <a:pt x="48" y="78"/>
                    </a:cubicBezTo>
                    <a:cubicBezTo>
                      <a:pt x="47" y="78"/>
                      <a:pt x="46" y="78"/>
                      <a:pt x="45" y="78"/>
                    </a:cubicBezTo>
                    <a:lnTo>
                      <a:pt x="45" y="78"/>
                    </a:lnTo>
                    <a:cubicBezTo>
                      <a:pt x="37" y="77"/>
                      <a:pt x="29" y="75"/>
                      <a:pt x="22" y="72"/>
                    </a:cubicBezTo>
                    <a:lnTo>
                      <a:pt x="22" y="72"/>
                    </a:lnTo>
                    <a:cubicBezTo>
                      <a:pt x="21" y="71"/>
                      <a:pt x="21" y="71"/>
                      <a:pt x="20" y="71"/>
                    </a:cubicBezTo>
                    <a:cubicBezTo>
                      <a:pt x="16" y="69"/>
                      <a:pt x="15" y="67"/>
                      <a:pt x="13" y="64"/>
                    </a:cubicBezTo>
                    <a:cubicBezTo>
                      <a:pt x="12" y="62"/>
                      <a:pt x="11" y="60"/>
                      <a:pt x="11" y="58"/>
                    </a:cubicBezTo>
                    <a:lnTo>
                      <a:pt x="11" y="58"/>
                    </a:lnTo>
                    <a:lnTo>
                      <a:pt x="11" y="57"/>
                    </a:lnTo>
                    <a:cubicBezTo>
                      <a:pt x="11" y="53"/>
                      <a:pt x="11" y="50"/>
                      <a:pt x="14" y="46"/>
                    </a:cubicBezTo>
                    <a:cubicBezTo>
                      <a:pt x="14" y="45"/>
                      <a:pt x="16" y="43"/>
                      <a:pt x="17" y="42"/>
                    </a:cubicBezTo>
                    <a:lnTo>
                      <a:pt x="17" y="42"/>
                    </a:lnTo>
                    <a:cubicBezTo>
                      <a:pt x="23" y="35"/>
                      <a:pt x="30" y="29"/>
                      <a:pt x="38" y="25"/>
                    </a:cubicBezTo>
                    <a:cubicBezTo>
                      <a:pt x="39" y="25"/>
                      <a:pt x="40" y="24"/>
                      <a:pt x="41" y="24"/>
                    </a:cubicBezTo>
                    <a:lnTo>
                      <a:pt x="41" y="24"/>
                    </a:lnTo>
                    <a:cubicBezTo>
                      <a:pt x="41" y="23"/>
                      <a:pt x="41" y="23"/>
                      <a:pt x="41" y="23"/>
                    </a:cubicBezTo>
                    <a:cubicBezTo>
                      <a:pt x="51" y="18"/>
                      <a:pt x="61" y="13"/>
                      <a:pt x="72" y="10"/>
                    </a:cubicBezTo>
                    <a:lnTo>
                      <a:pt x="72" y="10"/>
                    </a:lnTo>
                    <a:cubicBezTo>
                      <a:pt x="81" y="8"/>
                      <a:pt x="89" y="6"/>
                      <a:pt x="98" y="6"/>
                    </a:cubicBezTo>
                    <a:cubicBezTo>
                      <a:pt x="99" y="6"/>
                      <a:pt x="100" y="6"/>
                      <a:pt x="101" y="6"/>
                    </a:cubicBezTo>
                    <a:lnTo>
                      <a:pt x="101" y="6"/>
                    </a:lnTo>
                    <a:cubicBezTo>
                      <a:pt x="109" y="7"/>
                      <a:pt x="117" y="9"/>
                      <a:pt x="124" y="12"/>
                    </a:cubicBezTo>
                    <a:lnTo>
                      <a:pt x="124" y="12"/>
                    </a:lnTo>
                    <a:cubicBezTo>
                      <a:pt x="124" y="13"/>
                      <a:pt x="125" y="12"/>
                      <a:pt x="126" y="13"/>
                    </a:cubicBezTo>
                    <a:cubicBezTo>
                      <a:pt x="128" y="14"/>
                      <a:pt x="131" y="17"/>
                      <a:pt x="132" y="20"/>
                    </a:cubicBezTo>
                    <a:cubicBezTo>
                      <a:pt x="133" y="22"/>
                      <a:pt x="134" y="24"/>
                      <a:pt x="135" y="26"/>
                    </a:cubicBezTo>
                    <a:lnTo>
                      <a:pt x="135" y="26"/>
                    </a:lnTo>
                    <a:lnTo>
                      <a:pt x="135" y="27"/>
                    </a:lnTo>
                    <a:cubicBezTo>
                      <a:pt x="135" y="31"/>
                      <a:pt x="134" y="35"/>
                      <a:pt x="132" y="38"/>
                    </a:cubicBezTo>
                    <a:cubicBezTo>
                      <a:pt x="131" y="39"/>
                      <a:pt x="130" y="41"/>
                      <a:pt x="128" y="4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" name="Google Shape;842;p30">
                <a:extLst>
                  <a:ext uri="{FF2B5EF4-FFF2-40B4-BE49-F238E27FC236}">
                    <a16:creationId xmlns:a16="http://schemas.microsoft.com/office/drawing/2014/main" id="{2144DB2A-D94F-BD92-7149-79889402FE21}"/>
                  </a:ext>
                </a:extLst>
              </p:cNvPr>
              <p:cNvSpPr/>
              <p:nvPr/>
            </p:nvSpPr>
            <p:spPr>
              <a:xfrm>
                <a:off x="8084295" y="2609267"/>
                <a:ext cx="44640" cy="31320"/>
              </a:xfrm>
              <a:custGeom>
                <a:avLst/>
                <a:gdLst/>
                <a:ahLst/>
                <a:cxnLst/>
                <a:rect l="l" t="t" r="r" b="b"/>
                <a:pathLst>
                  <a:path w="124" h="87" extrusionOk="0">
                    <a:moveTo>
                      <a:pt x="7" y="86"/>
                    </a:moveTo>
                    <a:lnTo>
                      <a:pt x="123" y="19"/>
                    </a:lnTo>
                    <a:lnTo>
                      <a:pt x="91" y="0"/>
                    </a:lnTo>
                    <a:lnTo>
                      <a:pt x="84" y="5"/>
                    </a:lnTo>
                    <a:lnTo>
                      <a:pt x="108" y="19"/>
                    </a:lnTo>
                    <a:lnTo>
                      <a:pt x="0" y="82"/>
                    </a:lnTo>
                    <a:lnTo>
                      <a:pt x="7" y="86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8" name="Google Shape;843;p30">
                <a:extLst>
                  <a:ext uri="{FF2B5EF4-FFF2-40B4-BE49-F238E27FC236}">
                    <a16:creationId xmlns:a16="http://schemas.microsoft.com/office/drawing/2014/main" id="{1987AEF2-4E2A-58E8-60A4-1A14044A52B3}"/>
                  </a:ext>
                </a:extLst>
              </p:cNvPr>
              <p:cNvSpPr/>
              <p:nvPr/>
            </p:nvSpPr>
            <p:spPr>
              <a:xfrm>
                <a:off x="8102655" y="2620068"/>
                <a:ext cx="44640" cy="30960"/>
              </a:xfrm>
              <a:custGeom>
                <a:avLst/>
                <a:gdLst/>
                <a:ahLst/>
                <a:cxnLst/>
                <a:rect l="l" t="t" r="r" b="b"/>
                <a:pathLst>
                  <a:path w="124" h="86" extrusionOk="0">
                    <a:moveTo>
                      <a:pt x="7" y="85"/>
                    </a:moveTo>
                    <a:lnTo>
                      <a:pt x="123" y="18"/>
                    </a:lnTo>
                    <a:lnTo>
                      <a:pt x="91" y="0"/>
                    </a:lnTo>
                    <a:lnTo>
                      <a:pt x="83" y="4"/>
                    </a:lnTo>
                    <a:lnTo>
                      <a:pt x="108" y="18"/>
                    </a:lnTo>
                    <a:lnTo>
                      <a:pt x="0" y="81"/>
                    </a:lnTo>
                    <a:lnTo>
                      <a:pt x="7" y="85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9" name="Google Shape;844;p30">
                <a:extLst>
                  <a:ext uri="{FF2B5EF4-FFF2-40B4-BE49-F238E27FC236}">
                    <a16:creationId xmlns:a16="http://schemas.microsoft.com/office/drawing/2014/main" id="{1012B110-B011-42AD-C442-DA9FF2A3157A}"/>
                  </a:ext>
                </a:extLst>
              </p:cNvPr>
              <p:cNvSpPr/>
              <p:nvPr/>
            </p:nvSpPr>
            <p:spPr>
              <a:xfrm>
                <a:off x="8123175" y="2636988"/>
                <a:ext cx="52560" cy="30600"/>
              </a:xfrm>
              <a:custGeom>
                <a:avLst/>
                <a:gdLst/>
                <a:ahLst/>
                <a:cxnLst/>
                <a:rect l="l" t="t" r="r" b="b"/>
                <a:pathLst>
                  <a:path w="146" h="85" extrusionOk="0">
                    <a:moveTo>
                      <a:pt x="42" y="84"/>
                    </a:moveTo>
                    <a:lnTo>
                      <a:pt x="42" y="84"/>
                    </a:lnTo>
                    <a:cubicBezTo>
                      <a:pt x="43" y="84"/>
                      <a:pt x="45" y="84"/>
                      <a:pt x="47" y="84"/>
                    </a:cubicBezTo>
                    <a:cubicBezTo>
                      <a:pt x="57" y="84"/>
                      <a:pt x="67" y="83"/>
                      <a:pt x="76" y="80"/>
                    </a:cubicBezTo>
                    <a:lnTo>
                      <a:pt x="76" y="80"/>
                    </a:lnTo>
                    <a:cubicBezTo>
                      <a:pt x="88" y="77"/>
                      <a:pt x="100" y="72"/>
                      <a:pt x="112" y="65"/>
                    </a:cubicBezTo>
                    <a:lnTo>
                      <a:pt x="112" y="65"/>
                    </a:lnTo>
                    <a:lnTo>
                      <a:pt x="112" y="65"/>
                    </a:lnTo>
                    <a:cubicBezTo>
                      <a:pt x="113" y="64"/>
                      <a:pt x="113" y="64"/>
                      <a:pt x="115" y="63"/>
                    </a:cubicBezTo>
                    <a:cubicBezTo>
                      <a:pt x="124" y="58"/>
                      <a:pt x="132" y="52"/>
                      <a:pt x="138" y="44"/>
                    </a:cubicBezTo>
                    <a:lnTo>
                      <a:pt x="138" y="44"/>
                    </a:lnTo>
                    <a:cubicBezTo>
                      <a:pt x="140" y="42"/>
                      <a:pt x="141" y="41"/>
                      <a:pt x="142" y="39"/>
                    </a:cubicBezTo>
                    <a:cubicBezTo>
                      <a:pt x="144" y="36"/>
                      <a:pt x="145" y="31"/>
                      <a:pt x="145" y="27"/>
                    </a:cubicBezTo>
                    <a:cubicBezTo>
                      <a:pt x="145" y="26"/>
                      <a:pt x="145" y="25"/>
                      <a:pt x="145" y="24"/>
                    </a:cubicBezTo>
                    <a:lnTo>
                      <a:pt x="145" y="24"/>
                    </a:lnTo>
                    <a:cubicBezTo>
                      <a:pt x="144" y="22"/>
                      <a:pt x="143" y="20"/>
                      <a:pt x="142" y="18"/>
                    </a:cubicBezTo>
                    <a:cubicBezTo>
                      <a:pt x="139" y="14"/>
                      <a:pt x="137" y="11"/>
                      <a:pt x="134" y="9"/>
                    </a:cubicBezTo>
                    <a:cubicBezTo>
                      <a:pt x="133" y="9"/>
                      <a:pt x="132" y="8"/>
                      <a:pt x="132" y="8"/>
                    </a:cubicBezTo>
                    <a:lnTo>
                      <a:pt x="132" y="8"/>
                    </a:lnTo>
                    <a:cubicBezTo>
                      <a:pt x="123" y="3"/>
                      <a:pt x="114" y="1"/>
                      <a:pt x="104" y="0"/>
                    </a:cubicBezTo>
                    <a:lnTo>
                      <a:pt x="104" y="0"/>
                    </a:lnTo>
                    <a:cubicBezTo>
                      <a:pt x="102" y="0"/>
                      <a:pt x="100" y="0"/>
                      <a:pt x="98" y="0"/>
                    </a:cubicBezTo>
                    <a:cubicBezTo>
                      <a:pt x="88" y="0"/>
                      <a:pt x="79" y="2"/>
                      <a:pt x="70" y="4"/>
                    </a:cubicBezTo>
                    <a:lnTo>
                      <a:pt x="70" y="4"/>
                    </a:lnTo>
                    <a:cubicBezTo>
                      <a:pt x="57" y="7"/>
                      <a:pt x="45" y="12"/>
                      <a:pt x="34" y="19"/>
                    </a:cubicBezTo>
                    <a:lnTo>
                      <a:pt x="33" y="19"/>
                    </a:lnTo>
                    <a:lnTo>
                      <a:pt x="33" y="19"/>
                    </a:lnTo>
                    <a:cubicBezTo>
                      <a:pt x="32" y="20"/>
                      <a:pt x="31" y="20"/>
                      <a:pt x="30" y="21"/>
                    </a:cubicBezTo>
                    <a:cubicBezTo>
                      <a:pt x="22" y="26"/>
                      <a:pt x="14" y="32"/>
                      <a:pt x="7" y="40"/>
                    </a:cubicBezTo>
                    <a:lnTo>
                      <a:pt x="7" y="40"/>
                    </a:lnTo>
                    <a:cubicBezTo>
                      <a:pt x="6" y="42"/>
                      <a:pt x="5" y="43"/>
                      <a:pt x="4" y="45"/>
                    </a:cubicBezTo>
                    <a:cubicBezTo>
                      <a:pt x="1" y="49"/>
                      <a:pt x="0" y="53"/>
                      <a:pt x="0" y="57"/>
                    </a:cubicBezTo>
                    <a:cubicBezTo>
                      <a:pt x="0" y="58"/>
                      <a:pt x="0" y="59"/>
                      <a:pt x="1" y="60"/>
                    </a:cubicBezTo>
                    <a:lnTo>
                      <a:pt x="1" y="60"/>
                    </a:lnTo>
                    <a:cubicBezTo>
                      <a:pt x="1" y="62"/>
                      <a:pt x="2" y="64"/>
                      <a:pt x="3" y="66"/>
                    </a:cubicBezTo>
                    <a:cubicBezTo>
                      <a:pt x="5" y="70"/>
                      <a:pt x="8" y="73"/>
                      <a:pt x="12" y="75"/>
                    </a:cubicBezTo>
                    <a:cubicBezTo>
                      <a:pt x="13" y="75"/>
                      <a:pt x="13" y="76"/>
                      <a:pt x="14" y="76"/>
                    </a:cubicBezTo>
                    <a:lnTo>
                      <a:pt x="14" y="76"/>
                    </a:lnTo>
                    <a:cubicBezTo>
                      <a:pt x="22" y="81"/>
                      <a:pt x="32" y="83"/>
                      <a:pt x="42" y="84"/>
                    </a:cubicBezTo>
                    <a:moveTo>
                      <a:pt x="17" y="42"/>
                    </a:moveTo>
                    <a:lnTo>
                      <a:pt x="17" y="42"/>
                    </a:lnTo>
                    <a:cubicBezTo>
                      <a:pt x="23" y="35"/>
                      <a:pt x="30" y="30"/>
                      <a:pt x="38" y="25"/>
                    </a:cubicBezTo>
                    <a:cubicBezTo>
                      <a:pt x="39" y="25"/>
                      <a:pt x="40" y="24"/>
                      <a:pt x="41" y="24"/>
                    </a:cubicBezTo>
                    <a:lnTo>
                      <a:pt x="41" y="24"/>
                    </a:lnTo>
                    <a:lnTo>
                      <a:pt x="41" y="23"/>
                    </a:lnTo>
                    <a:cubicBezTo>
                      <a:pt x="51" y="18"/>
                      <a:pt x="61" y="13"/>
                      <a:pt x="72" y="10"/>
                    </a:cubicBezTo>
                    <a:lnTo>
                      <a:pt x="72" y="10"/>
                    </a:lnTo>
                    <a:cubicBezTo>
                      <a:pt x="80" y="8"/>
                      <a:pt x="89" y="7"/>
                      <a:pt x="98" y="7"/>
                    </a:cubicBezTo>
                    <a:cubicBezTo>
                      <a:pt x="99" y="7"/>
                      <a:pt x="100" y="7"/>
                      <a:pt x="101" y="7"/>
                    </a:cubicBezTo>
                    <a:lnTo>
                      <a:pt x="101" y="7"/>
                    </a:lnTo>
                    <a:cubicBezTo>
                      <a:pt x="109" y="7"/>
                      <a:pt x="117" y="9"/>
                      <a:pt x="124" y="13"/>
                    </a:cubicBezTo>
                    <a:lnTo>
                      <a:pt x="124" y="13"/>
                    </a:lnTo>
                    <a:lnTo>
                      <a:pt x="125" y="13"/>
                    </a:lnTo>
                    <a:cubicBezTo>
                      <a:pt x="128" y="15"/>
                      <a:pt x="131" y="18"/>
                      <a:pt x="132" y="20"/>
                    </a:cubicBezTo>
                    <a:cubicBezTo>
                      <a:pt x="133" y="22"/>
                      <a:pt x="134" y="24"/>
                      <a:pt x="135" y="26"/>
                    </a:cubicBezTo>
                    <a:lnTo>
                      <a:pt x="135" y="26"/>
                    </a:lnTo>
                    <a:lnTo>
                      <a:pt x="135" y="27"/>
                    </a:lnTo>
                    <a:cubicBezTo>
                      <a:pt x="135" y="31"/>
                      <a:pt x="134" y="35"/>
                      <a:pt x="132" y="38"/>
                    </a:cubicBezTo>
                    <a:cubicBezTo>
                      <a:pt x="131" y="39"/>
                      <a:pt x="130" y="41"/>
                      <a:pt x="128" y="42"/>
                    </a:cubicBezTo>
                    <a:lnTo>
                      <a:pt x="128" y="42"/>
                    </a:lnTo>
                    <a:cubicBezTo>
                      <a:pt x="122" y="49"/>
                      <a:pt x="115" y="54"/>
                      <a:pt x="107" y="59"/>
                    </a:cubicBezTo>
                    <a:cubicBezTo>
                      <a:pt x="105" y="59"/>
                      <a:pt x="106" y="60"/>
                      <a:pt x="105" y="61"/>
                    </a:cubicBezTo>
                    <a:lnTo>
                      <a:pt x="105" y="61"/>
                    </a:lnTo>
                    <a:lnTo>
                      <a:pt x="104" y="61"/>
                    </a:lnTo>
                    <a:cubicBezTo>
                      <a:pt x="94" y="67"/>
                      <a:pt x="84" y="71"/>
                      <a:pt x="73" y="74"/>
                    </a:cubicBezTo>
                    <a:lnTo>
                      <a:pt x="73" y="74"/>
                    </a:lnTo>
                    <a:cubicBezTo>
                      <a:pt x="65" y="77"/>
                      <a:pt x="56" y="78"/>
                      <a:pt x="48" y="78"/>
                    </a:cubicBezTo>
                    <a:cubicBezTo>
                      <a:pt x="47" y="78"/>
                      <a:pt x="46" y="78"/>
                      <a:pt x="44" y="78"/>
                    </a:cubicBezTo>
                    <a:lnTo>
                      <a:pt x="44" y="78"/>
                    </a:lnTo>
                    <a:cubicBezTo>
                      <a:pt x="36" y="78"/>
                      <a:pt x="29" y="76"/>
                      <a:pt x="22" y="72"/>
                    </a:cubicBezTo>
                    <a:lnTo>
                      <a:pt x="22" y="72"/>
                    </a:lnTo>
                    <a:cubicBezTo>
                      <a:pt x="21" y="72"/>
                      <a:pt x="21" y="71"/>
                      <a:pt x="20" y="71"/>
                    </a:cubicBezTo>
                    <a:cubicBezTo>
                      <a:pt x="16" y="69"/>
                      <a:pt x="15" y="67"/>
                      <a:pt x="13" y="64"/>
                    </a:cubicBezTo>
                    <a:cubicBezTo>
                      <a:pt x="12" y="62"/>
                      <a:pt x="11" y="60"/>
                      <a:pt x="11" y="59"/>
                    </a:cubicBezTo>
                    <a:lnTo>
                      <a:pt x="11" y="59"/>
                    </a:lnTo>
                    <a:cubicBezTo>
                      <a:pt x="11" y="58"/>
                      <a:pt x="11" y="58"/>
                      <a:pt x="11" y="57"/>
                    </a:cubicBezTo>
                    <a:cubicBezTo>
                      <a:pt x="11" y="53"/>
                      <a:pt x="12" y="49"/>
                      <a:pt x="14" y="46"/>
                    </a:cubicBezTo>
                    <a:cubicBezTo>
                      <a:pt x="15" y="45"/>
                      <a:pt x="16" y="43"/>
                      <a:pt x="17" y="4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" name="Google Shape;845;p30">
                <a:extLst>
                  <a:ext uri="{FF2B5EF4-FFF2-40B4-BE49-F238E27FC236}">
                    <a16:creationId xmlns:a16="http://schemas.microsoft.com/office/drawing/2014/main" id="{CC3A2D77-E2B7-C118-8A8C-D1A2AB0843C3}"/>
                  </a:ext>
                </a:extLst>
              </p:cNvPr>
              <p:cNvSpPr/>
              <p:nvPr/>
            </p:nvSpPr>
            <p:spPr>
              <a:xfrm>
                <a:off x="8157375" y="2656788"/>
                <a:ext cx="52560" cy="30240"/>
              </a:xfrm>
              <a:custGeom>
                <a:avLst/>
                <a:gdLst/>
                <a:ahLst/>
                <a:cxnLst/>
                <a:rect l="l" t="t" r="r" b="b"/>
                <a:pathLst>
                  <a:path w="146" h="84" extrusionOk="0">
                    <a:moveTo>
                      <a:pt x="138" y="44"/>
                    </a:moveTo>
                    <a:lnTo>
                      <a:pt x="138" y="44"/>
                    </a:lnTo>
                    <a:cubicBezTo>
                      <a:pt x="139" y="42"/>
                      <a:pt x="139" y="41"/>
                      <a:pt x="141" y="39"/>
                    </a:cubicBezTo>
                    <a:cubicBezTo>
                      <a:pt x="143" y="35"/>
                      <a:pt x="145" y="31"/>
                      <a:pt x="145" y="27"/>
                    </a:cubicBezTo>
                    <a:cubicBezTo>
                      <a:pt x="145" y="26"/>
                      <a:pt x="145" y="25"/>
                      <a:pt x="144" y="24"/>
                    </a:cubicBezTo>
                    <a:lnTo>
                      <a:pt x="144" y="24"/>
                    </a:lnTo>
                    <a:cubicBezTo>
                      <a:pt x="144" y="21"/>
                      <a:pt x="143" y="19"/>
                      <a:pt x="142" y="17"/>
                    </a:cubicBezTo>
                    <a:cubicBezTo>
                      <a:pt x="140" y="14"/>
                      <a:pt x="136" y="11"/>
                      <a:pt x="133" y="9"/>
                    </a:cubicBezTo>
                    <a:cubicBezTo>
                      <a:pt x="132" y="8"/>
                      <a:pt x="132" y="8"/>
                      <a:pt x="131" y="8"/>
                    </a:cubicBezTo>
                    <a:lnTo>
                      <a:pt x="131" y="8"/>
                    </a:lnTo>
                    <a:cubicBezTo>
                      <a:pt x="123" y="3"/>
                      <a:pt x="113" y="0"/>
                      <a:pt x="104" y="0"/>
                    </a:cubicBezTo>
                    <a:lnTo>
                      <a:pt x="104" y="0"/>
                    </a:lnTo>
                    <a:cubicBezTo>
                      <a:pt x="102" y="0"/>
                      <a:pt x="100" y="0"/>
                      <a:pt x="98" y="0"/>
                    </a:cubicBezTo>
                    <a:cubicBezTo>
                      <a:pt x="88" y="0"/>
                      <a:pt x="79" y="1"/>
                      <a:pt x="69" y="4"/>
                    </a:cubicBezTo>
                    <a:lnTo>
                      <a:pt x="69" y="4"/>
                    </a:lnTo>
                    <a:cubicBezTo>
                      <a:pt x="57" y="7"/>
                      <a:pt x="45" y="12"/>
                      <a:pt x="34" y="18"/>
                    </a:cubicBezTo>
                    <a:lnTo>
                      <a:pt x="33" y="19"/>
                    </a:lnTo>
                    <a:lnTo>
                      <a:pt x="33" y="19"/>
                    </a:lnTo>
                    <a:cubicBezTo>
                      <a:pt x="32" y="19"/>
                      <a:pt x="31" y="20"/>
                      <a:pt x="30" y="21"/>
                    </a:cubicBezTo>
                    <a:cubicBezTo>
                      <a:pt x="21" y="26"/>
                      <a:pt x="13" y="32"/>
                      <a:pt x="7" y="40"/>
                    </a:cubicBezTo>
                    <a:lnTo>
                      <a:pt x="7" y="40"/>
                    </a:lnTo>
                    <a:cubicBezTo>
                      <a:pt x="5" y="41"/>
                      <a:pt x="3" y="43"/>
                      <a:pt x="3" y="44"/>
                    </a:cubicBezTo>
                    <a:cubicBezTo>
                      <a:pt x="0" y="48"/>
                      <a:pt x="0" y="52"/>
                      <a:pt x="0" y="57"/>
                    </a:cubicBezTo>
                    <a:cubicBezTo>
                      <a:pt x="0" y="58"/>
                      <a:pt x="0" y="59"/>
                      <a:pt x="0" y="60"/>
                    </a:cubicBezTo>
                    <a:lnTo>
                      <a:pt x="0" y="60"/>
                    </a:lnTo>
                    <a:cubicBezTo>
                      <a:pt x="1" y="62"/>
                      <a:pt x="2" y="64"/>
                      <a:pt x="3" y="66"/>
                    </a:cubicBezTo>
                    <a:cubicBezTo>
                      <a:pt x="5" y="69"/>
                      <a:pt x="8" y="73"/>
                      <a:pt x="11" y="75"/>
                    </a:cubicBezTo>
                    <a:cubicBezTo>
                      <a:pt x="12" y="75"/>
                      <a:pt x="13" y="75"/>
                      <a:pt x="13" y="76"/>
                    </a:cubicBezTo>
                    <a:lnTo>
                      <a:pt x="13" y="76"/>
                    </a:lnTo>
                    <a:cubicBezTo>
                      <a:pt x="22" y="80"/>
                      <a:pt x="31" y="83"/>
                      <a:pt x="41" y="83"/>
                    </a:cubicBezTo>
                    <a:lnTo>
                      <a:pt x="41" y="83"/>
                    </a:lnTo>
                    <a:cubicBezTo>
                      <a:pt x="43" y="83"/>
                      <a:pt x="45" y="83"/>
                      <a:pt x="47" y="83"/>
                    </a:cubicBezTo>
                    <a:cubicBezTo>
                      <a:pt x="57" y="83"/>
                      <a:pt x="66" y="82"/>
                      <a:pt x="75" y="80"/>
                    </a:cubicBezTo>
                    <a:lnTo>
                      <a:pt x="75" y="80"/>
                    </a:lnTo>
                    <a:cubicBezTo>
                      <a:pt x="88" y="76"/>
                      <a:pt x="100" y="71"/>
                      <a:pt x="111" y="65"/>
                    </a:cubicBezTo>
                    <a:lnTo>
                      <a:pt x="112" y="64"/>
                    </a:lnTo>
                    <a:lnTo>
                      <a:pt x="112" y="64"/>
                    </a:lnTo>
                    <a:cubicBezTo>
                      <a:pt x="113" y="64"/>
                      <a:pt x="114" y="63"/>
                      <a:pt x="114" y="63"/>
                    </a:cubicBezTo>
                    <a:cubicBezTo>
                      <a:pt x="123" y="58"/>
                      <a:pt x="131" y="51"/>
                      <a:pt x="138" y="44"/>
                    </a:cubicBezTo>
                    <a:moveTo>
                      <a:pt x="73" y="74"/>
                    </a:moveTo>
                    <a:lnTo>
                      <a:pt x="73" y="74"/>
                    </a:lnTo>
                    <a:cubicBezTo>
                      <a:pt x="64" y="76"/>
                      <a:pt x="56" y="77"/>
                      <a:pt x="47" y="77"/>
                    </a:cubicBezTo>
                    <a:cubicBezTo>
                      <a:pt x="46" y="77"/>
                      <a:pt x="45" y="77"/>
                      <a:pt x="44" y="77"/>
                    </a:cubicBezTo>
                    <a:lnTo>
                      <a:pt x="44" y="77"/>
                    </a:lnTo>
                    <a:cubicBezTo>
                      <a:pt x="36" y="77"/>
                      <a:pt x="28" y="75"/>
                      <a:pt x="21" y="71"/>
                    </a:cubicBezTo>
                    <a:lnTo>
                      <a:pt x="21" y="71"/>
                    </a:lnTo>
                    <a:lnTo>
                      <a:pt x="20" y="71"/>
                    </a:lnTo>
                    <a:cubicBezTo>
                      <a:pt x="17" y="69"/>
                      <a:pt x="14" y="66"/>
                      <a:pt x="13" y="64"/>
                    </a:cubicBezTo>
                    <a:cubicBezTo>
                      <a:pt x="12" y="62"/>
                      <a:pt x="11" y="60"/>
                      <a:pt x="10" y="58"/>
                    </a:cubicBezTo>
                    <a:lnTo>
                      <a:pt x="10" y="58"/>
                    </a:lnTo>
                    <a:lnTo>
                      <a:pt x="10" y="57"/>
                    </a:lnTo>
                    <a:cubicBezTo>
                      <a:pt x="10" y="53"/>
                      <a:pt x="11" y="49"/>
                      <a:pt x="13" y="46"/>
                    </a:cubicBezTo>
                    <a:cubicBezTo>
                      <a:pt x="14" y="44"/>
                      <a:pt x="15" y="43"/>
                      <a:pt x="17" y="42"/>
                    </a:cubicBezTo>
                    <a:lnTo>
                      <a:pt x="17" y="42"/>
                    </a:lnTo>
                    <a:cubicBezTo>
                      <a:pt x="23" y="35"/>
                      <a:pt x="30" y="29"/>
                      <a:pt x="38" y="25"/>
                    </a:cubicBezTo>
                    <a:cubicBezTo>
                      <a:pt x="39" y="24"/>
                      <a:pt x="39" y="24"/>
                      <a:pt x="40" y="23"/>
                    </a:cubicBezTo>
                    <a:lnTo>
                      <a:pt x="40" y="23"/>
                    </a:lnTo>
                    <a:cubicBezTo>
                      <a:pt x="41" y="23"/>
                      <a:pt x="41" y="23"/>
                      <a:pt x="41" y="23"/>
                    </a:cubicBezTo>
                    <a:cubicBezTo>
                      <a:pt x="51" y="17"/>
                      <a:pt x="61" y="13"/>
                      <a:pt x="72" y="10"/>
                    </a:cubicBezTo>
                    <a:lnTo>
                      <a:pt x="72" y="10"/>
                    </a:lnTo>
                    <a:cubicBezTo>
                      <a:pt x="80" y="7"/>
                      <a:pt x="89" y="6"/>
                      <a:pt x="97" y="6"/>
                    </a:cubicBezTo>
                    <a:cubicBezTo>
                      <a:pt x="98" y="6"/>
                      <a:pt x="99" y="6"/>
                      <a:pt x="101" y="6"/>
                    </a:cubicBezTo>
                    <a:lnTo>
                      <a:pt x="101" y="6"/>
                    </a:lnTo>
                    <a:cubicBezTo>
                      <a:pt x="109" y="6"/>
                      <a:pt x="116" y="8"/>
                      <a:pt x="123" y="12"/>
                    </a:cubicBezTo>
                    <a:lnTo>
                      <a:pt x="123" y="12"/>
                    </a:lnTo>
                    <a:cubicBezTo>
                      <a:pt x="124" y="12"/>
                      <a:pt x="124" y="12"/>
                      <a:pt x="125" y="13"/>
                    </a:cubicBezTo>
                    <a:cubicBezTo>
                      <a:pt x="128" y="14"/>
                      <a:pt x="130" y="17"/>
                      <a:pt x="132" y="20"/>
                    </a:cubicBezTo>
                    <a:cubicBezTo>
                      <a:pt x="133" y="22"/>
                      <a:pt x="134" y="23"/>
                      <a:pt x="134" y="25"/>
                    </a:cubicBezTo>
                    <a:lnTo>
                      <a:pt x="134" y="25"/>
                    </a:lnTo>
                    <a:cubicBezTo>
                      <a:pt x="134" y="26"/>
                      <a:pt x="134" y="26"/>
                      <a:pt x="134" y="27"/>
                    </a:cubicBezTo>
                    <a:cubicBezTo>
                      <a:pt x="134" y="31"/>
                      <a:pt x="133" y="34"/>
                      <a:pt x="131" y="37"/>
                    </a:cubicBezTo>
                    <a:cubicBezTo>
                      <a:pt x="130" y="39"/>
                      <a:pt x="129" y="41"/>
                      <a:pt x="128" y="42"/>
                    </a:cubicBezTo>
                    <a:lnTo>
                      <a:pt x="128" y="42"/>
                    </a:lnTo>
                    <a:cubicBezTo>
                      <a:pt x="122" y="49"/>
                      <a:pt x="115" y="54"/>
                      <a:pt x="107" y="59"/>
                    </a:cubicBezTo>
                    <a:cubicBezTo>
                      <a:pt x="106" y="59"/>
                      <a:pt x="105" y="60"/>
                      <a:pt x="104" y="60"/>
                    </a:cubicBezTo>
                    <a:lnTo>
                      <a:pt x="104" y="60"/>
                    </a:lnTo>
                    <a:lnTo>
                      <a:pt x="104" y="60"/>
                    </a:lnTo>
                    <a:cubicBezTo>
                      <a:pt x="94" y="66"/>
                      <a:pt x="84" y="71"/>
                      <a:pt x="73" y="7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" name="Google Shape;846;p30">
                <a:extLst>
                  <a:ext uri="{FF2B5EF4-FFF2-40B4-BE49-F238E27FC236}">
                    <a16:creationId xmlns:a16="http://schemas.microsoft.com/office/drawing/2014/main" id="{85929F2B-64F6-58E8-D94B-6E0231C057A5}"/>
                  </a:ext>
                </a:extLst>
              </p:cNvPr>
              <p:cNvSpPr/>
              <p:nvPr/>
            </p:nvSpPr>
            <p:spPr>
              <a:xfrm>
                <a:off x="8204535" y="2684148"/>
                <a:ext cx="52560" cy="30240"/>
              </a:xfrm>
              <a:custGeom>
                <a:avLst/>
                <a:gdLst/>
                <a:ahLst/>
                <a:cxnLst/>
                <a:rect l="l" t="t" r="r" b="b"/>
                <a:pathLst>
                  <a:path w="146" h="84" extrusionOk="0">
                    <a:moveTo>
                      <a:pt x="14" y="76"/>
                    </a:moveTo>
                    <a:lnTo>
                      <a:pt x="14" y="76"/>
                    </a:lnTo>
                    <a:cubicBezTo>
                      <a:pt x="22" y="80"/>
                      <a:pt x="32" y="83"/>
                      <a:pt x="42" y="83"/>
                    </a:cubicBezTo>
                    <a:lnTo>
                      <a:pt x="42" y="83"/>
                    </a:lnTo>
                    <a:cubicBezTo>
                      <a:pt x="43" y="83"/>
                      <a:pt x="45" y="83"/>
                      <a:pt x="47" y="83"/>
                    </a:cubicBezTo>
                    <a:cubicBezTo>
                      <a:pt x="57" y="83"/>
                      <a:pt x="67" y="82"/>
                      <a:pt x="76" y="79"/>
                    </a:cubicBezTo>
                    <a:lnTo>
                      <a:pt x="76" y="79"/>
                    </a:lnTo>
                    <a:cubicBezTo>
                      <a:pt x="88" y="76"/>
                      <a:pt x="100" y="71"/>
                      <a:pt x="111" y="65"/>
                    </a:cubicBezTo>
                    <a:cubicBezTo>
                      <a:pt x="112" y="65"/>
                      <a:pt x="112" y="64"/>
                      <a:pt x="112" y="64"/>
                    </a:cubicBezTo>
                    <a:lnTo>
                      <a:pt x="112" y="64"/>
                    </a:lnTo>
                    <a:cubicBezTo>
                      <a:pt x="113" y="64"/>
                      <a:pt x="114" y="63"/>
                      <a:pt x="115" y="63"/>
                    </a:cubicBezTo>
                    <a:cubicBezTo>
                      <a:pt x="124" y="58"/>
                      <a:pt x="132" y="51"/>
                      <a:pt x="138" y="43"/>
                    </a:cubicBezTo>
                    <a:lnTo>
                      <a:pt x="138" y="43"/>
                    </a:lnTo>
                    <a:cubicBezTo>
                      <a:pt x="140" y="42"/>
                      <a:pt x="141" y="40"/>
                      <a:pt x="142" y="39"/>
                    </a:cubicBezTo>
                    <a:cubicBezTo>
                      <a:pt x="144" y="35"/>
                      <a:pt x="145" y="32"/>
                      <a:pt x="145" y="28"/>
                    </a:cubicBezTo>
                    <a:cubicBezTo>
                      <a:pt x="145" y="24"/>
                      <a:pt x="144" y="20"/>
                      <a:pt x="142" y="17"/>
                    </a:cubicBezTo>
                    <a:cubicBezTo>
                      <a:pt x="140" y="14"/>
                      <a:pt x="138" y="11"/>
                      <a:pt x="134" y="9"/>
                    </a:cubicBezTo>
                    <a:cubicBezTo>
                      <a:pt x="134" y="9"/>
                      <a:pt x="133" y="8"/>
                      <a:pt x="132" y="8"/>
                    </a:cubicBezTo>
                    <a:lnTo>
                      <a:pt x="132" y="8"/>
                    </a:lnTo>
                    <a:cubicBezTo>
                      <a:pt x="123" y="3"/>
                      <a:pt x="114" y="0"/>
                      <a:pt x="104" y="0"/>
                    </a:cubicBezTo>
                    <a:lnTo>
                      <a:pt x="104" y="0"/>
                    </a:lnTo>
                    <a:cubicBezTo>
                      <a:pt x="102" y="0"/>
                      <a:pt x="100" y="0"/>
                      <a:pt x="98" y="0"/>
                    </a:cubicBezTo>
                    <a:cubicBezTo>
                      <a:pt x="89" y="0"/>
                      <a:pt x="79" y="1"/>
                      <a:pt x="70" y="4"/>
                    </a:cubicBezTo>
                    <a:lnTo>
                      <a:pt x="70" y="4"/>
                    </a:lnTo>
                    <a:cubicBezTo>
                      <a:pt x="57" y="7"/>
                      <a:pt x="45" y="12"/>
                      <a:pt x="34" y="19"/>
                    </a:cubicBezTo>
                    <a:lnTo>
                      <a:pt x="33" y="19"/>
                    </a:lnTo>
                    <a:lnTo>
                      <a:pt x="33" y="19"/>
                    </a:lnTo>
                    <a:cubicBezTo>
                      <a:pt x="32" y="20"/>
                      <a:pt x="32" y="20"/>
                      <a:pt x="31" y="21"/>
                    </a:cubicBezTo>
                    <a:cubicBezTo>
                      <a:pt x="22" y="26"/>
                      <a:pt x="14" y="32"/>
                      <a:pt x="7" y="40"/>
                    </a:cubicBezTo>
                    <a:lnTo>
                      <a:pt x="7" y="40"/>
                    </a:lnTo>
                    <a:cubicBezTo>
                      <a:pt x="6" y="41"/>
                      <a:pt x="4" y="43"/>
                      <a:pt x="4" y="44"/>
                    </a:cubicBezTo>
                    <a:cubicBezTo>
                      <a:pt x="1" y="48"/>
                      <a:pt x="0" y="52"/>
                      <a:pt x="0" y="57"/>
                    </a:cubicBezTo>
                    <a:cubicBezTo>
                      <a:pt x="0" y="58"/>
                      <a:pt x="1" y="59"/>
                      <a:pt x="1" y="60"/>
                    </a:cubicBezTo>
                    <a:lnTo>
                      <a:pt x="1" y="60"/>
                    </a:lnTo>
                    <a:cubicBezTo>
                      <a:pt x="1" y="62"/>
                      <a:pt x="2" y="64"/>
                      <a:pt x="3" y="66"/>
                    </a:cubicBezTo>
                    <a:cubicBezTo>
                      <a:pt x="5" y="69"/>
                      <a:pt x="7" y="72"/>
                      <a:pt x="12" y="75"/>
                    </a:cubicBezTo>
                    <a:cubicBezTo>
                      <a:pt x="13" y="75"/>
                      <a:pt x="13" y="75"/>
                      <a:pt x="14" y="76"/>
                    </a:cubicBezTo>
                    <a:moveTo>
                      <a:pt x="17" y="41"/>
                    </a:moveTo>
                    <a:lnTo>
                      <a:pt x="17" y="41"/>
                    </a:lnTo>
                    <a:cubicBezTo>
                      <a:pt x="23" y="35"/>
                      <a:pt x="30" y="29"/>
                      <a:pt x="38" y="25"/>
                    </a:cubicBezTo>
                    <a:cubicBezTo>
                      <a:pt x="39" y="24"/>
                      <a:pt x="40" y="24"/>
                      <a:pt x="41" y="23"/>
                    </a:cubicBezTo>
                    <a:lnTo>
                      <a:pt x="41" y="23"/>
                    </a:lnTo>
                    <a:lnTo>
                      <a:pt x="42" y="23"/>
                    </a:lnTo>
                    <a:cubicBezTo>
                      <a:pt x="51" y="17"/>
                      <a:pt x="62" y="13"/>
                      <a:pt x="72" y="10"/>
                    </a:cubicBezTo>
                    <a:lnTo>
                      <a:pt x="72" y="10"/>
                    </a:lnTo>
                    <a:cubicBezTo>
                      <a:pt x="81" y="7"/>
                      <a:pt x="89" y="6"/>
                      <a:pt x="98" y="6"/>
                    </a:cubicBezTo>
                    <a:cubicBezTo>
                      <a:pt x="99" y="6"/>
                      <a:pt x="100" y="6"/>
                      <a:pt x="101" y="6"/>
                    </a:cubicBezTo>
                    <a:lnTo>
                      <a:pt x="101" y="6"/>
                    </a:lnTo>
                    <a:cubicBezTo>
                      <a:pt x="109" y="6"/>
                      <a:pt x="117" y="8"/>
                      <a:pt x="124" y="12"/>
                    </a:cubicBezTo>
                    <a:lnTo>
                      <a:pt x="124" y="12"/>
                    </a:lnTo>
                    <a:cubicBezTo>
                      <a:pt x="125" y="12"/>
                      <a:pt x="125" y="12"/>
                      <a:pt x="126" y="13"/>
                    </a:cubicBezTo>
                    <a:cubicBezTo>
                      <a:pt x="128" y="14"/>
                      <a:pt x="131" y="17"/>
                      <a:pt x="133" y="20"/>
                    </a:cubicBezTo>
                    <a:cubicBezTo>
                      <a:pt x="134" y="21"/>
                      <a:pt x="134" y="23"/>
                      <a:pt x="135" y="25"/>
                    </a:cubicBezTo>
                    <a:lnTo>
                      <a:pt x="135" y="25"/>
                    </a:lnTo>
                    <a:lnTo>
                      <a:pt x="135" y="26"/>
                    </a:lnTo>
                    <a:cubicBezTo>
                      <a:pt x="135" y="30"/>
                      <a:pt x="134" y="34"/>
                      <a:pt x="132" y="37"/>
                    </a:cubicBezTo>
                    <a:cubicBezTo>
                      <a:pt x="131" y="39"/>
                      <a:pt x="130" y="40"/>
                      <a:pt x="128" y="42"/>
                    </a:cubicBezTo>
                    <a:lnTo>
                      <a:pt x="128" y="42"/>
                    </a:lnTo>
                    <a:cubicBezTo>
                      <a:pt x="122" y="48"/>
                      <a:pt x="116" y="53"/>
                      <a:pt x="108" y="58"/>
                    </a:cubicBezTo>
                    <a:cubicBezTo>
                      <a:pt x="107" y="58"/>
                      <a:pt x="106" y="59"/>
                      <a:pt x="105" y="60"/>
                    </a:cubicBezTo>
                    <a:lnTo>
                      <a:pt x="105" y="60"/>
                    </a:lnTo>
                    <a:lnTo>
                      <a:pt x="104" y="60"/>
                    </a:lnTo>
                    <a:cubicBezTo>
                      <a:pt x="94" y="66"/>
                      <a:pt x="84" y="70"/>
                      <a:pt x="73" y="73"/>
                    </a:cubicBezTo>
                    <a:lnTo>
                      <a:pt x="73" y="73"/>
                    </a:lnTo>
                    <a:cubicBezTo>
                      <a:pt x="65" y="76"/>
                      <a:pt x="56" y="77"/>
                      <a:pt x="48" y="77"/>
                    </a:cubicBezTo>
                    <a:cubicBezTo>
                      <a:pt x="47" y="77"/>
                      <a:pt x="46" y="77"/>
                      <a:pt x="45" y="77"/>
                    </a:cubicBezTo>
                    <a:lnTo>
                      <a:pt x="45" y="77"/>
                    </a:lnTo>
                    <a:cubicBezTo>
                      <a:pt x="37" y="77"/>
                      <a:pt x="29" y="75"/>
                      <a:pt x="22" y="71"/>
                    </a:cubicBezTo>
                    <a:lnTo>
                      <a:pt x="22" y="71"/>
                    </a:lnTo>
                    <a:cubicBezTo>
                      <a:pt x="21" y="71"/>
                      <a:pt x="21" y="70"/>
                      <a:pt x="20" y="70"/>
                    </a:cubicBezTo>
                    <a:cubicBezTo>
                      <a:pt x="16" y="68"/>
                      <a:pt x="15" y="66"/>
                      <a:pt x="13" y="63"/>
                    </a:cubicBezTo>
                    <a:cubicBezTo>
                      <a:pt x="12" y="61"/>
                      <a:pt x="11" y="59"/>
                      <a:pt x="11" y="58"/>
                    </a:cubicBezTo>
                    <a:lnTo>
                      <a:pt x="11" y="58"/>
                    </a:lnTo>
                    <a:cubicBezTo>
                      <a:pt x="11" y="57"/>
                      <a:pt x="11" y="57"/>
                      <a:pt x="11" y="56"/>
                    </a:cubicBezTo>
                    <a:cubicBezTo>
                      <a:pt x="11" y="53"/>
                      <a:pt x="12" y="49"/>
                      <a:pt x="14" y="46"/>
                    </a:cubicBezTo>
                    <a:cubicBezTo>
                      <a:pt x="15" y="44"/>
                      <a:pt x="16" y="43"/>
                      <a:pt x="17" y="4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" name="Google Shape;847;p30">
                <a:extLst>
                  <a:ext uri="{FF2B5EF4-FFF2-40B4-BE49-F238E27FC236}">
                    <a16:creationId xmlns:a16="http://schemas.microsoft.com/office/drawing/2014/main" id="{97DA1E30-3332-CF70-1378-DE91052875BA}"/>
                  </a:ext>
                </a:extLst>
              </p:cNvPr>
              <p:cNvSpPr/>
              <p:nvPr/>
            </p:nvSpPr>
            <p:spPr>
              <a:xfrm>
                <a:off x="8236215" y="2697108"/>
                <a:ext cx="44640" cy="30960"/>
              </a:xfrm>
              <a:custGeom>
                <a:avLst/>
                <a:gdLst/>
                <a:ahLst/>
                <a:cxnLst/>
                <a:rect l="l" t="t" r="r" b="b"/>
                <a:pathLst>
                  <a:path w="124" h="86" extrusionOk="0">
                    <a:moveTo>
                      <a:pt x="91" y="0"/>
                    </a:moveTo>
                    <a:lnTo>
                      <a:pt x="84" y="4"/>
                    </a:lnTo>
                    <a:lnTo>
                      <a:pt x="108" y="19"/>
                    </a:lnTo>
                    <a:lnTo>
                      <a:pt x="0" y="81"/>
                    </a:lnTo>
                    <a:lnTo>
                      <a:pt x="7" y="85"/>
                    </a:lnTo>
                    <a:lnTo>
                      <a:pt x="123" y="18"/>
                    </a:lnTo>
                    <a:lnTo>
                      <a:pt x="9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3" name="Google Shape;848;p30">
                <a:extLst>
                  <a:ext uri="{FF2B5EF4-FFF2-40B4-BE49-F238E27FC236}">
                    <a16:creationId xmlns:a16="http://schemas.microsoft.com/office/drawing/2014/main" id="{4A91078A-D556-B865-E23E-C7259C981F12}"/>
                  </a:ext>
                </a:extLst>
              </p:cNvPr>
              <p:cNvSpPr/>
              <p:nvPr/>
            </p:nvSpPr>
            <p:spPr>
              <a:xfrm>
                <a:off x="8254575" y="2707548"/>
                <a:ext cx="44640" cy="31320"/>
              </a:xfrm>
              <a:custGeom>
                <a:avLst/>
                <a:gdLst/>
                <a:ahLst/>
                <a:cxnLst/>
                <a:rect l="l" t="t" r="r" b="b"/>
                <a:pathLst>
                  <a:path w="124" h="87" extrusionOk="0">
                    <a:moveTo>
                      <a:pt x="123" y="19"/>
                    </a:moveTo>
                    <a:lnTo>
                      <a:pt x="91" y="0"/>
                    </a:lnTo>
                    <a:lnTo>
                      <a:pt x="83" y="5"/>
                    </a:lnTo>
                    <a:lnTo>
                      <a:pt x="108" y="19"/>
                    </a:lnTo>
                    <a:lnTo>
                      <a:pt x="0" y="82"/>
                    </a:lnTo>
                    <a:lnTo>
                      <a:pt x="7" y="86"/>
                    </a:lnTo>
                    <a:lnTo>
                      <a:pt x="123" y="19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4" name="Google Shape;849;p30">
                <a:extLst>
                  <a:ext uri="{FF2B5EF4-FFF2-40B4-BE49-F238E27FC236}">
                    <a16:creationId xmlns:a16="http://schemas.microsoft.com/office/drawing/2014/main" id="{F6E39B99-CA1A-03DD-080C-6ED37B997956}"/>
                  </a:ext>
                </a:extLst>
              </p:cNvPr>
              <p:cNvSpPr/>
              <p:nvPr/>
            </p:nvSpPr>
            <p:spPr>
              <a:xfrm>
                <a:off x="8272575" y="2718348"/>
                <a:ext cx="45000" cy="30960"/>
              </a:xfrm>
              <a:custGeom>
                <a:avLst/>
                <a:gdLst/>
                <a:ahLst/>
                <a:cxnLst/>
                <a:rect l="l" t="t" r="r" b="b"/>
                <a:pathLst>
                  <a:path w="125" h="86" extrusionOk="0">
                    <a:moveTo>
                      <a:pt x="124" y="18"/>
                    </a:moveTo>
                    <a:lnTo>
                      <a:pt x="92" y="0"/>
                    </a:lnTo>
                    <a:lnTo>
                      <a:pt x="84" y="4"/>
                    </a:lnTo>
                    <a:lnTo>
                      <a:pt x="109" y="18"/>
                    </a:lnTo>
                    <a:lnTo>
                      <a:pt x="0" y="81"/>
                    </a:lnTo>
                    <a:lnTo>
                      <a:pt x="8" y="85"/>
                    </a:lnTo>
                    <a:lnTo>
                      <a:pt x="124" y="1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5" name="Google Shape;850;p30">
                <a:extLst>
                  <a:ext uri="{FF2B5EF4-FFF2-40B4-BE49-F238E27FC236}">
                    <a16:creationId xmlns:a16="http://schemas.microsoft.com/office/drawing/2014/main" id="{1C7F8D8A-0EC9-F507-2D53-677DFCF449D0}"/>
                  </a:ext>
                </a:extLst>
              </p:cNvPr>
              <p:cNvSpPr/>
              <p:nvPr/>
            </p:nvSpPr>
            <p:spPr>
              <a:xfrm>
                <a:off x="8293455" y="2735268"/>
                <a:ext cx="52560" cy="30600"/>
              </a:xfrm>
              <a:custGeom>
                <a:avLst/>
                <a:gdLst/>
                <a:ahLst/>
                <a:cxnLst/>
                <a:rect l="l" t="t" r="r" b="b"/>
                <a:pathLst>
                  <a:path w="146" h="85" extrusionOk="0">
                    <a:moveTo>
                      <a:pt x="76" y="80"/>
                    </a:moveTo>
                    <a:lnTo>
                      <a:pt x="76" y="80"/>
                    </a:lnTo>
                    <a:cubicBezTo>
                      <a:pt x="88" y="77"/>
                      <a:pt x="100" y="72"/>
                      <a:pt x="111" y="65"/>
                    </a:cubicBezTo>
                    <a:lnTo>
                      <a:pt x="112" y="65"/>
                    </a:lnTo>
                    <a:lnTo>
                      <a:pt x="112" y="65"/>
                    </a:lnTo>
                    <a:cubicBezTo>
                      <a:pt x="113" y="64"/>
                      <a:pt x="114" y="64"/>
                      <a:pt x="115" y="63"/>
                    </a:cubicBezTo>
                    <a:cubicBezTo>
                      <a:pt x="124" y="58"/>
                      <a:pt x="131" y="52"/>
                      <a:pt x="138" y="44"/>
                    </a:cubicBezTo>
                    <a:lnTo>
                      <a:pt x="138" y="44"/>
                    </a:lnTo>
                    <a:cubicBezTo>
                      <a:pt x="139" y="42"/>
                      <a:pt x="141" y="41"/>
                      <a:pt x="142" y="39"/>
                    </a:cubicBezTo>
                    <a:cubicBezTo>
                      <a:pt x="144" y="35"/>
                      <a:pt x="145" y="31"/>
                      <a:pt x="145" y="27"/>
                    </a:cubicBezTo>
                    <a:cubicBezTo>
                      <a:pt x="145" y="26"/>
                      <a:pt x="145" y="25"/>
                      <a:pt x="145" y="24"/>
                    </a:cubicBezTo>
                    <a:lnTo>
                      <a:pt x="145" y="24"/>
                    </a:lnTo>
                    <a:cubicBezTo>
                      <a:pt x="144" y="22"/>
                      <a:pt x="143" y="20"/>
                      <a:pt x="142" y="18"/>
                    </a:cubicBezTo>
                    <a:cubicBezTo>
                      <a:pt x="140" y="14"/>
                      <a:pt x="137" y="11"/>
                      <a:pt x="133" y="9"/>
                    </a:cubicBezTo>
                    <a:cubicBezTo>
                      <a:pt x="133" y="9"/>
                      <a:pt x="132" y="8"/>
                      <a:pt x="131" y="8"/>
                    </a:cubicBezTo>
                    <a:lnTo>
                      <a:pt x="131" y="8"/>
                    </a:lnTo>
                    <a:cubicBezTo>
                      <a:pt x="123" y="3"/>
                      <a:pt x="113" y="1"/>
                      <a:pt x="104" y="0"/>
                    </a:cubicBezTo>
                    <a:lnTo>
                      <a:pt x="104" y="0"/>
                    </a:lnTo>
                    <a:cubicBezTo>
                      <a:pt x="102" y="0"/>
                      <a:pt x="100" y="0"/>
                      <a:pt x="98" y="0"/>
                    </a:cubicBezTo>
                    <a:cubicBezTo>
                      <a:pt x="89" y="0"/>
                      <a:pt x="79" y="1"/>
                      <a:pt x="69" y="4"/>
                    </a:cubicBezTo>
                    <a:lnTo>
                      <a:pt x="69" y="4"/>
                    </a:lnTo>
                    <a:cubicBezTo>
                      <a:pt x="57" y="7"/>
                      <a:pt x="45" y="12"/>
                      <a:pt x="34" y="19"/>
                    </a:cubicBezTo>
                    <a:lnTo>
                      <a:pt x="33" y="19"/>
                    </a:lnTo>
                    <a:lnTo>
                      <a:pt x="33" y="19"/>
                    </a:lnTo>
                    <a:cubicBezTo>
                      <a:pt x="32" y="20"/>
                      <a:pt x="31" y="20"/>
                      <a:pt x="30" y="21"/>
                    </a:cubicBezTo>
                    <a:cubicBezTo>
                      <a:pt x="21" y="26"/>
                      <a:pt x="14" y="32"/>
                      <a:pt x="7" y="40"/>
                    </a:cubicBezTo>
                    <a:lnTo>
                      <a:pt x="7" y="40"/>
                    </a:lnTo>
                    <a:cubicBezTo>
                      <a:pt x="5" y="42"/>
                      <a:pt x="4" y="43"/>
                      <a:pt x="3" y="45"/>
                    </a:cubicBezTo>
                    <a:cubicBezTo>
                      <a:pt x="1" y="48"/>
                      <a:pt x="0" y="52"/>
                      <a:pt x="0" y="56"/>
                    </a:cubicBezTo>
                    <a:cubicBezTo>
                      <a:pt x="0" y="60"/>
                      <a:pt x="1" y="63"/>
                      <a:pt x="3" y="67"/>
                    </a:cubicBezTo>
                    <a:cubicBezTo>
                      <a:pt x="5" y="70"/>
                      <a:pt x="7" y="73"/>
                      <a:pt x="11" y="75"/>
                    </a:cubicBezTo>
                    <a:cubicBezTo>
                      <a:pt x="12" y="75"/>
                      <a:pt x="13" y="75"/>
                      <a:pt x="14" y="76"/>
                    </a:cubicBezTo>
                    <a:lnTo>
                      <a:pt x="14" y="76"/>
                    </a:lnTo>
                    <a:cubicBezTo>
                      <a:pt x="22" y="81"/>
                      <a:pt x="32" y="83"/>
                      <a:pt x="41" y="84"/>
                    </a:cubicBezTo>
                    <a:lnTo>
                      <a:pt x="41" y="84"/>
                    </a:lnTo>
                    <a:cubicBezTo>
                      <a:pt x="43" y="84"/>
                      <a:pt x="45" y="84"/>
                      <a:pt x="47" y="84"/>
                    </a:cubicBezTo>
                    <a:cubicBezTo>
                      <a:pt x="57" y="84"/>
                      <a:pt x="66" y="82"/>
                      <a:pt x="76" y="80"/>
                    </a:cubicBezTo>
                    <a:moveTo>
                      <a:pt x="11" y="58"/>
                    </a:moveTo>
                    <a:lnTo>
                      <a:pt x="11" y="58"/>
                    </a:lnTo>
                    <a:lnTo>
                      <a:pt x="11" y="57"/>
                    </a:lnTo>
                    <a:cubicBezTo>
                      <a:pt x="11" y="53"/>
                      <a:pt x="11" y="49"/>
                      <a:pt x="13" y="46"/>
                    </a:cubicBezTo>
                    <a:cubicBezTo>
                      <a:pt x="13" y="45"/>
                      <a:pt x="16" y="43"/>
                      <a:pt x="17" y="42"/>
                    </a:cubicBezTo>
                    <a:lnTo>
                      <a:pt x="17" y="42"/>
                    </a:lnTo>
                    <a:cubicBezTo>
                      <a:pt x="23" y="35"/>
                      <a:pt x="30" y="29"/>
                      <a:pt x="38" y="25"/>
                    </a:cubicBezTo>
                    <a:cubicBezTo>
                      <a:pt x="39" y="24"/>
                      <a:pt x="40" y="24"/>
                      <a:pt x="40" y="23"/>
                    </a:cubicBezTo>
                    <a:lnTo>
                      <a:pt x="40" y="23"/>
                    </a:lnTo>
                    <a:cubicBezTo>
                      <a:pt x="41" y="23"/>
                      <a:pt x="41" y="23"/>
                      <a:pt x="41" y="23"/>
                    </a:cubicBezTo>
                    <a:cubicBezTo>
                      <a:pt x="51" y="17"/>
                      <a:pt x="61" y="13"/>
                      <a:pt x="72" y="10"/>
                    </a:cubicBezTo>
                    <a:lnTo>
                      <a:pt x="72" y="10"/>
                    </a:lnTo>
                    <a:cubicBezTo>
                      <a:pt x="80" y="7"/>
                      <a:pt x="89" y="6"/>
                      <a:pt x="97" y="6"/>
                    </a:cubicBezTo>
                    <a:cubicBezTo>
                      <a:pt x="98" y="6"/>
                      <a:pt x="100" y="6"/>
                      <a:pt x="101" y="6"/>
                    </a:cubicBezTo>
                    <a:lnTo>
                      <a:pt x="101" y="6"/>
                    </a:lnTo>
                    <a:cubicBezTo>
                      <a:pt x="109" y="6"/>
                      <a:pt x="117" y="9"/>
                      <a:pt x="124" y="12"/>
                    </a:cubicBezTo>
                    <a:lnTo>
                      <a:pt x="124" y="12"/>
                    </a:lnTo>
                    <a:cubicBezTo>
                      <a:pt x="124" y="13"/>
                      <a:pt x="125" y="13"/>
                      <a:pt x="125" y="13"/>
                    </a:cubicBezTo>
                    <a:cubicBezTo>
                      <a:pt x="128" y="15"/>
                      <a:pt x="130" y="17"/>
                      <a:pt x="132" y="20"/>
                    </a:cubicBezTo>
                    <a:cubicBezTo>
                      <a:pt x="132" y="22"/>
                      <a:pt x="134" y="24"/>
                      <a:pt x="134" y="25"/>
                    </a:cubicBezTo>
                    <a:lnTo>
                      <a:pt x="134" y="25"/>
                    </a:lnTo>
                    <a:cubicBezTo>
                      <a:pt x="134" y="26"/>
                      <a:pt x="134" y="27"/>
                      <a:pt x="134" y="27"/>
                    </a:cubicBezTo>
                    <a:cubicBezTo>
                      <a:pt x="134" y="31"/>
                      <a:pt x="133" y="35"/>
                      <a:pt x="132" y="38"/>
                    </a:cubicBezTo>
                    <a:cubicBezTo>
                      <a:pt x="131" y="39"/>
                      <a:pt x="130" y="41"/>
                      <a:pt x="128" y="42"/>
                    </a:cubicBezTo>
                    <a:lnTo>
                      <a:pt x="128" y="42"/>
                    </a:lnTo>
                    <a:cubicBezTo>
                      <a:pt x="122" y="49"/>
                      <a:pt x="115" y="54"/>
                      <a:pt x="107" y="59"/>
                    </a:cubicBezTo>
                    <a:cubicBezTo>
                      <a:pt x="107" y="59"/>
                      <a:pt x="106" y="60"/>
                      <a:pt x="105" y="60"/>
                    </a:cubicBezTo>
                    <a:lnTo>
                      <a:pt x="105" y="60"/>
                    </a:lnTo>
                    <a:cubicBezTo>
                      <a:pt x="105" y="61"/>
                      <a:pt x="104" y="61"/>
                      <a:pt x="104" y="61"/>
                    </a:cubicBezTo>
                    <a:cubicBezTo>
                      <a:pt x="94" y="66"/>
                      <a:pt x="84" y="71"/>
                      <a:pt x="73" y="74"/>
                    </a:cubicBezTo>
                    <a:lnTo>
                      <a:pt x="73" y="74"/>
                    </a:lnTo>
                    <a:cubicBezTo>
                      <a:pt x="65" y="76"/>
                      <a:pt x="56" y="78"/>
                      <a:pt x="47" y="78"/>
                    </a:cubicBezTo>
                    <a:cubicBezTo>
                      <a:pt x="46" y="78"/>
                      <a:pt x="45" y="78"/>
                      <a:pt x="44" y="77"/>
                    </a:cubicBezTo>
                    <a:lnTo>
                      <a:pt x="44" y="77"/>
                    </a:lnTo>
                    <a:cubicBezTo>
                      <a:pt x="36" y="77"/>
                      <a:pt x="29" y="75"/>
                      <a:pt x="22" y="72"/>
                    </a:cubicBezTo>
                    <a:lnTo>
                      <a:pt x="22" y="72"/>
                    </a:lnTo>
                    <a:cubicBezTo>
                      <a:pt x="21" y="71"/>
                      <a:pt x="20" y="71"/>
                      <a:pt x="20" y="71"/>
                    </a:cubicBezTo>
                    <a:cubicBezTo>
                      <a:pt x="17" y="69"/>
                      <a:pt x="14" y="66"/>
                      <a:pt x="13" y="64"/>
                    </a:cubicBezTo>
                    <a:cubicBezTo>
                      <a:pt x="12" y="62"/>
                      <a:pt x="11" y="60"/>
                      <a:pt x="11" y="5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" name="Google Shape;851;p30">
                <a:extLst>
                  <a:ext uri="{FF2B5EF4-FFF2-40B4-BE49-F238E27FC236}">
                    <a16:creationId xmlns:a16="http://schemas.microsoft.com/office/drawing/2014/main" id="{AC374A41-E595-C53E-1D3A-63B11A2C1A08}"/>
                  </a:ext>
                </a:extLst>
              </p:cNvPr>
              <p:cNvSpPr/>
              <p:nvPr/>
            </p:nvSpPr>
            <p:spPr>
              <a:xfrm>
                <a:off x="8327655" y="2755068"/>
                <a:ext cx="52200" cy="30240"/>
              </a:xfrm>
              <a:custGeom>
                <a:avLst/>
                <a:gdLst/>
                <a:ahLst/>
                <a:cxnLst/>
                <a:rect l="l" t="t" r="r" b="b"/>
                <a:pathLst>
                  <a:path w="145" h="84" extrusionOk="0">
                    <a:moveTo>
                      <a:pt x="13" y="76"/>
                    </a:moveTo>
                    <a:lnTo>
                      <a:pt x="13" y="76"/>
                    </a:lnTo>
                    <a:cubicBezTo>
                      <a:pt x="22" y="80"/>
                      <a:pt x="31" y="83"/>
                      <a:pt x="41" y="83"/>
                    </a:cubicBezTo>
                    <a:lnTo>
                      <a:pt x="41" y="83"/>
                    </a:lnTo>
                    <a:cubicBezTo>
                      <a:pt x="43" y="83"/>
                      <a:pt x="45" y="83"/>
                      <a:pt x="46" y="83"/>
                    </a:cubicBezTo>
                    <a:cubicBezTo>
                      <a:pt x="56" y="83"/>
                      <a:pt x="66" y="82"/>
                      <a:pt x="75" y="79"/>
                    </a:cubicBezTo>
                    <a:lnTo>
                      <a:pt x="75" y="79"/>
                    </a:lnTo>
                    <a:cubicBezTo>
                      <a:pt x="88" y="76"/>
                      <a:pt x="100" y="71"/>
                      <a:pt x="111" y="65"/>
                    </a:cubicBezTo>
                    <a:lnTo>
                      <a:pt x="111" y="64"/>
                    </a:lnTo>
                    <a:lnTo>
                      <a:pt x="111" y="64"/>
                    </a:lnTo>
                    <a:cubicBezTo>
                      <a:pt x="113" y="64"/>
                      <a:pt x="114" y="63"/>
                      <a:pt x="115" y="63"/>
                    </a:cubicBezTo>
                    <a:cubicBezTo>
                      <a:pt x="123" y="58"/>
                      <a:pt x="131" y="51"/>
                      <a:pt x="138" y="43"/>
                    </a:cubicBezTo>
                    <a:lnTo>
                      <a:pt x="138" y="43"/>
                    </a:lnTo>
                    <a:cubicBezTo>
                      <a:pt x="139" y="42"/>
                      <a:pt x="140" y="41"/>
                      <a:pt x="141" y="39"/>
                    </a:cubicBezTo>
                    <a:cubicBezTo>
                      <a:pt x="143" y="35"/>
                      <a:pt x="144" y="31"/>
                      <a:pt x="144" y="27"/>
                    </a:cubicBezTo>
                    <a:cubicBezTo>
                      <a:pt x="144" y="26"/>
                      <a:pt x="144" y="25"/>
                      <a:pt x="144" y="24"/>
                    </a:cubicBezTo>
                    <a:lnTo>
                      <a:pt x="144" y="24"/>
                    </a:lnTo>
                    <a:cubicBezTo>
                      <a:pt x="144" y="21"/>
                      <a:pt x="143" y="19"/>
                      <a:pt x="142" y="17"/>
                    </a:cubicBezTo>
                    <a:cubicBezTo>
                      <a:pt x="140" y="14"/>
                      <a:pt x="137" y="11"/>
                      <a:pt x="133" y="8"/>
                    </a:cubicBezTo>
                    <a:cubicBezTo>
                      <a:pt x="132" y="8"/>
                      <a:pt x="132" y="8"/>
                      <a:pt x="131" y="7"/>
                    </a:cubicBezTo>
                    <a:lnTo>
                      <a:pt x="131" y="7"/>
                    </a:lnTo>
                    <a:cubicBezTo>
                      <a:pt x="122" y="3"/>
                      <a:pt x="113" y="0"/>
                      <a:pt x="103" y="0"/>
                    </a:cubicBezTo>
                    <a:lnTo>
                      <a:pt x="103" y="0"/>
                    </a:lnTo>
                    <a:cubicBezTo>
                      <a:pt x="102" y="0"/>
                      <a:pt x="100" y="0"/>
                      <a:pt x="98" y="0"/>
                    </a:cubicBezTo>
                    <a:cubicBezTo>
                      <a:pt x="88" y="0"/>
                      <a:pt x="78" y="1"/>
                      <a:pt x="69" y="4"/>
                    </a:cubicBezTo>
                    <a:lnTo>
                      <a:pt x="69" y="4"/>
                    </a:lnTo>
                    <a:cubicBezTo>
                      <a:pt x="57" y="7"/>
                      <a:pt x="45" y="12"/>
                      <a:pt x="34" y="18"/>
                    </a:cubicBezTo>
                    <a:cubicBezTo>
                      <a:pt x="33" y="18"/>
                      <a:pt x="33" y="19"/>
                      <a:pt x="33" y="19"/>
                    </a:cubicBezTo>
                    <a:lnTo>
                      <a:pt x="33" y="19"/>
                    </a:lnTo>
                    <a:cubicBezTo>
                      <a:pt x="32" y="19"/>
                      <a:pt x="31" y="20"/>
                      <a:pt x="30" y="20"/>
                    </a:cubicBezTo>
                    <a:cubicBezTo>
                      <a:pt x="21" y="25"/>
                      <a:pt x="13" y="32"/>
                      <a:pt x="6" y="40"/>
                    </a:cubicBezTo>
                    <a:lnTo>
                      <a:pt x="6" y="40"/>
                    </a:lnTo>
                    <a:cubicBezTo>
                      <a:pt x="5" y="41"/>
                      <a:pt x="3" y="43"/>
                      <a:pt x="3" y="44"/>
                    </a:cubicBezTo>
                    <a:cubicBezTo>
                      <a:pt x="0" y="48"/>
                      <a:pt x="0" y="52"/>
                      <a:pt x="0" y="57"/>
                    </a:cubicBezTo>
                    <a:cubicBezTo>
                      <a:pt x="0" y="58"/>
                      <a:pt x="0" y="59"/>
                      <a:pt x="0" y="59"/>
                    </a:cubicBezTo>
                    <a:lnTo>
                      <a:pt x="0" y="59"/>
                    </a:lnTo>
                    <a:cubicBezTo>
                      <a:pt x="0" y="62"/>
                      <a:pt x="0" y="64"/>
                      <a:pt x="2" y="66"/>
                    </a:cubicBezTo>
                    <a:cubicBezTo>
                      <a:pt x="4" y="69"/>
                      <a:pt x="7" y="73"/>
                      <a:pt x="11" y="75"/>
                    </a:cubicBezTo>
                    <a:cubicBezTo>
                      <a:pt x="12" y="75"/>
                      <a:pt x="13" y="75"/>
                      <a:pt x="13" y="76"/>
                    </a:cubicBezTo>
                    <a:moveTo>
                      <a:pt x="17" y="41"/>
                    </a:moveTo>
                    <a:lnTo>
                      <a:pt x="17" y="41"/>
                    </a:lnTo>
                    <a:cubicBezTo>
                      <a:pt x="22" y="35"/>
                      <a:pt x="29" y="29"/>
                      <a:pt x="37" y="25"/>
                    </a:cubicBezTo>
                    <a:cubicBezTo>
                      <a:pt x="38" y="25"/>
                      <a:pt x="39" y="24"/>
                      <a:pt x="40" y="23"/>
                    </a:cubicBezTo>
                    <a:lnTo>
                      <a:pt x="40" y="23"/>
                    </a:lnTo>
                    <a:lnTo>
                      <a:pt x="41" y="23"/>
                    </a:lnTo>
                    <a:cubicBezTo>
                      <a:pt x="51" y="17"/>
                      <a:pt x="61" y="13"/>
                      <a:pt x="72" y="10"/>
                    </a:cubicBezTo>
                    <a:lnTo>
                      <a:pt x="72" y="10"/>
                    </a:lnTo>
                    <a:cubicBezTo>
                      <a:pt x="80" y="7"/>
                      <a:pt x="89" y="6"/>
                      <a:pt x="97" y="6"/>
                    </a:cubicBezTo>
                    <a:cubicBezTo>
                      <a:pt x="98" y="6"/>
                      <a:pt x="99" y="6"/>
                      <a:pt x="100" y="6"/>
                    </a:cubicBezTo>
                    <a:lnTo>
                      <a:pt x="100" y="6"/>
                    </a:lnTo>
                    <a:cubicBezTo>
                      <a:pt x="108" y="6"/>
                      <a:pt x="116" y="8"/>
                      <a:pt x="123" y="12"/>
                    </a:cubicBezTo>
                    <a:lnTo>
                      <a:pt x="123" y="12"/>
                    </a:lnTo>
                    <a:cubicBezTo>
                      <a:pt x="124" y="12"/>
                      <a:pt x="124" y="13"/>
                      <a:pt x="125" y="13"/>
                    </a:cubicBezTo>
                    <a:cubicBezTo>
                      <a:pt x="128" y="15"/>
                      <a:pt x="130" y="17"/>
                      <a:pt x="132" y="20"/>
                    </a:cubicBezTo>
                    <a:cubicBezTo>
                      <a:pt x="133" y="22"/>
                      <a:pt x="133" y="23"/>
                      <a:pt x="134" y="25"/>
                    </a:cubicBezTo>
                    <a:lnTo>
                      <a:pt x="134" y="25"/>
                    </a:lnTo>
                    <a:cubicBezTo>
                      <a:pt x="134" y="26"/>
                      <a:pt x="134" y="26"/>
                      <a:pt x="134" y="27"/>
                    </a:cubicBezTo>
                    <a:cubicBezTo>
                      <a:pt x="134" y="31"/>
                      <a:pt x="133" y="34"/>
                      <a:pt x="131" y="37"/>
                    </a:cubicBezTo>
                    <a:cubicBezTo>
                      <a:pt x="130" y="39"/>
                      <a:pt x="129" y="41"/>
                      <a:pt x="128" y="42"/>
                    </a:cubicBezTo>
                    <a:lnTo>
                      <a:pt x="128" y="42"/>
                    </a:lnTo>
                    <a:cubicBezTo>
                      <a:pt x="122" y="49"/>
                      <a:pt x="115" y="54"/>
                      <a:pt x="107" y="59"/>
                    </a:cubicBezTo>
                    <a:cubicBezTo>
                      <a:pt x="106" y="59"/>
                      <a:pt x="105" y="60"/>
                      <a:pt x="104" y="60"/>
                    </a:cubicBezTo>
                    <a:lnTo>
                      <a:pt x="104" y="60"/>
                    </a:lnTo>
                    <a:lnTo>
                      <a:pt x="103" y="61"/>
                    </a:lnTo>
                    <a:cubicBezTo>
                      <a:pt x="94" y="66"/>
                      <a:pt x="83" y="71"/>
                      <a:pt x="73" y="74"/>
                    </a:cubicBezTo>
                    <a:lnTo>
                      <a:pt x="73" y="74"/>
                    </a:lnTo>
                    <a:cubicBezTo>
                      <a:pt x="64" y="76"/>
                      <a:pt x="56" y="77"/>
                      <a:pt x="47" y="77"/>
                    </a:cubicBezTo>
                    <a:cubicBezTo>
                      <a:pt x="46" y="77"/>
                      <a:pt x="45" y="77"/>
                      <a:pt x="44" y="77"/>
                    </a:cubicBezTo>
                    <a:lnTo>
                      <a:pt x="44" y="77"/>
                    </a:lnTo>
                    <a:cubicBezTo>
                      <a:pt x="36" y="77"/>
                      <a:pt x="28" y="75"/>
                      <a:pt x="21" y="71"/>
                    </a:cubicBezTo>
                    <a:lnTo>
                      <a:pt x="21" y="71"/>
                    </a:lnTo>
                    <a:cubicBezTo>
                      <a:pt x="20" y="71"/>
                      <a:pt x="20" y="71"/>
                      <a:pt x="19" y="71"/>
                    </a:cubicBezTo>
                    <a:cubicBezTo>
                      <a:pt x="15" y="69"/>
                      <a:pt x="13" y="66"/>
                      <a:pt x="12" y="64"/>
                    </a:cubicBezTo>
                    <a:cubicBezTo>
                      <a:pt x="10" y="62"/>
                      <a:pt x="11" y="60"/>
                      <a:pt x="10" y="58"/>
                    </a:cubicBezTo>
                    <a:lnTo>
                      <a:pt x="10" y="58"/>
                    </a:lnTo>
                    <a:lnTo>
                      <a:pt x="10" y="57"/>
                    </a:lnTo>
                    <a:cubicBezTo>
                      <a:pt x="10" y="53"/>
                      <a:pt x="11" y="49"/>
                      <a:pt x="13" y="46"/>
                    </a:cubicBezTo>
                    <a:cubicBezTo>
                      <a:pt x="14" y="44"/>
                      <a:pt x="15" y="43"/>
                      <a:pt x="17" y="4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" name="Google Shape;852;p30">
                <a:extLst>
                  <a:ext uri="{FF2B5EF4-FFF2-40B4-BE49-F238E27FC236}">
                    <a16:creationId xmlns:a16="http://schemas.microsoft.com/office/drawing/2014/main" id="{3114E517-8AB7-78E9-7972-8B4E3D8F688E}"/>
                  </a:ext>
                </a:extLst>
              </p:cNvPr>
              <p:cNvSpPr/>
              <p:nvPr/>
            </p:nvSpPr>
            <p:spPr>
              <a:xfrm>
                <a:off x="8358975" y="2768028"/>
                <a:ext cx="44640" cy="30960"/>
              </a:xfrm>
              <a:custGeom>
                <a:avLst/>
                <a:gdLst/>
                <a:ahLst/>
                <a:cxnLst/>
                <a:rect l="l" t="t" r="r" b="b"/>
                <a:pathLst>
                  <a:path w="124" h="86" extrusionOk="0">
                    <a:moveTo>
                      <a:pt x="92" y="0"/>
                    </a:moveTo>
                    <a:lnTo>
                      <a:pt x="84" y="4"/>
                    </a:lnTo>
                    <a:lnTo>
                      <a:pt x="109" y="19"/>
                    </a:lnTo>
                    <a:lnTo>
                      <a:pt x="0" y="81"/>
                    </a:lnTo>
                    <a:lnTo>
                      <a:pt x="7" y="85"/>
                    </a:lnTo>
                    <a:lnTo>
                      <a:pt x="123" y="18"/>
                    </a:lnTo>
                    <a:lnTo>
                      <a:pt x="9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8" name="Google Shape;853;p30">
                <a:extLst>
                  <a:ext uri="{FF2B5EF4-FFF2-40B4-BE49-F238E27FC236}">
                    <a16:creationId xmlns:a16="http://schemas.microsoft.com/office/drawing/2014/main" id="{363FD438-D3C9-B0F2-AB50-F8329A8BB2B7}"/>
                  </a:ext>
                </a:extLst>
              </p:cNvPr>
              <p:cNvSpPr/>
              <p:nvPr/>
            </p:nvSpPr>
            <p:spPr>
              <a:xfrm>
                <a:off x="8379855" y="2785308"/>
                <a:ext cx="52560" cy="30240"/>
              </a:xfrm>
              <a:custGeom>
                <a:avLst/>
                <a:gdLst/>
                <a:ahLst/>
                <a:cxnLst/>
                <a:rect l="l" t="t" r="r" b="b"/>
                <a:pathLst>
                  <a:path w="146" h="84" extrusionOk="0">
                    <a:moveTo>
                      <a:pt x="131" y="7"/>
                    </a:moveTo>
                    <a:lnTo>
                      <a:pt x="131" y="7"/>
                    </a:lnTo>
                    <a:cubicBezTo>
                      <a:pt x="123" y="3"/>
                      <a:pt x="113" y="0"/>
                      <a:pt x="104" y="0"/>
                    </a:cubicBezTo>
                    <a:lnTo>
                      <a:pt x="104" y="0"/>
                    </a:lnTo>
                    <a:cubicBezTo>
                      <a:pt x="102" y="0"/>
                      <a:pt x="100" y="0"/>
                      <a:pt x="98" y="0"/>
                    </a:cubicBezTo>
                    <a:cubicBezTo>
                      <a:pt x="88" y="0"/>
                      <a:pt x="79" y="1"/>
                      <a:pt x="69" y="4"/>
                    </a:cubicBezTo>
                    <a:lnTo>
                      <a:pt x="69" y="4"/>
                    </a:lnTo>
                    <a:cubicBezTo>
                      <a:pt x="57" y="7"/>
                      <a:pt x="45" y="12"/>
                      <a:pt x="34" y="18"/>
                    </a:cubicBezTo>
                    <a:cubicBezTo>
                      <a:pt x="33" y="18"/>
                      <a:pt x="33" y="19"/>
                      <a:pt x="33" y="19"/>
                    </a:cubicBezTo>
                    <a:lnTo>
                      <a:pt x="33" y="19"/>
                    </a:lnTo>
                    <a:cubicBezTo>
                      <a:pt x="32" y="19"/>
                      <a:pt x="31" y="19"/>
                      <a:pt x="30" y="20"/>
                    </a:cubicBezTo>
                    <a:cubicBezTo>
                      <a:pt x="20" y="24"/>
                      <a:pt x="13" y="32"/>
                      <a:pt x="7" y="40"/>
                    </a:cubicBezTo>
                    <a:lnTo>
                      <a:pt x="7" y="40"/>
                    </a:lnTo>
                    <a:cubicBezTo>
                      <a:pt x="5" y="41"/>
                      <a:pt x="3" y="43"/>
                      <a:pt x="3" y="44"/>
                    </a:cubicBezTo>
                    <a:cubicBezTo>
                      <a:pt x="0" y="48"/>
                      <a:pt x="0" y="52"/>
                      <a:pt x="0" y="56"/>
                    </a:cubicBezTo>
                    <a:cubicBezTo>
                      <a:pt x="0" y="57"/>
                      <a:pt x="0" y="58"/>
                      <a:pt x="0" y="59"/>
                    </a:cubicBezTo>
                    <a:lnTo>
                      <a:pt x="0" y="59"/>
                    </a:lnTo>
                    <a:cubicBezTo>
                      <a:pt x="1" y="62"/>
                      <a:pt x="1" y="64"/>
                      <a:pt x="3" y="66"/>
                    </a:cubicBezTo>
                    <a:cubicBezTo>
                      <a:pt x="5" y="69"/>
                      <a:pt x="8" y="72"/>
                      <a:pt x="11" y="74"/>
                    </a:cubicBezTo>
                    <a:cubicBezTo>
                      <a:pt x="12" y="75"/>
                      <a:pt x="13" y="75"/>
                      <a:pt x="13" y="75"/>
                    </a:cubicBezTo>
                    <a:lnTo>
                      <a:pt x="13" y="75"/>
                    </a:lnTo>
                    <a:cubicBezTo>
                      <a:pt x="22" y="80"/>
                      <a:pt x="31" y="83"/>
                      <a:pt x="41" y="83"/>
                    </a:cubicBezTo>
                    <a:lnTo>
                      <a:pt x="41" y="83"/>
                    </a:lnTo>
                    <a:cubicBezTo>
                      <a:pt x="43" y="83"/>
                      <a:pt x="45" y="83"/>
                      <a:pt x="47" y="83"/>
                    </a:cubicBezTo>
                    <a:cubicBezTo>
                      <a:pt x="56" y="83"/>
                      <a:pt x="66" y="82"/>
                      <a:pt x="76" y="79"/>
                    </a:cubicBezTo>
                    <a:lnTo>
                      <a:pt x="76" y="79"/>
                    </a:lnTo>
                    <a:cubicBezTo>
                      <a:pt x="88" y="76"/>
                      <a:pt x="100" y="71"/>
                      <a:pt x="111" y="65"/>
                    </a:cubicBezTo>
                    <a:cubicBezTo>
                      <a:pt x="111" y="65"/>
                      <a:pt x="111" y="64"/>
                      <a:pt x="112" y="64"/>
                    </a:cubicBezTo>
                    <a:lnTo>
                      <a:pt x="112" y="64"/>
                    </a:lnTo>
                    <a:cubicBezTo>
                      <a:pt x="113" y="64"/>
                      <a:pt x="113" y="63"/>
                      <a:pt x="114" y="63"/>
                    </a:cubicBezTo>
                    <a:cubicBezTo>
                      <a:pt x="123" y="58"/>
                      <a:pt x="131" y="51"/>
                      <a:pt x="138" y="43"/>
                    </a:cubicBezTo>
                    <a:lnTo>
                      <a:pt x="138" y="43"/>
                    </a:lnTo>
                    <a:cubicBezTo>
                      <a:pt x="139" y="42"/>
                      <a:pt x="140" y="40"/>
                      <a:pt x="141" y="39"/>
                    </a:cubicBezTo>
                    <a:cubicBezTo>
                      <a:pt x="143" y="35"/>
                      <a:pt x="145" y="31"/>
                      <a:pt x="145" y="26"/>
                    </a:cubicBezTo>
                    <a:cubicBezTo>
                      <a:pt x="145" y="25"/>
                      <a:pt x="145" y="24"/>
                      <a:pt x="144" y="23"/>
                    </a:cubicBezTo>
                    <a:lnTo>
                      <a:pt x="144" y="23"/>
                    </a:lnTo>
                    <a:cubicBezTo>
                      <a:pt x="144" y="21"/>
                      <a:pt x="143" y="19"/>
                      <a:pt x="142" y="17"/>
                    </a:cubicBezTo>
                    <a:cubicBezTo>
                      <a:pt x="140" y="13"/>
                      <a:pt x="137" y="10"/>
                      <a:pt x="133" y="8"/>
                    </a:cubicBezTo>
                    <a:cubicBezTo>
                      <a:pt x="132" y="8"/>
                      <a:pt x="132" y="8"/>
                      <a:pt x="131" y="7"/>
                    </a:cubicBezTo>
                    <a:moveTo>
                      <a:pt x="128" y="42"/>
                    </a:moveTo>
                    <a:lnTo>
                      <a:pt x="128" y="42"/>
                    </a:lnTo>
                    <a:cubicBezTo>
                      <a:pt x="122" y="48"/>
                      <a:pt x="115" y="53"/>
                      <a:pt x="108" y="58"/>
                    </a:cubicBezTo>
                    <a:cubicBezTo>
                      <a:pt x="107" y="58"/>
                      <a:pt x="105" y="59"/>
                      <a:pt x="104" y="60"/>
                    </a:cubicBezTo>
                    <a:lnTo>
                      <a:pt x="104" y="60"/>
                    </a:lnTo>
                    <a:lnTo>
                      <a:pt x="103" y="60"/>
                    </a:lnTo>
                    <a:cubicBezTo>
                      <a:pt x="94" y="66"/>
                      <a:pt x="83" y="70"/>
                      <a:pt x="73" y="73"/>
                    </a:cubicBezTo>
                    <a:lnTo>
                      <a:pt x="73" y="73"/>
                    </a:lnTo>
                    <a:cubicBezTo>
                      <a:pt x="64" y="76"/>
                      <a:pt x="56" y="77"/>
                      <a:pt x="47" y="77"/>
                    </a:cubicBezTo>
                    <a:cubicBezTo>
                      <a:pt x="46" y="77"/>
                      <a:pt x="45" y="77"/>
                      <a:pt x="44" y="77"/>
                    </a:cubicBezTo>
                    <a:lnTo>
                      <a:pt x="44" y="77"/>
                    </a:lnTo>
                    <a:cubicBezTo>
                      <a:pt x="36" y="77"/>
                      <a:pt x="28" y="75"/>
                      <a:pt x="21" y="71"/>
                    </a:cubicBezTo>
                    <a:lnTo>
                      <a:pt x="21" y="71"/>
                    </a:lnTo>
                    <a:lnTo>
                      <a:pt x="20" y="70"/>
                    </a:lnTo>
                    <a:cubicBezTo>
                      <a:pt x="17" y="68"/>
                      <a:pt x="14" y="66"/>
                      <a:pt x="13" y="63"/>
                    </a:cubicBezTo>
                    <a:cubicBezTo>
                      <a:pt x="12" y="61"/>
                      <a:pt x="11" y="60"/>
                      <a:pt x="10" y="58"/>
                    </a:cubicBezTo>
                    <a:lnTo>
                      <a:pt x="10" y="58"/>
                    </a:lnTo>
                    <a:cubicBezTo>
                      <a:pt x="10" y="57"/>
                      <a:pt x="10" y="57"/>
                      <a:pt x="10" y="56"/>
                    </a:cubicBezTo>
                    <a:cubicBezTo>
                      <a:pt x="10" y="52"/>
                      <a:pt x="11" y="49"/>
                      <a:pt x="13" y="46"/>
                    </a:cubicBezTo>
                    <a:cubicBezTo>
                      <a:pt x="14" y="44"/>
                      <a:pt x="15" y="42"/>
                      <a:pt x="17" y="41"/>
                    </a:cubicBezTo>
                    <a:lnTo>
                      <a:pt x="17" y="41"/>
                    </a:lnTo>
                    <a:cubicBezTo>
                      <a:pt x="23" y="35"/>
                      <a:pt x="30" y="29"/>
                      <a:pt x="37" y="25"/>
                    </a:cubicBezTo>
                    <a:cubicBezTo>
                      <a:pt x="38" y="24"/>
                      <a:pt x="39" y="24"/>
                      <a:pt x="40" y="23"/>
                    </a:cubicBezTo>
                    <a:lnTo>
                      <a:pt x="40" y="23"/>
                    </a:lnTo>
                    <a:cubicBezTo>
                      <a:pt x="41" y="23"/>
                      <a:pt x="41" y="23"/>
                      <a:pt x="41" y="22"/>
                    </a:cubicBezTo>
                    <a:cubicBezTo>
                      <a:pt x="51" y="17"/>
                      <a:pt x="61" y="13"/>
                      <a:pt x="72" y="10"/>
                    </a:cubicBezTo>
                    <a:lnTo>
                      <a:pt x="72" y="10"/>
                    </a:lnTo>
                    <a:cubicBezTo>
                      <a:pt x="80" y="7"/>
                      <a:pt x="89" y="6"/>
                      <a:pt x="97" y="6"/>
                    </a:cubicBezTo>
                    <a:cubicBezTo>
                      <a:pt x="98" y="6"/>
                      <a:pt x="99" y="6"/>
                      <a:pt x="101" y="6"/>
                    </a:cubicBezTo>
                    <a:lnTo>
                      <a:pt x="101" y="6"/>
                    </a:lnTo>
                    <a:cubicBezTo>
                      <a:pt x="109" y="6"/>
                      <a:pt x="116" y="8"/>
                      <a:pt x="123" y="12"/>
                    </a:cubicBezTo>
                    <a:lnTo>
                      <a:pt x="123" y="12"/>
                    </a:lnTo>
                    <a:cubicBezTo>
                      <a:pt x="124" y="12"/>
                      <a:pt x="123" y="12"/>
                      <a:pt x="125" y="13"/>
                    </a:cubicBezTo>
                    <a:cubicBezTo>
                      <a:pt x="127" y="14"/>
                      <a:pt x="129" y="17"/>
                      <a:pt x="132" y="20"/>
                    </a:cubicBezTo>
                    <a:cubicBezTo>
                      <a:pt x="133" y="21"/>
                      <a:pt x="134" y="23"/>
                      <a:pt x="134" y="25"/>
                    </a:cubicBezTo>
                    <a:lnTo>
                      <a:pt x="134" y="25"/>
                    </a:lnTo>
                    <a:cubicBezTo>
                      <a:pt x="134" y="26"/>
                      <a:pt x="134" y="26"/>
                      <a:pt x="134" y="27"/>
                    </a:cubicBezTo>
                    <a:cubicBezTo>
                      <a:pt x="134" y="30"/>
                      <a:pt x="133" y="34"/>
                      <a:pt x="131" y="37"/>
                    </a:cubicBezTo>
                    <a:cubicBezTo>
                      <a:pt x="130" y="39"/>
                      <a:pt x="129" y="40"/>
                      <a:pt x="128" y="4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" name="Google Shape;854;p30">
                <a:extLst>
                  <a:ext uri="{FF2B5EF4-FFF2-40B4-BE49-F238E27FC236}">
                    <a16:creationId xmlns:a16="http://schemas.microsoft.com/office/drawing/2014/main" id="{FDDE7492-C1D3-36D7-8366-12BEF5D8C3AB}"/>
                  </a:ext>
                </a:extLst>
              </p:cNvPr>
              <p:cNvSpPr/>
              <p:nvPr/>
            </p:nvSpPr>
            <p:spPr>
              <a:xfrm>
                <a:off x="7703775" y="2477868"/>
                <a:ext cx="52560" cy="30240"/>
              </a:xfrm>
              <a:custGeom>
                <a:avLst/>
                <a:gdLst/>
                <a:ahLst/>
                <a:cxnLst/>
                <a:rect l="l" t="t" r="r" b="b"/>
                <a:pathLst>
                  <a:path w="146" h="84" extrusionOk="0">
                    <a:moveTo>
                      <a:pt x="14" y="75"/>
                    </a:moveTo>
                    <a:lnTo>
                      <a:pt x="14" y="75"/>
                    </a:lnTo>
                    <a:cubicBezTo>
                      <a:pt x="22" y="80"/>
                      <a:pt x="32" y="83"/>
                      <a:pt x="41" y="83"/>
                    </a:cubicBezTo>
                    <a:lnTo>
                      <a:pt x="41" y="83"/>
                    </a:lnTo>
                    <a:cubicBezTo>
                      <a:pt x="43" y="83"/>
                      <a:pt x="45" y="83"/>
                      <a:pt x="47" y="83"/>
                    </a:cubicBezTo>
                    <a:cubicBezTo>
                      <a:pt x="57" y="83"/>
                      <a:pt x="66" y="82"/>
                      <a:pt x="76" y="79"/>
                    </a:cubicBezTo>
                    <a:lnTo>
                      <a:pt x="76" y="79"/>
                    </a:lnTo>
                    <a:cubicBezTo>
                      <a:pt x="88" y="76"/>
                      <a:pt x="100" y="71"/>
                      <a:pt x="112" y="64"/>
                    </a:cubicBezTo>
                    <a:lnTo>
                      <a:pt x="112" y="64"/>
                    </a:lnTo>
                    <a:lnTo>
                      <a:pt x="112" y="64"/>
                    </a:lnTo>
                    <a:cubicBezTo>
                      <a:pt x="113" y="64"/>
                      <a:pt x="114" y="63"/>
                      <a:pt x="115" y="63"/>
                    </a:cubicBezTo>
                    <a:cubicBezTo>
                      <a:pt x="124" y="57"/>
                      <a:pt x="131" y="51"/>
                      <a:pt x="138" y="43"/>
                    </a:cubicBezTo>
                    <a:lnTo>
                      <a:pt x="138" y="43"/>
                    </a:lnTo>
                    <a:cubicBezTo>
                      <a:pt x="140" y="42"/>
                      <a:pt x="141" y="40"/>
                      <a:pt x="142" y="39"/>
                    </a:cubicBezTo>
                    <a:cubicBezTo>
                      <a:pt x="144" y="35"/>
                      <a:pt x="145" y="31"/>
                      <a:pt x="145" y="26"/>
                    </a:cubicBezTo>
                    <a:cubicBezTo>
                      <a:pt x="145" y="25"/>
                      <a:pt x="145" y="24"/>
                      <a:pt x="145" y="23"/>
                    </a:cubicBezTo>
                    <a:lnTo>
                      <a:pt x="145" y="23"/>
                    </a:lnTo>
                    <a:cubicBezTo>
                      <a:pt x="144" y="21"/>
                      <a:pt x="143" y="19"/>
                      <a:pt x="142" y="17"/>
                    </a:cubicBezTo>
                    <a:cubicBezTo>
                      <a:pt x="140" y="13"/>
                      <a:pt x="137" y="9"/>
                      <a:pt x="134" y="8"/>
                    </a:cubicBezTo>
                    <a:cubicBezTo>
                      <a:pt x="133" y="7"/>
                      <a:pt x="132" y="8"/>
                      <a:pt x="132" y="7"/>
                    </a:cubicBezTo>
                    <a:lnTo>
                      <a:pt x="132" y="7"/>
                    </a:lnTo>
                    <a:cubicBezTo>
                      <a:pt x="123" y="3"/>
                      <a:pt x="114" y="0"/>
                      <a:pt x="104" y="0"/>
                    </a:cubicBezTo>
                    <a:lnTo>
                      <a:pt x="104" y="0"/>
                    </a:lnTo>
                    <a:cubicBezTo>
                      <a:pt x="102" y="0"/>
                      <a:pt x="100" y="0"/>
                      <a:pt x="98" y="0"/>
                    </a:cubicBezTo>
                    <a:cubicBezTo>
                      <a:pt x="89" y="0"/>
                      <a:pt x="79" y="1"/>
                      <a:pt x="69" y="3"/>
                    </a:cubicBezTo>
                    <a:lnTo>
                      <a:pt x="69" y="3"/>
                    </a:lnTo>
                    <a:cubicBezTo>
                      <a:pt x="57" y="7"/>
                      <a:pt x="45" y="12"/>
                      <a:pt x="34" y="18"/>
                    </a:cubicBezTo>
                    <a:cubicBezTo>
                      <a:pt x="34" y="18"/>
                      <a:pt x="33" y="18"/>
                      <a:pt x="33" y="19"/>
                    </a:cubicBezTo>
                    <a:lnTo>
                      <a:pt x="33" y="19"/>
                    </a:lnTo>
                    <a:cubicBezTo>
                      <a:pt x="32" y="19"/>
                      <a:pt x="31" y="20"/>
                      <a:pt x="30" y="20"/>
                    </a:cubicBezTo>
                    <a:cubicBezTo>
                      <a:pt x="22" y="25"/>
                      <a:pt x="14" y="32"/>
                      <a:pt x="7" y="40"/>
                    </a:cubicBezTo>
                    <a:lnTo>
                      <a:pt x="7" y="40"/>
                    </a:lnTo>
                    <a:cubicBezTo>
                      <a:pt x="5" y="41"/>
                      <a:pt x="4" y="43"/>
                      <a:pt x="3" y="45"/>
                    </a:cubicBezTo>
                    <a:cubicBezTo>
                      <a:pt x="1" y="48"/>
                      <a:pt x="0" y="51"/>
                      <a:pt x="0" y="55"/>
                    </a:cubicBezTo>
                    <a:cubicBezTo>
                      <a:pt x="0" y="59"/>
                      <a:pt x="1" y="63"/>
                      <a:pt x="3" y="66"/>
                    </a:cubicBezTo>
                    <a:cubicBezTo>
                      <a:pt x="5" y="69"/>
                      <a:pt x="8" y="72"/>
                      <a:pt x="11" y="74"/>
                    </a:cubicBezTo>
                    <a:cubicBezTo>
                      <a:pt x="12" y="74"/>
                      <a:pt x="13" y="75"/>
                      <a:pt x="14" y="75"/>
                    </a:cubicBezTo>
                    <a:moveTo>
                      <a:pt x="17" y="41"/>
                    </a:moveTo>
                    <a:lnTo>
                      <a:pt x="17" y="41"/>
                    </a:lnTo>
                    <a:cubicBezTo>
                      <a:pt x="23" y="34"/>
                      <a:pt x="30" y="29"/>
                      <a:pt x="38" y="24"/>
                    </a:cubicBezTo>
                    <a:cubicBezTo>
                      <a:pt x="39" y="24"/>
                      <a:pt x="40" y="23"/>
                      <a:pt x="41" y="23"/>
                    </a:cubicBezTo>
                    <a:lnTo>
                      <a:pt x="41" y="23"/>
                    </a:lnTo>
                    <a:lnTo>
                      <a:pt x="41" y="22"/>
                    </a:lnTo>
                    <a:cubicBezTo>
                      <a:pt x="51" y="17"/>
                      <a:pt x="61" y="12"/>
                      <a:pt x="72" y="9"/>
                    </a:cubicBezTo>
                    <a:lnTo>
                      <a:pt x="72" y="9"/>
                    </a:lnTo>
                    <a:cubicBezTo>
                      <a:pt x="80" y="7"/>
                      <a:pt x="89" y="6"/>
                      <a:pt x="97" y="6"/>
                    </a:cubicBezTo>
                    <a:cubicBezTo>
                      <a:pt x="99" y="6"/>
                      <a:pt x="100" y="6"/>
                      <a:pt x="101" y="6"/>
                    </a:cubicBezTo>
                    <a:lnTo>
                      <a:pt x="101" y="6"/>
                    </a:lnTo>
                    <a:cubicBezTo>
                      <a:pt x="109" y="6"/>
                      <a:pt x="117" y="8"/>
                      <a:pt x="124" y="12"/>
                    </a:cubicBezTo>
                    <a:lnTo>
                      <a:pt x="124" y="12"/>
                    </a:lnTo>
                    <a:lnTo>
                      <a:pt x="125" y="12"/>
                    </a:lnTo>
                    <a:cubicBezTo>
                      <a:pt x="128" y="14"/>
                      <a:pt x="131" y="17"/>
                      <a:pt x="132" y="19"/>
                    </a:cubicBezTo>
                    <a:cubicBezTo>
                      <a:pt x="133" y="21"/>
                      <a:pt x="134" y="23"/>
                      <a:pt x="134" y="25"/>
                    </a:cubicBezTo>
                    <a:lnTo>
                      <a:pt x="134" y="25"/>
                    </a:lnTo>
                    <a:lnTo>
                      <a:pt x="134" y="26"/>
                    </a:lnTo>
                    <a:cubicBezTo>
                      <a:pt x="134" y="30"/>
                      <a:pt x="133" y="34"/>
                      <a:pt x="132" y="37"/>
                    </a:cubicBezTo>
                    <a:cubicBezTo>
                      <a:pt x="131" y="39"/>
                      <a:pt x="129" y="40"/>
                      <a:pt x="128" y="41"/>
                    </a:cubicBezTo>
                    <a:lnTo>
                      <a:pt x="128" y="41"/>
                    </a:lnTo>
                    <a:cubicBezTo>
                      <a:pt x="122" y="48"/>
                      <a:pt x="115" y="53"/>
                      <a:pt x="107" y="58"/>
                    </a:cubicBezTo>
                    <a:cubicBezTo>
                      <a:pt x="105" y="59"/>
                      <a:pt x="105" y="59"/>
                      <a:pt x="105" y="60"/>
                    </a:cubicBezTo>
                    <a:lnTo>
                      <a:pt x="105" y="60"/>
                    </a:lnTo>
                    <a:cubicBezTo>
                      <a:pt x="104" y="60"/>
                      <a:pt x="104" y="60"/>
                      <a:pt x="104" y="60"/>
                    </a:cubicBezTo>
                    <a:cubicBezTo>
                      <a:pt x="94" y="66"/>
                      <a:pt x="84" y="70"/>
                      <a:pt x="73" y="73"/>
                    </a:cubicBezTo>
                    <a:lnTo>
                      <a:pt x="73" y="73"/>
                    </a:lnTo>
                    <a:cubicBezTo>
                      <a:pt x="65" y="76"/>
                      <a:pt x="56" y="77"/>
                      <a:pt x="48" y="77"/>
                    </a:cubicBezTo>
                    <a:cubicBezTo>
                      <a:pt x="46" y="77"/>
                      <a:pt x="45" y="77"/>
                      <a:pt x="44" y="77"/>
                    </a:cubicBezTo>
                    <a:lnTo>
                      <a:pt x="44" y="77"/>
                    </a:lnTo>
                    <a:cubicBezTo>
                      <a:pt x="36" y="77"/>
                      <a:pt x="28" y="75"/>
                      <a:pt x="21" y="71"/>
                    </a:cubicBezTo>
                    <a:lnTo>
                      <a:pt x="21" y="71"/>
                    </a:lnTo>
                    <a:lnTo>
                      <a:pt x="20" y="70"/>
                    </a:lnTo>
                    <a:cubicBezTo>
                      <a:pt x="17" y="68"/>
                      <a:pt x="15" y="66"/>
                      <a:pt x="13" y="63"/>
                    </a:cubicBezTo>
                    <a:cubicBezTo>
                      <a:pt x="12" y="61"/>
                      <a:pt x="11" y="60"/>
                      <a:pt x="11" y="58"/>
                    </a:cubicBezTo>
                    <a:lnTo>
                      <a:pt x="11" y="58"/>
                    </a:lnTo>
                    <a:cubicBezTo>
                      <a:pt x="11" y="57"/>
                      <a:pt x="11" y="57"/>
                      <a:pt x="11" y="56"/>
                    </a:cubicBezTo>
                    <a:cubicBezTo>
                      <a:pt x="11" y="53"/>
                      <a:pt x="12" y="49"/>
                      <a:pt x="14" y="46"/>
                    </a:cubicBezTo>
                    <a:cubicBezTo>
                      <a:pt x="15" y="44"/>
                      <a:pt x="16" y="42"/>
                      <a:pt x="17" y="4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" name="Google Shape;855;p30">
                <a:extLst>
                  <a:ext uri="{FF2B5EF4-FFF2-40B4-BE49-F238E27FC236}">
                    <a16:creationId xmlns:a16="http://schemas.microsoft.com/office/drawing/2014/main" id="{84EF7172-0BF4-A4B7-2463-0E472F42F491}"/>
                  </a:ext>
                </a:extLst>
              </p:cNvPr>
              <p:cNvSpPr/>
              <p:nvPr/>
            </p:nvSpPr>
            <p:spPr>
              <a:xfrm>
                <a:off x="7735095" y="2490828"/>
                <a:ext cx="45000" cy="30960"/>
              </a:xfrm>
              <a:custGeom>
                <a:avLst/>
                <a:gdLst/>
                <a:ahLst/>
                <a:cxnLst/>
                <a:rect l="l" t="t" r="r" b="b"/>
                <a:pathLst>
                  <a:path w="125" h="86" extrusionOk="0">
                    <a:moveTo>
                      <a:pt x="0" y="81"/>
                    </a:moveTo>
                    <a:lnTo>
                      <a:pt x="8" y="85"/>
                    </a:lnTo>
                    <a:lnTo>
                      <a:pt x="124" y="18"/>
                    </a:lnTo>
                    <a:lnTo>
                      <a:pt x="92" y="0"/>
                    </a:lnTo>
                    <a:lnTo>
                      <a:pt x="84" y="4"/>
                    </a:lnTo>
                    <a:lnTo>
                      <a:pt x="109" y="18"/>
                    </a:lnTo>
                    <a:lnTo>
                      <a:pt x="0" y="8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1" name="Google Shape;856;p30">
                <a:extLst>
                  <a:ext uri="{FF2B5EF4-FFF2-40B4-BE49-F238E27FC236}">
                    <a16:creationId xmlns:a16="http://schemas.microsoft.com/office/drawing/2014/main" id="{E08C0CD1-BACC-E9EE-35E3-CFB61A4BB1E6}"/>
                  </a:ext>
                </a:extLst>
              </p:cNvPr>
              <p:cNvSpPr/>
              <p:nvPr/>
            </p:nvSpPr>
            <p:spPr>
              <a:xfrm>
                <a:off x="7755975" y="2507748"/>
                <a:ext cx="52560" cy="30600"/>
              </a:xfrm>
              <a:custGeom>
                <a:avLst/>
                <a:gdLst/>
                <a:ahLst/>
                <a:cxnLst/>
                <a:rect l="l" t="t" r="r" b="b"/>
                <a:pathLst>
                  <a:path w="146" h="85" extrusionOk="0">
                    <a:moveTo>
                      <a:pt x="132" y="8"/>
                    </a:moveTo>
                    <a:lnTo>
                      <a:pt x="132" y="8"/>
                    </a:lnTo>
                    <a:cubicBezTo>
                      <a:pt x="123" y="3"/>
                      <a:pt x="114" y="1"/>
                      <a:pt x="104" y="0"/>
                    </a:cubicBezTo>
                    <a:lnTo>
                      <a:pt x="104" y="0"/>
                    </a:lnTo>
                    <a:cubicBezTo>
                      <a:pt x="102" y="0"/>
                      <a:pt x="100" y="0"/>
                      <a:pt x="99" y="0"/>
                    </a:cubicBezTo>
                    <a:cubicBezTo>
                      <a:pt x="89" y="0"/>
                      <a:pt x="79" y="2"/>
                      <a:pt x="70" y="4"/>
                    </a:cubicBezTo>
                    <a:lnTo>
                      <a:pt x="70" y="4"/>
                    </a:lnTo>
                    <a:cubicBezTo>
                      <a:pt x="57" y="8"/>
                      <a:pt x="45" y="13"/>
                      <a:pt x="34" y="19"/>
                    </a:cubicBezTo>
                    <a:lnTo>
                      <a:pt x="33" y="19"/>
                    </a:lnTo>
                    <a:lnTo>
                      <a:pt x="33" y="19"/>
                    </a:lnTo>
                    <a:cubicBezTo>
                      <a:pt x="32" y="20"/>
                      <a:pt x="31" y="20"/>
                      <a:pt x="31" y="21"/>
                    </a:cubicBezTo>
                    <a:cubicBezTo>
                      <a:pt x="22" y="26"/>
                      <a:pt x="14" y="33"/>
                      <a:pt x="7" y="40"/>
                    </a:cubicBezTo>
                    <a:lnTo>
                      <a:pt x="7" y="40"/>
                    </a:lnTo>
                    <a:cubicBezTo>
                      <a:pt x="6" y="42"/>
                      <a:pt x="5" y="43"/>
                      <a:pt x="4" y="45"/>
                    </a:cubicBezTo>
                    <a:cubicBezTo>
                      <a:pt x="2" y="49"/>
                      <a:pt x="0" y="53"/>
                      <a:pt x="0" y="57"/>
                    </a:cubicBezTo>
                    <a:cubicBezTo>
                      <a:pt x="0" y="58"/>
                      <a:pt x="0" y="59"/>
                      <a:pt x="1" y="60"/>
                    </a:cubicBezTo>
                    <a:lnTo>
                      <a:pt x="1" y="60"/>
                    </a:lnTo>
                    <a:cubicBezTo>
                      <a:pt x="1" y="62"/>
                      <a:pt x="2" y="64"/>
                      <a:pt x="3" y="66"/>
                    </a:cubicBezTo>
                    <a:cubicBezTo>
                      <a:pt x="5" y="70"/>
                      <a:pt x="8" y="73"/>
                      <a:pt x="12" y="75"/>
                    </a:cubicBezTo>
                    <a:cubicBezTo>
                      <a:pt x="13" y="76"/>
                      <a:pt x="13" y="76"/>
                      <a:pt x="14" y="76"/>
                    </a:cubicBezTo>
                    <a:lnTo>
                      <a:pt x="14" y="76"/>
                    </a:lnTo>
                    <a:cubicBezTo>
                      <a:pt x="22" y="81"/>
                      <a:pt x="32" y="83"/>
                      <a:pt x="42" y="84"/>
                    </a:cubicBezTo>
                    <a:lnTo>
                      <a:pt x="42" y="84"/>
                    </a:lnTo>
                    <a:cubicBezTo>
                      <a:pt x="43" y="84"/>
                      <a:pt x="45" y="84"/>
                      <a:pt x="47" y="84"/>
                    </a:cubicBezTo>
                    <a:cubicBezTo>
                      <a:pt x="57" y="84"/>
                      <a:pt x="67" y="83"/>
                      <a:pt x="76" y="80"/>
                    </a:cubicBezTo>
                    <a:lnTo>
                      <a:pt x="76" y="80"/>
                    </a:lnTo>
                    <a:cubicBezTo>
                      <a:pt x="88" y="77"/>
                      <a:pt x="99" y="71"/>
                      <a:pt x="111" y="65"/>
                    </a:cubicBezTo>
                    <a:cubicBezTo>
                      <a:pt x="112" y="64"/>
                      <a:pt x="112" y="65"/>
                      <a:pt x="112" y="65"/>
                    </a:cubicBezTo>
                    <a:lnTo>
                      <a:pt x="112" y="65"/>
                    </a:lnTo>
                    <a:cubicBezTo>
                      <a:pt x="113" y="64"/>
                      <a:pt x="114" y="64"/>
                      <a:pt x="115" y="63"/>
                    </a:cubicBezTo>
                    <a:cubicBezTo>
                      <a:pt x="124" y="58"/>
                      <a:pt x="132" y="52"/>
                      <a:pt x="138" y="44"/>
                    </a:cubicBezTo>
                    <a:lnTo>
                      <a:pt x="138" y="44"/>
                    </a:lnTo>
                    <a:cubicBezTo>
                      <a:pt x="140" y="43"/>
                      <a:pt x="141" y="41"/>
                      <a:pt x="142" y="39"/>
                    </a:cubicBezTo>
                    <a:cubicBezTo>
                      <a:pt x="144" y="36"/>
                      <a:pt x="145" y="32"/>
                      <a:pt x="145" y="28"/>
                    </a:cubicBezTo>
                    <a:cubicBezTo>
                      <a:pt x="145" y="24"/>
                      <a:pt x="143" y="21"/>
                      <a:pt x="142" y="18"/>
                    </a:cubicBezTo>
                    <a:cubicBezTo>
                      <a:pt x="140" y="14"/>
                      <a:pt x="138" y="12"/>
                      <a:pt x="135" y="10"/>
                    </a:cubicBezTo>
                    <a:cubicBezTo>
                      <a:pt x="134" y="9"/>
                      <a:pt x="133" y="9"/>
                      <a:pt x="132" y="8"/>
                    </a:cubicBezTo>
                    <a:moveTo>
                      <a:pt x="128" y="42"/>
                    </a:moveTo>
                    <a:lnTo>
                      <a:pt x="128" y="42"/>
                    </a:lnTo>
                    <a:cubicBezTo>
                      <a:pt x="122" y="49"/>
                      <a:pt x="115" y="55"/>
                      <a:pt x="107" y="59"/>
                    </a:cubicBezTo>
                    <a:cubicBezTo>
                      <a:pt x="106" y="60"/>
                      <a:pt x="106" y="60"/>
                      <a:pt x="105" y="61"/>
                    </a:cubicBezTo>
                    <a:lnTo>
                      <a:pt x="105" y="61"/>
                    </a:lnTo>
                    <a:lnTo>
                      <a:pt x="104" y="61"/>
                    </a:lnTo>
                    <a:cubicBezTo>
                      <a:pt x="94" y="67"/>
                      <a:pt x="84" y="71"/>
                      <a:pt x="73" y="74"/>
                    </a:cubicBezTo>
                    <a:lnTo>
                      <a:pt x="73" y="74"/>
                    </a:lnTo>
                    <a:cubicBezTo>
                      <a:pt x="65" y="77"/>
                      <a:pt x="56" y="78"/>
                      <a:pt x="48" y="78"/>
                    </a:cubicBezTo>
                    <a:cubicBezTo>
                      <a:pt x="47" y="78"/>
                      <a:pt x="46" y="78"/>
                      <a:pt x="44" y="78"/>
                    </a:cubicBezTo>
                    <a:lnTo>
                      <a:pt x="44" y="78"/>
                    </a:lnTo>
                    <a:cubicBezTo>
                      <a:pt x="36" y="78"/>
                      <a:pt x="29" y="76"/>
                      <a:pt x="22" y="72"/>
                    </a:cubicBezTo>
                    <a:lnTo>
                      <a:pt x="22" y="72"/>
                    </a:lnTo>
                    <a:cubicBezTo>
                      <a:pt x="21" y="72"/>
                      <a:pt x="21" y="71"/>
                      <a:pt x="20" y="71"/>
                    </a:cubicBezTo>
                    <a:cubicBezTo>
                      <a:pt x="17" y="69"/>
                      <a:pt x="15" y="67"/>
                      <a:pt x="13" y="64"/>
                    </a:cubicBezTo>
                    <a:cubicBezTo>
                      <a:pt x="12" y="62"/>
                      <a:pt x="11" y="61"/>
                      <a:pt x="11" y="59"/>
                    </a:cubicBezTo>
                    <a:lnTo>
                      <a:pt x="11" y="59"/>
                    </a:lnTo>
                    <a:cubicBezTo>
                      <a:pt x="11" y="58"/>
                      <a:pt x="11" y="58"/>
                      <a:pt x="11" y="57"/>
                    </a:cubicBezTo>
                    <a:cubicBezTo>
                      <a:pt x="11" y="54"/>
                      <a:pt x="12" y="50"/>
                      <a:pt x="14" y="47"/>
                    </a:cubicBezTo>
                    <a:cubicBezTo>
                      <a:pt x="15" y="45"/>
                      <a:pt x="16" y="43"/>
                      <a:pt x="17" y="42"/>
                    </a:cubicBezTo>
                    <a:lnTo>
                      <a:pt x="17" y="42"/>
                    </a:lnTo>
                    <a:cubicBezTo>
                      <a:pt x="23" y="35"/>
                      <a:pt x="30" y="30"/>
                      <a:pt x="38" y="25"/>
                    </a:cubicBezTo>
                    <a:cubicBezTo>
                      <a:pt x="39" y="25"/>
                      <a:pt x="40" y="24"/>
                      <a:pt x="41" y="24"/>
                    </a:cubicBezTo>
                    <a:lnTo>
                      <a:pt x="41" y="24"/>
                    </a:lnTo>
                    <a:lnTo>
                      <a:pt x="42" y="23"/>
                    </a:lnTo>
                    <a:cubicBezTo>
                      <a:pt x="52" y="18"/>
                      <a:pt x="62" y="13"/>
                      <a:pt x="72" y="10"/>
                    </a:cubicBezTo>
                    <a:lnTo>
                      <a:pt x="72" y="10"/>
                    </a:lnTo>
                    <a:cubicBezTo>
                      <a:pt x="80" y="8"/>
                      <a:pt x="89" y="7"/>
                      <a:pt x="98" y="7"/>
                    </a:cubicBezTo>
                    <a:cubicBezTo>
                      <a:pt x="99" y="7"/>
                      <a:pt x="100" y="7"/>
                      <a:pt x="101" y="7"/>
                    </a:cubicBezTo>
                    <a:lnTo>
                      <a:pt x="101" y="7"/>
                    </a:lnTo>
                    <a:cubicBezTo>
                      <a:pt x="109" y="7"/>
                      <a:pt x="117" y="9"/>
                      <a:pt x="124" y="13"/>
                    </a:cubicBezTo>
                    <a:lnTo>
                      <a:pt x="124" y="13"/>
                    </a:lnTo>
                    <a:lnTo>
                      <a:pt x="125" y="13"/>
                    </a:lnTo>
                    <a:cubicBezTo>
                      <a:pt x="128" y="15"/>
                      <a:pt x="130" y="18"/>
                      <a:pt x="132" y="21"/>
                    </a:cubicBezTo>
                    <a:cubicBezTo>
                      <a:pt x="132" y="22"/>
                      <a:pt x="134" y="24"/>
                      <a:pt x="135" y="26"/>
                    </a:cubicBezTo>
                    <a:lnTo>
                      <a:pt x="135" y="26"/>
                    </a:lnTo>
                    <a:lnTo>
                      <a:pt x="135" y="27"/>
                    </a:lnTo>
                    <a:cubicBezTo>
                      <a:pt x="135" y="31"/>
                      <a:pt x="134" y="35"/>
                      <a:pt x="132" y="38"/>
                    </a:cubicBezTo>
                    <a:cubicBezTo>
                      <a:pt x="131" y="40"/>
                      <a:pt x="130" y="41"/>
                      <a:pt x="128" y="4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" name="Google Shape;857;p30">
                <a:extLst>
                  <a:ext uri="{FF2B5EF4-FFF2-40B4-BE49-F238E27FC236}">
                    <a16:creationId xmlns:a16="http://schemas.microsoft.com/office/drawing/2014/main" id="{CE80F55B-4B79-7CF7-DE4E-BAA59EE8988A}"/>
                  </a:ext>
                </a:extLst>
              </p:cNvPr>
              <p:cNvSpPr/>
              <p:nvPr/>
            </p:nvSpPr>
            <p:spPr>
              <a:xfrm>
                <a:off x="7790175" y="2527548"/>
                <a:ext cx="52560" cy="30240"/>
              </a:xfrm>
              <a:custGeom>
                <a:avLst/>
                <a:gdLst/>
                <a:ahLst/>
                <a:cxnLst/>
                <a:rect l="l" t="t" r="r" b="b"/>
                <a:pathLst>
                  <a:path w="146" h="84" extrusionOk="0">
                    <a:moveTo>
                      <a:pt x="33" y="19"/>
                    </a:moveTo>
                    <a:lnTo>
                      <a:pt x="33" y="19"/>
                    </a:lnTo>
                    <a:cubicBezTo>
                      <a:pt x="32" y="20"/>
                      <a:pt x="31" y="20"/>
                      <a:pt x="30" y="21"/>
                    </a:cubicBezTo>
                    <a:cubicBezTo>
                      <a:pt x="21" y="26"/>
                      <a:pt x="13" y="32"/>
                      <a:pt x="7" y="40"/>
                    </a:cubicBezTo>
                    <a:lnTo>
                      <a:pt x="7" y="40"/>
                    </a:lnTo>
                    <a:cubicBezTo>
                      <a:pt x="5" y="41"/>
                      <a:pt x="4" y="43"/>
                      <a:pt x="3" y="45"/>
                    </a:cubicBezTo>
                    <a:cubicBezTo>
                      <a:pt x="1" y="48"/>
                      <a:pt x="0" y="52"/>
                      <a:pt x="0" y="56"/>
                    </a:cubicBezTo>
                    <a:cubicBezTo>
                      <a:pt x="0" y="59"/>
                      <a:pt x="1" y="62"/>
                      <a:pt x="3" y="66"/>
                    </a:cubicBezTo>
                    <a:cubicBezTo>
                      <a:pt x="5" y="69"/>
                      <a:pt x="7" y="72"/>
                      <a:pt x="11" y="74"/>
                    </a:cubicBezTo>
                    <a:cubicBezTo>
                      <a:pt x="12" y="75"/>
                      <a:pt x="12" y="75"/>
                      <a:pt x="13" y="76"/>
                    </a:cubicBezTo>
                    <a:lnTo>
                      <a:pt x="13" y="76"/>
                    </a:lnTo>
                    <a:cubicBezTo>
                      <a:pt x="22" y="80"/>
                      <a:pt x="31" y="83"/>
                      <a:pt x="41" y="83"/>
                    </a:cubicBezTo>
                    <a:lnTo>
                      <a:pt x="41" y="83"/>
                    </a:lnTo>
                    <a:cubicBezTo>
                      <a:pt x="43" y="83"/>
                      <a:pt x="45" y="83"/>
                      <a:pt x="47" y="83"/>
                    </a:cubicBezTo>
                    <a:cubicBezTo>
                      <a:pt x="56" y="83"/>
                      <a:pt x="66" y="82"/>
                      <a:pt x="76" y="79"/>
                    </a:cubicBezTo>
                    <a:lnTo>
                      <a:pt x="76" y="79"/>
                    </a:lnTo>
                    <a:cubicBezTo>
                      <a:pt x="88" y="76"/>
                      <a:pt x="100" y="71"/>
                      <a:pt x="111" y="65"/>
                    </a:cubicBezTo>
                    <a:cubicBezTo>
                      <a:pt x="111" y="65"/>
                      <a:pt x="111" y="64"/>
                      <a:pt x="112" y="64"/>
                    </a:cubicBezTo>
                    <a:lnTo>
                      <a:pt x="112" y="64"/>
                    </a:lnTo>
                    <a:cubicBezTo>
                      <a:pt x="113" y="64"/>
                      <a:pt x="114" y="63"/>
                      <a:pt x="115" y="63"/>
                    </a:cubicBezTo>
                    <a:cubicBezTo>
                      <a:pt x="123" y="58"/>
                      <a:pt x="131" y="51"/>
                      <a:pt x="138" y="43"/>
                    </a:cubicBezTo>
                    <a:lnTo>
                      <a:pt x="138" y="43"/>
                    </a:lnTo>
                    <a:cubicBezTo>
                      <a:pt x="139" y="42"/>
                      <a:pt x="139" y="41"/>
                      <a:pt x="141" y="39"/>
                    </a:cubicBezTo>
                    <a:cubicBezTo>
                      <a:pt x="143" y="35"/>
                      <a:pt x="145" y="31"/>
                      <a:pt x="145" y="27"/>
                    </a:cubicBezTo>
                    <a:cubicBezTo>
                      <a:pt x="145" y="26"/>
                      <a:pt x="145" y="25"/>
                      <a:pt x="145" y="24"/>
                    </a:cubicBezTo>
                    <a:lnTo>
                      <a:pt x="145" y="24"/>
                    </a:lnTo>
                    <a:cubicBezTo>
                      <a:pt x="144" y="21"/>
                      <a:pt x="143" y="19"/>
                      <a:pt x="142" y="17"/>
                    </a:cubicBezTo>
                    <a:cubicBezTo>
                      <a:pt x="140" y="14"/>
                      <a:pt x="137" y="10"/>
                      <a:pt x="133" y="8"/>
                    </a:cubicBezTo>
                    <a:cubicBezTo>
                      <a:pt x="132" y="7"/>
                      <a:pt x="132" y="8"/>
                      <a:pt x="131" y="8"/>
                    </a:cubicBezTo>
                    <a:lnTo>
                      <a:pt x="131" y="8"/>
                    </a:lnTo>
                    <a:cubicBezTo>
                      <a:pt x="123" y="3"/>
                      <a:pt x="113" y="0"/>
                      <a:pt x="104" y="0"/>
                    </a:cubicBezTo>
                    <a:lnTo>
                      <a:pt x="104" y="0"/>
                    </a:lnTo>
                    <a:cubicBezTo>
                      <a:pt x="102" y="0"/>
                      <a:pt x="100" y="0"/>
                      <a:pt x="98" y="0"/>
                    </a:cubicBezTo>
                    <a:cubicBezTo>
                      <a:pt x="88" y="0"/>
                      <a:pt x="79" y="1"/>
                      <a:pt x="69" y="4"/>
                    </a:cubicBezTo>
                    <a:lnTo>
                      <a:pt x="69" y="4"/>
                    </a:lnTo>
                    <a:cubicBezTo>
                      <a:pt x="57" y="7"/>
                      <a:pt x="45" y="12"/>
                      <a:pt x="34" y="18"/>
                    </a:cubicBezTo>
                    <a:lnTo>
                      <a:pt x="33" y="19"/>
                    </a:lnTo>
                    <a:moveTo>
                      <a:pt x="101" y="6"/>
                    </a:moveTo>
                    <a:lnTo>
                      <a:pt x="101" y="6"/>
                    </a:lnTo>
                    <a:cubicBezTo>
                      <a:pt x="109" y="6"/>
                      <a:pt x="116" y="8"/>
                      <a:pt x="123" y="12"/>
                    </a:cubicBezTo>
                    <a:lnTo>
                      <a:pt x="123" y="12"/>
                    </a:lnTo>
                    <a:cubicBezTo>
                      <a:pt x="124" y="12"/>
                      <a:pt x="124" y="13"/>
                      <a:pt x="125" y="13"/>
                    </a:cubicBezTo>
                    <a:cubicBezTo>
                      <a:pt x="128" y="14"/>
                      <a:pt x="130" y="17"/>
                      <a:pt x="132" y="20"/>
                    </a:cubicBezTo>
                    <a:cubicBezTo>
                      <a:pt x="133" y="22"/>
                      <a:pt x="134" y="23"/>
                      <a:pt x="134" y="25"/>
                    </a:cubicBezTo>
                    <a:lnTo>
                      <a:pt x="134" y="25"/>
                    </a:lnTo>
                    <a:cubicBezTo>
                      <a:pt x="134" y="26"/>
                      <a:pt x="134" y="26"/>
                      <a:pt x="134" y="27"/>
                    </a:cubicBezTo>
                    <a:cubicBezTo>
                      <a:pt x="134" y="30"/>
                      <a:pt x="133" y="34"/>
                      <a:pt x="131" y="37"/>
                    </a:cubicBezTo>
                    <a:cubicBezTo>
                      <a:pt x="130" y="39"/>
                      <a:pt x="129" y="41"/>
                      <a:pt x="128" y="42"/>
                    </a:cubicBezTo>
                    <a:lnTo>
                      <a:pt x="128" y="42"/>
                    </a:lnTo>
                    <a:cubicBezTo>
                      <a:pt x="122" y="48"/>
                      <a:pt x="115" y="53"/>
                      <a:pt x="107" y="58"/>
                    </a:cubicBezTo>
                    <a:cubicBezTo>
                      <a:pt x="105" y="59"/>
                      <a:pt x="105" y="59"/>
                      <a:pt x="104" y="60"/>
                    </a:cubicBezTo>
                    <a:lnTo>
                      <a:pt x="104" y="60"/>
                    </a:lnTo>
                    <a:lnTo>
                      <a:pt x="103" y="60"/>
                    </a:lnTo>
                    <a:cubicBezTo>
                      <a:pt x="94" y="66"/>
                      <a:pt x="84" y="70"/>
                      <a:pt x="73" y="73"/>
                    </a:cubicBezTo>
                    <a:lnTo>
                      <a:pt x="73" y="73"/>
                    </a:lnTo>
                    <a:cubicBezTo>
                      <a:pt x="65" y="76"/>
                      <a:pt x="56" y="77"/>
                      <a:pt x="48" y="77"/>
                    </a:cubicBezTo>
                    <a:cubicBezTo>
                      <a:pt x="46" y="77"/>
                      <a:pt x="45" y="77"/>
                      <a:pt x="44" y="77"/>
                    </a:cubicBezTo>
                    <a:lnTo>
                      <a:pt x="44" y="77"/>
                    </a:lnTo>
                    <a:cubicBezTo>
                      <a:pt x="36" y="77"/>
                      <a:pt x="28" y="75"/>
                      <a:pt x="21" y="71"/>
                    </a:cubicBezTo>
                    <a:lnTo>
                      <a:pt x="21" y="71"/>
                    </a:lnTo>
                    <a:lnTo>
                      <a:pt x="20" y="70"/>
                    </a:lnTo>
                    <a:cubicBezTo>
                      <a:pt x="17" y="68"/>
                      <a:pt x="14" y="66"/>
                      <a:pt x="13" y="63"/>
                    </a:cubicBezTo>
                    <a:cubicBezTo>
                      <a:pt x="12" y="61"/>
                      <a:pt x="11" y="60"/>
                      <a:pt x="10" y="58"/>
                    </a:cubicBezTo>
                    <a:lnTo>
                      <a:pt x="10" y="58"/>
                    </a:lnTo>
                    <a:cubicBezTo>
                      <a:pt x="10" y="57"/>
                      <a:pt x="10" y="57"/>
                      <a:pt x="10" y="56"/>
                    </a:cubicBezTo>
                    <a:cubicBezTo>
                      <a:pt x="10" y="53"/>
                      <a:pt x="11" y="49"/>
                      <a:pt x="13" y="46"/>
                    </a:cubicBezTo>
                    <a:cubicBezTo>
                      <a:pt x="14" y="44"/>
                      <a:pt x="15" y="42"/>
                      <a:pt x="17" y="41"/>
                    </a:cubicBezTo>
                    <a:lnTo>
                      <a:pt x="17" y="41"/>
                    </a:lnTo>
                    <a:cubicBezTo>
                      <a:pt x="23" y="35"/>
                      <a:pt x="30" y="29"/>
                      <a:pt x="38" y="24"/>
                    </a:cubicBezTo>
                    <a:cubicBezTo>
                      <a:pt x="38" y="24"/>
                      <a:pt x="39" y="23"/>
                      <a:pt x="40" y="23"/>
                    </a:cubicBezTo>
                    <a:lnTo>
                      <a:pt x="40" y="23"/>
                    </a:lnTo>
                    <a:cubicBezTo>
                      <a:pt x="41" y="23"/>
                      <a:pt x="41" y="22"/>
                      <a:pt x="42" y="22"/>
                    </a:cubicBezTo>
                    <a:cubicBezTo>
                      <a:pt x="51" y="17"/>
                      <a:pt x="61" y="12"/>
                      <a:pt x="72" y="9"/>
                    </a:cubicBezTo>
                    <a:lnTo>
                      <a:pt x="72" y="9"/>
                    </a:lnTo>
                    <a:cubicBezTo>
                      <a:pt x="80" y="7"/>
                      <a:pt x="88" y="6"/>
                      <a:pt x="97" y="6"/>
                    </a:cubicBezTo>
                    <a:cubicBezTo>
                      <a:pt x="98" y="6"/>
                      <a:pt x="99" y="6"/>
                      <a:pt x="101" y="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" name="Google Shape;858;p30">
                <a:extLst>
                  <a:ext uri="{FF2B5EF4-FFF2-40B4-BE49-F238E27FC236}">
                    <a16:creationId xmlns:a16="http://schemas.microsoft.com/office/drawing/2014/main" id="{7B35152F-D762-9211-71D6-24F94561AE16}"/>
                  </a:ext>
                </a:extLst>
              </p:cNvPr>
              <p:cNvSpPr/>
              <p:nvPr/>
            </p:nvSpPr>
            <p:spPr>
              <a:xfrm>
                <a:off x="7821495" y="2540507"/>
                <a:ext cx="45000" cy="31320"/>
              </a:xfrm>
              <a:custGeom>
                <a:avLst/>
                <a:gdLst/>
                <a:ahLst/>
                <a:cxnLst/>
                <a:rect l="l" t="t" r="r" b="b"/>
                <a:pathLst>
                  <a:path w="125" h="87" extrusionOk="0">
                    <a:moveTo>
                      <a:pt x="8" y="86"/>
                    </a:moveTo>
                    <a:lnTo>
                      <a:pt x="124" y="19"/>
                    </a:lnTo>
                    <a:lnTo>
                      <a:pt x="92" y="0"/>
                    </a:lnTo>
                    <a:lnTo>
                      <a:pt x="84" y="5"/>
                    </a:lnTo>
                    <a:lnTo>
                      <a:pt x="109" y="19"/>
                    </a:lnTo>
                    <a:lnTo>
                      <a:pt x="0" y="81"/>
                    </a:lnTo>
                    <a:lnTo>
                      <a:pt x="8" y="86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4" name="Google Shape;859;p30">
                <a:extLst>
                  <a:ext uri="{FF2B5EF4-FFF2-40B4-BE49-F238E27FC236}">
                    <a16:creationId xmlns:a16="http://schemas.microsoft.com/office/drawing/2014/main" id="{B6F4C185-D039-DB47-D0D4-3C45A390CF32}"/>
                  </a:ext>
                </a:extLst>
              </p:cNvPr>
              <p:cNvSpPr/>
              <p:nvPr/>
            </p:nvSpPr>
            <p:spPr>
              <a:xfrm>
                <a:off x="7839855" y="2551308"/>
                <a:ext cx="45000" cy="30960"/>
              </a:xfrm>
              <a:custGeom>
                <a:avLst/>
                <a:gdLst/>
                <a:ahLst/>
                <a:cxnLst/>
                <a:rect l="l" t="t" r="r" b="b"/>
                <a:pathLst>
                  <a:path w="125" h="86" extrusionOk="0">
                    <a:moveTo>
                      <a:pt x="7" y="85"/>
                    </a:moveTo>
                    <a:lnTo>
                      <a:pt x="124" y="18"/>
                    </a:lnTo>
                    <a:lnTo>
                      <a:pt x="92" y="0"/>
                    </a:lnTo>
                    <a:lnTo>
                      <a:pt x="84" y="4"/>
                    </a:lnTo>
                    <a:lnTo>
                      <a:pt x="109" y="18"/>
                    </a:lnTo>
                    <a:lnTo>
                      <a:pt x="0" y="81"/>
                    </a:lnTo>
                    <a:lnTo>
                      <a:pt x="7" y="85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5" name="Google Shape;860;p30">
                <a:extLst>
                  <a:ext uri="{FF2B5EF4-FFF2-40B4-BE49-F238E27FC236}">
                    <a16:creationId xmlns:a16="http://schemas.microsoft.com/office/drawing/2014/main" id="{A28F3B29-D90E-BD30-5AFC-85F04DEB7F2C}"/>
                  </a:ext>
                </a:extLst>
              </p:cNvPr>
              <p:cNvSpPr/>
              <p:nvPr/>
            </p:nvSpPr>
            <p:spPr>
              <a:xfrm>
                <a:off x="7860735" y="2568228"/>
                <a:ext cx="52560" cy="30600"/>
              </a:xfrm>
              <a:custGeom>
                <a:avLst/>
                <a:gdLst/>
                <a:ahLst/>
                <a:cxnLst/>
                <a:rect l="l" t="t" r="r" b="b"/>
                <a:pathLst>
                  <a:path w="146" h="85" extrusionOk="0">
                    <a:moveTo>
                      <a:pt x="33" y="19"/>
                    </a:moveTo>
                    <a:lnTo>
                      <a:pt x="33" y="19"/>
                    </a:lnTo>
                    <a:cubicBezTo>
                      <a:pt x="32" y="20"/>
                      <a:pt x="31" y="20"/>
                      <a:pt x="30" y="21"/>
                    </a:cubicBezTo>
                    <a:cubicBezTo>
                      <a:pt x="21" y="26"/>
                      <a:pt x="13" y="32"/>
                      <a:pt x="7" y="40"/>
                    </a:cubicBezTo>
                    <a:lnTo>
                      <a:pt x="7" y="40"/>
                    </a:lnTo>
                    <a:cubicBezTo>
                      <a:pt x="5" y="41"/>
                      <a:pt x="4" y="43"/>
                      <a:pt x="3" y="45"/>
                    </a:cubicBezTo>
                    <a:cubicBezTo>
                      <a:pt x="1" y="48"/>
                      <a:pt x="0" y="53"/>
                      <a:pt x="0" y="57"/>
                    </a:cubicBezTo>
                    <a:cubicBezTo>
                      <a:pt x="0" y="58"/>
                      <a:pt x="0" y="59"/>
                      <a:pt x="0" y="60"/>
                    </a:cubicBezTo>
                    <a:lnTo>
                      <a:pt x="0" y="60"/>
                    </a:lnTo>
                    <a:cubicBezTo>
                      <a:pt x="1" y="62"/>
                      <a:pt x="1" y="63"/>
                      <a:pt x="3" y="66"/>
                    </a:cubicBezTo>
                    <a:cubicBezTo>
                      <a:pt x="5" y="70"/>
                      <a:pt x="7" y="73"/>
                      <a:pt x="11" y="75"/>
                    </a:cubicBezTo>
                    <a:cubicBezTo>
                      <a:pt x="12" y="75"/>
                      <a:pt x="13" y="76"/>
                      <a:pt x="13" y="76"/>
                    </a:cubicBezTo>
                    <a:lnTo>
                      <a:pt x="13" y="76"/>
                    </a:lnTo>
                    <a:cubicBezTo>
                      <a:pt x="22" y="81"/>
                      <a:pt x="31" y="83"/>
                      <a:pt x="41" y="84"/>
                    </a:cubicBezTo>
                    <a:lnTo>
                      <a:pt x="41" y="84"/>
                    </a:lnTo>
                    <a:cubicBezTo>
                      <a:pt x="43" y="84"/>
                      <a:pt x="45" y="84"/>
                      <a:pt x="46" y="84"/>
                    </a:cubicBezTo>
                    <a:cubicBezTo>
                      <a:pt x="56" y="84"/>
                      <a:pt x="66" y="82"/>
                      <a:pt x="76" y="80"/>
                    </a:cubicBezTo>
                    <a:lnTo>
                      <a:pt x="76" y="80"/>
                    </a:lnTo>
                    <a:cubicBezTo>
                      <a:pt x="88" y="76"/>
                      <a:pt x="100" y="71"/>
                      <a:pt x="111" y="65"/>
                    </a:cubicBezTo>
                    <a:lnTo>
                      <a:pt x="112" y="65"/>
                    </a:lnTo>
                    <a:lnTo>
                      <a:pt x="112" y="65"/>
                    </a:lnTo>
                    <a:cubicBezTo>
                      <a:pt x="113" y="64"/>
                      <a:pt x="114" y="64"/>
                      <a:pt x="115" y="63"/>
                    </a:cubicBezTo>
                    <a:cubicBezTo>
                      <a:pt x="123" y="58"/>
                      <a:pt x="131" y="51"/>
                      <a:pt x="138" y="44"/>
                    </a:cubicBezTo>
                    <a:lnTo>
                      <a:pt x="138" y="44"/>
                    </a:lnTo>
                    <a:cubicBezTo>
                      <a:pt x="140" y="42"/>
                      <a:pt x="141" y="40"/>
                      <a:pt x="142" y="39"/>
                    </a:cubicBezTo>
                    <a:cubicBezTo>
                      <a:pt x="144" y="35"/>
                      <a:pt x="145" y="32"/>
                      <a:pt x="145" y="28"/>
                    </a:cubicBezTo>
                    <a:cubicBezTo>
                      <a:pt x="145" y="24"/>
                      <a:pt x="144" y="20"/>
                      <a:pt x="142" y="17"/>
                    </a:cubicBezTo>
                    <a:cubicBezTo>
                      <a:pt x="140" y="14"/>
                      <a:pt x="137" y="10"/>
                      <a:pt x="134" y="9"/>
                    </a:cubicBezTo>
                    <a:cubicBezTo>
                      <a:pt x="133" y="8"/>
                      <a:pt x="132" y="8"/>
                      <a:pt x="131" y="8"/>
                    </a:cubicBezTo>
                    <a:lnTo>
                      <a:pt x="131" y="8"/>
                    </a:lnTo>
                    <a:cubicBezTo>
                      <a:pt x="123" y="3"/>
                      <a:pt x="113" y="1"/>
                      <a:pt x="104" y="0"/>
                    </a:cubicBezTo>
                    <a:lnTo>
                      <a:pt x="104" y="0"/>
                    </a:lnTo>
                    <a:cubicBezTo>
                      <a:pt x="102" y="0"/>
                      <a:pt x="100" y="0"/>
                      <a:pt x="98" y="0"/>
                    </a:cubicBezTo>
                    <a:cubicBezTo>
                      <a:pt x="88" y="0"/>
                      <a:pt x="79" y="1"/>
                      <a:pt x="69" y="4"/>
                    </a:cubicBezTo>
                    <a:lnTo>
                      <a:pt x="69" y="4"/>
                    </a:lnTo>
                    <a:cubicBezTo>
                      <a:pt x="57" y="7"/>
                      <a:pt x="45" y="12"/>
                      <a:pt x="34" y="19"/>
                    </a:cubicBezTo>
                    <a:cubicBezTo>
                      <a:pt x="33" y="19"/>
                      <a:pt x="33" y="19"/>
                      <a:pt x="33" y="19"/>
                    </a:cubicBezTo>
                    <a:moveTo>
                      <a:pt x="101" y="6"/>
                    </a:moveTo>
                    <a:lnTo>
                      <a:pt x="101" y="6"/>
                    </a:lnTo>
                    <a:cubicBezTo>
                      <a:pt x="109" y="6"/>
                      <a:pt x="116" y="8"/>
                      <a:pt x="123" y="12"/>
                    </a:cubicBezTo>
                    <a:lnTo>
                      <a:pt x="123" y="12"/>
                    </a:lnTo>
                    <a:cubicBezTo>
                      <a:pt x="124" y="12"/>
                      <a:pt x="124" y="12"/>
                      <a:pt x="125" y="13"/>
                    </a:cubicBezTo>
                    <a:cubicBezTo>
                      <a:pt x="128" y="14"/>
                      <a:pt x="130" y="17"/>
                      <a:pt x="132" y="20"/>
                    </a:cubicBezTo>
                    <a:cubicBezTo>
                      <a:pt x="133" y="22"/>
                      <a:pt x="134" y="23"/>
                      <a:pt x="134" y="25"/>
                    </a:cubicBezTo>
                    <a:lnTo>
                      <a:pt x="134" y="25"/>
                    </a:lnTo>
                    <a:cubicBezTo>
                      <a:pt x="134" y="26"/>
                      <a:pt x="134" y="26"/>
                      <a:pt x="134" y="27"/>
                    </a:cubicBezTo>
                    <a:cubicBezTo>
                      <a:pt x="134" y="30"/>
                      <a:pt x="133" y="34"/>
                      <a:pt x="131" y="37"/>
                    </a:cubicBezTo>
                    <a:cubicBezTo>
                      <a:pt x="130" y="39"/>
                      <a:pt x="129" y="41"/>
                      <a:pt x="128" y="42"/>
                    </a:cubicBezTo>
                    <a:lnTo>
                      <a:pt x="128" y="42"/>
                    </a:lnTo>
                    <a:cubicBezTo>
                      <a:pt x="122" y="48"/>
                      <a:pt x="115" y="54"/>
                      <a:pt x="108" y="58"/>
                    </a:cubicBezTo>
                    <a:cubicBezTo>
                      <a:pt x="106" y="59"/>
                      <a:pt x="105" y="59"/>
                      <a:pt x="104" y="60"/>
                    </a:cubicBezTo>
                    <a:lnTo>
                      <a:pt x="104" y="60"/>
                    </a:lnTo>
                    <a:lnTo>
                      <a:pt x="103" y="61"/>
                    </a:lnTo>
                    <a:cubicBezTo>
                      <a:pt x="94" y="66"/>
                      <a:pt x="83" y="70"/>
                      <a:pt x="73" y="73"/>
                    </a:cubicBezTo>
                    <a:lnTo>
                      <a:pt x="73" y="73"/>
                    </a:lnTo>
                    <a:cubicBezTo>
                      <a:pt x="65" y="76"/>
                      <a:pt x="56" y="77"/>
                      <a:pt x="47" y="77"/>
                    </a:cubicBezTo>
                    <a:cubicBezTo>
                      <a:pt x="46" y="77"/>
                      <a:pt x="45" y="77"/>
                      <a:pt x="44" y="77"/>
                    </a:cubicBezTo>
                    <a:lnTo>
                      <a:pt x="44" y="77"/>
                    </a:lnTo>
                    <a:cubicBezTo>
                      <a:pt x="36" y="77"/>
                      <a:pt x="28" y="75"/>
                      <a:pt x="21" y="71"/>
                    </a:cubicBezTo>
                    <a:lnTo>
                      <a:pt x="21" y="71"/>
                    </a:lnTo>
                    <a:cubicBezTo>
                      <a:pt x="21" y="71"/>
                      <a:pt x="21" y="70"/>
                      <a:pt x="20" y="70"/>
                    </a:cubicBezTo>
                    <a:cubicBezTo>
                      <a:pt x="17" y="68"/>
                      <a:pt x="14" y="66"/>
                      <a:pt x="13" y="63"/>
                    </a:cubicBezTo>
                    <a:cubicBezTo>
                      <a:pt x="12" y="61"/>
                      <a:pt x="11" y="60"/>
                      <a:pt x="10" y="58"/>
                    </a:cubicBezTo>
                    <a:lnTo>
                      <a:pt x="10" y="58"/>
                    </a:lnTo>
                    <a:cubicBezTo>
                      <a:pt x="10" y="57"/>
                      <a:pt x="10" y="57"/>
                      <a:pt x="10" y="56"/>
                    </a:cubicBezTo>
                    <a:cubicBezTo>
                      <a:pt x="10" y="53"/>
                      <a:pt x="11" y="49"/>
                      <a:pt x="13" y="46"/>
                    </a:cubicBezTo>
                    <a:cubicBezTo>
                      <a:pt x="14" y="44"/>
                      <a:pt x="15" y="43"/>
                      <a:pt x="17" y="41"/>
                    </a:cubicBezTo>
                    <a:lnTo>
                      <a:pt x="17" y="41"/>
                    </a:lnTo>
                    <a:cubicBezTo>
                      <a:pt x="23" y="35"/>
                      <a:pt x="30" y="29"/>
                      <a:pt x="37" y="25"/>
                    </a:cubicBezTo>
                    <a:cubicBezTo>
                      <a:pt x="38" y="24"/>
                      <a:pt x="39" y="24"/>
                      <a:pt x="40" y="23"/>
                    </a:cubicBezTo>
                    <a:lnTo>
                      <a:pt x="40" y="23"/>
                    </a:lnTo>
                    <a:cubicBezTo>
                      <a:pt x="41" y="23"/>
                      <a:pt x="41" y="23"/>
                      <a:pt x="41" y="22"/>
                    </a:cubicBezTo>
                    <a:cubicBezTo>
                      <a:pt x="51" y="17"/>
                      <a:pt x="61" y="13"/>
                      <a:pt x="72" y="9"/>
                    </a:cubicBezTo>
                    <a:lnTo>
                      <a:pt x="72" y="9"/>
                    </a:lnTo>
                    <a:cubicBezTo>
                      <a:pt x="80" y="7"/>
                      <a:pt x="88" y="6"/>
                      <a:pt x="96" y="6"/>
                    </a:cubicBezTo>
                    <a:cubicBezTo>
                      <a:pt x="98" y="6"/>
                      <a:pt x="99" y="6"/>
                      <a:pt x="101" y="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" name="Google Shape;861;p30">
                <a:extLst>
                  <a:ext uri="{FF2B5EF4-FFF2-40B4-BE49-F238E27FC236}">
                    <a16:creationId xmlns:a16="http://schemas.microsoft.com/office/drawing/2014/main" id="{424EE15C-19E5-C34F-8405-D39FC193028D}"/>
                  </a:ext>
                </a:extLst>
              </p:cNvPr>
              <p:cNvSpPr/>
              <p:nvPr/>
            </p:nvSpPr>
            <p:spPr>
              <a:xfrm>
                <a:off x="7894575" y="2588028"/>
                <a:ext cx="52560" cy="30240"/>
              </a:xfrm>
              <a:custGeom>
                <a:avLst/>
                <a:gdLst/>
                <a:ahLst/>
                <a:cxnLst/>
                <a:rect l="l" t="t" r="r" b="b"/>
                <a:pathLst>
                  <a:path w="146" h="84" extrusionOk="0">
                    <a:moveTo>
                      <a:pt x="132" y="7"/>
                    </a:moveTo>
                    <a:lnTo>
                      <a:pt x="132" y="7"/>
                    </a:lnTo>
                    <a:cubicBezTo>
                      <a:pt x="123" y="3"/>
                      <a:pt x="114" y="0"/>
                      <a:pt x="104" y="0"/>
                    </a:cubicBezTo>
                    <a:lnTo>
                      <a:pt x="104" y="0"/>
                    </a:lnTo>
                    <a:cubicBezTo>
                      <a:pt x="102" y="0"/>
                      <a:pt x="100" y="0"/>
                      <a:pt x="99" y="0"/>
                    </a:cubicBezTo>
                    <a:cubicBezTo>
                      <a:pt x="89" y="0"/>
                      <a:pt x="79" y="1"/>
                      <a:pt x="70" y="4"/>
                    </a:cubicBezTo>
                    <a:lnTo>
                      <a:pt x="70" y="4"/>
                    </a:lnTo>
                    <a:cubicBezTo>
                      <a:pt x="57" y="7"/>
                      <a:pt x="45" y="12"/>
                      <a:pt x="34" y="18"/>
                    </a:cubicBezTo>
                    <a:cubicBezTo>
                      <a:pt x="34" y="18"/>
                      <a:pt x="34" y="19"/>
                      <a:pt x="33" y="19"/>
                    </a:cubicBezTo>
                    <a:lnTo>
                      <a:pt x="33" y="19"/>
                    </a:lnTo>
                    <a:cubicBezTo>
                      <a:pt x="33" y="19"/>
                      <a:pt x="32" y="20"/>
                      <a:pt x="31" y="20"/>
                    </a:cubicBezTo>
                    <a:cubicBezTo>
                      <a:pt x="22" y="25"/>
                      <a:pt x="14" y="32"/>
                      <a:pt x="7" y="40"/>
                    </a:cubicBezTo>
                    <a:lnTo>
                      <a:pt x="7" y="40"/>
                    </a:lnTo>
                    <a:cubicBezTo>
                      <a:pt x="6" y="41"/>
                      <a:pt x="4" y="43"/>
                      <a:pt x="3" y="45"/>
                    </a:cubicBezTo>
                    <a:cubicBezTo>
                      <a:pt x="1" y="48"/>
                      <a:pt x="0" y="51"/>
                      <a:pt x="0" y="55"/>
                    </a:cubicBezTo>
                    <a:cubicBezTo>
                      <a:pt x="0" y="58"/>
                      <a:pt x="1" y="63"/>
                      <a:pt x="3" y="66"/>
                    </a:cubicBezTo>
                    <a:cubicBezTo>
                      <a:pt x="5" y="69"/>
                      <a:pt x="8" y="72"/>
                      <a:pt x="11" y="74"/>
                    </a:cubicBezTo>
                    <a:cubicBezTo>
                      <a:pt x="12" y="75"/>
                      <a:pt x="13" y="75"/>
                      <a:pt x="14" y="75"/>
                    </a:cubicBezTo>
                    <a:lnTo>
                      <a:pt x="14" y="75"/>
                    </a:lnTo>
                    <a:cubicBezTo>
                      <a:pt x="22" y="80"/>
                      <a:pt x="32" y="83"/>
                      <a:pt x="42" y="83"/>
                    </a:cubicBezTo>
                    <a:lnTo>
                      <a:pt x="42" y="83"/>
                    </a:lnTo>
                    <a:cubicBezTo>
                      <a:pt x="44" y="83"/>
                      <a:pt x="46" y="83"/>
                      <a:pt x="47" y="83"/>
                    </a:cubicBezTo>
                    <a:cubicBezTo>
                      <a:pt x="57" y="83"/>
                      <a:pt x="67" y="82"/>
                      <a:pt x="76" y="79"/>
                    </a:cubicBezTo>
                    <a:lnTo>
                      <a:pt x="76" y="79"/>
                    </a:lnTo>
                    <a:cubicBezTo>
                      <a:pt x="89" y="76"/>
                      <a:pt x="101" y="71"/>
                      <a:pt x="112" y="64"/>
                    </a:cubicBezTo>
                    <a:lnTo>
                      <a:pt x="112" y="64"/>
                    </a:lnTo>
                    <a:lnTo>
                      <a:pt x="112" y="64"/>
                    </a:lnTo>
                    <a:cubicBezTo>
                      <a:pt x="113" y="64"/>
                      <a:pt x="114" y="63"/>
                      <a:pt x="115" y="63"/>
                    </a:cubicBezTo>
                    <a:cubicBezTo>
                      <a:pt x="124" y="57"/>
                      <a:pt x="132" y="51"/>
                      <a:pt x="139" y="43"/>
                    </a:cubicBezTo>
                    <a:lnTo>
                      <a:pt x="139" y="43"/>
                    </a:lnTo>
                    <a:cubicBezTo>
                      <a:pt x="140" y="42"/>
                      <a:pt x="141" y="40"/>
                      <a:pt x="142" y="39"/>
                    </a:cubicBezTo>
                    <a:cubicBezTo>
                      <a:pt x="144" y="35"/>
                      <a:pt x="145" y="31"/>
                      <a:pt x="145" y="26"/>
                    </a:cubicBezTo>
                    <a:cubicBezTo>
                      <a:pt x="145" y="25"/>
                      <a:pt x="145" y="24"/>
                      <a:pt x="145" y="23"/>
                    </a:cubicBezTo>
                    <a:lnTo>
                      <a:pt x="145" y="23"/>
                    </a:lnTo>
                    <a:cubicBezTo>
                      <a:pt x="145" y="21"/>
                      <a:pt x="144" y="19"/>
                      <a:pt x="143" y="17"/>
                    </a:cubicBezTo>
                    <a:cubicBezTo>
                      <a:pt x="140" y="13"/>
                      <a:pt x="137" y="10"/>
                      <a:pt x="134" y="8"/>
                    </a:cubicBezTo>
                    <a:cubicBezTo>
                      <a:pt x="133" y="7"/>
                      <a:pt x="132" y="8"/>
                      <a:pt x="132" y="7"/>
                    </a:cubicBezTo>
                    <a:moveTo>
                      <a:pt x="128" y="42"/>
                    </a:moveTo>
                    <a:lnTo>
                      <a:pt x="128" y="42"/>
                    </a:lnTo>
                    <a:cubicBezTo>
                      <a:pt x="122" y="48"/>
                      <a:pt x="115" y="54"/>
                      <a:pt x="107" y="59"/>
                    </a:cubicBezTo>
                    <a:cubicBezTo>
                      <a:pt x="107" y="59"/>
                      <a:pt x="106" y="60"/>
                      <a:pt x="105" y="60"/>
                    </a:cubicBezTo>
                    <a:lnTo>
                      <a:pt x="105" y="60"/>
                    </a:lnTo>
                    <a:cubicBezTo>
                      <a:pt x="105" y="60"/>
                      <a:pt x="104" y="60"/>
                      <a:pt x="104" y="61"/>
                    </a:cubicBezTo>
                    <a:cubicBezTo>
                      <a:pt x="94" y="66"/>
                      <a:pt x="84" y="70"/>
                      <a:pt x="73" y="74"/>
                    </a:cubicBezTo>
                    <a:lnTo>
                      <a:pt x="73" y="74"/>
                    </a:lnTo>
                    <a:cubicBezTo>
                      <a:pt x="65" y="76"/>
                      <a:pt x="56" y="77"/>
                      <a:pt x="48" y="77"/>
                    </a:cubicBezTo>
                    <a:cubicBezTo>
                      <a:pt x="47" y="77"/>
                      <a:pt x="46" y="77"/>
                      <a:pt x="45" y="77"/>
                    </a:cubicBezTo>
                    <a:lnTo>
                      <a:pt x="45" y="77"/>
                    </a:lnTo>
                    <a:cubicBezTo>
                      <a:pt x="37" y="77"/>
                      <a:pt x="29" y="75"/>
                      <a:pt x="22" y="71"/>
                    </a:cubicBezTo>
                    <a:lnTo>
                      <a:pt x="22" y="71"/>
                    </a:lnTo>
                    <a:cubicBezTo>
                      <a:pt x="21" y="71"/>
                      <a:pt x="21" y="70"/>
                      <a:pt x="20" y="70"/>
                    </a:cubicBezTo>
                    <a:cubicBezTo>
                      <a:pt x="17" y="68"/>
                      <a:pt x="15" y="66"/>
                      <a:pt x="13" y="63"/>
                    </a:cubicBezTo>
                    <a:cubicBezTo>
                      <a:pt x="12" y="62"/>
                      <a:pt x="11" y="60"/>
                      <a:pt x="11" y="58"/>
                    </a:cubicBezTo>
                    <a:lnTo>
                      <a:pt x="11" y="58"/>
                    </a:lnTo>
                    <a:lnTo>
                      <a:pt x="11" y="57"/>
                    </a:lnTo>
                    <a:cubicBezTo>
                      <a:pt x="11" y="53"/>
                      <a:pt x="12" y="49"/>
                      <a:pt x="14" y="46"/>
                    </a:cubicBezTo>
                    <a:cubicBezTo>
                      <a:pt x="15" y="44"/>
                      <a:pt x="16" y="43"/>
                      <a:pt x="17" y="41"/>
                    </a:cubicBezTo>
                    <a:lnTo>
                      <a:pt x="17" y="41"/>
                    </a:lnTo>
                    <a:cubicBezTo>
                      <a:pt x="23" y="35"/>
                      <a:pt x="30" y="30"/>
                      <a:pt x="38" y="25"/>
                    </a:cubicBezTo>
                    <a:cubicBezTo>
                      <a:pt x="39" y="25"/>
                      <a:pt x="40" y="24"/>
                      <a:pt x="41" y="24"/>
                    </a:cubicBezTo>
                    <a:lnTo>
                      <a:pt x="41" y="24"/>
                    </a:lnTo>
                    <a:cubicBezTo>
                      <a:pt x="41" y="23"/>
                      <a:pt x="41" y="23"/>
                      <a:pt x="42" y="23"/>
                    </a:cubicBezTo>
                    <a:cubicBezTo>
                      <a:pt x="51" y="17"/>
                      <a:pt x="62" y="13"/>
                      <a:pt x="72" y="10"/>
                    </a:cubicBezTo>
                    <a:lnTo>
                      <a:pt x="72" y="10"/>
                    </a:lnTo>
                    <a:cubicBezTo>
                      <a:pt x="81" y="8"/>
                      <a:pt x="89" y="6"/>
                      <a:pt x="98" y="6"/>
                    </a:cubicBezTo>
                    <a:cubicBezTo>
                      <a:pt x="99" y="6"/>
                      <a:pt x="100" y="6"/>
                      <a:pt x="101" y="6"/>
                    </a:cubicBezTo>
                    <a:lnTo>
                      <a:pt x="101" y="6"/>
                    </a:lnTo>
                    <a:cubicBezTo>
                      <a:pt x="109" y="6"/>
                      <a:pt x="117" y="9"/>
                      <a:pt x="124" y="12"/>
                    </a:cubicBezTo>
                    <a:lnTo>
                      <a:pt x="124" y="12"/>
                    </a:lnTo>
                    <a:cubicBezTo>
                      <a:pt x="125" y="13"/>
                      <a:pt x="125" y="12"/>
                      <a:pt x="126" y="13"/>
                    </a:cubicBezTo>
                    <a:cubicBezTo>
                      <a:pt x="128" y="14"/>
                      <a:pt x="131" y="17"/>
                      <a:pt x="133" y="20"/>
                    </a:cubicBezTo>
                    <a:cubicBezTo>
                      <a:pt x="134" y="22"/>
                      <a:pt x="134" y="24"/>
                      <a:pt x="135" y="25"/>
                    </a:cubicBezTo>
                    <a:lnTo>
                      <a:pt x="135" y="25"/>
                    </a:lnTo>
                    <a:cubicBezTo>
                      <a:pt x="135" y="26"/>
                      <a:pt x="135" y="26"/>
                      <a:pt x="135" y="27"/>
                    </a:cubicBezTo>
                    <a:cubicBezTo>
                      <a:pt x="135" y="30"/>
                      <a:pt x="134" y="34"/>
                      <a:pt x="132" y="37"/>
                    </a:cubicBezTo>
                    <a:cubicBezTo>
                      <a:pt x="131" y="39"/>
                      <a:pt x="130" y="40"/>
                      <a:pt x="128" y="4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" name="Google Shape;862;p30">
                <a:extLst>
                  <a:ext uri="{FF2B5EF4-FFF2-40B4-BE49-F238E27FC236}">
                    <a16:creationId xmlns:a16="http://schemas.microsoft.com/office/drawing/2014/main" id="{DF93603A-D105-40DF-747F-B998327F4973}"/>
                  </a:ext>
                </a:extLst>
              </p:cNvPr>
              <p:cNvSpPr/>
              <p:nvPr/>
            </p:nvSpPr>
            <p:spPr>
              <a:xfrm>
                <a:off x="7942095" y="2615388"/>
                <a:ext cx="52560" cy="30240"/>
              </a:xfrm>
              <a:custGeom>
                <a:avLst/>
                <a:gdLst/>
                <a:ahLst/>
                <a:cxnLst/>
                <a:rect l="l" t="t" r="r" b="b"/>
                <a:pathLst>
                  <a:path w="146" h="84" extrusionOk="0">
                    <a:moveTo>
                      <a:pt x="7" y="40"/>
                    </a:moveTo>
                    <a:lnTo>
                      <a:pt x="7" y="40"/>
                    </a:lnTo>
                    <a:cubicBezTo>
                      <a:pt x="5" y="41"/>
                      <a:pt x="4" y="42"/>
                      <a:pt x="3" y="44"/>
                    </a:cubicBezTo>
                    <a:cubicBezTo>
                      <a:pt x="1" y="48"/>
                      <a:pt x="0" y="52"/>
                      <a:pt x="0" y="56"/>
                    </a:cubicBezTo>
                    <a:cubicBezTo>
                      <a:pt x="0" y="57"/>
                      <a:pt x="0" y="58"/>
                      <a:pt x="0" y="59"/>
                    </a:cubicBezTo>
                    <a:lnTo>
                      <a:pt x="0" y="59"/>
                    </a:lnTo>
                    <a:cubicBezTo>
                      <a:pt x="1" y="62"/>
                      <a:pt x="2" y="64"/>
                      <a:pt x="3" y="66"/>
                    </a:cubicBezTo>
                    <a:cubicBezTo>
                      <a:pt x="5" y="69"/>
                      <a:pt x="8" y="72"/>
                      <a:pt x="12" y="74"/>
                    </a:cubicBezTo>
                    <a:cubicBezTo>
                      <a:pt x="12" y="75"/>
                      <a:pt x="13" y="75"/>
                      <a:pt x="13" y="75"/>
                    </a:cubicBezTo>
                    <a:lnTo>
                      <a:pt x="13" y="75"/>
                    </a:lnTo>
                    <a:cubicBezTo>
                      <a:pt x="22" y="80"/>
                      <a:pt x="31" y="83"/>
                      <a:pt x="41" y="83"/>
                    </a:cubicBezTo>
                    <a:lnTo>
                      <a:pt x="41" y="83"/>
                    </a:lnTo>
                    <a:cubicBezTo>
                      <a:pt x="43" y="83"/>
                      <a:pt x="45" y="83"/>
                      <a:pt x="47" y="83"/>
                    </a:cubicBezTo>
                    <a:cubicBezTo>
                      <a:pt x="57" y="83"/>
                      <a:pt x="66" y="82"/>
                      <a:pt x="76" y="79"/>
                    </a:cubicBezTo>
                    <a:lnTo>
                      <a:pt x="76" y="79"/>
                    </a:lnTo>
                    <a:cubicBezTo>
                      <a:pt x="88" y="76"/>
                      <a:pt x="100" y="71"/>
                      <a:pt x="111" y="65"/>
                    </a:cubicBezTo>
                    <a:cubicBezTo>
                      <a:pt x="111" y="65"/>
                      <a:pt x="111" y="64"/>
                      <a:pt x="112" y="64"/>
                    </a:cubicBezTo>
                    <a:lnTo>
                      <a:pt x="112" y="64"/>
                    </a:lnTo>
                    <a:cubicBezTo>
                      <a:pt x="113" y="64"/>
                      <a:pt x="114" y="63"/>
                      <a:pt x="115" y="63"/>
                    </a:cubicBezTo>
                    <a:cubicBezTo>
                      <a:pt x="123" y="57"/>
                      <a:pt x="131" y="51"/>
                      <a:pt x="138" y="43"/>
                    </a:cubicBezTo>
                    <a:lnTo>
                      <a:pt x="138" y="43"/>
                    </a:lnTo>
                    <a:cubicBezTo>
                      <a:pt x="139" y="42"/>
                      <a:pt x="140" y="40"/>
                      <a:pt x="141" y="39"/>
                    </a:cubicBezTo>
                    <a:cubicBezTo>
                      <a:pt x="144" y="35"/>
                      <a:pt x="145" y="31"/>
                      <a:pt x="145" y="26"/>
                    </a:cubicBezTo>
                    <a:cubicBezTo>
                      <a:pt x="145" y="25"/>
                      <a:pt x="145" y="24"/>
                      <a:pt x="145" y="23"/>
                    </a:cubicBezTo>
                    <a:lnTo>
                      <a:pt x="145" y="23"/>
                    </a:lnTo>
                    <a:cubicBezTo>
                      <a:pt x="144" y="21"/>
                      <a:pt x="143" y="19"/>
                      <a:pt x="142" y="17"/>
                    </a:cubicBezTo>
                    <a:cubicBezTo>
                      <a:pt x="140" y="14"/>
                      <a:pt x="137" y="11"/>
                      <a:pt x="133" y="8"/>
                    </a:cubicBezTo>
                    <a:cubicBezTo>
                      <a:pt x="133" y="8"/>
                      <a:pt x="132" y="8"/>
                      <a:pt x="131" y="7"/>
                    </a:cubicBezTo>
                    <a:lnTo>
                      <a:pt x="131" y="7"/>
                    </a:lnTo>
                    <a:cubicBezTo>
                      <a:pt x="123" y="3"/>
                      <a:pt x="113" y="0"/>
                      <a:pt x="104" y="0"/>
                    </a:cubicBezTo>
                    <a:lnTo>
                      <a:pt x="104" y="0"/>
                    </a:lnTo>
                    <a:cubicBezTo>
                      <a:pt x="102" y="0"/>
                      <a:pt x="100" y="0"/>
                      <a:pt x="98" y="0"/>
                    </a:cubicBezTo>
                    <a:cubicBezTo>
                      <a:pt x="88" y="0"/>
                      <a:pt x="79" y="1"/>
                      <a:pt x="69" y="4"/>
                    </a:cubicBezTo>
                    <a:lnTo>
                      <a:pt x="69" y="4"/>
                    </a:lnTo>
                    <a:cubicBezTo>
                      <a:pt x="57" y="7"/>
                      <a:pt x="45" y="12"/>
                      <a:pt x="34" y="18"/>
                    </a:cubicBezTo>
                    <a:cubicBezTo>
                      <a:pt x="34" y="18"/>
                      <a:pt x="33" y="18"/>
                      <a:pt x="33" y="19"/>
                    </a:cubicBezTo>
                    <a:lnTo>
                      <a:pt x="33" y="19"/>
                    </a:lnTo>
                    <a:cubicBezTo>
                      <a:pt x="32" y="19"/>
                      <a:pt x="31" y="20"/>
                      <a:pt x="30" y="20"/>
                    </a:cubicBezTo>
                    <a:cubicBezTo>
                      <a:pt x="21" y="25"/>
                      <a:pt x="13" y="32"/>
                      <a:pt x="7" y="40"/>
                    </a:cubicBezTo>
                    <a:moveTo>
                      <a:pt x="72" y="9"/>
                    </a:moveTo>
                    <a:lnTo>
                      <a:pt x="72" y="9"/>
                    </a:lnTo>
                    <a:cubicBezTo>
                      <a:pt x="80" y="7"/>
                      <a:pt x="89" y="6"/>
                      <a:pt x="97" y="6"/>
                    </a:cubicBezTo>
                    <a:cubicBezTo>
                      <a:pt x="98" y="6"/>
                      <a:pt x="100" y="6"/>
                      <a:pt x="101" y="6"/>
                    </a:cubicBezTo>
                    <a:lnTo>
                      <a:pt x="101" y="6"/>
                    </a:lnTo>
                    <a:cubicBezTo>
                      <a:pt x="109" y="6"/>
                      <a:pt x="116" y="8"/>
                      <a:pt x="123" y="12"/>
                    </a:cubicBezTo>
                    <a:lnTo>
                      <a:pt x="123" y="12"/>
                    </a:lnTo>
                    <a:cubicBezTo>
                      <a:pt x="124" y="12"/>
                      <a:pt x="125" y="12"/>
                      <a:pt x="125" y="13"/>
                    </a:cubicBezTo>
                    <a:cubicBezTo>
                      <a:pt x="128" y="14"/>
                      <a:pt x="130" y="17"/>
                      <a:pt x="132" y="20"/>
                    </a:cubicBezTo>
                    <a:cubicBezTo>
                      <a:pt x="133" y="21"/>
                      <a:pt x="134" y="23"/>
                      <a:pt x="134" y="25"/>
                    </a:cubicBezTo>
                    <a:lnTo>
                      <a:pt x="134" y="25"/>
                    </a:lnTo>
                    <a:lnTo>
                      <a:pt x="134" y="26"/>
                    </a:lnTo>
                    <a:cubicBezTo>
                      <a:pt x="134" y="30"/>
                      <a:pt x="133" y="34"/>
                      <a:pt x="131" y="37"/>
                    </a:cubicBezTo>
                    <a:cubicBezTo>
                      <a:pt x="130" y="39"/>
                      <a:pt x="129" y="40"/>
                      <a:pt x="128" y="42"/>
                    </a:cubicBezTo>
                    <a:lnTo>
                      <a:pt x="128" y="42"/>
                    </a:lnTo>
                    <a:cubicBezTo>
                      <a:pt x="122" y="48"/>
                      <a:pt x="115" y="54"/>
                      <a:pt x="107" y="58"/>
                    </a:cubicBezTo>
                    <a:cubicBezTo>
                      <a:pt x="106" y="59"/>
                      <a:pt x="105" y="59"/>
                      <a:pt x="104" y="60"/>
                    </a:cubicBezTo>
                    <a:lnTo>
                      <a:pt x="104" y="60"/>
                    </a:lnTo>
                    <a:lnTo>
                      <a:pt x="104" y="60"/>
                    </a:lnTo>
                    <a:cubicBezTo>
                      <a:pt x="94" y="66"/>
                      <a:pt x="84" y="70"/>
                      <a:pt x="73" y="73"/>
                    </a:cubicBezTo>
                    <a:lnTo>
                      <a:pt x="73" y="73"/>
                    </a:lnTo>
                    <a:cubicBezTo>
                      <a:pt x="65" y="76"/>
                      <a:pt x="56" y="77"/>
                      <a:pt x="47" y="77"/>
                    </a:cubicBezTo>
                    <a:cubicBezTo>
                      <a:pt x="46" y="77"/>
                      <a:pt x="45" y="77"/>
                      <a:pt x="44" y="77"/>
                    </a:cubicBezTo>
                    <a:lnTo>
                      <a:pt x="44" y="77"/>
                    </a:lnTo>
                    <a:cubicBezTo>
                      <a:pt x="36" y="77"/>
                      <a:pt x="28" y="75"/>
                      <a:pt x="21" y="71"/>
                    </a:cubicBezTo>
                    <a:lnTo>
                      <a:pt x="21" y="71"/>
                    </a:lnTo>
                    <a:lnTo>
                      <a:pt x="20" y="70"/>
                    </a:lnTo>
                    <a:cubicBezTo>
                      <a:pt x="17" y="69"/>
                      <a:pt x="14" y="66"/>
                      <a:pt x="13" y="63"/>
                    </a:cubicBezTo>
                    <a:cubicBezTo>
                      <a:pt x="12" y="61"/>
                      <a:pt x="11" y="60"/>
                      <a:pt x="11" y="58"/>
                    </a:cubicBezTo>
                    <a:lnTo>
                      <a:pt x="11" y="58"/>
                    </a:lnTo>
                    <a:cubicBezTo>
                      <a:pt x="11" y="57"/>
                      <a:pt x="11" y="57"/>
                      <a:pt x="11" y="56"/>
                    </a:cubicBezTo>
                    <a:cubicBezTo>
                      <a:pt x="11" y="53"/>
                      <a:pt x="12" y="49"/>
                      <a:pt x="13" y="46"/>
                    </a:cubicBezTo>
                    <a:cubicBezTo>
                      <a:pt x="14" y="44"/>
                      <a:pt x="16" y="42"/>
                      <a:pt x="17" y="41"/>
                    </a:cubicBezTo>
                    <a:lnTo>
                      <a:pt x="17" y="41"/>
                    </a:lnTo>
                    <a:cubicBezTo>
                      <a:pt x="23" y="35"/>
                      <a:pt x="30" y="29"/>
                      <a:pt x="37" y="25"/>
                    </a:cubicBezTo>
                    <a:cubicBezTo>
                      <a:pt x="38" y="24"/>
                      <a:pt x="39" y="24"/>
                      <a:pt x="40" y="23"/>
                    </a:cubicBezTo>
                    <a:lnTo>
                      <a:pt x="40" y="23"/>
                    </a:lnTo>
                    <a:cubicBezTo>
                      <a:pt x="41" y="23"/>
                      <a:pt x="42" y="22"/>
                      <a:pt x="43" y="22"/>
                    </a:cubicBezTo>
                    <a:cubicBezTo>
                      <a:pt x="52" y="17"/>
                      <a:pt x="62" y="12"/>
                      <a:pt x="72" y="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" name="Google Shape;863;p30">
                <a:extLst>
                  <a:ext uri="{FF2B5EF4-FFF2-40B4-BE49-F238E27FC236}">
                    <a16:creationId xmlns:a16="http://schemas.microsoft.com/office/drawing/2014/main" id="{596C8A61-1439-3891-C4E0-961EFF294CC6}"/>
                  </a:ext>
                </a:extLst>
              </p:cNvPr>
              <p:cNvSpPr/>
              <p:nvPr/>
            </p:nvSpPr>
            <p:spPr>
              <a:xfrm>
                <a:off x="7973415" y="2628348"/>
                <a:ext cx="45000" cy="30960"/>
              </a:xfrm>
              <a:custGeom>
                <a:avLst/>
                <a:gdLst/>
                <a:ahLst/>
                <a:cxnLst/>
                <a:rect l="l" t="t" r="r" b="b"/>
                <a:pathLst>
                  <a:path w="125" h="86" extrusionOk="0">
                    <a:moveTo>
                      <a:pt x="8" y="85"/>
                    </a:moveTo>
                    <a:lnTo>
                      <a:pt x="124" y="18"/>
                    </a:lnTo>
                    <a:lnTo>
                      <a:pt x="92" y="0"/>
                    </a:lnTo>
                    <a:lnTo>
                      <a:pt x="84" y="4"/>
                    </a:lnTo>
                    <a:lnTo>
                      <a:pt x="109" y="18"/>
                    </a:lnTo>
                    <a:lnTo>
                      <a:pt x="0" y="81"/>
                    </a:lnTo>
                    <a:lnTo>
                      <a:pt x="8" y="85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9" name="Google Shape;864;p30">
                <a:extLst>
                  <a:ext uri="{FF2B5EF4-FFF2-40B4-BE49-F238E27FC236}">
                    <a16:creationId xmlns:a16="http://schemas.microsoft.com/office/drawing/2014/main" id="{65229D69-9165-C346-BE59-5929BBFA6998}"/>
                  </a:ext>
                </a:extLst>
              </p:cNvPr>
              <p:cNvSpPr/>
              <p:nvPr/>
            </p:nvSpPr>
            <p:spPr>
              <a:xfrm>
                <a:off x="7991775" y="2638788"/>
                <a:ext cx="45000" cy="31320"/>
              </a:xfrm>
              <a:custGeom>
                <a:avLst/>
                <a:gdLst/>
                <a:ahLst/>
                <a:cxnLst/>
                <a:rect l="l" t="t" r="r" b="b"/>
                <a:pathLst>
                  <a:path w="125" h="87" extrusionOk="0">
                    <a:moveTo>
                      <a:pt x="7" y="86"/>
                    </a:moveTo>
                    <a:lnTo>
                      <a:pt x="124" y="19"/>
                    </a:lnTo>
                    <a:lnTo>
                      <a:pt x="92" y="0"/>
                    </a:lnTo>
                    <a:lnTo>
                      <a:pt x="84" y="5"/>
                    </a:lnTo>
                    <a:lnTo>
                      <a:pt x="109" y="19"/>
                    </a:lnTo>
                    <a:lnTo>
                      <a:pt x="0" y="81"/>
                    </a:lnTo>
                    <a:lnTo>
                      <a:pt x="7" y="86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0" name="Google Shape;865;p30">
                <a:extLst>
                  <a:ext uri="{FF2B5EF4-FFF2-40B4-BE49-F238E27FC236}">
                    <a16:creationId xmlns:a16="http://schemas.microsoft.com/office/drawing/2014/main" id="{9AF124FA-CF2F-C896-74A0-C55234072CFB}"/>
                  </a:ext>
                </a:extLst>
              </p:cNvPr>
              <p:cNvSpPr/>
              <p:nvPr/>
            </p:nvSpPr>
            <p:spPr>
              <a:xfrm>
                <a:off x="8012655" y="2656068"/>
                <a:ext cx="52560" cy="30240"/>
              </a:xfrm>
              <a:custGeom>
                <a:avLst/>
                <a:gdLst/>
                <a:ahLst/>
                <a:cxnLst/>
                <a:rect l="l" t="t" r="r" b="b"/>
                <a:pathLst>
                  <a:path w="146" h="84" extrusionOk="0">
                    <a:moveTo>
                      <a:pt x="112" y="64"/>
                    </a:moveTo>
                    <a:lnTo>
                      <a:pt x="112" y="64"/>
                    </a:lnTo>
                    <a:cubicBezTo>
                      <a:pt x="113" y="64"/>
                      <a:pt x="114" y="63"/>
                      <a:pt x="115" y="63"/>
                    </a:cubicBezTo>
                    <a:cubicBezTo>
                      <a:pt x="123" y="58"/>
                      <a:pt x="131" y="51"/>
                      <a:pt x="138" y="43"/>
                    </a:cubicBezTo>
                    <a:lnTo>
                      <a:pt x="138" y="43"/>
                    </a:lnTo>
                    <a:cubicBezTo>
                      <a:pt x="139" y="42"/>
                      <a:pt x="140" y="40"/>
                      <a:pt x="141" y="39"/>
                    </a:cubicBezTo>
                    <a:cubicBezTo>
                      <a:pt x="144" y="35"/>
                      <a:pt x="145" y="31"/>
                      <a:pt x="145" y="26"/>
                    </a:cubicBezTo>
                    <a:cubicBezTo>
                      <a:pt x="145" y="25"/>
                      <a:pt x="145" y="24"/>
                      <a:pt x="145" y="24"/>
                    </a:cubicBezTo>
                    <a:lnTo>
                      <a:pt x="145" y="24"/>
                    </a:lnTo>
                    <a:cubicBezTo>
                      <a:pt x="144" y="21"/>
                      <a:pt x="143" y="19"/>
                      <a:pt x="142" y="17"/>
                    </a:cubicBezTo>
                    <a:cubicBezTo>
                      <a:pt x="140" y="14"/>
                      <a:pt x="137" y="11"/>
                      <a:pt x="133" y="8"/>
                    </a:cubicBezTo>
                    <a:cubicBezTo>
                      <a:pt x="132" y="8"/>
                      <a:pt x="132" y="8"/>
                      <a:pt x="131" y="7"/>
                    </a:cubicBezTo>
                    <a:lnTo>
                      <a:pt x="131" y="7"/>
                    </a:lnTo>
                    <a:cubicBezTo>
                      <a:pt x="123" y="3"/>
                      <a:pt x="113" y="0"/>
                      <a:pt x="103" y="0"/>
                    </a:cubicBezTo>
                    <a:lnTo>
                      <a:pt x="103" y="0"/>
                    </a:lnTo>
                    <a:cubicBezTo>
                      <a:pt x="102" y="0"/>
                      <a:pt x="100" y="0"/>
                      <a:pt x="98" y="0"/>
                    </a:cubicBezTo>
                    <a:cubicBezTo>
                      <a:pt x="88" y="0"/>
                      <a:pt x="78" y="1"/>
                      <a:pt x="69" y="4"/>
                    </a:cubicBezTo>
                    <a:lnTo>
                      <a:pt x="69" y="4"/>
                    </a:lnTo>
                    <a:cubicBezTo>
                      <a:pt x="57" y="7"/>
                      <a:pt x="45" y="12"/>
                      <a:pt x="34" y="18"/>
                    </a:cubicBezTo>
                    <a:cubicBezTo>
                      <a:pt x="33" y="18"/>
                      <a:pt x="33" y="19"/>
                      <a:pt x="33" y="19"/>
                    </a:cubicBezTo>
                    <a:lnTo>
                      <a:pt x="33" y="19"/>
                    </a:lnTo>
                    <a:cubicBezTo>
                      <a:pt x="32" y="19"/>
                      <a:pt x="31" y="20"/>
                      <a:pt x="30" y="20"/>
                    </a:cubicBezTo>
                    <a:cubicBezTo>
                      <a:pt x="21" y="25"/>
                      <a:pt x="13" y="32"/>
                      <a:pt x="7" y="40"/>
                    </a:cubicBezTo>
                    <a:lnTo>
                      <a:pt x="7" y="40"/>
                    </a:lnTo>
                    <a:cubicBezTo>
                      <a:pt x="5" y="41"/>
                      <a:pt x="3" y="43"/>
                      <a:pt x="3" y="44"/>
                    </a:cubicBezTo>
                    <a:cubicBezTo>
                      <a:pt x="0" y="48"/>
                      <a:pt x="0" y="52"/>
                      <a:pt x="0" y="57"/>
                    </a:cubicBezTo>
                    <a:cubicBezTo>
                      <a:pt x="0" y="58"/>
                      <a:pt x="0" y="59"/>
                      <a:pt x="0" y="60"/>
                    </a:cubicBezTo>
                    <a:lnTo>
                      <a:pt x="0" y="60"/>
                    </a:lnTo>
                    <a:cubicBezTo>
                      <a:pt x="1" y="62"/>
                      <a:pt x="2" y="64"/>
                      <a:pt x="3" y="66"/>
                    </a:cubicBezTo>
                    <a:cubicBezTo>
                      <a:pt x="5" y="69"/>
                      <a:pt x="8" y="72"/>
                      <a:pt x="12" y="75"/>
                    </a:cubicBezTo>
                    <a:cubicBezTo>
                      <a:pt x="12" y="75"/>
                      <a:pt x="13" y="75"/>
                      <a:pt x="13" y="76"/>
                    </a:cubicBezTo>
                    <a:lnTo>
                      <a:pt x="13" y="76"/>
                    </a:lnTo>
                    <a:cubicBezTo>
                      <a:pt x="22" y="80"/>
                      <a:pt x="31" y="83"/>
                      <a:pt x="41" y="83"/>
                    </a:cubicBezTo>
                    <a:lnTo>
                      <a:pt x="41" y="83"/>
                    </a:lnTo>
                    <a:cubicBezTo>
                      <a:pt x="43" y="83"/>
                      <a:pt x="45" y="83"/>
                      <a:pt x="47" y="83"/>
                    </a:cubicBezTo>
                    <a:cubicBezTo>
                      <a:pt x="56" y="83"/>
                      <a:pt x="66" y="82"/>
                      <a:pt x="76" y="79"/>
                    </a:cubicBezTo>
                    <a:lnTo>
                      <a:pt x="76" y="79"/>
                    </a:lnTo>
                    <a:cubicBezTo>
                      <a:pt x="88" y="76"/>
                      <a:pt x="100" y="71"/>
                      <a:pt x="111" y="65"/>
                    </a:cubicBezTo>
                    <a:cubicBezTo>
                      <a:pt x="111" y="65"/>
                      <a:pt x="111" y="64"/>
                      <a:pt x="112" y="64"/>
                    </a:cubicBezTo>
                    <a:moveTo>
                      <a:pt x="44" y="77"/>
                    </a:moveTo>
                    <a:lnTo>
                      <a:pt x="44" y="77"/>
                    </a:lnTo>
                    <a:cubicBezTo>
                      <a:pt x="36" y="77"/>
                      <a:pt x="28" y="75"/>
                      <a:pt x="21" y="71"/>
                    </a:cubicBezTo>
                    <a:lnTo>
                      <a:pt x="21" y="71"/>
                    </a:lnTo>
                    <a:cubicBezTo>
                      <a:pt x="21" y="71"/>
                      <a:pt x="21" y="70"/>
                      <a:pt x="20" y="70"/>
                    </a:cubicBezTo>
                    <a:cubicBezTo>
                      <a:pt x="17" y="68"/>
                      <a:pt x="14" y="66"/>
                      <a:pt x="13" y="63"/>
                    </a:cubicBezTo>
                    <a:cubicBezTo>
                      <a:pt x="12" y="62"/>
                      <a:pt x="11" y="60"/>
                      <a:pt x="11" y="58"/>
                    </a:cubicBezTo>
                    <a:lnTo>
                      <a:pt x="11" y="58"/>
                    </a:lnTo>
                    <a:cubicBezTo>
                      <a:pt x="10" y="58"/>
                      <a:pt x="10" y="57"/>
                      <a:pt x="10" y="56"/>
                    </a:cubicBezTo>
                    <a:cubicBezTo>
                      <a:pt x="10" y="53"/>
                      <a:pt x="11" y="49"/>
                      <a:pt x="13" y="46"/>
                    </a:cubicBezTo>
                    <a:cubicBezTo>
                      <a:pt x="14" y="44"/>
                      <a:pt x="15" y="43"/>
                      <a:pt x="17" y="41"/>
                    </a:cubicBezTo>
                    <a:lnTo>
                      <a:pt x="17" y="41"/>
                    </a:lnTo>
                    <a:cubicBezTo>
                      <a:pt x="23" y="35"/>
                      <a:pt x="28" y="29"/>
                      <a:pt x="37" y="25"/>
                    </a:cubicBezTo>
                    <a:cubicBezTo>
                      <a:pt x="38" y="24"/>
                      <a:pt x="39" y="24"/>
                      <a:pt x="40" y="24"/>
                    </a:cubicBezTo>
                    <a:lnTo>
                      <a:pt x="40" y="24"/>
                    </a:lnTo>
                    <a:cubicBezTo>
                      <a:pt x="41" y="23"/>
                      <a:pt x="41" y="23"/>
                      <a:pt x="41" y="23"/>
                    </a:cubicBezTo>
                    <a:cubicBezTo>
                      <a:pt x="51" y="17"/>
                      <a:pt x="61" y="13"/>
                      <a:pt x="72" y="10"/>
                    </a:cubicBezTo>
                    <a:lnTo>
                      <a:pt x="72" y="10"/>
                    </a:lnTo>
                    <a:cubicBezTo>
                      <a:pt x="80" y="8"/>
                      <a:pt x="89" y="6"/>
                      <a:pt x="98" y="6"/>
                    </a:cubicBezTo>
                    <a:cubicBezTo>
                      <a:pt x="99" y="6"/>
                      <a:pt x="100" y="6"/>
                      <a:pt x="101" y="6"/>
                    </a:cubicBezTo>
                    <a:lnTo>
                      <a:pt x="101" y="6"/>
                    </a:lnTo>
                    <a:cubicBezTo>
                      <a:pt x="109" y="6"/>
                      <a:pt x="116" y="9"/>
                      <a:pt x="123" y="12"/>
                    </a:cubicBezTo>
                    <a:lnTo>
                      <a:pt x="123" y="12"/>
                    </a:lnTo>
                    <a:cubicBezTo>
                      <a:pt x="124" y="12"/>
                      <a:pt x="124" y="12"/>
                      <a:pt x="125" y="13"/>
                    </a:cubicBezTo>
                    <a:cubicBezTo>
                      <a:pt x="128" y="14"/>
                      <a:pt x="130" y="17"/>
                      <a:pt x="132" y="20"/>
                    </a:cubicBezTo>
                    <a:cubicBezTo>
                      <a:pt x="133" y="22"/>
                      <a:pt x="134" y="24"/>
                      <a:pt x="134" y="25"/>
                    </a:cubicBezTo>
                    <a:lnTo>
                      <a:pt x="134" y="25"/>
                    </a:lnTo>
                    <a:cubicBezTo>
                      <a:pt x="134" y="26"/>
                      <a:pt x="134" y="26"/>
                      <a:pt x="134" y="27"/>
                    </a:cubicBezTo>
                    <a:cubicBezTo>
                      <a:pt x="134" y="31"/>
                      <a:pt x="133" y="34"/>
                      <a:pt x="131" y="38"/>
                    </a:cubicBezTo>
                    <a:cubicBezTo>
                      <a:pt x="130" y="39"/>
                      <a:pt x="129" y="41"/>
                      <a:pt x="128" y="42"/>
                    </a:cubicBezTo>
                    <a:lnTo>
                      <a:pt x="128" y="42"/>
                    </a:lnTo>
                    <a:cubicBezTo>
                      <a:pt x="122" y="48"/>
                      <a:pt x="115" y="53"/>
                      <a:pt x="107" y="58"/>
                    </a:cubicBezTo>
                    <a:cubicBezTo>
                      <a:pt x="105" y="58"/>
                      <a:pt x="105" y="59"/>
                      <a:pt x="104" y="60"/>
                    </a:cubicBezTo>
                    <a:lnTo>
                      <a:pt x="104" y="60"/>
                    </a:lnTo>
                    <a:lnTo>
                      <a:pt x="103" y="61"/>
                    </a:lnTo>
                    <a:cubicBezTo>
                      <a:pt x="94" y="66"/>
                      <a:pt x="84" y="70"/>
                      <a:pt x="73" y="74"/>
                    </a:cubicBezTo>
                    <a:lnTo>
                      <a:pt x="73" y="74"/>
                    </a:lnTo>
                    <a:cubicBezTo>
                      <a:pt x="65" y="76"/>
                      <a:pt x="56" y="77"/>
                      <a:pt x="47" y="77"/>
                    </a:cubicBezTo>
                    <a:cubicBezTo>
                      <a:pt x="46" y="77"/>
                      <a:pt x="45" y="77"/>
                      <a:pt x="44" y="7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" name="Google Shape;866;p30">
                <a:extLst>
                  <a:ext uri="{FF2B5EF4-FFF2-40B4-BE49-F238E27FC236}">
                    <a16:creationId xmlns:a16="http://schemas.microsoft.com/office/drawing/2014/main" id="{A56EDB6D-5CF1-CCED-49CE-D2B11AD5B19A}"/>
                  </a:ext>
                </a:extLst>
              </p:cNvPr>
              <p:cNvSpPr/>
              <p:nvPr/>
            </p:nvSpPr>
            <p:spPr>
              <a:xfrm>
                <a:off x="8043975" y="2669028"/>
                <a:ext cx="45000" cy="30960"/>
              </a:xfrm>
              <a:custGeom>
                <a:avLst/>
                <a:gdLst/>
                <a:ahLst/>
                <a:cxnLst/>
                <a:rect l="l" t="t" r="r" b="b"/>
                <a:pathLst>
                  <a:path w="125" h="86" extrusionOk="0">
                    <a:moveTo>
                      <a:pt x="124" y="18"/>
                    </a:moveTo>
                    <a:lnTo>
                      <a:pt x="92" y="0"/>
                    </a:lnTo>
                    <a:lnTo>
                      <a:pt x="84" y="4"/>
                    </a:lnTo>
                    <a:lnTo>
                      <a:pt x="109" y="19"/>
                    </a:lnTo>
                    <a:lnTo>
                      <a:pt x="0" y="81"/>
                    </a:lnTo>
                    <a:lnTo>
                      <a:pt x="8" y="85"/>
                    </a:lnTo>
                    <a:lnTo>
                      <a:pt x="124" y="1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2" name="Google Shape;867;p30">
                <a:extLst>
                  <a:ext uri="{FF2B5EF4-FFF2-40B4-BE49-F238E27FC236}">
                    <a16:creationId xmlns:a16="http://schemas.microsoft.com/office/drawing/2014/main" id="{644BF9AD-23E5-B6E1-5097-3FC20A171CFC}"/>
                  </a:ext>
                </a:extLst>
              </p:cNvPr>
              <p:cNvSpPr/>
              <p:nvPr/>
            </p:nvSpPr>
            <p:spPr>
              <a:xfrm>
                <a:off x="8062335" y="2679467"/>
                <a:ext cx="44640" cy="31320"/>
              </a:xfrm>
              <a:custGeom>
                <a:avLst/>
                <a:gdLst/>
                <a:ahLst/>
                <a:cxnLst/>
                <a:rect l="l" t="t" r="r" b="b"/>
                <a:pathLst>
                  <a:path w="124" h="87" extrusionOk="0">
                    <a:moveTo>
                      <a:pt x="123" y="19"/>
                    </a:moveTo>
                    <a:lnTo>
                      <a:pt x="92" y="0"/>
                    </a:lnTo>
                    <a:lnTo>
                      <a:pt x="84" y="5"/>
                    </a:lnTo>
                    <a:lnTo>
                      <a:pt x="109" y="19"/>
                    </a:lnTo>
                    <a:lnTo>
                      <a:pt x="0" y="82"/>
                    </a:lnTo>
                    <a:lnTo>
                      <a:pt x="7" y="86"/>
                    </a:lnTo>
                    <a:lnTo>
                      <a:pt x="123" y="19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3" name="Google Shape;868;p30">
                <a:extLst>
                  <a:ext uri="{FF2B5EF4-FFF2-40B4-BE49-F238E27FC236}">
                    <a16:creationId xmlns:a16="http://schemas.microsoft.com/office/drawing/2014/main" id="{39023554-83E0-633C-E1B1-9A80B9BE8C84}"/>
                  </a:ext>
                </a:extLst>
              </p:cNvPr>
              <p:cNvSpPr/>
              <p:nvPr/>
            </p:nvSpPr>
            <p:spPr>
              <a:xfrm>
                <a:off x="8080695" y="2690268"/>
                <a:ext cx="44640" cy="30960"/>
              </a:xfrm>
              <a:custGeom>
                <a:avLst/>
                <a:gdLst/>
                <a:ahLst/>
                <a:cxnLst/>
                <a:rect l="l" t="t" r="r" b="b"/>
                <a:pathLst>
                  <a:path w="124" h="86" extrusionOk="0">
                    <a:moveTo>
                      <a:pt x="123" y="18"/>
                    </a:moveTo>
                    <a:lnTo>
                      <a:pt x="91" y="0"/>
                    </a:lnTo>
                    <a:lnTo>
                      <a:pt x="84" y="4"/>
                    </a:lnTo>
                    <a:lnTo>
                      <a:pt x="108" y="18"/>
                    </a:lnTo>
                    <a:lnTo>
                      <a:pt x="0" y="81"/>
                    </a:lnTo>
                    <a:lnTo>
                      <a:pt x="7" y="85"/>
                    </a:lnTo>
                    <a:lnTo>
                      <a:pt x="123" y="1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4" name="Google Shape;869;p30">
                <a:extLst>
                  <a:ext uri="{FF2B5EF4-FFF2-40B4-BE49-F238E27FC236}">
                    <a16:creationId xmlns:a16="http://schemas.microsoft.com/office/drawing/2014/main" id="{E1F6A02E-2236-66C2-7CD3-09F3C7F7DDEA}"/>
                  </a:ext>
                </a:extLst>
              </p:cNvPr>
              <p:cNvSpPr/>
              <p:nvPr/>
            </p:nvSpPr>
            <p:spPr>
              <a:xfrm>
                <a:off x="8098695" y="2700708"/>
                <a:ext cx="45000" cy="30960"/>
              </a:xfrm>
              <a:custGeom>
                <a:avLst/>
                <a:gdLst/>
                <a:ahLst/>
                <a:cxnLst/>
                <a:rect l="l" t="t" r="r" b="b"/>
                <a:pathLst>
                  <a:path w="125" h="86" extrusionOk="0">
                    <a:moveTo>
                      <a:pt x="92" y="0"/>
                    </a:moveTo>
                    <a:lnTo>
                      <a:pt x="84" y="4"/>
                    </a:lnTo>
                    <a:lnTo>
                      <a:pt x="109" y="18"/>
                    </a:lnTo>
                    <a:lnTo>
                      <a:pt x="0" y="81"/>
                    </a:lnTo>
                    <a:lnTo>
                      <a:pt x="8" y="85"/>
                    </a:lnTo>
                    <a:lnTo>
                      <a:pt x="124" y="18"/>
                    </a:lnTo>
                    <a:lnTo>
                      <a:pt x="9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5" name="Google Shape;870;p30">
                <a:extLst>
                  <a:ext uri="{FF2B5EF4-FFF2-40B4-BE49-F238E27FC236}">
                    <a16:creationId xmlns:a16="http://schemas.microsoft.com/office/drawing/2014/main" id="{41DF3C64-21CE-7451-0079-932E2130E2D0}"/>
                  </a:ext>
                </a:extLst>
              </p:cNvPr>
              <p:cNvSpPr/>
              <p:nvPr/>
            </p:nvSpPr>
            <p:spPr>
              <a:xfrm>
                <a:off x="8132895" y="2725548"/>
                <a:ext cx="52560" cy="30240"/>
              </a:xfrm>
              <a:custGeom>
                <a:avLst/>
                <a:gdLst/>
                <a:ahLst/>
                <a:cxnLst/>
                <a:rect l="l" t="t" r="r" b="b"/>
                <a:pathLst>
                  <a:path w="146" h="84" extrusionOk="0">
                    <a:moveTo>
                      <a:pt x="14" y="76"/>
                    </a:moveTo>
                    <a:lnTo>
                      <a:pt x="14" y="76"/>
                    </a:lnTo>
                    <a:cubicBezTo>
                      <a:pt x="22" y="80"/>
                      <a:pt x="32" y="83"/>
                      <a:pt x="41" y="83"/>
                    </a:cubicBezTo>
                    <a:lnTo>
                      <a:pt x="41" y="83"/>
                    </a:lnTo>
                    <a:cubicBezTo>
                      <a:pt x="43" y="83"/>
                      <a:pt x="45" y="83"/>
                      <a:pt x="47" y="83"/>
                    </a:cubicBezTo>
                    <a:cubicBezTo>
                      <a:pt x="57" y="83"/>
                      <a:pt x="66" y="82"/>
                      <a:pt x="76" y="79"/>
                    </a:cubicBezTo>
                    <a:lnTo>
                      <a:pt x="76" y="79"/>
                    </a:lnTo>
                    <a:cubicBezTo>
                      <a:pt x="88" y="76"/>
                      <a:pt x="100" y="71"/>
                      <a:pt x="111" y="65"/>
                    </a:cubicBezTo>
                    <a:lnTo>
                      <a:pt x="112" y="64"/>
                    </a:lnTo>
                    <a:lnTo>
                      <a:pt x="112" y="64"/>
                    </a:lnTo>
                    <a:cubicBezTo>
                      <a:pt x="113" y="64"/>
                      <a:pt x="114" y="63"/>
                      <a:pt x="115" y="63"/>
                    </a:cubicBezTo>
                    <a:cubicBezTo>
                      <a:pt x="124" y="58"/>
                      <a:pt x="132" y="51"/>
                      <a:pt x="138" y="43"/>
                    </a:cubicBezTo>
                    <a:lnTo>
                      <a:pt x="138" y="43"/>
                    </a:lnTo>
                    <a:cubicBezTo>
                      <a:pt x="140" y="42"/>
                      <a:pt x="141" y="40"/>
                      <a:pt x="142" y="39"/>
                    </a:cubicBezTo>
                    <a:cubicBezTo>
                      <a:pt x="144" y="35"/>
                      <a:pt x="145" y="31"/>
                      <a:pt x="145" y="26"/>
                    </a:cubicBezTo>
                    <a:cubicBezTo>
                      <a:pt x="145" y="25"/>
                      <a:pt x="145" y="24"/>
                      <a:pt x="145" y="24"/>
                    </a:cubicBezTo>
                    <a:lnTo>
                      <a:pt x="145" y="24"/>
                    </a:lnTo>
                    <a:cubicBezTo>
                      <a:pt x="144" y="21"/>
                      <a:pt x="143" y="19"/>
                      <a:pt x="142" y="17"/>
                    </a:cubicBezTo>
                    <a:cubicBezTo>
                      <a:pt x="140" y="14"/>
                      <a:pt x="136" y="11"/>
                      <a:pt x="133" y="9"/>
                    </a:cubicBezTo>
                    <a:cubicBezTo>
                      <a:pt x="132" y="8"/>
                      <a:pt x="132" y="8"/>
                      <a:pt x="132" y="8"/>
                    </a:cubicBezTo>
                    <a:lnTo>
                      <a:pt x="132" y="8"/>
                    </a:lnTo>
                    <a:cubicBezTo>
                      <a:pt x="123" y="3"/>
                      <a:pt x="114" y="0"/>
                      <a:pt x="104" y="0"/>
                    </a:cubicBezTo>
                    <a:lnTo>
                      <a:pt x="104" y="0"/>
                    </a:lnTo>
                    <a:cubicBezTo>
                      <a:pt x="102" y="0"/>
                      <a:pt x="100" y="0"/>
                      <a:pt x="98" y="0"/>
                    </a:cubicBezTo>
                    <a:cubicBezTo>
                      <a:pt x="89" y="0"/>
                      <a:pt x="79" y="1"/>
                      <a:pt x="69" y="4"/>
                    </a:cubicBezTo>
                    <a:lnTo>
                      <a:pt x="69" y="4"/>
                    </a:lnTo>
                    <a:cubicBezTo>
                      <a:pt x="57" y="7"/>
                      <a:pt x="45" y="12"/>
                      <a:pt x="34" y="18"/>
                    </a:cubicBezTo>
                    <a:cubicBezTo>
                      <a:pt x="34" y="19"/>
                      <a:pt x="34" y="19"/>
                      <a:pt x="33" y="19"/>
                    </a:cubicBezTo>
                    <a:lnTo>
                      <a:pt x="33" y="19"/>
                    </a:lnTo>
                    <a:cubicBezTo>
                      <a:pt x="32" y="19"/>
                      <a:pt x="31" y="20"/>
                      <a:pt x="31" y="20"/>
                    </a:cubicBezTo>
                    <a:cubicBezTo>
                      <a:pt x="22" y="25"/>
                      <a:pt x="14" y="32"/>
                      <a:pt x="7" y="40"/>
                    </a:cubicBezTo>
                    <a:lnTo>
                      <a:pt x="7" y="40"/>
                    </a:lnTo>
                    <a:cubicBezTo>
                      <a:pt x="6" y="41"/>
                      <a:pt x="5" y="43"/>
                      <a:pt x="4" y="44"/>
                    </a:cubicBezTo>
                    <a:cubicBezTo>
                      <a:pt x="1" y="48"/>
                      <a:pt x="0" y="52"/>
                      <a:pt x="0" y="57"/>
                    </a:cubicBezTo>
                    <a:cubicBezTo>
                      <a:pt x="0" y="58"/>
                      <a:pt x="0" y="59"/>
                      <a:pt x="0" y="60"/>
                    </a:cubicBezTo>
                    <a:lnTo>
                      <a:pt x="0" y="60"/>
                    </a:lnTo>
                    <a:cubicBezTo>
                      <a:pt x="1" y="62"/>
                      <a:pt x="2" y="64"/>
                      <a:pt x="3" y="66"/>
                    </a:cubicBezTo>
                    <a:cubicBezTo>
                      <a:pt x="5" y="69"/>
                      <a:pt x="8" y="72"/>
                      <a:pt x="12" y="75"/>
                    </a:cubicBezTo>
                    <a:cubicBezTo>
                      <a:pt x="12" y="75"/>
                      <a:pt x="13" y="75"/>
                      <a:pt x="14" y="76"/>
                    </a:cubicBezTo>
                    <a:moveTo>
                      <a:pt x="17" y="41"/>
                    </a:moveTo>
                    <a:lnTo>
                      <a:pt x="17" y="41"/>
                    </a:lnTo>
                    <a:cubicBezTo>
                      <a:pt x="23" y="35"/>
                      <a:pt x="30" y="29"/>
                      <a:pt x="38" y="25"/>
                    </a:cubicBezTo>
                    <a:cubicBezTo>
                      <a:pt x="39" y="24"/>
                      <a:pt x="40" y="24"/>
                      <a:pt x="41" y="23"/>
                    </a:cubicBezTo>
                    <a:lnTo>
                      <a:pt x="41" y="23"/>
                    </a:lnTo>
                    <a:lnTo>
                      <a:pt x="42" y="22"/>
                    </a:lnTo>
                    <a:cubicBezTo>
                      <a:pt x="51" y="17"/>
                      <a:pt x="61" y="13"/>
                      <a:pt x="72" y="10"/>
                    </a:cubicBezTo>
                    <a:lnTo>
                      <a:pt x="72" y="10"/>
                    </a:lnTo>
                    <a:cubicBezTo>
                      <a:pt x="80" y="7"/>
                      <a:pt x="89" y="6"/>
                      <a:pt x="98" y="6"/>
                    </a:cubicBezTo>
                    <a:cubicBezTo>
                      <a:pt x="99" y="6"/>
                      <a:pt x="100" y="6"/>
                      <a:pt x="101" y="6"/>
                    </a:cubicBezTo>
                    <a:lnTo>
                      <a:pt x="101" y="6"/>
                    </a:lnTo>
                    <a:cubicBezTo>
                      <a:pt x="109" y="6"/>
                      <a:pt x="117" y="8"/>
                      <a:pt x="124" y="12"/>
                    </a:cubicBezTo>
                    <a:lnTo>
                      <a:pt x="124" y="12"/>
                    </a:lnTo>
                    <a:lnTo>
                      <a:pt x="125" y="13"/>
                    </a:lnTo>
                    <a:cubicBezTo>
                      <a:pt x="127" y="15"/>
                      <a:pt x="130" y="17"/>
                      <a:pt x="132" y="20"/>
                    </a:cubicBezTo>
                    <a:cubicBezTo>
                      <a:pt x="132" y="21"/>
                      <a:pt x="134" y="23"/>
                      <a:pt x="134" y="25"/>
                    </a:cubicBezTo>
                    <a:lnTo>
                      <a:pt x="134" y="25"/>
                    </a:lnTo>
                    <a:cubicBezTo>
                      <a:pt x="135" y="26"/>
                      <a:pt x="135" y="26"/>
                      <a:pt x="135" y="26"/>
                    </a:cubicBezTo>
                    <a:cubicBezTo>
                      <a:pt x="135" y="30"/>
                      <a:pt x="134" y="34"/>
                      <a:pt x="132" y="37"/>
                    </a:cubicBezTo>
                    <a:cubicBezTo>
                      <a:pt x="131" y="39"/>
                      <a:pt x="130" y="40"/>
                      <a:pt x="128" y="42"/>
                    </a:cubicBezTo>
                    <a:lnTo>
                      <a:pt x="128" y="42"/>
                    </a:lnTo>
                    <a:cubicBezTo>
                      <a:pt x="122" y="48"/>
                      <a:pt x="115" y="54"/>
                      <a:pt x="107" y="58"/>
                    </a:cubicBezTo>
                    <a:cubicBezTo>
                      <a:pt x="106" y="59"/>
                      <a:pt x="106" y="59"/>
                      <a:pt x="105" y="60"/>
                    </a:cubicBezTo>
                    <a:lnTo>
                      <a:pt x="105" y="60"/>
                    </a:lnTo>
                    <a:cubicBezTo>
                      <a:pt x="104" y="60"/>
                      <a:pt x="104" y="60"/>
                      <a:pt x="104" y="61"/>
                    </a:cubicBezTo>
                    <a:cubicBezTo>
                      <a:pt x="94" y="66"/>
                      <a:pt x="84" y="70"/>
                      <a:pt x="73" y="73"/>
                    </a:cubicBezTo>
                    <a:lnTo>
                      <a:pt x="73" y="73"/>
                    </a:lnTo>
                    <a:cubicBezTo>
                      <a:pt x="65" y="76"/>
                      <a:pt x="56" y="77"/>
                      <a:pt x="47" y="77"/>
                    </a:cubicBezTo>
                    <a:cubicBezTo>
                      <a:pt x="46" y="77"/>
                      <a:pt x="45" y="77"/>
                      <a:pt x="44" y="77"/>
                    </a:cubicBezTo>
                    <a:lnTo>
                      <a:pt x="44" y="77"/>
                    </a:lnTo>
                    <a:cubicBezTo>
                      <a:pt x="36" y="77"/>
                      <a:pt x="29" y="75"/>
                      <a:pt x="21" y="71"/>
                    </a:cubicBezTo>
                    <a:lnTo>
                      <a:pt x="21" y="71"/>
                    </a:lnTo>
                    <a:cubicBezTo>
                      <a:pt x="21" y="71"/>
                      <a:pt x="21" y="70"/>
                      <a:pt x="20" y="70"/>
                    </a:cubicBezTo>
                    <a:cubicBezTo>
                      <a:pt x="17" y="68"/>
                      <a:pt x="15" y="66"/>
                      <a:pt x="13" y="63"/>
                    </a:cubicBezTo>
                    <a:cubicBezTo>
                      <a:pt x="12" y="62"/>
                      <a:pt x="11" y="60"/>
                      <a:pt x="11" y="58"/>
                    </a:cubicBezTo>
                    <a:lnTo>
                      <a:pt x="11" y="58"/>
                    </a:lnTo>
                    <a:cubicBezTo>
                      <a:pt x="11" y="57"/>
                      <a:pt x="11" y="57"/>
                      <a:pt x="11" y="56"/>
                    </a:cubicBezTo>
                    <a:cubicBezTo>
                      <a:pt x="11" y="53"/>
                      <a:pt x="12" y="49"/>
                      <a:pt x="14" y="46"/>
                    </a:cubicBezTo>
                    <a:cubicBezTo>
                      <a:pt x="15" y="44"/>
                      <a:pt x="16" y="43"/>
                      <a:pt x="17" y="4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" name="Google Shape;871;p30">
                <a:extLst>
                  <a:ext uri="{FF2B5EF4-FFF2-40B4-BE49-F238E27FC236}">
                    <a16:creationId xmlns:a16="http://schemas.microsoft.com/office/drawing/2014/main" id="{EB615AE3-0ACE-26D8-DF0C-719991C722F0}"/>
                  </a:ext>
                </a:extLst>
              </p:cNvPr>
              <p:cNvSpPr/>
              <p:nvPr/>
            </p:nvSpPr>
            <p:spPr>
              <a:xfrm>
                <a:off x="8164575" y="2738507"/>
                <a:ext cx="44640" cy="31320"/>
              </a:xfrm>
              <a:custGeom>
                <a:avLst/>
                <a:gdLst/>
                <a:ahLst/>
                <a:cxnLst/>
                <a:rect l="l" t="t" r="r" b="b"/>
                <a:pathLst>
                  <a:path w="124" h="87" extrusionOk="0">
                    <a:moveTo>
                      <a:pt x="91" y="0"/>
                    </a:moveTo>
                    <a:lnTo>
                      <a:pt x="84" y="4"/>
                    </a:lnTo>
                    <a:lnTo>
                      <a:pt x="108" y="19"/>
                    </a:lnTo>
                    <a:lnTo>
                      <a:pt x="0" y="81"/>
                    </a:lnTo>
                    <a:lnTo>
                      <a:pt x="7" y="86"/>
                    </a:lnTo>
                    <a:lnTo>
                      <a:pt x="123" y="18"/>
                    </a:lnTo>
                    <a:lnTo>
                      <a:pt x="9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7" name="Google Shape;872;p30">
                <a:extLst>
                  <a:ext uri="{FF2B5EF4-FFF2-40B4-BE49-F238E27FC236}">
                    <a16:creationId xmlns:a16="http://schemas.microsoft.com/office/drawing/2014/main" id="{D079F6C9-5DC5-0ABB-1B9A-CF9B12E5DCBB}"/>
                  </a:ext>
                </a:extLst>
              </p:cNvPr>
              <p:cNvSpPr/>
              <p:nvPr/>
            </p:nvSpPr>
            <p:spPr>
              <a:xfrm>
                <a:off x="8182575" y="2748948"/>
                <a:ext cx="45000" cy="31320"/>
              </a:xfrm>
              <a:custGeom>
                <a:avLst/>
                <a:gdLst/>
                <a:ahLst/>
                <a:cxnLst/>
                <a:rect l="l" t="t" r="r" b="b"/>
                <a:pathLst>
                  <a:path w="125" h="87" extrusionOk="0">
                    <a:moveTo>
                      <a:pt x="124" y="19"/>
                    </a:moveTo>
                    <a:lnTo>
                      <a:pt x="92" y="0"/>
                    </a:lnTo>
                    <a:lnTo>
                      <a:pt x="84" y="5"/>
                    </a:lnTo>
                    <a:lnTo>
                      <a:pt x="109" y="19"/>
                    </a:lnTo>
                    <a:lnTo>
                      <a:pt x="0" y="82"/>
                    </a:lnTo>
                    <a:lnTo>
                      <a:pt x="8" y="86"/>
                    </a:lnTo>
                    <a:lnTo>
                      <a:pt x="124" y="19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8" name="Google Shape;873;p30">
                <a:extLst>
                  <a:ext uri="{FF2B5EF4-FFF2-40B4-BE49-F238E27FC236}">
                    <a16:creationId xmlns:a16="http://schemas.microsoft.com/office/drawing/2014/main" id="{3FA98B92-7FD5-82A8-7FE6-1518235DC143}"/>
                  </a:ext>
                </a:extLst>
              </p:cNvPr>
              <p:cNvSpPr/>
              <p:nvPr/>
            </p:nvSpPr>
            <p:spPr>
              <a:xfrm>
                <a:off x="8200935" y="2759748"/>
                <a:ext cx="45000" cy="30960"/>
              </a:xfrm>
              <a:custGeom>
                <a:avLst/>
                <a:gdLst/>
                <a:ahLst/>
                <a:cxnLst/>
                <a:rect l="l" t="t" r="r" b="b"/>
                <a:pathLst>
                  <a:path w="125" h="86" extrusionOk="0">
                    <a:moveTo>
                      <a:pt x="124" y="18"/>
                    </a:moveTo>
                    <a:lnTo>
                      <a:pt x="92" y="0"/>
                    </a:lnTo>
                    <a:lnTo>
                      <a:pt x="84" y="4"/>
                    </a:lnTo>
                    <a:lnTo>
                      <a:pt x="109" y="18"/>
                    </a:lnTo>
                    <a:lnTo>
                      <a:pt x="0" y="81"/>
                    </a:lnTo>
                    <a:lnTo>
                      <a:pt x="7" y="85"/>
                    </a:lnTo>
                    <a:lnTo>
                      <a:pt x="124" y="1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9" name="Google Shape;874;p30">
                <a:extLst>
                  <a:ext uri="{FF2B5EF4-FFF2-40B4-BE49-F238E27FC236}">
                    <a16:creationId xmlns:a16="http://schemas.microsoft.com/office/drawing/2014/main" id="{06159F15-6D05-5967-852C-D74A4D1640F3}"/>
                  </a:ext>
                </a:extLst>
              </p:cNvPr>
              <p:cNvSpPr/>
              <p:nvPr/>
            </p:nvSpPr>
            <p:spPr>
              <a:xfrm>
                <a:off x="8221815" y="2776668"/>
                <a:ext cx="52560" cy="30600"/>
              </a:xfrm>
              <a:custGeom>
                <a:avLst/>
                <a:gdLst/>
                <a:ahLst/>
                <a:cxnLst/>
                <a:rect l="l" t="t" r="r" b="b"/>
                <a:pathLst>
                  <a:path w="146" h="85" extrusionOk="0">
                    <a:moveTo>
                      <a:pt x="76" y="80"/>
                    </a:moveTo>
                    <a:lnTo>
                      <a:pt x="76" y="80"/>
                    </a:lnTo>
                    <a:cubicBezTo>
                      <a:pt x="88" y="76"/>
                      <a:pt x="100" y="72"/>
                      <a:pt x="111" y="65"/>
                    </a:cubicBezTo>
                    <a:lnTo>
                      <a:pt x="112" y="65"/>
                    </a:lnTo>
                    <a:lnTo>
                      <a:pt x="112" y="65"/>
                    </a:lnTo>
                    <a:cubicBezTo>
                      <a:pt x="113" y="64"/>
                      <a:pt x="114" y="64"/>
                      <a:pt x="114" y="63"/>
                    </a:cubicBezTo>
                    <a:cubicBezTo>
                      <a:pt x="123" y="58"/>
                      <a:pt x="131" y="52"/>
                      <a:pt x="138" y="44"/>
                    </a:cubicBezTo>
                    <a:lnTo>
                      <a:pt x="138" y="44"/>
                    </a:lnTo>
                    <a:cubicBezTo>
                      <a:pt x="139" y="42"/>
                      <a:pt x="139" y="41"/>
                      <a:pt x="141" y="39"/>
                    </a:cubicBezTo>
                    <a:cubicBezTo>
                      <a:pt x="143" y="35"/>
                      <a:pt x="145" y="31"/>
                      <a:pt x="145" y="27"/>
                    </a:cubicBezTo>
                    <a:cubicBezTo>
                      <a:pt x="145" y="26"/>
                      <a:pt x="145" y="25"/>
                      <a:pt x="144" y="24"/>
                    </a:cubicBezTo>
                    <a:lnTo>
                      <a:pt x="144" y="24"/>
                    </a:lnTo>
                    <a:cubicBezTo>
                      <a:pt x="144" y="22"/>
                      <a:pt x="143" y="20"/>
                      <a:pt x="142" y="18"/>
                    </a:cubicBezTo>
                    <a:cubicBezTo>
                      <a:pt x="140" y="14"/>
                      <a:pt x="137" y="11"/>
                      <a:pt x="133" y="9"/>
                    </a:cubicBezTo>
                    <a:cubicBezTo>
                      <a:pt x="132" y="9"/>
                      <a:pt x="132" y="8"/>
                      <a:pt x="131" y="8"/>
                    </a:cubicBezTo>
                    <a:lnTo>
                      <a:pt x="131" y="8"/>
                    </a:lnTo>
                    <a:cubicBezTo>
                      <a:pt x="123" y="3"/>
                      <a:pt x="113" y="1"/>
                      <a:pt x="104" y="0"/>
                    </a:cubicBezTo>
                    <a:lnTo>
                      <a:pt x="104" y="0"/>
                    </a:lnTo>
                    <a:cubicBezTo>
                      <a:pt x="102" y="0"/>
                      <a:pt x="100" y="0"/>
                      <a:pt x="98" y="0"/>
                    </a:cubicBezTo>
                    <a:cubicBezTo>
                      <a:pt x="88" y="0"/>
                      <a:pt x="79" y="1"/>
                      <a:pt x="69" y="4"/>
                    </a:cubicBezTo>
                    <a:lnTo>
                      <a:pt x="69" y="4"/>
                    </a:lnTo>
                    <a:cubicBezTo>
                      <a:pt x="57" y="7"/>
                      <a:pt x="45" y="12"/>
                      <a:pt x="34" y="19"/>
                    </a:cubicBezTo>
                    <a:lnTo>
                      <a:pt x="33" y="19"/>
                    </a:lnTo>
                    <a:lnTo>
                      <a:pt x="33" y="19"/>
                    </a:lnTo>
                    <a:cubicBezTo>
                      <a:pt x="32" y="20"/>
                      <a:pt x="31" y="20"/>
                      <a:pt x="30" y="21"/>
                    </a:cubicBezTo>
                    <a:cubicBezTo>
                      <a:pt x="21" y="26"/>
                      <a:pt x="13" y="32"/>
                      <a:pt x="7" y="40"/>
                    </a:cubicBezTo>
                    <a:lnTo>
                      <a:pt x="7" y="40"/>
                    </a:lnTo>
                    <a:cubicBezTo>
                      <a:pt x="5" y="42"/>
                      <a:pt x="4" y="43"/>
                      <a:pt x="3" y="45"/>
                    </a:cubicBezTo>
                    <a:cubicBezTo>
                      <a:pt x="1" y="48"/>
                      <a:pt x="0" y="52"/>
                      <a:pt x="0" y="56"/>
                    </a:cubicBezTo>
                    <a:cubicBezTo>
                      <a:pt x="0" y="60"/>
                      <a:pt x="1" y="63"/>
                      <a:pt x="3" y="67"/>
                    </a:cubicBezTo>
                    <a:cubicBezTo>
                      <a:pt x="5" y="70"/>
                      <a:pt x="7" y="73"/>
                      <a:pt x="11" y="75"/>
                    </a:cubicBezTo>
                    <a:cubicBezTo>
                      <a:pt x="12" y="75"/>
                      <a:pt x="12" y="75"/>
                      <a:pt x="13" y="76"/>
                    </a:cubicBezTo>
                    <a:lnTo>
                      <a:pt x="13" y="76"/>
                    </a:lnTo>
                    <a:cubicBezTo>
                      <a:pt x="22" y="81"/>
                      <a:pt x="31" y="83"/>
                      <a:pt x="41" y="84"/>
                    </a:cubicBezTo>
                    <a:lnTo>
                      <a:pt x="41" y="84"/>
                    </a:lnTo>
                    <a:cubicBezTo>
                      <a:pt x="43" y="84"/>
                      <a:pt x="45" y="84"/>
                      <a:pt x="47" y="84"/>
                    </a:cubicBezTo>
                    <a:cubicBezTo>
                      <a:pt x="57" y="84"/>
                      <a:pt x="66" y="82"/>
                      <a:pt x="76" y="80"/>
                    </a:cubicBezTo>
                    <a:moveTo>
                      <a:pt x="10" y="58"/>
                    </a:moveTo>
                    <a:lnTo>
                      <a:pt x="10" y="58"/>
                    </a:lnTo>
                    <a:lnTo>
                      <a:pt x="10" y="57"/>
                    </a:lnTo>
                    <a:cubicBezTo>
                      <a:pt x="10" y="53"/>
                      <a:pt x="11" y="49"/>
                      <a:pt x="13" y="46"/>
                    </a:cubicBezTo>
                    <a:cubicBezTo>
                      <a:pt x="14" y="45"/>
                      <a:pt x="15" y="43"/>
                      <a:pt x="17" y="42"/>
                    </a:cubicBezTo>
                    <a:lnTo>
                      <a:pt x="17" y="42"/>
                    </a:lnTo>
                    <a:cubicBezTo>
                      <a:pt x="23" y="35"/>
                      <a:pt x="30" y="29"/>
                      <a:pt x="37" y="25"/>
                    </a:cubicBezTo>
                    <a:cubicBezTo>
                      <a:pt x="38" y="25"/>
                      <a:pt x="39" y="24"/>
                      <a:pt x="40" y="23"/>
                    </a:cubicBezTo>
                    <a:lnTo>
                      <a:pt x="40" y="23"/>
                    </a:lnTo>
                    <a:cubicBezTo>
                      <a:pt x="41" y="23"/>
                      <a:pt x="41" y="23"/>
                      <a:pt x="42" y="23"/>
                    </a:cubicBezTo>
                    <a:cubicBezTo>
                      <a:pt x="51" y="17"/>
                      <a:pt x="61" y="13"/>
                      <a:pt x="72" y="10"/>
                    </a:cubicBezTo>
                    <a:lnTo>
                      <a:pt x="72" y="10"/>
                    </a:lnTo>
                    <a:cubicBezTo>
                      <a:pt x="80" y="7"/>
                      <a:pt x="89" y="6"/>
                      <a:pt x="98" y="6"/>
                    </a:cubicBezTo>
                    <a:cubicBezTo>
                      <a:pt x="99" y="6"/>
                      <a:pt x="100" y="6"/>
                      <a:pt x="101" y="6"/>
                    </a:cubicBezTo>
                    <a:lnTo>
                      <a:pt x="101" y="6"/>
                    </a:lnTo>
                    <a:cubicBezTo>
                      <a:pt x="109" y="6"/>
                      <a:pt x="116" y="8"/>
                      <a:pt x="123" y="12"/>
                    </a:cubicBezTo>
                    <a:lnTo>
                      <a:pt x="123" y="12"/>
                    </a:lnTo>
                    <a:cubicBezTo>
                      <a:pt x="124" y="12"/>
                      <a:pt x="124" y="12"/>
                      <a:pt x="125" y="13"/>
                    </a:cubicBezTo>
                    <a:cubicBezTo>
                      <a:pt x="128" y="14"/>
                      <a:pt x="130" y="17"/>
                      <a:pt x="132" y="20"/>
                    </a:cubicBezTo>
                    <a:cubicBezTo>
                      <a:pt x="133" y="22"/>
                      <a:pt x="134" y="24"/>
                      <a:pt x="134" y="25"/>
                    </a:cubicBezTo>
                    <a:lnTo>
                      <a:pt x="134" y="25"/>
                    </a:lnTo>
                    <a:cubicBezTo>
                      <a:pt x="134" y="26"/>
                      <a:pt x="134" y="26"/>
                      <a:pt x="134" y="27"/>
                    </a:cubicBezTo>
                    <a:cubicBezTo>
                      <a:pt x="134" y="31"/>
                      <a:pt x="133" y="34"/>
                      <a:pt x="131" y="37"/>
                    </a:cubicBezTo>
                    <a:cubicBezTo>
                      <a:pt x="130" y="39"/>
                      <a:pt x="129" y="41"/>
                      <a:pt x="128" y="42"/>
                    </a:cubicBezTo>
                    <a:lnTo>
                      <a:pt x="128" y="42"/>
                    </a:lnTo>
                    <a:cubicBezTo>
                      <a:pt x="122" y="49"/>
                      <a:pt x="115" y="54"/>
                      <a:pt x="107" y="59"/>
                    </a:cubicBezTo>
                    <a:cubicBezTo>
                      <a:pt x="106" y="59"/>
                      <a:pt x="105" y="60"/>
                      <a:pt x="104" y="60"/>
                    </a:cubicBezTo>
                    <a:lnTo>
                      <a:pt x="104" y="60"/>
                    </a:lnTo>
                    <a:cubicBezTo>
                      <a:pt x="104" y="60"/>
                      <a:pt x="104" y="61"/>
                      <a:pt x="103" y="61"/>
                    </a:cubicBezTo>
                    <a:cubicBezTo>
                      <a:pt x="94" y="66"/>
                      <a:pt x="84" y="71"/>
                      <a:pt x="73" y="74"/>
                    </a:cubicBezTo>
                    <a:lnTo>
                      <a:pt x="73" y="74"/>
                    </a:lnTo>
                    <a:cubicBezTo>
                      <a:pt x="65" y="76"/>
                      <a:pt x="56" y="77"/>
                      <a:pt x="47" y="77"/>
                    </a:cubicBezTo>
                    <a:cubicBezTo>
                      <a:pt x="46" y="77"/>
                      <a:pt x="45" y="77"/>
                      <a:pt x="44" y="77"/>
                    </a:cubicBezTo>
                    <a:lnTo>
                      <a:pt x="44" y="77"/>
                    </a:lnTo>
                    <a:cubicBezTo>
                      <a:pt x="36" y="77"/>
                      <a:pt x="28" y="75"/>
                      <a:pt x="21" y="71"/>
                    </a:cubicBezTo>
                    <a:lnTo>
                      <a:pt x="21" y="71"/>
                    </a:lnTo>
                    <a:lnTo>
                      <a:pt x="20" y="71"/>
                    </a:lnTo>
                    <a:cubicBezTo>
                      <a:pt x="17" y="69"/>
                      <a:pt x="14" y="66"/>
                      <a:pt x="13" y="64"/>
                    </a:cubicBezTo>
                    <a:cubicBezTo>
                      <a:pt x="12" y="62"/>
                      <a:pt x="11" y="60"/>
                      <a:pt x="10" y="5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" name="Google Shape;875;p30">
                <a:extLst>
                  <a:ext uri="{FF2B5EF4-FFF2-40B4-BE49-F238E27FC236}">
                    <a16:creationId xmlns:a16="http://schemas.microsoft.com/office/drawing/2014/main" id="{CFA2CEF5-ECAC-53B2-9C31-55DAE3DC3866}"/>
                  </a:ext>
                </a:extLst>
              </p:cNvPr>
              <p:cNvSpPr/>
              <p:nvPr/>
            </p:nvSpPr>
            <p:spPr>
              <a:xfrm>
                <a:off x="8256015" y="2796468"/>
                <a:ext cx="52200" cy="30240"/>
              </a:xfrm>
              <a:custGeom>
                <a:avLst/>
                <a:gdLst/>
                <a:ahLst/>
                <a:cxnLst/>
                <a:rect l="l" t="t" r="r" b="b"/>
                <a:pathLst>
                  <a:path w="145" h="84" extrusionOk="0">
                    <a:moveTo>
                      <a:pt x="13" y="76"/>
                    </a:moveTo>
                    <a:lnTo>
                      <a:pt x="13" y="76"/>
                    </a:lnTo>
                    <a:cubicBezTo>
                      <a:pt x="22" y="80"/>
                      <a:pt x="31" y="83"/>
                      <a:pt x="41" y="83"/>
                    </a:cubicBezTo>
                    <a:lnTo>
                      <a:pt x="41" y="83"/>
                    </a:lnTo>
                    <a:cubicBezTo>
                      <a:pt x="42" y="83"/>
                      <a:pt x="44" y="83"/>
                      <a:pt x="46" y="83"/>
                    </a:cubicBezTo>
                    <a:cubicBezTo>
                      <a:pt x="56" y="83"/>
                      <a:pt x="66" y="82"/>
                      <a:pt x="75" y="79"/>
                    </a:cubicBezTo>
                    <a:lnTo>
                      <a:pt x="75" y="79"/>
                    </a:lnTo>
                    <a:cubicBezTo>
                      <a:pt x="88" y="76"/>
                      <a:pt x="100" y="71"/>
                      <a:pt x="111" y="65"/>
                    </a:cubicBezTo>
                    <a:lnTo>
                      <a:pt x="111" y="64"/>
                    </a:lnTo>
                    <a:lnTo>
                      <a:pt x="111" y="64"/>
                    </a:lnTo>
                    <a:cubicBezTo>
                      <a:pt x="112" y="64"/>
                      <a:pt x="113" y="63"/>
                      <a:pt x="114" y="63"/>
                    </a:cubicBezTo>
                    <a:cubicBezTo>
                      <a:pt x="123" y="58"/>
                      <a:pt x="131" y="51"/>
                      <a:pt x="138" y="43"/>
                    </a:cubicBezTo>
                    <a:lnTo>
                      <a:pt x="138" y="43"/>
                    </a:lnTo>
                    <a:cubicBezTo>
                      <a:pt x="139" y="42"/>
                      <a:pt x="140" y="41"/>
                      <a:pt x="141" y="39"/>
                    </a:cubicBezTo>
                    <a:cubicBezTo>
                      <a:pt x="143" y="35"/>
                      <a:pt x="144" y="31"/>
                      <a:pt x="144" y="27"/>
                    </a:cubicBezTo>
                    <a:cubicBezTo>
                      <a:pt x="144" y="26"/>
                      <a:pt x="144" y="25"/>
                      <a:pt x="144" y="24"/>
                    </a:cubicBezTo>
                    <a:lnTo>
                      <a:pt x="144" y="24"/>
                    </a:lnTo>
                    <a:cubicBezTo>
                      <a:pt x="144" y="21"/>
                      <a:pt x="143" y="19"/>
                      <a:pt x="142" y="17"/>
                    </a:cubicBezTo>
                    <a:cubicBezTo>
                      <a:pt x="139" y="13"/>
                      <a:pt x="136" y="11"/>
                      <a:pt x="133" y="9"/>
                    </a:cubicBezTo>
                    <a:cubicBezTo>
                      <a:pt x="132" y="8"/>
                      <a:pt x="132" y="8"/>
                      <a:pt x="131" y="8"/>
                    </a:cubicBezTo>
                    <a:lnTo>
                      <a:pt x="131" y="8"/>
                    </a:lnTo>
                    <a:cubicBezTo>
                      <a:pt x="122" y="3"/>
                      <a:pt x="113" y="0"/>
                      <a:pt x="103" y="0"/>
                    </a:cubicBezTo>
                    <a:lnTo>
                      <a:pt x="103" y="0"/>
                    </a:lnTo>
                    <a:cubicBezTo>
                      <a:pt x="101" y="0"/>
                      <a:pt x="100" y="0"/>
                      <a:pt x="98" y="0"/>
                    </a:cubicBezTo>
                    <a:cubicBezTo>
                      <a:pt x="88" y="0"/>
                      <a:pt x="78" y="1"/>
                      <a:pt x="69" y="4"/>
                    </a:cubicBezTo>
                    <a:lnTo>
                      <a:pt x="69" y="4"/>
                    </a:lnTo>
                    <a:cubicBezTo>
                      <a:pt x="56" y="7"/>
                      <a:pt x="44" y="12"/>
                      <a:pt x="33" y="18"/>
                    </a:cubicBezTo>
                    <a:cubicBezTo>
                      <a:pt x="33" y="19"/>
                      <a:pt x="33" y="19"/>
                      <a:pt x="33" y="19"/>
                    </a:cubicBezTo>
                    <a:lnTo>
                      <a:pt x="33" y="19"/>
                    </a:lnTo>
                    <a:cubicBezTo>
                      <a:pt x="32" y="19"/>
                      <a:pt x="31" y="20"/>
                      <a:pt x="30" y="20"/>
                    </a:cubicBezTo>
                    <a:cubicBezTo>
                      <a:pt x="21" y="25"/>
                      <a:pt x="13" y="32"/>
                      <a:pt x="6" y="40"/>
                    </a:cubicBezTo>
                    <a:lnTo>
                      <a:pt x="6" y="40"/>
                    </a:lnTo>
                    <a:cubicBezTo>
                      <a:pt x="5" y="41"/>
                      <a:pt x="3" y="43"/>
                      <a:pt x="3" y="44"/>
                    </a:cubicBezTo>
                    <a:cubicBezTo>
                      <a:pt x="0" y="48"/>
                      <a:pt x="0" y="52"/>
                      <a:pt x="0" y="57"/>
                    </a:cubicBezTo>
                    <a:cubicBezTo>
                      <a:pt x="0" y="58"/>
                      <a:pt x="0" y="59"/>
                      <a:pt x="0" y="60"/>
                    </a:cubicBezTo>
                    <a:lnTo>
                      <a:pt x="0" y="60"/>
                    </a:lnTo>
                    <a:cubicBezTo>
                      <a:pt x="0" y="62"/>
                      <a:pt x="1" y="64"/>
                      <a:pt x="2" y="66"/>
                    </a:cubicBezTo>
                    <a:cubicBezTo>
                      <a:pt x="4" y="69"/>
                      <a:pt x="6" y="72"/>
                      <a:pt x="11" y="75"/>
                    </a:cubicBezTo>
                    <a:cubicBezTo>
                      <a:pt x="12" y="75"/>
                      <a:pt x="12" y="75"/>
                      <a:pt x="13" y="76"/>
                    </a:cubicBezTo>
                    <a:moveTo>
                      <a:pt x="16" y="41"/>
                    </a:moveTo>
                    <a:lnTo>
                      <a:pt x="16" y="41"/>
                    </a:lnTo>
                    <a:cubicBezTo>
                      <a:pt x="22" y="35"/>
                      <a:pt x="30" y="29"/>
                      <a:pt x="37" y="24"/>
                    </a:cubicBezTo>
                    <a:cubicBezTo>
                      <a:pt x="38" y="24"/>
                      <a:pt x="39" y="24"/>
                      <a:pt x="40" y="23"/>
                    </a:cubicBezTo>
                    <a:lnTo>
                      <a:pt x="40" y="23"/>
                    </a:lnTo>
                    <a:cubicBezTo>
                      <a:pt x="40" y="23"/>
                      <a:pt x="41" y="23"/>
                      <a:pt x="41" y="22"/>
                    </a:cubicBezTo>
                    <a:cubicBezTo>
                      <a:pt x="51" y="17"/>
                      <a:pt x="61" y="13"/>
                      <a:pt x="71" y="10"/>
                    </a:cubicBezTo>
                    <a:lnTo>
                      <a:pt x="71" y="10"/>
                    </a:lnTo>
                    <a:cubicBezTo>
                      <a:pt x="80" y="7"/>
                      <a:pt x="88" y="6"/>
                      <a:pt x="97" y="6"/>
                    </a:cubicBezTo>
                    <a:cubicBezTo>
                      <a:pt x="98" y="6"/>
                      <a:pt x="99" y="6"/>
                      <a:pt x="100" y="6"/>
                    </a:cubicBezTo>
                    <a:lnTo>
                      <a:pt x="100" y="6"/>
                    </a:lnTo>
                    <a:cubicBezTo>
                      <a:pt x="108" y="6"/>
                      <a:pt x="116" y="8"/>
                      <a:pt x="123" y="12"/>
                    </a:cubicBezTo>
                    <a:lnTo>
                      <a:pt x="123" y="12"/>
                    </a:lnTo>
                    <a:cubicBezTo>
                      <a:pt x="124" y="12"/>
                      <a:pt x="124" y="12"/>
                      <a:pt x="125" y="13"/>
                    </a:cubicBezTo>
                    <a:cubicBezTo>
                      <a:pt x="128" y="14"/>
                      <a:pt x="130" y="17"/>
                      <a:pt x="132" y="20"/>
                    </a:cubicBezTo>
                    <a:cubicBezTo>
                      <a:pt x="133" y="21"/>
                      <a:pt x="133" y="23"/>
                      <a:pt x="134" y="25"/>
                    </a:cubicBezTo>
                    <a:lnTo>
                      <a:pt x="134" y="25"/>
                    </a:lnTo>
                    <a:cubicBezTo>
                      <a:pt x="134" y="26"/>
                      <a:pt x="134" y="26"/>
                      <a:pt x="134" y="27"/>
                    </a:cubicBezTo>
                    <a:cubicBezTo>
                      <a:pt x="134" y="30"/>
                      <a:pt x="133" y="34"/>
                      <a:pt x="131" y="37"/>
                    </a:cubicBezTo>
                    <a:cubicBezTo>
                      <a:pt x="130" y="39"/>
                      <a:pt x="129" y="40"/>
                      <a:pt x="127" y="42"/>
                    </a:cubicBezTo>
                    <a:lnTo>
                      <a:pt x="127" y="42"/>
                    </a:lnTo>
                    <a:cubicBezTo>
                      <a:pt x="121" y="48"/>
                      <a:pt x="114" y="54"/>
                      <a:pt x="106" y="59"/>
                    </a:cubicBezTo>
                    <a:cubicBezTo>
                      <a:pt x="106" y="59"/>
                      <a:pt x="105" y="60"/>
                      <a:pt x="104" y="60"/>
                    </a:cubicBezTo>
                    <a:lnTo>
                      <a:pt x="104" y="60"/>
                    </a:lnTo>
                    <a:lnTo>
                      <a:pt x="103" y="60"/>
                    </a:lnTo>
                    <a:cubicBezTo>
                      <a:pt x="94" y="66"/>
                      <a:pt x="83" y="70"/>
                      <a:pt x="72" y="73"/>
                    </a:cubicBezTo>
                    <a:lnTo>
                      <a:pt x="72" y="73"/>
                    </a:lnTo>
                    <a:cubicBezTo>
                      <a:pt x="64" y="76"/>
                      <a:pt x="56" y="77"/>
                      <a:pt x="47" y="77"/>
                    </a:cubicBezTo>
                    <a:cubicBezTo>
                      <a:pt x="46" y="77"/>
                      <a:pt x="45" y="77"/>
                      <a:pt x="44" y="77"/>
                    </a:cubicBezTo>
                    <a:lnTo>
                      <a:pt x="44" y="77"/>
                    </a:lnTo>
                    <a:cubicBezTo>
                      <a:pt x="36" y="77"/>
                      <a:pt x="28" y="75"/>
                      <a:pt x="21" y="71"/>
                    </a:cubicBezTo>
                    <a:lnTo>
                      <a:pt x="21" y="71"/>
                    </a:lnTo>
                    <a:cubicBezTo>
                      <a:pt x="20" y="71"/>
                      <a:pt x="20" y="70"/>
                      <a:pt x="19" y="70"/>
                    </a:cubicBezTo>
                    <a:cubicBezTo>
                      <a:pt x="16" y="68"/>
                      <a:pt x="14" y="66"/>
                      <a:pt x="12" y="63"/>
                    </a:cubicBezTo>
                    <a:cubicBezTo>
                      <a:pt x="11" y="62"/>
                      <a:pt x="10" y="60"/>
                      <a:pt x="10" y="58"/>
                    </a:cubicBezTo>
                    <a:lnTo>
                      <a:pt x="10" y="58"/>
                    </a:lnTo>
                    <a:cubicBezTo>
                      <a:pt x="10" y="57"/>
                      <a:pt x="10" y="57"/>
                      <a:pt x="10" y="57"/>
                    </a:cubicBezTo>
                    <a:cubicBezTo>
                      <a:pt x="10" y="53"/>
                      <a:pt x="11" y="49"/>
                      <a:pt x="13" y="46"/>
                    </a:cubicBezTo>
                    <a:cubicBezTo>
                      <a:pt x="14" y="44"/>
                      <a:pt x="15" y="43"/>
                      <a:pt x="16" y="4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" name="Google Shape;876;p30">
                <a:extLst>
                  <a:ext uri="{FF2B5EF4-FFF2-40B4-BE49-F238E27FC236}">
                    <a16:creationId xmlns:a16="http://schemas.microsoft.com/office/drawing/2014/main" id="{952FDA1E-8D05-93F2-59F4-DDCD00738ACE}"/>
                  </a:ext>
                </a:extLst>
              </p:cNvPr>
              <p:cNvSpPr/>
              <p:nvPr/>
            </p:nvSpPr>
            <p:spPr>
              <a:xfrm>
                <a:off x="8287335" y="2809428"/>
                <a:ext cx="44640" cy="31320"/>
              </a:xfrm>
              <a:custGeom>
                <a:avLst/>
                <a:gdLst/>
                <a:ahLst/>
                <a:cxnLst/>
                <a:rect l="l" t="t" r="r" b="b"/>
                <a:pathLst>
                  <a:path w="124" h="87" extrusionOk="0">
                    <a:moveTo>
                      <a:pt x="91" y="0"/>
                    </a:moveTo>
                    <a:lnTo>
                      <a:pt x="84" y="4"/>
                    </a:lnTo>
                    <a:lnTo>
                      <a:pt x="108" y="19"/>
                    </a:lnTo>
                    <a:lnTo>
                      <a:pt x="0" y="81"/>
                    </a:lnTo>
                    <a:lnTo>
                      <a:pt x="7" y="86"/>
                    </a:lnTo>
                    <a:lnTo>
                      <a:pt x="123" y="18"/>
                    </a:lnTo>
                    <a:lnTo>
                      <a:pt x="9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2" name="Google Shape;877;p30">
                <a:extLst>
                  <a:ext uri="{FF2B5EF4-FFF2-40B4-BE49-F238E27FC236}">
                    <a16:creationId xmlns:a16="http://schemas.microsoft.com/office/drawing/2014/main" id="{6FC6E104-A327-E284-04F9-39807CFD7360}"/>
                  </a:ext>
                </a:extLst>
              </p:cNvPr>
              <p:cNvSpPr/>
              <p:nvPr/>
            </p:nvSpPr>
            <p:spPr>
              <a:xfrm>
                <a:off x="8308215" y="2826708"/>
                <a:ext cx="52200" cy="30240"/>
              </a:xfrm>
              <a:custGeom>
                <a:avLst/>
                <a:gdLst/>
                <a:ahLst/>
                <a:cxnLst/>
                <a:rect l="l" t="t" r="r" b="b"/>
                <a:pathLst>
                  <a:path w="145" h="84" extrusionOk="0">
                    <a:moveTo>
                      <a:pt x="131" y="7"/>
                    </a:moveTo>
                    <a:lnTo>
                      <a:pt x="131" y="7"/>
                    </a:lnTo>
                    <a:cubicBezTo>
                      <a:pt x="122" y="3"/>
                      <a:pt x="113" y="0"/>
                      <a:pt x="103" y="0"/>
                    </a:cubicBezTo>
                    <a:lnTo>
                      <a:pt x="103" y="0"/>
                    </a:lnTo>
                    <a:cubicBezTo>
                      <a:pt x="101" y="0"/>
                      <a:pt x="100" y="0"/>
                      <a:pt x="98" y="0"/>
                    </a:cubicBezTo>
                    <a:cubicBezTo>
                      <a:pt x="88" y="0"/>
                      <a:pt x="78" y="1"/>
                      <a:pt x="69" y="4"/>
                    </a:cubicBezTo>
                    <a:lnTo>
                      <a:pt x="69" y="4"/>
                    </a:lnTo>
                    <a:cubicBezTo>
                      <a:pt x="57" y="7"/>
                      <a:pt x="45" y="12"/>
                      <a:pt x="34" y="18"/>
                    </a:cubicBezTo>
                    <a:cubicBezTo>
                      <a:pt x="33" y="18"/>
                      <a:pt x="33" y="18"/>
                      <a:pt x="33" y="19"/>
                    </a:cubicBezTo>
                    <a:lnTo>
                      <a:pt x="33" y="19"/>
                    </a:lnTo>
                    <a:cubicBezTo>
                      <a:pt x="32" y="19"/>
                      <a:pt x="31" y="20"/>
                      <a:pt x="30" y="20"/>
                    </a:cubicBezTo>
                    <a:cubicBezTo>
                      <a:pt x="21" y="25"/>
                      <a:pt x="13" y="32"/>
                      <a:pt x="6" y="40"/>
                    </a:cubicBezTo>
                    <a:lnTo>
                      <a:pt x="6" y="40"/>
                    </a:lnTo>
                    <a:cubicBezTo>
                      <a:pt x="5" y="41"/>
                      <a:pt x="3" y="43"/>
                      <a:pt x="3" y="44"/>
                    </a:cubicBezTo>
                    <a:cubicBezTo>
                      <a:pt x="0" y="48"/>
                      <a:pt x="0" y="52"/>
                      <a:pt x="0" y="57"/>
                    </a:cubicBezTo>
                    <a:cubicBezTo>
                      <a:pt x="0" y="58"/>
                      <a:pt x="0" y="58"/>
                      <a:pt x="0" y="59"/>
                    </a:cubicBezTo>
                    <a:lnTo>
                      <a:pt x="0" y="59"/>
                    </a:lnTo>
                    <a:cubicBezTo>
                      <a:pt x="0" y="62"/>
                      <a:pt x="1" y="64"/>
                      <a:pt x="2" y="65"/>
                    </a:cubicBezTo>
                    <a:cubicBezTo>
                      <a:pt x="5" y="69"/>
                      <a:pt x="8" y="72"/>
                      <a:pt x="11" y="74"/>
                    </a:cubicBezTo>
                    <a:cubicBezTo>
                      <a:pt x="12" y="75"/>
                      <a:pt x="13" y="75"/>
                      <a:pt x="13" y="75"/>
                    </a:cubicBezTo>
                    <a:lnTo>
                      <a:pt x="13" y="75"/>
                    </a:lnTo>
                    <a:cubicBezTo>
                      <a:pt x="22" y="80"/>
                      <a:pt x="31" y="83"/>
                      <a:pt x="41" y="83"/>
                    </a:cubicBezTo>
                    <a:lnTo>
                      <a:pt x="41" y="83"/>
                    </a:lnTo>
                    <a:cubicBezTo>
                      <a:pt x="43" y="83"/>
                      <a:pt x="45" y="83"/>
                      <a:pt x="47" y="83"/>
                    </a:cubicBezTo>
                    <a:cubicBezTo>
                      <a:pt x="56" y="83"/>
                      <a:pt x="66" y="82"/>
                      <a:pt x="75" y="79"/>
                    </a:cubicBezTo>
                    <a:lnTo>
                      <a:pt x="75" y="79"/>
                    </a:lnTo>
                    <a:cubicBezTo>
                      <a:pt x="88" y="76"/>
                      <a:pt x="100" y="71"/>
                      <a:pt x="111" y="64"/>
                    </a:cubicBezTo>
                    <a:lnTo>
                      <a:pt x="111" y="64"/>
                    </a:lnTo>
                    <a:lnTo>
                      <a:pt x="111" y="64"/>
                    </a:lnTo>
                    <a:cubicBezTo>
                      <a:pt x="112" y="64"/>
                      <a:pt x="113" y="63"/>
                      <a:pt x="114" y="63"/>
                    </a:cubicBezTo>
                    <a:cubicBezTo>
                      <a:pt x="123" y="57"/>
                      <a:pt x="131" y="51"/>
                      <a:pt x="138" y="43"/>
                    </a:cubicBezTo>
                    <a:lnTo>
                      <a:pt x="138" y="43"/>
                    </a:lnTo>
                    <a:cubicBezTo>
                      <a:pt x="139" y="42"/>
                      <a:pt x="140" y="40"/>
                      <a:pt x="141" y="39"/>
                    </a:cubicBezTo>
                    <a:cubicBezTo>
                      <a:pt x="143" y="35"/>
                      <a:pt x="144" y="31"/>
                      <a:pt x="144" y="26"/>
                    </a:cubicBezTo>
                    <a:cubicBezTo>
                      <a:pt x="144" y="25"/>
                      <a:pt x="144" y="24"/>
                      <a:pt x="144" y="23"/>
                    </a:cubicBezTo>
                    <a:lnTo>
                      <a:pt x="144" y="23"/>
                    </a:lnTo>
                    <a:cubicBezTo>
                      <a:pt x="144" y="21"/>
                      <a:pt x="143" y="19"/>
                      <a:pt x="142" y="17"/>
                    </a:cubicBezTo>
                    <a:cubicBezTo>
                      <a:pt x="140" y="14"/>
                      <a:pt x="137" y="10"/>
                      <a:pt x="133" y="8"/>
                    </a:cubicBezTo>
                    <a:cubicBezTo>
                      <a:pt x="132" y="7"/>
                      <a:pt x="132" y="8"/>
                      <a:pt x="131" y="7"/>
                    </a:cubicBezTo>
                    <a:moveTo>
                      <a:pt x="128" y="42"/>
                    </a:moveTo>
                    <a:lnTo>
                      <a:pt x="128" y="42"/>
                    </a:lnTo>
                    <a:cubicBezTo>
                      <a:pt x="122" y="48"/>
                      <a:pt x="114" y="53"/>
                      <a:pt x="107" y="58"/>
                    </a:cubicBezTo>
                    <a:cubicBezTo>
                      <a:pt x="105" y="58"/>
                      <a:pt x="105" y="59"/>
                      <a:pt x="104" y="60"/>
                    </a:cubicBezTo>
                    <a:lnTo>
                      <a:pt x="104" y="60"/>
                    </a:lnTo>
                    <a:lnTo>
                      <a:pt x="103" y="60"/>
                    </a:lnTo>
                    <a:cubicBezTo>
                      <a:pt x="94" y="66"/>
                      <a:pt x="83" y="70"/>
                      <a:pt x="73" y="73"/>
                    </a:cubicBezTo>
                    <a:lnTo>
                      <a:pt x="73" y="73"/>
                    </a:lnTo>
                    <a:cubicBezTo>
                      <a:pt x="64" y="76"/>
                      <a:pt x="56" y="77"/>
                      <a:pt x="47" y="77"/>
                    </a:cubicBezTo>
                    <a:cubicBezTo>
                      <a:pt x="46" y="77"/>
                      <a:pt x="45" y="77"/>
                      <a:pt x="44" y="77"/>
                    </a:cubicBezTo>
                    <a:lnTo>
                      <a:pt x="44" y="77"/>
                    </a:lnTo>
                    <a:cubicBezTo>
                      <a:pt x="36" y="77"/>
                      <a:pt x="28" y="75"/>
                      <a:pt x="21" y="71"/>
                    </a:cubicBezTo>
                    <a:lnTo>
                      <a:pt x="21" y="71"/>
                    </a:lnTo>
                    <a:cubicBezTo>
                      <a:pt x="20" y="71"/>
                      <a:pt x="20" y="70"/>
                      <a:pt x="19" y="70"/>
                    </a:cubicBezTo>
                    <a:cubicBezTo>
                      <a:pt x="16" y="68"/>
                      <a:pt x="14" y="66"/>
                      <a:pt x="12" y="63"/>
                    </a:cubicBezTo>
                    <a:cubicBezTo>
                      <a:pt x="11" y="62"/>
                      <a:pt x="11" y="60"/>
                      <a:pt x="10" y="58"/>
                    </a:cubicBezTo>
                    <a:lnTo>
                      <a:pt x="10" y="58"/>
                    </a:lnTo>
                    <a:cubicBezTo>
                      <a:pt x="10" y="57"/>
                      <a:pt x="10" y="57"/>
                      <a:pt x="10" y="57"/>
                    </a:cubicBezTo>
                    <a:cubicBezTo>
                      <a:pt x="10" y="53"/>
                      <a:pt x="11" y="49"/>
                      <a:pt x="13" y="46"/>
                    </a:cubicBezTo>
                    <a:cubicBezTo>
                      <a:pt x="14" y="44"/>
                      <a:pt x="15" y="43"/>
                      <a:pt x="17" y="41"/>
                    </a:cubicBezTo>
                    <a:lnTo>
                      <a:pt x="17" y="41"/>
                    </a:lnTo>
                    <a:cubicBezTo>
                      <a:pt x="23" y="35"/>
                      <a:pt x="28" y="28"/>
                      <a:pt x="37" y="25"/>
                    </a:cubicBezTo>
                    <a:cubicBezTo>
                      <a:pt x="38" y="24"/>
                      <a:pt x="39" y="24"/>
                      <a:pt x="40" y="23"/>
                    </a:cubicBezTo>
                    <a:lnTo>
                      <a:pt x="40" y="23"/>
                    </a:lnTo>
                    <a:lnTo>
                      <a:pt x="41" y="23"/>
                    </a:lnTo>
                    <a:cubicBezTo>
                      <a:pt x="50" y="17"/>
                      <a:pt x="61" y="13"/>
                      <a:pt x="72" y="10"/>
                    </a:cubicBezTo>
                    <a:lnTo>
                      <a:pt x="72" y="10"/>
                    </a:lnTo>
                    <a:cubicBezTo>
                      <a:pt x="80" y="7"/>
                      <a:pt x="88" y="6"/>
                      <a:pt x="97" y="6"/>
                    </a:cubicBezTo>
                    <a:cubicBezTo>
                      <a:pt x="98" y="6"/>
                      <a:pt x="99" y="6"/>
                      <a:pt x="100" y="6"/>
                    </a:cubicBezTo>
                    <a:lnTo>
                      <a:pt x="100" y="6"/>
                    </a:lnTo>
                    <a:cubicBezTo>
                      <a:pt x="108" y="6"/>
                      <a:pt x="116" y="8"/>
                      <a:pt x="123" y="12"/>
                    </a:cubicBezTo>
                    <a:lnTo>
                      <a:pt x="123" y="12"/>
                    </a:lnTo>
                    <a:cubicBezTo>
                      <a:pt x="124" y="12"/>
                      <a:pt x="124" y="12"/>
                      <a:pt x="125" y="13"/>
                    </a:cubicBezTo>
                    <a:cubicBezTo>
                      <a:pt x="128" y="14"/>
                      <a:pt x="130" y="17"/>
                      <a:pt x="132" y="20"/>
                    </a:cubicBezTo>
                    <a:cubicBezTo>
                      <a:pt x="133" y="22"/>
                      <a:pt x="133" y="24"/>
                      <a:pt x="134" y="25"/>
                    </a:cubicBezTo>
                    <a:lnTo>
                      <a:pt x="134" y="25"/>
                    </a:lnTo>
                    <a:cubicBezTo>
                      <a:pt x="134" y="26"/>
                      <a:pt x="134" y="26"/>
                      <a:pt x="134" y="26"/>
                    </a:cubicBezTo>
                    <a:cubicBezTo>
                      <a:pt x="134" y="30"/>
                      <a:pt x="133" y="34"/>
                      <a:pt x="131" y="37"/>
                    </a:cubicBezTo>
                    <a:cubicBezTo>
                      <a:pt x="130" y="39"/>
                      <a:pt x="129" y="40"/>
                      <a:pt x="128" y="4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" name="Google Shape;878;p30">
                <a:extLst>
                  <a:ext uri="{FF2B5EF4-FFF2-40B4-BE49-F238E27FC236}">
                    <a16:creationId xmlns:a16="http://schemas.microsoft.com/office/drawing/2014/main" id="{9A449740-9E2B-60E6-AA8F-85AFE7F0E11B}"/>
                  </a:ext>
                </a:extLst>
              </p:cNvPr>
              <p:cNvSpPr/>
              <p:nvPr/>
            </p:nvSpPr>
            <p:spPr>
              <a:xfrm>
                <a:off x="7632135" y="2519268"/>
                <a:ext cx="52560" cy="30240"/>
              </a:xfrm>
              <a:custGeom>
                <a:avLst/>
                <a:gdLst/>
                <a:ahLst/>
                <a:cxnLst/>
                <a:rect l="l" t="t" r="r" b="b"/>
                <a:pathLst>
                  <a:path w="146" h="84" extrusionOk="0">
                    <a:moveTo>
                      <a:pt x="14" y="75"/>
                    </a:moveTo>
                    <a:lnTo>
                      <a:pt x="14" y="75"/>
                    </a:lnTo>
                    <a:cubicBezTo>
                      <a:pt x="22" y="80"/>
                      <a:pt x="32" y="83"/>
                      <a:pt x="41" y="83"/>
                    </a:cubicBezTo>
                    <a:lnTo>
                      <a:pt x="41" y="83"/>
                    </a:lnTo>
                    <a:cubicBezTo>
                      <a:pt x="43" y="83"/>
                      <a:pt x="45" y="83"/>
                      <a:pt x="47" y="83"/>
                    </a:cubicBezTo>
                    <a:cubicBezTo>
                      <a:pt x="57" y="83"/>
                      <a:pt x="66" y="82"/>
                      <a:pt x="76" y="79"/>
                    </a:cubicBezTo>
                    <a:lnTo>
                      <a:pt x="76" y="79"/>
                    </a:lnTo>
                    <a:cubicBezTo>
                      <a:pt x="88" y="76"/>
                      <a:pt x="100" y="71"/>
                      <a:pt x="111" y="64"/>
                    </a:cubicBezTo>
                    <a:cubicBezTo>
                      <a:pt x="112" y="64"/>
                      <a:pt x="112" y="64"/>
                      <a:pt x="112" y="64"/>
                    </a:cubicBezTo>
                    <a:lnTo>
                      <a:pt x="112" y="64"/>
                    </a:lnTo>
                    <a:cubicBezTo>
                      <a:pt x="113" y="64"/>
                      <a:pt x="114" y="63"/>
                      <a:pt x="115" y="62"/>
                    </a:cubicBezTo>
                    <a:cubicBezTo>
                      <a:pt x="124" y="57"/>
                      <a:pt x="132" y="51"/>
                      <a:pt x="138" y="43"/>
                    </a:cubicBezTo>
                    <a:lnTo>
                      <a:pt x="138" y="43"/>
                    </a:lnTo>
                    <a:cubicBezTo>
                      <a:pt x="140" y="42"/>
                      <a:pt x="141" y="40"/>
                      <a:pt x="142" y="39"/>
                    </a:cubicBezTo>
                    <a:cubicBezTo>
                      <a:pt x="144" y="35"/>
                      <a:pt x="145" y="31"/>
                      <a:pt x="145" y="26"/>
                    </a:cubicBezTo>
                    <a:cubicBezTo>
                      <a:pt x="145" y="25"/>
                      <a:pt x="145" y="24"/>
                      <a:pt x="145" y="23"/>
                    </a:cubicBezTo>
                    <a:lnTo>
                      <a:pt x="145" y="23"/>
                    </a:lnTo>
                    <a:cubicBezTo>
                      <a:pt x="144" y="21"/>
                      <a:pt x="143" y="19"/>
                      <a:pt x="142" y="17"/>
                    </a:cubicBezTo>
                    <a:cubicBezTo>
                      <a:pt x="140" y="14"/>
                      <a:pt x="137" y="10"/>
                      <a:pt x="133" y="8"/>
                    </a:cubicBezTo>
                    <a:cubicBezTo>
                      <a:pt x="133" y="8"/>
                      <a:pt x="132" y="8"/>
                      <a:pt x="131" y="7"/>
                    </a:cubicBezTo>
                    <a:lnTo>
                      <a:pt x="131" y="7"/>
                    </a:lnTo>
                    <a:cubicBezTo>
                      <a:pt x="123" y="3"/>
                      <a:pt x="113" y="0"/>
                      <a:pt x="104" y="0"/>
                    </a:cubicBezTo>
                    <a:lnTo>
                      <a:pt x="104" y="0"/>
                    </a:lnTo>
                    <a:cubicBezTo>
                      <a:pt x="102" y="0"/>
                      <a:pt x="100" y="0"/>
                      <a:pt x="98" y="0"/>
                    </a:cubicBezTo>
                    <a:cubicBezTo>
                      <a:pt x="88" y="0"/>
                      <a:pt x="79" y="1"/>
                      <a:pt x="69" y="3"/>
                    </a:cubicBezTo>
                    <a:lnTo>
                      <a:pt x="69" y="3"/>
                    </a:lnTo>
                    <a:cubicBezTo>
                      <a:pt x="57" y="7"/>
                      <a:pt x="45" y="12"/>
                      <a:pt x="34" y="18"/>
                    </a:cubicBezTo>
                    <a:cubicBezTo>
                      <a:pt x="34" y="18"/>
                      <a:pt x="33" y="18"/>
                      <a:pt x="33" y="19"/>
                    </a:cubicBezTo>
                    <a:lnTo>
                      <a:pt x="33" y="19"/>
                    </a:lnTo>
                    <a:cubicBezTo>
                      <a:pt x="32" y="19"/>
                      <a:pt x="31" y="20"/>
                      <a:pt x="30" y="20"/>
                    </a:cubicBezTo>
                    <a:cubicBezTo>
                      <a:pt x="22" y="25"/>
                      <a:pt x="14" y="32"/>
                      <a:pt x="7" y="39"/>
                    </a:cubicBezTo>
                    <a:lnTo>
                      <a:pt x="7" y="39"/>
                    </a:lnTo>
                    <a:cubicBezTo>
                      <a:pt x="5" y="41"/>
                      <a:pt x="4" y="43"/>
                      <a:pt x="3" y="45"/>
                    </a:cubicBezTo>
                    <a:cubicBezTo>
                      <a:pt x="1" y="48"/>
                      <a:pt x="0" y="51"/>
                      <a:pt x="0" y="55"/>
                    </a:cubicBezTo>
                    <a:cubicBezTo>
                      <a:pt x="0" y="59"/>
                      <a:pt x="1" y="63"/>
                      <a:pt x="3" y="66"/>
                    </a:cubicBezTo>
                    <a:cubicBezTo>
                      <a:pt x="5" y="69"/>
                      <a:pt x="8" y="72"/>
                      <a:pt x="11" y="74"/>
                    </a:cubicBezTo>
                    <a:cubicBezTo>
                      <a:pt x="12" y="74"/>
                      <a:pt x="13" y="75"/>
                      <a:pt x="14" y="75"/>
                    </a:cubicBezTo>
                    <a:moveTo>
                      <a:pt x="17" y="41"/>
                    </a:moveTo>
                    <a:lnTo>
                      <a:pt x="17" y="41"/>
                    </a:lnTo>
                    <a:cubicBezTo>
                      <a:pt x="23" y="34"/>
                      <a:pt x="30" y="29"/>
                      <a:pt x="38" y="24"/>
                    </a:cubicBezTo>
                    <a:cubicBezTo>
                      <a:pt x="39" y="24"/>
                      <a:pt x="40" y="23"/>
                      <a:pt x="41" y="23"/>
                    </a:cubicBezTo>
                    <a:lnTo>
                      <a:pt x="41" y="23"/>
                    </a:lnTo>
                    <a:lnTo>
                      <a:pt x="41" y="22"/>
                    </a:lnTo>
                    <a:cubicBezTo>
                      <a:pt x="51" y="17"/>
                      <a:pt x="61" y="12"/>
                      <a:pt x="72" y="9"/>
                    </a:cubicBezTo>
                    <a:lnTo>
                      <a:pt x="72" y="9"/>
                    </a:lnTo>
                    <a:cubicBezTo>
                      <a:pt x="80" y="7"/>
                      <a:pt x="89" y="6"/>
                      <a:pt x="98" y="6"/>
                    </a:cubicBezTo>
                    <a:cubicBezTo>
                      <a:pt x="99" y="6"/>
                      <a:pt x="100" y="6"/>
                      <a:pt x="101" y="6"/>
                    </a:cubicBezTo>
                    <a:lnTo>
                      <a:pt x="101" y="6"/>
                    </a:lnTo>
                    <a:cubicBezTo>
                      <a:pt x="109" y="6"/>
                      <a:pt x="117" y="8"/>
                      <a:pt x="124" y="12"/>
                    </a:cubicBezTo>
                    <a:lnTo>
                      <a:pt x="124" y="12"/>
                    </a:lnTo>
                    <a:lnTo>
                      <a:pt x="125" y="12"/>
                    </a:lnTo>
                    <a:cubicBezTo>
                      <a:pt x="128" y="14"/>
                      <a:pt x="131" y="17"/>
                      <a:pt x="132" y="19"/>
                    </a:cubicBezTo>
                    <a:cubicBezTo>
                      <a:pt x="133" y="21"/>
                      <a:pt x="134" y="23"/>
                      <a:pt x="134" y="25"/>
                    </a:cubicBezTo>
                    <a:lnTo>
                      <a:pt x="134" y="25"/>
                    </a:lnTo>
                    <a:lnTo>
                      <a:pt x="134" y="26"/>
                    </a:lnTo>
                    <a:cubicBezTo>
                      <a:pt x="134" y="30"/>
                      <a:pt x="133" y="34"/>
                      <a:pt x="132" y="37"/>
                    </a:cubicBezTo>
                    <a:cubicBezTo>
                      <a:pt x="131" y="39"/>
                      <a:pt x="129" y="40"/>
                      <a:pt x="128" y="41"/>
                    </a:cubicBezTo>
                    <a:lnTo>
                      <a:pt x="128" y="41"/>
                    </a:lnTo>
                    <a:cubicBezTo>
                      <a:pt x="122" y="48"/>
                      <a:pt x="115" y="53"/>
                      <a:pt x="107" y="58"/>
                    </a:cubicBezTo>
                    <a:cubicBezTo>
                      <a:pt x="106" y="59"/>
                      <a:pt x="106" y="59"/>
                      <a:pt x="105" y="60"/>
                    </a:cubicBezTo>
                    <a:lnTo>
                      <a:pt x="105" y="60"/>
                    </a:lnTo>
                    <a:cubicBezTo>
                      <a:pt x="104" y="60"/>
                      <a:pt x="104" y="60"/>
                      <a:pt x="103" y="60"/>
                    </a:cubicBezTo>
                    <a:cubicBezTo>
                      <a:pt x="94" y="66"/>
                      <a:pt x="84" y="70"/>
                      <a:pt x="73" y="73"/>
                    </a:cubicBezTo>
                    <a:lnTo>
                      <a:pt x="73" y="73"/>
                    </a:lnTo>
                    <a:cubicBezTo>
                      <a:pt x="65" y="76"/>
                      <a:pt x="56" y="77"/>
                      <a:pt x="48" y="77"/>
                    </a:cubicBezTo>
                    <a:cubicBezTo>
                      <a:pt x="47" y="77"/>
                      <a:pt x="45" y="77"/>
                      <a:pt x="44" y="77"/>
                    </a:cubicBezTo>
                    <a:lnTo>
                      <a:pt x="44" y="77"/>
                    </a:lnTo>
                    <a:cubicBezTo>
                      <a:pt x="36" y="77"/>
                      <a:pt x="28" y="75"/>
                      <a:pt x="21" y="71"/>
                    </a:cubicBezTo>
                    <a:lnTo>
                      <a:pt x="21" y="71"/>
                    </a:lnTo>
                    <a:lnTo>
                      <a:pt x="20" y="70"/>
                    </a:lnTo>
                    <a:cubicBezTo>
                      <a:pt x="17" y="68"/>
                      <a:pt x="15" y="66"/>
                      <a:pt x="13" y="63"/>
                    </a:cubicBezTo>
                    <a:cubicBezTo>
                      <a:pt x="12" y="61"/>
                      <a:pt x="11" y="59"/>
                      <a:pt x="11" y="58"/>
                    </a:cubicBezTo>
                    <a:lnTo>
                      <a:pt x="11" y="58"/>
                    </a:lnTo>
                    <a:cubicBezTo>
                      <a:pt x="11" y="57"/>
                      <a:pt x="11" y="56"/>
                      <a:pt x="11" y="56"/>
                    </a:cubicBezTo>
                    <a:cubicBezTo>
                      <a:pt x="11" y="52"/>
                      <a:pt x="12" y="49"/>
                      <a:pt x="14" y="45"/>
                    </a:cubicBezTo>
                    <a:cubicBezTo>
                      <a:pt x="14" y="44"/>
                      <a:pt x="16" y="42"/>
                      <a:pt x="17" y="4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" name="Google Shape;879;p30">
                <a:extLst>
                  <a:ext uri="{FF2B5EF4-FFF2-40B4-BE49-F238E27FC236}">
                    <a16:creationId xmlns:a16="http://schemas.microsoft.com/office/drawing/2014/main" id="{58D3BB93-26AF-B559-1D78-9A74C8579112}"/>
                  </a:ext>
                </a:extLst>
              </p:cNvPr>
              <p:cNvSpPr/>
              <p:nvPr/>
            </p:nvSpPr>
            <p:spPr>
              <a:xfrm>
                <a:off x="7663455" y="2532228"/>
                <a:ext cx="45000" cy="30960"/>
              </a:xfrm>
              <a:custGeom>
                <a:avLst/>
                <a:gdLst/>
                <a:ahLst/>
                <a:cxnLst/>
                <a:rect l="l" t="t" r="r" b="b"/>
                <a:pathLst>
                  <a:path w="125" h="86" extrusionOk="0">
                    <a:moveTo>
                      <a:pt x="0" y="81"/>
                    </a:moveTo>
                    <a:lnTo>
                      <a:pt x="8" y="85"/>
                    </a:lnTo>
                    <a:lnTo>
                      <a:pt x="124" y="18"/>
                    </a:lnTo>
                    <a:lnTo>
                      <a:pt x="92" y="0"/>
                    </a:lnTo>
                    <a:lnTo>
                      <a:pt x="84" y="4"/>
                    </a:lnTo>
                    <a:lnTo>
                      <a:pt x="109" y="18"/>
                    </a:lnTo>
                    <a:lnTo>
                      <a:pt x="0" y="8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5" name="Google Shape;880;p30">
                <a:extLst>
                  <a:ext uri="{FF2B5EF4-FFF2-40B4-BE49-F238E27FC236}">
                    <a16:creationId xmlns:a16="http://schemas.microsoft.com/office/drawing/2014/main" id="{BFD25C0E-5552-19A1-DA3A-760BCEB63B60}"/>
                  </a:ext>
                </a:extLst>
              </p:cNvPr>
              <p:cNvSpPr/>
              <p:nvPr/>
            </p:nvSpPr>
            <p:spPr>
              <a:xfrm>
                <a:off x="7681815" y="2542667"/>
                <a:ext cx="45000" cy="31320"/>
              </a:xfrm>
              <a:custGeom>
                <a:avLst/>
                <a:gdLst/>
                <a:ahLst/>
                <a:cxnLst/>
                <a:rect l="l" t="t" r="r" b="b"/>
                <a:pathLst>
                  <a:path w="125" h="87" extrusionOk="0">
                    <a:moveTo>
                      <a:pt x="7" y="86"/>
                    </a:moveTo>
                    <a:lnTo>
                      <a:pt x="124" y="18"/>
                    </a:lnTo>
                    <a:lnTo>
                      <a:pt x="92" y="0"/>
                    </a:lnTo>
                    <a:lnTo>
                      <a:pt x="84" y="4"/>
                    </a:lnTo>
                    <a:lnTo>
                      <a:pt x="109" y="19"/>
                    </a:lnTo>
                    <a:lnTo>
                      <a:pt x="0" y="81"/>
                    </a:lnTo>
                    <a:lnTo>
                      <a:pt x="7" y="86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6" name="Google Shape;881;p30">
                <a:extLst>
                  <a:ext uri="{FF2B5EF4-FFF2-40B4-BE49-F238E27FC236}">
                    <a16:creationId xmlns:a16="http://schemas.microsoft.com/office/drawing/2014/main" id="{35971147-FB94-D1DD-8CD3-75A8B3F96F3A}"/>
                  </a:ext>
                </a:extLst>
              </p:cNvPr>
              <p:cNvSpPr/>
              <p:nvPr/>
            </p:nvSpPr>
            <p:spPr>
              <a:xfrm>
                <a:off x="7702695" y="2559588"/>
                <a:ext cx="52560" cy="30600"/>
              </a:xfrm>
              <a:custGeom>
                <a:avLst/>
                <a:gdLst/>
                <a:ahLst/>
                <a:cxnLst/>
                <a:rect l="l" t="t" r="r" b="b"/>
                <a:pathLst>
                  <a:path w="146" h="85" extrusionOk="0">
                    <a:moveTo>
                      <a:pt x="131" y="8"/>
                    </a:moveTo>
                    <a:lnTo>
                      <a:pt x="131" y="8"/>
                    </a:lnTo>
                    <a:cubicBezTo>
                      <a:pt x="123" y="4"/>
                      <a:pt x="113" y="1"/>
                      <a:pt x="104" y="1"/>
                    </a:cubicBezTo>
                    <a:lnTo>
                      <a:pt x="104" y="1"/>
                    </a:lnTo>
                    <a:cubicBezTo>
                      <a:pt x="102" y="1"/>
                      <a:pt x="100" y="0"/>
                      <a:pt x="98" y="0"/>
                    </a:cubicBezTo>
                    <a:cubicBezTo>
                      <a:pt x="88" y="0"/>
                      <a:pt x="79" y="2"/>
                      <a:pt x="69" y="4"/>
                    </a:cubicBezTo>
                    <a:lnTo>
                      <a:pt x="69" y="4"/>
                    </a:lnTo>
                    <a:cubicBezTo>
                      <a:pt x="57" y="8"/>
                      <a:pt x="45" y="13"/>
                      <a:pt x="34" y="19"/>
                    </a:cubicBezTo>
                    <a:cubicBezTo>
                      <a:pt x="33" y="19"/>
                      <a:pt x="33" y="19"/>
                      <a:pt x="33" y="20"/>
                    </a:cubicBezTo>
                    <a:lnTo>
                      <a:pt x="33" y="20"/>
                    </a:lnTo>
                    <a:cubicBezTo>
                      <a:pt x="32" y="20"/>
                      <a:pt x="31" y="20"/>
                      <a:pt x="30" y="21"/>
                    </a:cubicBezTo>
                    <a:cubicBezTo>
                      <a:pt x="21" y="25"/>
                      <a:pt x="13" y="33"/>
                      <a:pt x="7" y="40"/>
                    </a:cubicBezTo>
                    <a:lnTo>
                      <a:pt x="7" y="40"/>
                    </a:lnTo>
                    <a:cubicBezTo>
                      <a:pt x="5" y="42"/>
                      <a:pt x="4" y="43"/>
                      <a:pt x="3" y="45"/>
                    </a:cubicBezTo>
                    <a:cubicBezTo>
                      <a:pt x="1" y="49"/>
                      <a:pt x="0" y="53"/>
                      <a:pt x="0" y="57"/>
                    </a:cubicBezTo>
                    <a:cubicBezTo>
                      <a:pt x="0" y="58"/>
                      <a:pt x="0" y="59"/>
                      <a:pt x="0" y="60"/>
                    </a:cubicBezTo>
                    <a:lnTo>
                      <a:pt x="0" y="60"/>
                    </a:lnTo>
                    <a:cubicBezTo>
                      <a:pt x="1" y="62"/>
                      <a:pt x="2" y="65"/>
                      <a:pt x="3" y="66"/>
                    </a:cubicBezTo>
                    <a:cubicBezTo>
                      <a:pt x="5" y="70"/>
                      <a:pt x="8" y="72"/>
                      <a:pt x="12" y="75"/>
                    </a:cubicBezTo>
                    <a:cubicBezTo>
                      <a:pt x="13" y="75"/>
                      <a:pt x="13" y="76"/>
                      <a:pt x="13" y="76"/>
                    </a:cubicBezTo>
                    <a:lnTo>
                      <a:pt x="13" y="76"/>
                    </a:lnTo>
                    <a:cubicBezTo>
                      <a:pt x="22" y="81"/>
                      <a:pt x="31" y="84"/>
                      <a:pt x="41" y="84"/>
                    </a:cubicBezTo>
                    <a:lnTo>
                      <a:pt x="41" y="84"/>
                    </a:lnTo>
                    <a:cubicBezTo>
                      <a:pt x="43" y="84"/>
                      <a:pt x="45" y="84"/>
                      <a:pt x="47" y="84"/>
                    </a:cubicBezTo>
                    <a:cubicBezTo>
                      <a:pt x="56" y="84"/>
                      <a:pt x="66" y="83"/>
                      <a:pt x="76" y="80"/>
                    </a:cubicBezTo>
                    <a:lnTo>
                      <a:pt x="76" y="80"/>
                    </a:lnTo>
                    <a:cubicBezTo>
                      <a:pt x="88" y="77"/>
                      <a:pt x="100" y="72"/>
                      <a:pt x="111" y="65"/>
                    </a:cubicBezTo>
                    <a:lnTo>
                      <a:pt x="112" y="65"/>
                    </a:lnTo>
                    <a:lnTo>
                      <a:pt x="112" y="65"/>
                    </a:lnTo>
                    <a:cubicBezTo>
                      <a:pt x="113" y="65"/>
                      <a:pt x="114" y="64"/>
                      <a:pt x="115" y="63"/>
                    </a:cubicBezTo>
                    <a:cubicBezTo>
                      <a:pt x="123" y="58"/>
                      <a:pt x="131" y="52"/>
                      <a:pt x="138" y="44"/>
                    </a:cubicBezTo>
                    <a:lnTo>
                      <a:pt x="138" y="44"/>
                    </a:lnTo>
                    <a:cubicBezTo>
                      <a:pt x="139" y="43"/>
                      <a:pt x="140" y="41"/>
                      <a:pt x="141" y="40"/>
                    </a:cubicBezTo>
                    <a:cubicBezTo>
                      <a:pt x="144" y="36"/>
                      <a:pt x="145" y="32"/>
                      <a:pt x="145" y="27"/>
                    </a:cubicBezTo>
                    <a:cubicBezTo>
                      <a:pt x="145" y="26"/>
                      <a:pt x="145" y="25"/>
                      <a:pt x="145" y="24"/>
                    </a:cubicBezTo>
                    <a:lnTo>
                      <a:pt x="145" y="24"/>
                    </a:lnTo>
                    <a:cubicBezTo>
                      <a:pt x="144" y="22"/>
                      <a:pt x="143" y="20"/>
                      <a:pt x="142" y="18"/>
                    </a:cubicBezTo>
                    <a:cubicBezTo>
                      <a:pt x="140" y="15"/>
                      <a:pt x="137" y="11"/>
                      <a:pt x="133" y="9"/>
                    </a:cubicBezTo>
                    <a:cubicBezTo>
                      <a:pt x="133" y="9"/>
                      <a:pt x="132" y="9"/>
                      <a:pt x="131" y="8"/>
                    </a:cubicBezTo>
                    <a:moveTo>
                      <a:pt x="128" y="43"/>
                    </a:moveTo>
                    <a:lnTo>
                      <a:pt x="128" y="43"/>
                    </a:lnTo>
                    <a:cubicBezTo>
                      <a:pt x="122" y="49"/>
                      <a:pt x="115" y="54"/>
                      <a:pt x="107" y="59"/>
                    </a:cubicBezTo>
                    <a:cubicBezTo>
                      <a:pt x="105" y="60"/>
                      <a:pt x="105" y="60"/>
                      <a:pt x="104" y="61"/>
                    </a:cubicBezTo>
                    <a:lnTo>
                      <a:pt x="104" y="61"/>
                    </a:lnTo>
                    <a:lnTo>
                      <a:pt x="103" y="61"/>
                    </a:lnTo>
                    <a:cubicBezTo>
                      <a:pt x="94" y="67"/>
                      <a:pt x="84" y="71"/>
                      <a:pt x="73" y="74"/>
                    </a:cubicBezTo>
                    <a:lnTo>
                      <a:pt x="73" y="74"/>
                    </a:lnTo>
                    <a:cubicBezTo>
                      <a:pt x="65" y="77"/>
                      <a:pt x="56" y="78"/>
                      <a:pt x="47" y="78"/>
                    </a:cubicBezTo>
                    <a:cubicBezTo>
                      <a:pt x="46" y="78"/>
                      <a:pt x="45" y="78"/>
                      <a:pt x="44" y="78"/>
                    </a:cubicBezTo>
                    <a:lnTo>
                      <a:pt x="44" y="78"/>
                    </a:lnTo>
                    <a:cubicBezTo>
                      <a:pt x="36" y="78"/>
                      <a:pt x="28" y="76"/>
                      <a:pt x="21" y="72"/>
                    </a:cubicBezTo>
                    <a:lnTo>
                      <a:pt x="21" y="72"/>
                    </a:lnTo>
                    <a:cubicBezTo>
                      <a:pt x="21" y="72"/>
                      <a:pt x="21" y="71"/>
                      <a:pt x="20" y="71"/>
                    </a:cubicBezTo>
                    <a:cubicBezTo>
                      <a:pt x="17" y="69"/>
                      <a:pt x="14" y="67"/>
                      <a:pt x="13" y="64"/>
                    </a:cubicBezTo>
                    <a:cubicBezTo>
                      <a:pt x="12" y="63"/>
                      <a:pt x="11" y="61"/>
                      <a:pt x="10" y="59"/>
                    </a:cubicBezTo>
                    <a:lnTo>
                      <a:pt x="10" y="59"/>
                    </a:lnTo>
                    <a:cubicBezTo>
                      <a:pt x="10" y="58"/>
                      <a:pt x="10" y="58"/>
                      <a:pt x="10" y="58"/>
                    </a:cubicBezTo>
                    <a:cubicBezTo>
                      <a:pt x="10" y="54"/>
                      <a:pt x="11" y="50"/>
                      <a:pt x="13" y="47"/>
                    </a:cubicBezTo>
                    <a:cubicBezTo>
                      <a:pt x="14" y="45"/>
                      <a:pt x="15" y="44"/>
                      <a:pt x="17" y="42"/>
                    </a:cubicBezTo>
                    <a:lnTo>
                      <a:pt x="17" y="42"/>
                    </a:lnTo>
                    <a:cubicBezTo>
                      <a:pt x="23" y="36"/>
                      <a:pt x="30" y="30"/>
                      <a:pt x="38" y="26"/>
                    </a:cubicBezTo>
                    <a:cubicBezTo>
                      <a:pt x="39" y="25"/>
                      <a:pt x="39" y="25"/>
                      <a:pt x="40" y="24"/>
                    </a:cubicBezTo>
                    <a:lnTo>
                      <a:pt x="40" y="24"/>
                    </a:lnTo>
                    <a:cubicBezTo>
                      <a:pt x="41" y="24"/>
                      <a:pt x="41" y="24"/>
                      <a:pt x="41" y="24"/>
                    </a:cubicBezTo>
                    <a:cubicBezTo>
                      <a:pt x="51" y="18"/>
                      <a:pt x="61" y="14"/>
                      <a:pt x="72" y="11"/>
                    </a:cubicBezTo>
                    <a:lnTo>
                      <a:pt x="72" y="11"/>
                    </a:lnTo>
                    <a:cubicBezTo>
                      <a:pt x="80" y="8"/>
                      <a:pt x="89" y="7"/>
                      <a:pt x="97" y="7"/>
                    </a:cubicBezTo>
                    <a:cubicBezTo>
                      <a:pt x="98" y="7"/>
                      <a:pt x="99" y="7"/>
                      <a:pt x="101" y="7"/>
                    </a:cubicBezTo>
                    <a:lnTo>
                      <a:pt x="101" y="7"/>
                    </a:lnTo>
                    <a:cubicBezTo>
                      <a:pt x="109" y="7"/>
                      <a:pt x="116" y="9"/>
                      <a:pt x="123" y="13"/>
                    </a:cubicBezTo>
                    <a:lnTo>
                      <a:pt x="123" y="13"/>
                    </a:lnTo>
                    <a:cubicBezTo>
                      <a:pt x="124" y="13"/>
                      <a:pt x="124" y="13"/>
                      <a:pt x="125" y="14"/>
                    </a:cubicBezTo>
                    <a:cubicBezTo>
                      <a:pt x="127" y="16"/>
                      <a:pt x="130" y="18"/>
                      <a:pt x="132" y="21"/>
                    </a:cubicBezTo>
                    <a:cubicBezTo>
                      <a:pt x="133" y="22"/>
                      <a:pt x="134" y="24"/>
                      <a:pt x="134" y="26"/>
                    </a:cubicBezTo>
                    <a:lnTo>
                      <a:pt x="134" y="26"/>
                    </a:lnTo>
                    <a:cubicBezTo>
                      <a:pt x="134" y="27"/>
                      <a:pt x="134" y="27"/>
                      <a:pt x="134" y="28"/>
                    </a:cubicBezTo>
                    <a:cubicBezTo>
                      <a:pt x="134" y="31"/>
                      <a:pt x="133" y="35"/>
                      <a:pt x="131" y="38"/>
                    </a:cubicBezTo>
                    <a:cubicBezTo>
                      <a:pt x="130" y="40"/>
                      <a:pt x="129" y="41"/>
                      <a:pt x="128" y="4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" name="Google Shape;882;p30">
                <a:extLst>
                  <a:ext uri="{FF2B5EF4-FFF2-40B4-BE49-F238E27FC236}">
                    <a16:creationId xmlns:a16="http://schemas.microsoft.com/office/drawing/2014/main" id="{D18E080C-DA3A-C960-E4B4-E6886F31D5E8}"/>
                  </a:ext>
                </a:extLst>
              </p:cNvPr>
              <p:cNvSpPr/>
              <p:nvPr/>
            </p:nvSpPr>
            <p:spPr>
              <a:xfrm>
                <a:off x="7734015" y="2572908"/>
                <a:ext cx="45000" cy="30960"/>
              </a:xfrm>
              <a:custGeom>
                <a:avLst/>
                <a:gdLst/>
                <a:ahLst/>
                <a:cxnLst/>
                <a:rect l="l" t="t" r="r" b="b"/>
                <a:pathLst>
                  <a:path w="125" h="86" extrusionOk="0">
                    <a:moveTo>
                      <a:pt x="8" y="85"/>
                    </a:moveTo>
                    <a:lnTo>
                      <a:pt x="124" y="18"/>
                    </a:lnTo>
                    <a:lnTo>
                      <a:pt x="92" y="0"/>
                    </a:lnTo>
                    <a:lnTo>
                      <a:pt x="84" y="4"/>
                    </a:lnTo>
                    <a:lnTo>
                      <a:pt x="109" y="18"/>
                    </a:lnTo>
                    <a:lnTo>
                      <a:pt x="0" y="81"/>
                    </a:lnTo>
                    <a:lnTo>
                      <a:pt x="8" y="85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8" name="Google Shape;883;p30">
                <a:extLst>
                  <a:ext uri="{FF2B5EF4-FFF2-40B4-BE49-F238E27FC236}">
                    <a16:creationId xmlns:a16="http://schemas.microsoft.com/office/drawing/2014/main" id="{4367EF5C-EB8B-76BE-1669-09EC6F5CFB19}"/>
                  </a:ext>
                </a:extLst>
              </p:cNvPr>
              <p:cNvSpPr/>
              <p:nvPr/>
            </p:nvSpPr>
            <p:spPr>
              <a:xfrm>
                <a:off x="7752375" y="2583348"/>
                <a:ext cx="45000" cy="31320"/>
              </a:xfrm>
              <a:custGeom>
                <a:avLst/>
                <a:gdLst/>
                <a:ahLst/>
                <a:cxnLst/>
                <a:rect l="l" t="t" r="r" b="b"/>
                <a:pathLst>
                  <a:path w="125" h="87" extrusionOk="0">
                    <a:moveTo>
                      <a:pt x="7" y="86"/>
                    </a:moveTo>
                    <a:lnTo>
                      <a:pt x="124" y="19"/>
                    </a:lnTo>
                    <a:lnTo>
                      <a:pt x="92" y="0"/>
                    </a:lnTo>
                    <a:lnTo>
                      <a:pt x="84" y="5"/>
                    </a:lnTo>
                    <a:lnTo>
                      <a:pt x="109" y="19"/>
                    </a:lnTo>
                    <a:lnTo>
                      <a:pt x="0" y="81"/>
                    </a:lnTo>
                    <a:lnTo>
                      <a:pt x="7" y="86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" name="Google Shape;884;p30">
                <a:extLst>
                  <a:ext uri="{FF2B5EF4-FFF2-40B4-BE49-F238E27FC236}">
                    <a16:creationId xmlns:a16="http://schemas.microsoft.com/office/drawing/2014/main" id="{266268EA-5182-C264-B7BC-F27A2DD7403C}"/>
                  </a:ext>
                </a:extLst>
              </p:cNvPr>
              <p:cNvSpPr/>
              <p:nvPr/>
            </p:nvSpPr>
            <p:spPr>
              <a:xfrm>
                <a:off x="7770735" y="2593788"/>
                <a:ext cx="44640" cy="31320"/>
              </a:xfrm>
              <a:custGeom>
                <a:avLst/>
                <a:gdLst/>
                <a:ahLst/>
                <a:cxnLst/>
                <a:rect l="l" t="t" r="r" b="b"/>
                <a:pathLst>
                  <a:path w="124" h="87" extrusionOk="0">
                    <a:moveTo>
                      <a:pt x="7" y="86"/>
                    </a:moveTo>
                    <a:lnTo>
                      <a:pt x="123" y="19"/>
                    </a:lnTo>
                    <a:lnTo>
                      <a:pt x="91" y="0"/>
                    </a:lnTo>
                    <a:lnTo>
                      <a:pt x="84" y="5"/>
                    </a:lnTo>
                    <a:lnTo>
                      <a:pt x="108" y="19"/>
                    </a:lnTo>
                    <a:lnTo>
                      <a:pt x="0" y="82"/>
                    </a:lnTo>
                    <a:lnTo>
                      <a:pt x="7" y="86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0" name="Google Shape;885;p30">
                <a:extLst>
                  <a:ext uri="{FF2B5EF4-FFF2-40B4-BE49-F238E27FC236}">
                    <a16:creationId xmlns:a16="http://schemas.microsoft.com/office/drawing/2014/main" id="{B4609CAC-3EDA-5B41-E038-C8E83880F98F}"/>
                  </a:ext>
                </a:extLst>
              </p:cNvPr>
              <p:cNvSpPr/>
              <p:nvPr/>
            </p:nvSpPr>
            <p:spPr>
              <a:xfrm>
                <a:off x="7788735" y="2604588"/>
                <a:ext cx="45000" cy="30960"/>
              </a:xfrm>
              <a:custGeom>
                <a:avLst/>
                <a:gdLst/>
                <a:ahLst/>
                <a:cxnLst/>
                <a:rect l="l" t="t" r="r" b="b"/>
                <a:pathLst>
                  <a:path w="125" h="86" extrusionOk="0">
                    <a:moveTo>
                      <a:pt x="8" y="85"/>
                    </a:moveTo>
                    <a:lnTo>
                      <a:pt x="124" y="18"/>
                    </a:lnTo>
                    <a:lnTo>
                      <a:pt x="92" y="0"/>
                    </a:lnTo>
                    <a:lnTo>
                      <a:pt x="84" y="4"/>
                    </a:lnTo>
                    <a:lnTo>
                      <a:pt x="109" y="18"/>
                    </a:lnTo>
                    <a:lnTo>
                      <a:pt x="0" y="81"/>
                    </a:lnTo>
                    <a:lnTo>
                      <a:pt x="8" y="85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1" name="Google Shape;886;p30">
                <a:extLst>
                  <a:ext uri="{FF2B5EF4-FFF2-40B4-BE49-F238E27FC236}">
                    <a16:creationId xmlns:a16="http://schemas.microsoft.com/office/drawing/2014/main" id="{FB65D6DE-6204-69FA-0428-4786990CE3B9}"/>
                  </a:ext>
                </a:extLst>
              </p:cNvPr>
              <p:cNvSpPr/>
              <p:nvPr/>
            </p:nvSpPr>
            <p:spPr>
              <a:xfrm>
                <a:off x="7822935" y="2629428"/>
                <a:ext cx="52560" cy="30240"/>
              </a:xfrm>
              <a:custGeom>
                <a:avLst/>
                <a:gdLst/>
                <a:ahLst/>
                <a:cxnLst/>
                <a:rect l="l" t="t" r="r" b="b"/>
                <a:pathLst>
                  <a:path w="146" h="84" extrusionOk="0">
                    <a:moveTo>
                      <a:pt x="132" y="7"/>
                    </a:moveTo>
                    <a:lnTo>
                      <a:pt x="132" y="7"/>
                    </a:lnTo>
                    <a:cubicBezTo>
                      <a:pt x="123" y="3"/>
                      <a:pt x="114" y="0"/>
                      <a:pt x="104" y="0"/>
                    </a:cubicBezTo>
                    <a:lnTo>
                      <a:pt x="104" y="0"/>
                    </a:lnTo>
                    <a:cubicBezTo>
                      <a:pt x="102" y="0"/>
                      <a:pt x="100" y="0"/>
                      <a:pt x="98" y="0"/>
                    </a:cubicBezTo>
                    <a:cubicBezTo>
                      <a:pt x="89" y="0"/>
                      <a:pt x="79" y="1"/>
                      <a:pt x="69" y="4"/>
                    </a:cubicBezTo>
                    <a:lnTo>
                      <a:pt x="69" y="4"/>
                    </a:lnTo>
                    <a:cubicBezTo>
                      <a:pt x="57" y="7"/>
                      <a:pt x="45" y="12"/>
                      <a:pt x="34" y="18"/>
                    </a:cubicBezTo>
                    <a:cubicBezTo>
                      <a:pt x="34" y="19"/>
                      <a:pt x="33" y="19"/>
                      <a:pt x="33" y="19"/>
                    </a:cubicBezTo>
                    <a:lnTo>
                      <a:pt x="33" y="19"/>
                    </a:lnTo>
                    <a:cubicBezTo>
                      <a:pt x="32" y="19"/>
                      <a:pt x="31" y="20"/>
                      <a:pt x="30" y="20"/>
                    </a:cubicBezTo>
                    <a:cubicBezTo>
                      <a:pt x="22" y="25"/>
                      <a:pt x="14" y="32"/>
                      <a:pt x="7" y="40"/>
                    </a:cubicBezTo>
                    <a:lnTo>
                      <a:pt x="7" y="40"/>
                    </a:lnTo>
                    <a:cubicBezTo>
                      <a:pt x="6" y="41"/>
                      <a:pt x="4" y="43"/>
                      <a:pt x="3" y="45"/>
                    </a:cubicBezTo>
                    <a:cubicBezTo>
                      <a:pt x="1" y="48"/>
                      <a:pt x="0" y="51"/>
                      <a:pt x="0" y="55"/>
                    </a:cubicBezTo>
                    <a:cubicBezTo>
                      <a:pt x="0" y="58"/>
                      <a:pt x="1" y="63"/>
                      <a:pt x="3" y="66"/>
                    </a:cubicBezTo>
                    <a:cubicBezTo>
                      <a:pt x="5" y="69"/>
                      <a:pt x="8" y="72"/>
                      <a:pt x="11" y="74"/>
                    </a:cubicBezTo>
                    <a:cubicBezTo>
                      <a:pt x="12" y="75"/>
                      <a:pt x="13" y="75"/>
                      <a:pt x="14" y="75"/>
                    </a:cubicBezTo>
                    <a:lnTo>
                      <a:pt x="14" y="75"/>
                    </a:lnTo>
                    <a:cubicBezTo>
                      <a:pt x="22" y="80"/>
                      <a:pt x="32" y="83"/>
                      <a:pt x="41" y="83"/>
                    </a:cubicBezTo>
                    <a:lnTo>
                      <a:pt x="41" y="83"/>
                    </a:lnTo>
                    <a:cubicBezTo>
                      <a:pt x="43" y="83"/>
                      <a:pt x="45" y="83"/>
                      <a:pt x="47" y="83"/>
                    </a:cubicBezTo>
                    <a:cubicBezTo>
                      <a:pt x="57" y="83"/>
                      <a:pt x="66" y="82"/>
                      <a:pt x="76" y="79"/>
                    </a:cubicBezTo>
                    <a:lnTo>
                      <a:pt x="76" y="79"/>
                    </a:lnTo>
                    <a:cubicBezTo>
                      <a:pt x="88" y="76"/>
                      <a:pt x="99" y="70"/>
                      <a:pt x="111" y="64"/>
                    </a:cubicBezTo>
                    <a:cubicBezTo>
                      <a:pt x="112" y="63"/>
                      <a:pt x="112" y="64"/>
                      <a:pt x="112" y="64"/>
                    </a:cubicBezTo>
                    <a:lnTo>
                      <a:pt x="112" y="64"/>
                    </a:lnTo>
                    <a:cubicBezTo>
                      <a:pt x="113" y="64"/>
                      <a:pt x="114" y="63"/>
                      <a:pt x="115" y="63"/>
                    </a:cubicBezTo>
                    <a:cubicBezTo>
                      <a:pt x="124" y="57"/>
                      <a:pt x="132" y="51"/>
                      <a:pt x="138" y="43"/>
                    </a:cubicBezTo>
                    <a:lnTo>
                      <a:pt x="138" y="43"/>
                    </a:lnTo>
                    <a:cubicBezTo>
                      <a:pt x="140" y="42"/>
                      <a:pt x="141" y="40"/>
                      <a:pt x="142" y="39"/>
                    </a:cubicBezTo>
                    <a:cubicBezTo>
                      <a:pt x="144" y="35"/>
                      <a:pt x="145" y="31"/>
                      <a:pt x="145" y="26"/>
                    </a:cubicBezTo>
                    <a:cubicBezTo>
                      <a:pt x="145" y="25"/>
                      <a:pt x="145" y="24"/>
                      <a:pt x="145" y="23"/>
                    </a:cubicBezTo>
                    <a:lnTo>
                      <a:pt x="145" y="23"/>
                    </a:lnTo>
                    <a:cubicBezTo>
                      <a:pt x="144" y="21"/>
                      <a:pt x="143" y="19"/>
                      <a:pt x="142" y="17"/>
                    </a:cubicBezTo>
                    <a:cubicBezTo>
                      <a:pt x="140" y="14"/>
                      <a:pt x="137" y="11"/>
                      <a:pt x="133" y="8"/>
                    </a:cubicBezTo>
                    <a:cubicBezTo>
                      <a:pt x="133" y="8"/>
                      <a:pt x="132" y="8"/>
                      <a:pt x="132" y="7"/>
                    </a:cubicBezTo>
                    <a:moveTo>
                      <a:pt x="128" y="42"/>
                    </a:moveTo>
                    <a:lnTo>
                      <a:pt x="128" y="42"/>
                    </a:lnTo>
                    <a:cubicBezTo>
                      <a:pt x="122" y="48"/>
                      <a:pt x="115" y="54"/>
                      <a:pt x="108" y="58"/>
                    </a:cubicBezTo>
                    <a:cubicBezTo>
                      <a:pt x="107" y="59"/>
                      <a:pt x="106" y="59"/>
                      <a:pt x="105" y="60"/>
                    </a:cubicBezTo>
                    <a:lnTo>
                      <a:pt x="105" y="60"/>
                    </a:lnTo>
                    <a:cubicBezTo>
                      <a:pt x="104" y="60"/>
                      <a:pt x="104" y="60"/>
                      <a:pt x="104" y="60"/>
                    </a:cubicBezTo>
                    <a:cubicBezTo>
                      <a:pt x="94" y="66"/>
                      <a:pt x="84" y="70"/>
                      <a:pt x="73" y="73"/>
                    </a:cubicBezTo>
                    <a:lnTo>
                      <a:pt x="73" y="73"/>
                    </a:lnTo>
                    <a:cubicBezTo>
                      <a:pt x="65" y="76"/>
                      <a:pt x="56" y="77"/>
                      <a:pt x="47" y="77"/>
                    </a:cubicBezTo>
                    <a:cubicBezTo>
                      <a:pt x="46" y="77"/>
                      <a:pt x="45" y="77"/>
                      <a:pt x="44" y="77"/>
                    </a:cubicBezTo>
                    <a:lnTo>
                      <a:pt x="44" y="77"/>
                    </a:lnTo>
                    <a:cubicBezTo>
                      <a:pt x="36" y="77"/>
                      <a:pt x="29" y="75"/>
                      <a:pt x="22" y="71"/>
                    </a:cubicBezTo>
                    <a:lnTo>
                      <a:pt x="22" y="71"/>
                    </a:lnTo>
                    <a:cubicBezTo>
                      <a:pt x="21" y="71"/>
                      <a:pt x="21" y="70"/>
                      <a:pt x="20" y="70"/>
                    </a:cubicBezTo>
                    <a:cubicBezTo>
                      <a:pt x="16" y="68"/>
                      <a:pt x="15" y="66"/>
                      <a:pt x="13" y="63"/>
                    </a:cubicBezTo>
                    <a:cubicBezTo>
                      <a:pt x="12" y="61"/>
                      <a:pt x="11" y="60"/>
                      <a:pt x="11" y="58"/>
                    </a:cubicBezTo>
                    <a:lnTo>
                      <a:pt x="11" y="58"/>
                    </a:lnTo>
                    <a:cubicBezTo>
                      <a:pt x="11" y="57"/>
                      <a:pt x="11" y="57"/>
                      <a:pt x="11" y="56"/>
                    </a:cubicBezTo>
                    <a:cubicBezTo>
                      <a:pt x="11" y="53"/>
                      <a:pt x="12" y="49"/>
                      <a:pt x="14" y="46"/>
                    </a:cubicBezTo>
                    <a:cubicBezTo>
                      <a:pt x="15" y="44"/>
                      <a:pt x="16" y="42"/>
                      <a:pt x="17" y="41"/>
                    </a:cubicBezTo>
                    <a:lnTo>
                      <a:pt x="17" y="41"/>
                    </a:lnTo>
                    <a:cubicBezTo>
                      <a:pt x="23" y="35"/>
                      <a:pt x="30" y="29"/>
                      <a:pt x="38" y="24"/>
                    </a:cubicBezTo>
                    <a:cubicBezTo>
                      <a:pt x="39" y="24"/>
                      <a:pt x="40" y="23"/>
                      <a:pt x="41" y="23"/>
                    </a:cubicBezTo>
                    <a:lnTo>
                      <a:pt x="41" y="23"/>
                    </a:lnTo>
                    <a:lnTo>
                      <a:pt x="41" y="22"/>
                    </a:lnTo>
                    <a:cubicBezTo>
                      <a:pt x="51" y="17"/>
                      <a:pt x="61" y="12"/>
                      <a:pt x="72" y="9"/>
                    </a:cubicBezTo>
                    <a:lnTo>
                      <a:pt x="72" y="9"/>
                    </a:lnTo>
                    <a:cubicBezTo>
                      <a:pt x="80" y="7"/>
                      <a:pt x="89" y="6"/>
                      <a:pt x="98" y="6"/>
                    </a:cubicBezTo>
                    <a:cubicBezTo>
                      <a:pt x="99" y="6"/>
                      <a:pt x="100" y="6"/>
                      <a:pt x="101" y="6"/>
                    </a:cubicBezTo>
                    <a:lnTo>
                      <a:pt x="101" y="6"/>
                    </a:lnTo>
                    <a:cubicBezTo>
                      <a:pt x="109" y="6"/>
                      <a:pt x="117" y="8"/>
                      <a:pt x="124" y="12"/>
                    </a:cubicBezTo>
                    <a:lnTo>
                      <a:pt x="124" y="12"/>
                    </a:lnTo>
                    <a:lnTo>
                      <a:pt x="125" y="12"/>
                    </a:lnTo>
                    <a:cubicBezTo>
                      <a:pt x="128" y="14"/>
                      <a:pt x="130" y="17"/>
                      <a:pt x="132" y="20"/>
                    </a:cubicBezTo>
                    <a:cubicBezTo>
                      <a:pt x="132" y="21"/>
                      <a:pt x="134" y="23"/>
                      <a:pt x="134" y="25"/>
                    </a:cubicBezTo>
                    <a:lnTo>
                      <a:pt x="134" y="25"/>
                    </a:lnTo>
                    <a:cubicBezTo>
                      <a:pt x="135" y="25"/>
                      <a:pt x="135" y="26"/>
                      <a:pt x="135" y="27"/>
                    </a:cubicBezTo>
                    <a:cubicBezTo>
                      <a:pt x="135" y="30"/>
                      <a:pt x="134" y="34"/>
                      <a:pt x="132" y="37"/>
                    </a:cubicBezTo>
                    <a:cubicBezTo>
                      <a:pt x="131" y="39"/>
                      <a:pt x="130" y="40"/>
                      <a:pt x="128" y="4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" name="Google Shape;887;p30">
                <a:extLst>
                  <a:ext uri="{FF2B5EF4-FFF2-40B4-BE49-F238E27FC236}">
                    <a16:creationId xmlns:a16="http://schemas.microsoft.com/office/drawing/2014/main" id="{507BA2C8-ECD6-5A3E-5826-2FE1449BB607}"/>
                  </a:ext>
                </a:extLst>
              </p:cNvPr>
              <p:cNvSpPr/>
              <p:nvPr/>
            </p:nvSpPr>
            <p:spPr>
              <a:xfrm>
                <a:off x="7854615" y="2642388"/>
                <a:ext cx="44640" cy="30960"/>
              </a:xfrm>
              <a:custGeom>
                <a:avLst/>
                <a:gdLst/>
                <a:ahLst/>
                <a:cxnLst/>
                <a:rect l="l" t="t" r="r" b="b"/>
                <a:pathLst>
                  <a:path w="124" h="86" extrusionOk="0">
                    <a:moveTo>
                      <a:pt x="7" y="85"/>
                    </a:moveTo>
                    <a:lnTo>
                      <a:pt x="123" y="18"/>
                    </a:lnTo>
                    <a:lnTo>
                      <a:pt x="91" y="0"/>
                    </a:lnTo>
                    <a:lnTo>
                      <a:pt x="84" y="4"/>
                    </a:lnTo>
                    <a:lnTo>
                      <a:pt x="108" y="19"/>
                    </a:lnTo>
                    <a:lnTo>
                      <a:pt x="0" y="81"/>
                    </a:lnTo>
                    <a:lnTo>
                      <a:pt x="7" y="85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3" name="Google Shape;888;p30">
                <a:extLst>
                  <a:ext uri="{FF2B5EF4-FFF2-40B4-BE49-F238E27FC236}">
                    <a16:creationId xmlns:a16="http://schemas.microsoft.com/office/drawing/2014/main" id="{53F0F8C5-C828-7E54-3D02-DD22DEC998EE}"/>
                  </a:ext>
                </a:extLst>
              </p:cNvPr>
              <p:cNvSpPr/>
              <p:nvPr/>
            </p:nvSpPr>
            <p:spPr>
              <a:xfrm>
                <a:off x="7875135" y="2659308"/>
                <a:ext cx="52560" cy="30600"/>
              </a:xfrm>
              <a:custGeom>
                <a:avLst/>
                <a:gdLst/>
                <a:ahLst/>
                <a:cxnLst/>
                <a:rect l="l" t="t" r="r" b="b"/>
                <a:pathLst>
                  <a:path w="146" h="85" extrusionOk="0">
                    <a:moveTo>
                      <a:pt x="132" y="8"/>
                    </a:moveTo>
                    <a:lnTo>
                      <a:pt x="132" y="8"/>
                    </a:lnTo>
                    <a:cubicBezTo>
                      <a:pt x="123" y="4"/>
                      <a:pt x="114" y="1"/>
                      <a:pt x="104" y="1"/>
                    </a:cubicBezTo>
                    <a:lnTo>
                      <a:pt x="104" y="1"/>
                    </a:lnTo>
                    <a:cubicBezTo>
                      <a:pt x="102" y="1"/>
                      <a:pt x="100" y="0"/>
                      <a:pt x="98" y="0"/>
                    </a:cubicBezTo>
                    <a:cubicBezTo>
                      <a:pt x="89" y="0"/>
                      <a:pt x="79" y="2"/>
                      <a:pt x="70" y="4"/>
                    </a:cubicBezTo>
                    <a:lnTo>
                      <a:pt x="70" y="4"/>
                    </a:lnTo>
                    <a:cubicBezTo>
                      <a:pt x="57" y="8"/>
                      <a:pt x="45" y="13"/>
                      <a:pt x="34" y="19"/>
                    </a:cubicBezTo>
                    <a:lnTo>
                      <a:pt x="33" y="20"/>
                    </a:lnTo>
                    <a:lnTo>
                      <a:pt x="33" y="20"/>
                    </a:lnTo>
                    <a:cubicBezTo>
                      <a:pt x="32" y="20"/>
                      <a:pt x="31" y="21"/>
                      <a:pt x="30" y="21"/>
                    </a:cubicBezTo>
                    <a:cubicBezTo>
                      <a:pt x="22" y="26"/>
                      <a:pt x="14" y="33"/>
                      <a:pt x="7" y="40"/>
                    </a:cubicBezTo>
                    <a:lnTo>
                      <a:pt x="7" y="40"/>
                    </a:lnTo>
                    <a:cubicBezTo>
                      <a:pt x="6" y="42"/>
                      <a:pt x="5" y="43"/>
                      <a:pt x="4" y="45"/>
                    </a:cubicBezTo>
                    <a:cubicBezTo>
                      <a:pt x="2" y="49"/>
                      <a:pt x="0" y="53"/>
                      <a:pt x="0" y="58"/>
                    </a:cubicBezTo>
                    <a:cubicBezTo>
                      <a:pt x="0" y="58"/>
                      <a:pt x="1" y="59"/>
                      <a:pt x="1" y="60"/>
                    </a:cubicBezTo>
                    <a:lnTo>
                      <a:pt x="1" y="60"/>
                    </a:lnTo>
                    <a:cubicBezTo>
                      <a:pt x="1" y="62"/>
                      <a:pt x="2" y="64"/>
                      <a:pt x="3" y="66"/>
                    </a:cubicBezTo>
                    <a:cubicBezTo>
                      <a:pt x="5" y="70"/>
                      <a:pt x="8" y="72"/>
                      <a:pt x="12" y="75"/>
                    </a:cubicBezTo>
                    <a:cubicBezTo>
                      <a:pt x="13" y="76"/>
                      <a:pt x="13" y="76"/>
                      <a:pt x="14" y="76"/>
                    </a:cubicBezTo>
                    <a:lnTo>
                      <a:pt x="14" y="76"/>
                    </a:lnTo>
                    <a:cubicBezTo>
                      <a:pt x="22" y="81"/>
                      <a:pt x="32" y="84"/>
                      <a:pt x="42" y="84"/>
                    </a:cubicBezTo>
                    <a:lnTo>
                      <a:pt x="42" y="84"/>
                    </a:lnTo>
                    <a:cubicBezTo>
                      <a:pt x="43" y="84"/>
                      <a:pt x="45" y="84"/>
                      <a:pt x="47" y="84"/>
                    </a:cubicBezTo>
                    <a:cubicBezTo>
                      <a:pt x="57" y="84"/>
                      <a:pt x="67" y="83"/>
                      <a:pt x="76" y="80"/>
                    </a:cubicBezTo>
                    <a:lnTo>
                      <a:pt x="76" y="80"/>
                    </a:lnTo>
                    <a:cubicBezTo>
                      <a:pt x="88" y="77"/>
                      <a:pt x="100" y="72"/>
                      <a:pt x="111" y="66"/>
                    </a:cubicBezTo>
                    <a:cubicBezTo>
                      <a:pt x="112" y="65"/>
                      <a:pt x="112" y="65"/>
                      <a:pt x="112" y="65"/>
                    </a:cubicBezTo>
                    <a:lnTo>
                      <a:pt x="112" y="65"/>
                    </a:lnTo>
                    <a:cubicBezTo>
                      <a:pt x="113" y="65"/>
                      <a:pt x="114" y="64"/>
                      <a:pt x="115" y="63"/>
                    </a:cubicBezTo>
                    <a:cubicBezTo>
                      <a:pt x="124" y="57"/>
                      <a:pt x="132" y="52"/>
                      <a:pt x="138" y="44"/>
                    </a:cubicBezTo>
                    <a:lnTo>
                      <a:pt x="138" y="44"/>
                    </a:lnTo>
                    <a:cubicBezTo>
                      <a:pt x="140" y="43"/>
                      <a:pt x="141" y="41"/>
                      <a:pt x="142" y="39"/>
                    </a:cubicBezTo>
                    <a:cubicBezTo>
                      <a:pt x="144" y="36"/>
                      <a:pt x="145" y="31"/>
                      <a:pt x="145" y="28"/>
                    </a:cubicBezTo>
                    <a:cubicBezTo>
                      <a:pt x="145" y="24"/>
                      <a:pt x="143" y="21"/>
                      <a:pt x="142" y="18"/>
                    </a:cubicBezTo>
                    <a:cubicBezTo>
                      <a:pt x="140" y="14"/>
                      <a:pt x="138" y="12"/>
                      <a:pt x="135" y="10"/>
                    </a:cubicBezTo>
                    <a:cubicBezTo>
                      <a:pt x="134" y="9"/>
                      <a:pt x="133" y="9"/>
                      <a:pt x="132" y="8"/>
                    </a:cubicBezTo>
                    <a:moveTo>
                      <a:pt x="128" y="43"/>
                    </a:moveTo>
                    <a:lnTo>
                      <a:pt x="128" y="43"/>
                    </a:lnTo>
                    <a:cubicBezTo>
                      <a:pt x="122" y="49"/>
                      <a:pt x="116" y="54"/>
                      <a:pt x="108" y="59"/>
                    </a:cubicBezTo>
                    <a:cubicBezTo>
                      <a:pt x="107" y="59"/>
                      <a:pt x="106" y="60"/>
                      <a:pt x="105" y="61"/>
                    </a:cubicBezTo>
                    <a:lnTo>
                      <a:pt x="105" y="61"/>
                    </a:lnTo>
                    <a:lnTo>
                      <a:pt x="104" y="61"/>
                    </a:lnTo>
                    <a:cubicBezTo>
                      <a:pt x="94" y="67"/>
                      <a:pt x="84" y="71"/>
                      <a:pt x="73" y="74"/>
                    </a:cubicBezTo>
                    <a:lnTo>
                      <a:pt x="73" y="74"/>
                    </a:lnTo>
                    <a:cubicBezTo>
                      <a:pt x="65" y="76"/>
                      <a:pt x="57" y="78"/>
                      <a:pt x="48" y="78"/>
                    </a:cubicBezTo>
                    <a:cubicBezTo>
                      <a:pt x="47" y="78"/>
                      <a:pt x="46" y="78"/>
                      <a:pt x="45" y="78"/>
                    </a:cubicBezTo>
                    <a:lnTo>
                      <a:pt x="45" y="78"/>
                    </a:lnTo>
                    <a:cubicBezTo>
                      <a:pt x="37" y="78"/>
                      <a:pt x="29" y="75"/>
                      <a:pt x="22" y="72"/>
                    </a:cubicBezTo>
                    <a:lnTo>
                      <a:pt x="22" y="72"/>
                    </a:lnTo>
                    <a:cubicBezTo>
                      <a:pt x="21" y="71"/>
                      <a:pt x="21" y="71"/>
                      <a:pt x="20" y="71"/>
                    </a:cubicBezTo>
                    <a:cubicBezTo>
                      <a:pt x="16" y="69"/>
                      <a:pt x="15" y="67"/>
                      <a:pt x="13" y="64"/>
                    </a:cubicBezTo>
                    <a:cubicBezTo>
                      <a:pt x="12" y="62"/>
                      <a:pt x="11" y="60"/>
                      <a:pt x="11" y="59"/>
                    </a:cubicBezTo>
                    <a:lnTo>
                      <a:pt x="11" y="59"/>
                    </a:lnTo>
                    <a:cubicBezTo>
                      <a:pt x="11" y="58"/>
                      <a:pt x="11" y="58"/>
                      <a:pt x="11" y="57"/>
                    </a:cubicBezTo>
                    <a:cubicBezTo>
                      <a:pt x="11" y="53"/>
                      <a:pt x="11" y="50"/>
                      <a:pt x="14" y="46"/>
                    </a:cubicBezTo>
                    <a:cubicBezTo>
                      <a:pt x="14" y="45"/>
                      <a:pt x="16" y="43"/>
                      <a:pt x="17" y="42"/>
                    </a:cubicBezTo>
                    <a:lnTo>
                      <a:pt x="17" y="42"/>
                    </a:lnTo>
                    <a:cubicBezTo>
                      <a:pt x="23" y="35"/>
                      <a:pt x="30" y="30"/>
                      <a:pt x="38" y="25"/>
                    </a:cubicBezTo>
                    <a:cubicBezTo>
                      <a:pt x="39" y="25"/>
                      <a:pt x="40" y="24"/>
                      <a:pt x="41" y="24"/>
                    </a:cubicBezTo>
                    <a:lnTo>
                      <a:pt x="41" y="24"/>
                    </a:lnTo>
                    <a:cubicBezTo>
                      <a:pt x="41" y="24"/>
                      <a:pt x="41" y="23"/>
                      <a:pt x="42" y="23"/>
                    </a:cubicBezTo>
                    <a:cubicBezTo>
                      <a:pt x="51" y="18"/>
                      <a:pt x="62" y="13"/>
                      <a:pt x="72" y="10"/>
                    </a:cubicBezTo>
                    <a:lnTo>
                      <a:pt x="72" y="10"/>
                    </a:lnTo>
                    <a:cubicBezTo>
                      <a:pt x="81" y="8"/>
                      <a:pt x="89" y="6"/>
                      <a:pt x="98" y="6"/>
                    </a:cubicBezTo>
                    <a:cubicBezTo>
                      <a:pt x="99" y="6"/>
                      <a:pt x="100" y="6"/>
                      <a:pt x="101" y="7"/>
                    </a:cubicBezTo>
                    <a:lnTo>
                      <a:pt x="101" y="7"/>
                    </a:lnTo>
                    <a:cubicBezTo>
                      <a:pt x="109" y="7"/>
                      <a:pt x="117" y="9"/>
                      <a:pt x="124" y="12"/>
                    </a:cubicBezTo>
                    <a:lnTo>
                      <a:pt x="124" y="12"/>
                    </a:lnTo>
                    <a:cubicBezTo>
                      <a:pt x="125" y="13"/>
                      <a:pt x="125" y="12"/>
                      <a:pt x="126" y="13"/>
                    </a:cubicBezTo>
                    <a:cubicBezTo>
                      <a:pt x="129" y="14"/>
                      <a:pt x="131" y="17"/>
                      <a:pt x="133" y="20"/>
                    </a:cubicBezTo>
                    <a:cubicBezTo>
                      <a:pt x="134" y="22"/>
                      <a:pt x="134" y="24"/>
                      <a:pt x="135" y="26"/>
                    </a:cubicBezTo>
                    <a:lnTo>
                      <a:pt x="135" y="26"/>
                    </a:lnTo>
                    <a:lnTo>
                      <a:pt x="135" y="27"/>
                    </a:lnTo>
                    <a:cubicBezTo>
                      <a:pt x="135" y="31"/>
                      <a:pt x="134" y="35"/>
                      <a:pt x="132" y="38"/>
                    </a:cubicBezTo>
                    <a:cubicBezTo>
                      <a:pt x="131" y="40"/>
                      <a:pt x="130" y="41"/>
                      <a:pt x="128" y="4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" name="Google Shape;889;p30">
                <a:extLst>
                  <a:ext uri="{FF2B5EF4-FFF2-40B4-BE49-F238E27FC236}">
                    <a16:creationId xmlns:a16="http://schemas.microsoft.com/office/drawing/2014/main" id="{2A3137A0-E825-C471-AF79-14D410BBEB4A}"/>
                  </a:ext>
                </a:extLst>
              </p:cNvPr>
              <p:cNvSpPr/>
              <p:nvPr/>
            </p:nvSpPr>
            <p:spPr>
              <a:xfrm>
                <a:off x="7909335" y="2679108"/>
                <a:ext cx="52560" cy="30600"/>
              </a:xfrm>
              <a:custGeom>
                <a:avLst/>
                <a:gdLst/>
                <a:ahLst/>
                <a:cxnLst/>
                <a:rect l="l" t="t" r="r" b="b"/>
                <a:pathLst>
                  <a:path w="146" h="85" extrusionOk="0">
                    <a:moveTo>
                      <a:pt x="131" y="8"/>
                    </a:moveTo>
                    <a:lnTo>
                      <a:pt x="131" y="8"/>
                    </a:lnTo>
                    <a:cubicBezTo>
                      <a:pt x="123" y="3"/>
                      <a:pt x="113" y="1"/>
                      <a:pt x="104" y="0"/>
                    </a:cubicBezTo>
                    <a:lnTo>
                      <a:pt x="104" y="0"/>
                    </a:lnTo>
                    <a:cubicBezTo>
                      <a:pt x="102" y="0"/>
                      <a:pt x="100" y="0"/>
                      <a:pt x="98" y="0"/>
                    </a:cubicBezTo>
                    <a:cubicBezTo>
                      <a:pt x="88" y="0"/>
                      <a:pt x="79" y="1"/>
                      <a:pt x="69" y="4"/>
                    </a:cubicBezTo>
                    <a:lnTo>
                      <a:pt x="69" y="4"/>
                    </a:lnTo>
                    <a:cubicBezTo>
                      <a:pt x="57" y="7"/>
                      <a:pt x="45" y="12"/>
                      <a:pt x="33" y="19"/>
                    </a:cubicBezTo>
                    <a:lnTo>
                      <a:pt x="33" y="19"/>
                    </a:lnTo>
                    <a:lnTo>
                      <a:pt x="33" y="19"/>
                    </a:lnTo>
                    <a:cubicBezTo>
                      <a:pt x="32" y="20"/>
                      <a:pt x="31" y="20"/>
                      <a:pt x="30" y="21"/>
                    </a:cubicBezTo>
                    <a:cubicBezTo>
                      <a:pt x="21" y="26"/>
                      <a:pt x="13" y="32"/>
                      <a:pt x="7" y="40"/>
                    </a:cubicBezTo>
                    <a:lnTo>
                      <a:pt x="7" y="40"/>
                    </a:lnTo>
                    <a:cubicBezTo>
                      <a:pt x="5" y="41"/>
                      <a:pt x="4" y="43"/>
                      <a:pt x="3" y="45"/>
                    </a:cubicBezTo>
                    <a:cubicBezTo>
                      <a:pt x="1" y="48"/>
                      <a:pt x="0" y="53"/>
                      <a:pt x="0" y="57"/>
                    </a:cubicBezTo>
                    <a:cubicBezTo>
                      <a:pt x="0" y="58"/>
                      <a:pt x="0" y="59"/>
                      <a:pt x="0" y="60"/>
                    </a:cubicBezTo>
                    <a:lnTo>
                      <a:pt x="0" y="60"/>
                    </a:lnTo>
                    <a:cubicBezTo>
                      <a:pt x="1" y="62"/>
                      <a:pt x="2" y="64"/>
                      <a:pt x="3" y="66"/>
                    </a:cubicBezTo>
                    <a:cubicBezTo>
                      <a:pt x="5" y="70"/>
                      <a:pt x="8" y="73"/>
                      <a:pt x="12" y="75"/>
                    </a:cubicBezTo>
                    <a:lnTo>
                      <a:pt x="13" y="76"/>
                    </a:lnTo>
                    <a:lnTo>
                      <a:pt x="13" y="76"/>
                    </a:lnTo>
                    <a:cubicBezTo>
                      <a:pt x="22" y="81"/>
                      <a:pt x="31" y="83"/>
                      <a:pt x="41" y="84"/>
                    </a:cubicBezTo>
                    <a:lnTo>
                      <a:pt x="41" y="84"/>
                    </a:lnTo>
                    <a:cubicBezTo>
                      <a:pt x="43" y="84"/>
                      <a:pt x="45" y="84"/>
                      <a:pt x="47" y="84"/>
                    </a:cubicBezTo>
                    <a:cubicBezTo>
                      <a:pt x="57" y="84"/>
                      <a:pt x="66" y="82"/>
                      <a:pt x="76" y="80"/>
                    </a:cubicBezTo>
                    <a:lnTo>
                      <a:pt x="76" y="80"/>
                    </a:lnTo>
                    <a:cubicBezTo>
                      <a:pt x="88" y="76"/>
                      <a:pt x="100" y="71"/>
                      <a:pt x="111" y="65"/>
                    </a:cubicBezTo>
                    <a:lnTo>
                      <a:pt x="112" y="65"/>
                    </a:lnTo>
                    <a:lnTo>
                      <a:pt x="112" y="65"/>
                    </a:lnTo>
                    <a:cubicBezTo>
                      <a:pt x="113" y="64"/>
                      <a:pt x="114" y="64"/>
                      <a:pt x="115" y="63"/>
                    </a:cubicBezTo>
                    <a:cubicBezTo>
                      <a:pt x="123" y="58"/>
                      <a:pt x="131" y="51"/>
                      <a:pt x="138" y="44"/>
                    </a:cubicBezTo>
                    <a:lnTo>
                      <a:pt x="138" y="44"/>
                    </a:lnTo>
                    <a:cubicBezTo>
                      <a:pt x="139" y="42"/>
                      <a:pt x="139" y="41"/>
                      <a:pt x="141" y="39"/>
                    </a:cubicBezTo>
                    <a:cubicBezTo>
                      <a:pt x="143" y="35"/>
                      <a:pt x="145" y="31"/>
                      <a:pt x="145" y="27"/>
                    </a:cubicBezTo>
                    <a:cubicBezTo>
                      <a:pt x="145" y="26"/>
                      <a:pt x="145" y="25"/>
                      <a:pt x="145" y="24"/>
                    </a:cubicBezTo>
                    <a:lnTo>
                      <a:pt x="145" y="24"/>
                    </a:lnTo>
                    <a:cubicBezTo>
                      <a:pt x="144" y="22"/>
                      <a:pt x="143" y="20"/>
                      <a:pt x="142" y="18"/>
                    </a:cubicBezTo>
                    <a:cubicBezTo>
                      <a:pt x="140" y="14"/>
                      <a:pt x="137" y="11"/>
                      <a:pt x="133" y="9"/>
                    </a:cubicBezTo>
                    <a:cubicBezTo>
                      <a:pt x="133" y="9"/>
                      <a:pt x="132" y="8"/>
                      <a:pt x="131" y="8"/>
                    </a:cubicBezTo>
                    <a:moveTo>
                      <a:pt x="128" y="42"/>
                    </a:moveTo>
                    <a:lnTo>
                      <a:pt x="128" y="42"/>
                    </a:lnTo>
                    <a:cubicBezTo>
                      <a:pt x="122" y="49"/>
                      <a:pt x="115" y="54"/>
                      <a:pt x="107" y="59"/>
                    </a:cubicBezTo>
                    <a:cubicBezTo>
                      <a:pt x="106" y="59"/>
                      <a:pt x="105" y="60"/>
                      <a:pt x="104" y="60"/>
                    </a:cubicBezTo>
                    <a:lnTo>
                      <a:pt x="104" y="60"/>
                    </a:lnTo>
                    <a:cubicBezTo>
                      <a:pt x="104" y="61"/>
                      <a:pt x="104" y="61"/>
                      <a:pt x="103" y="61"/>
                    </a:cubicBezTo>
                    <a:cubicBezTo>
                      <a:pt x="94" y="67"/>
                      <a:pt x="84" y="71"/>
                      <a:pt x="73" y="74"/>
                    </a:cubicBezTo>
                    <a:lnTo>
                      <a:pt x="73" y="74"/>
                    </a:lnTo>
                    <a:cubicBezTo>
                      <a:pt x="65" y="76"/>
                      <a:pt x="56" y="78"/>
                      <a:pt x="48" y="78"/>
                    </a:cubicBezTo>
                    <a:cubicBezTo>
                      <a:pt x="46" y="78"/>
                      <a:pt x="45" y="78"/>
                      <a:pt x="44" y="78"/>
                    </a:cubicBezTo>
                    <a:lnTo>
                      <a:pt x="44" y="78"/>
                    </a:lnTo>
                    <a:cubicBezTo>
                      <a:pt x="36" y="77"/>
                      <a:pt x="28" y="75"/>
                      <a:pt x="21" y="72"/>
                    </a:cubicBezTo>
                    <a:lnTo>
                      <a:pt x="21" y="72"/>
                    </a:lnTo>
                    <a:cubicBezTo>
                      <a:pt x="21" y="71"/>
                      <a:pt x="20" y="71"/>
                      <a:pt x="20" y="71"/>
                    </a:cubicBezTo>
                    <a:cubicBezTo>
                      <a:pt x="17" y="69"/>
                      <a:pt x="14" y="67"/>
                      <a:pt x="13" y="64"/>
                    </a:cubicBezTo>
                    <a:cubicBezTo>
                      <a:pt x="12" y="62"/>
                      <a:pt x="11" y="60"/>
                      <a:pt x="11" y="58"/>
                    </a:cubicBezTo>
                    <a:lnTo>
                      <a:pt x="11" y="58"/>
                    </a:lnTo>
                    <a:lnTo>
                      <a:pt x="11" y="57"/>
                    </a:lnTo>
                    <a:cubicBezTo>
                      <a:pt x="11" y="53"/>
                      <a:pt x="11" y="50"/>
                      <a:pt x="13" y="46"/>
                    </a:cubicBezTo>
                    <a:cubicBezTo>
                      <a:pt x="13" y="44"/>
                      <a:pt x="16" y="43"/>
                      <a:pt x="17" y="42"/>
                    </a:cubicBezTo>
                    <a:lnTo>
                      <a:pt x="17" y="42"/>
                    </a:lnTo>
                    <a:cubicBezTo>
                      <a:pt x="23" y="35"/>
                      <a:pt x="30" y="30"/>
                      <a:pt x="37" y="26"/>
                    </a:cubicBezTo>
                    <a:cubicBezTo>
                      <a:pt x="38" y="25"/>
                      <a:pt x="39" y="24"/>
                      <a:pt x="40" y="24"/>
                    </a:cubicBezTo>
                    <a:lnTo>
                      <a:pt x="40" y="24"/>
                    </a:lnTo>
                    <a:cubicBezTo>
                      <a:pt x="41" y="23"/>
                      <a:pt x="42" y="23"/>
                      <a:pt x="43" y="22"/>
                    </a:cubicBezTo>
                    <a:cubicBezTo>
                      <a:pt x="52" y="17"/>
                      <a:pt x="62" y="13"/>
                      <a:pt x="72" y="10"/>
                    </a:cubicBezTo>
                    <a:lnTo>
                      <a:pt x="72" y="10"/>
                    </a:lnTo>
                    <a:cubicBezTo>
                      <a:pt x="80" y="7"/>
                      <a:pt x="89" y="6"/>
                      <a:pt x="97" y="6"/>
                    </a:cubicBezTo>
                    <a:cubicBezTo>
                      <a:pt x="98" y="6"/>
                      <a:pt x="99" y="6"/>
                      <a:pt x="101" y="6"/>
                    </a:cubicBezTo>
                    <a:lnTo>
                      <a:pt x="101" y="6"/>
                    </a:lnTo>
                    <a:cubicBezTo>
                      <a:pt x="109" y="6"/>
                      <a:pt x="116" y="8"/>
                      <a:pt x="123" y="12"/>
                    </a:cubicBezTo>
                    <a:lnTo>
                      <a:pt x="123" y="12"/>
                    </a:lnTo>
                    <a:cubicBezTo>
                      <a:pt x="124" y="12"/>
                      <a:pt x="124" y="13"/>
                      <a:pt x="125" y="13"/>
                    </a:cubicBezTo>
                    <a:cubicBezTo>
                      <a:pt x="128" y="15"/>
                      <a:pt x="130" y="17"/>
                      <a:pt x="132" y="20"/>
                    </a:cubicBezTo>
                    <a:cubicBezTo>
                      <a:pt x="133" y="22"/>
                      <a:pt x="134" y="24"/>
                      <a:pt x="134" y="25"/>
                    </a:cubicBezTo>
                    <a:lnTo>
                      <a:pt x="134" y="25"/>
                    </a:lnTo>
                    <a:cubicBezTo>
                      <a:pt x="134" y="26"/>
                      <a:pt x="134" y="27"/>
                      <a:pt x="134" y="27"/>
                    </a:cubicBezTo>
                    <a:cubicBezTo>
                      <a:pt x="134" y="31"/>
                      <a:pt x="133" y="35"/>
                      <a:pt x="131" y="38"/>
                    </a:cubicBezTo>
                    <a:cubicBezTo>
                      <a:pt x="130" y="39"/>
                      <a:pt x="129" y="41"/>
                      <a:pt x="128" y="4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" name="Google Shape;890;p30">
                <a:extLst>
                  <a:ext uri="{FF2B5EF4-FFF2-40B4-BE49-F238E27FC236}">
                    <a16:creationId xmlns:a16="http://schemas.microsoft.com/office/drawing/2014/main" id="{946B79EC-20CC-3659-F80C-0C0DDCEF2CDE}"/>
                  </a:ext>
                </a:extLst>
              </p:cNvPr>
              <p:cNvSpPr/>
              <p:nvPr/>
            </p:nvSpPr>
            <p:spPr>
              <a:xfrm>
                <a:off x="7940655" y="2692067"/>
                <a:ext cx="45000" cy="31320"/>
              </a:xfrm>
              <a:custGeom>
                <a:avLst/>
                <a:gdLst/>
                <a:ahLst/>
                <a:cxnLst/>
                <a:rect l="l" t="t" r="r" b="b"/>
                <a:pathLst>
                  <a:path w="125" h="87" extrusionOk="0">
                    <a:moveTo>
                      <a:pt x="8" y="86"/>
                    </a:moveTo>
                    <a:lnTo>
                      <a:pt x="124" y="19"/>
                    </a:lnTo>
                    <a:lnTo>
                      <a:pt x="92" y="0"/>
                    </a:lnTo>
                    <a:lnTo>
                      <a:pt x="84" y="5"/>
                    </a:lnTo>
                    <a:lnTo>
                      <a:pt x="109" y="19"/>
                    </a:lnTo>
                    <a:lnTo>
                      <a:pt x="0" y="82"/>
                    </a:lnTo>
                    <a:lnTo>
                      <a:pt x="8" y="86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6" name="Google Shape;891;p30">
                <a:extLst>
                  <a:ext uri="{FF2B5EF4-FFF2-40B4-BE49-F238E27FC236}">
                    <a16:creationId xmlns:a16="http://schemas.microsoft.com/office/drawing/2014/main" id="{60998AC8-E318-0F35-B3AC-360D8BDBCB50}"/>
                  </a:ext>
                </a:extLst>
              </p:cNvPr>
              <p:cNvSpPr/>
              <p:nvPr/>
            </p:nvSpPr>
            <p:spPr>
              <a:xfrm>
                <a:off x="7959015" y="2702868"/>
                <a:ext cx="45000" cy="30960"/>
              </a:xfrm>
              <a:custGeom>
                <a:avLst/>
                <a:gdLst/>
                <a:ahLst/>
                <a:cxnLst/>
                <a:rect l="l" t="t" r="r" b="b"/>
                <a:pathLst>
                  <a:path w="125" h="86" extrusionOk="0">
                    <a:moveTo>
                      <a:pt x="7" y="85"/>
                    </a:moveTo>
                    <a:lnTo>
                      <a:pt x="124" y="18"/>
                    </a:lnTo>
                    <a:lnTo>
                      <a:pt x="92" y="0"/>
                    </a:lnTo>
                    <a:lnTo>
                      <a:pt x="84" y="4"/>
                    </a:lnTo>
                    <a:lnTo>
                      <a:pt x="109" y="18"/>
                    </a:lnTo>
                    <a:lnTo>
                      <a:pt x="0" y="81"/>
                    </a:lnTo>
                    <a:lnTo>
                      <a:pt x="7" y="85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7" name="Google Shape;892;p30">
                <a:extLst>
                  <a:ext uri="{FF2B5EF4-FFF2-40B4-BE49-F238E27FC236}">
                    <a16:creationId xmlns:a16="http://schemas.microsoft.com/office/drawing/2014/main" id="{62C395FD-5B93-978B-66B1-61AE3438FB45}"/>
                  </a:ext>
                </a:extLst>
              </p:cNvPr>
              <p:cNvSpPr/>
              <p:nvPr/>
            </p:nvSpPr>
            <p:spPr>
              <a:xfrm>
                <a:off x="7979895" y="2719788"/>
                <a:ext cx="52560" cy="30600"/>
              </a:xfrm>
              <a:custGeom>
                <a:avLst/>
                <a:gdLst/>
                <a:ahLst/>
                <a:cxnLst/>
                <a:rect l="l" t="t" r="r" b="b"/>
                <a:pathLst>
                  <a:path w="146" h="85" extrusionOk="0">
                    <a:moveTo>
                      <a:pt x="41" y="84"/>
                    </a:moveTo>
                    <a:lnTo>
                      <a:pt x="41" y="84"/>
                    </a:lnTo>
                    <a:cubicBezTo>
                      <a:pt x="43" y="84"/>
                      <a:pt x="45" y="84"/>
                      <a:pt x="47" y="84"/>
                    </a:cubicBezTo>
                    <a:cubicBezTo>
                      <a:pt x="56" y="84"/>
                      <a:pt x="66" y="83"/>
                      <a:pt x="76" y="80"/>
                    </a:cubicBezTo>
                    <a:lnTo>
                      <a:pt x="76" y="80"/>
                    </a:lnTo>
                    <a:cubicBezTo>
                      <a:pt x="88" y="77"/>
                      <a:pt x="100" y="72"/>
                      <a:pt x="111" y="65"/>
                    </a:cubicBezTo>
                    <a:lnTo>
                      <a:pt x="112" y="65"/>
                    </a:lnTo>
                    <a:lnTo>
                      <a:pt x="112" y="65"/>
                    </a:lnTo>
                    <a:cubicBezTo>
                      <a:pt x="113" y="64"/>
                      <a:pt x="113" y="64"/>
                      <a:pt x="115" y="63"/>
                    </a:cubicBezTo>
                    <a:cubicBezTo>
                      <a:pt x="124" y="57"/>
                      <a:pt x="131" y="52"/>
                      <a:pt x="138" y="44"/>
                    </a:cubicBezTo>
                    <a:lnTo>
                      <a:pt x="138" y="44"/>
                    </a:lnTo>
                    <a:cubicBezTo>
                      <a:pt x="139" y="42"/>
                      <a:pt x="139" y="41"/>
                      <a:pt x="141" y="39"/>
                    </a:cubicBezTo>
                    <a:cubicBezTo>
                      <a:pt x="143" y="35"/>
                      <a:pt x="145" y="31"/>
                      <a:pt x="145" y="27"/>
                    </a:cubicBezTo>
                    <a:cubicBezTo>
                      <a:pt x="145" y="26"/>
                      <a:pt x="145" y="25"/>
                      <a:pt x="145" y="24"/>
                    </a:cubicBezTo>
                    <a:lnTo>
                      <a:pt x="145" y="24"/>
                    </a:lnTo>
                    <a:cubicBezTo>
                      <a:pt x="144" y="22"/>
                      <a:pt x="143" y="20"/>
                      <a:pt x="142" y="18"/>
                    </a:cubicBezTo>
                    <a:cubicBezTo>
                      <a:pt x="140" y="14"/>
                      <a:pt x="137" y="11"/>
                      <a:pt x="133" y="9"/>
                    </a:cubicBezTo>
                    <a:cubicBezTo>
                      <a:pt x="133" y="9"/>
                      <a:pt x="132" y="8"/>
                      <a:pt x="131" y="8"/>
                    </a:cubicBezTo>
                    <a:lnTo>
                      <a:pt x="131" y="8"/>
                    </a:lnTo>
                    <a:cubicBezTo>
                      <a:pt x="123" y="3"/>
                      <a:pt x="113" y="1"/>
                      <a:pt x="104" y="0"/>
                    </a:cubicBezTo>
                    <a:lnTo>
                      <a:pt x="104" y="0"/>
                    </a:lnTo>
                    <a:cubicBezTo>
                      <a:pt x="102" y="0"/>
                      <a:pt x="100" y="0"/>
                      <a:pt x="98" y="0"/>
                    </a:cubicBezTo>
                    <a:cubicBezTo>
                      <a:pt x="88" y="0"/>
                      <a:pt x="79" y="2"/>
                      <a:pt x="69" y="4"/>
                    </a:cubicBezTo>
                    <a:lnTo>
                      <a:pt x="69" y="4"/>
                    </a:lnTo>
                    <a:cubicBezTo>
                      <a:pt x="57" y="7"/>
                      <a:pt x="45" y="12"/>
                      <a:pt x="34" y="19"/>
                    </a:cubicBezTo>
                    <a:lnTo>
                      <a:pt x="33" y="19"/>
                    </a:lnTo>
                    <a:lnTo>
                      <a:pt x="33" y="19"/>
                    </a:lnTo>
                    <a:cubicBezTo>
                      <a:pt x="32" y="20"/>
                      <a:pt x="31" y="20"/>
                      <a:pt x="30" y="21"/>
                    </a:cubicBezTo>
                    <a:cubicBezTo>
                      <a:pt x="21" y="26"/>
                      <a:pt x="13" y="33"/>
                      <a:pt x="7" y="40"/>
                    </a:cubicBezTo>
                    <a:lnTo>
                      <a:pt x="7" y="40"/>
                    </a:lnTo>
                    <a:cubicBezTo>
                      <a:pt x="5" y="42"/>
                      <a:pt x="4" y="43"/>
                      <a:pt x="3" y="45"/>
                    </a:cubicBezTo>
                    <a:cubicBezTo>
                      <a:pt x="1" y="48"/>
                      <a:pt x="0" y="52"/>
                      <a:pt x="0" y="56"/>
                    </a:cubicBezTo>
                    <a:cubicBezTo>
                      <a:pt x="0" y="60"/>
                      <a:pt x="1" y="63"/>
                      <a:pt x="3" y="67"/>
                    </a:cubicBezTo>
                    <a:cubicBezTo>
                      <a:pt x="5" y="70"/>
                      <a:pt x="7" y="73"/>
                      <a:pt x="11" y="75"/>
                    </a:cubicBezTo>
                    <a:cubicBezTo>
                      <a:pt x="12" y="75"/>
                      <a:pt x="12" y="76"/>
                      <a:pt x="13" y="76"/>
                    </a:cubicBezTo>
                    <a:lnTo>
                      <a:pt x="13" y="76"/>
                    </a:lnTo>
                    <a:cubicBezTo>
                      <a:pt x="22" y="81"/>
                      <a:pt x="31" y="83"/>
                      <a:pt x="41" y="84"/>
                    </a:cubicBezTo>
                    <a:moveTo>
                      <a:pt x="17" y="42"/>
                    </a:moveTo>
                    <a:lnTo>
                      <a:pt x="17" y="42"/>
                    </a:lnTo>
                    <a:cubicBezTo>
                      <a:pt x="23" y="35"/>
                      <a:pt x="30" y="30"/>
                      <a:pt x="37" y="26"/>
                    </a:cubicBezTo>
                    <a:cubicBezTo>
                      <a:pt x="38" y="25"/>
                      <a:pt x="39" y="24"/>
                      <a:pt x="40" y="24"/>
                    </a:cubicBezTo>
                    <a:lnTo>
                      <a:pt x="40" y="24"/>
                    </a:lnTo>
                    <a:cubicBezTo>
                      <a:pt x="41" y="24"/>
                      <a:pt x="41" y="23"/>
                      <a:pt x="41" y="23"/>
                    </a:cubicBezTo>
                    <a:cubicBezTo>
                      <a:pt x="51" y="18"/>
                      <a:pt x="61" y="13"/>
                      <a:pt x="72" y="10"/>
                    </a:cubicBezTo>
                    <a:lnTo>
                      <a:pt x="72" y="10"/>
                    </a:lnTo>
                    <a:cubicBezTo>
                      <a:pt x="80" y="8"/>
                      <a:pt x="89" y="7"/>
                      <a:pt x="97" y="7"/>
                    </a:cubicBezTo>
                    <a:cubicBezTo>
                      <a:pt x="98" y="7"/>
                      <a:pt x="100" y="7"/>
                      <a:pt x="101" y="7"/>
                    </a:cubicBezTo>
                    <a:lnTo>
                      <a:pt x="101" y="7"/>
                    </a:lnTo>
                    <a:cubicBezTo>
                      <a:pt x="109" y="7"/>
                      <a:pt x="116" y="9"/>
                      <a:pt x="123" y="13"/>
                    </a:cubicBezTo>
                    <a:lnTo>
                      <a:pt x="123" y="13"/>
                    </a:lnTo>
                    <a:cubicBezTo>
                      <a:pt x="124" y="13"/>
                      <a:pt x="125" y="13"/>
                      <a:pt x="125" y="13"/>
                    </a:cubicBezTo>
                    <a:cubicBezTo>
                      <a:pt x="128" y="15"/>
                      <a:pt x="130" y="18"/>
                      <a:pt x="132" y="20"/>
                    </a:cubicBezTo>
                    <a:cubicBezTo>
                      <a:pt x="133" y="22"/>
                      <a:pt x="134" y="24"/>
                      <a:pt x="134" y="26"/>
                    </a:cubicBezTo>
                    <a:lnTo>
                      <a:pt x="134" y="26"/>
                    </a:lnTo>
                    <a:lnTo>
                      <a:pt x="134" y="27"/>
                    </a:lnTo>
                    <a:cubicBezTo>
                      <a:pt x="134" y="31"/>
                      <a:pt x="133" y="35"/>
                      <a:pt x="131" y="38"/>
                    </a:cubicBezTo>
                    <a:cubicBezTo>
                      <a:pt x="130" y="40"/>
                      <a:pt x="129" y="41"/>
                      <a:pt x="128" y="42"/>
                    </a:cubicBezTo>
                    <a:lnTo>
                      <a:pt x="128" y="42"/>
                    </a:lnTo>
                    <a:cubicBezTo>
                      <a:pt x="122" y="49"/>
                      <a:pt x="115" y="55"/>
                      <a:pt x="107" y="59"/>
                    </a:cubicBezTo>
                    <a:cubicBezTo>
                      <a:pt x="106" y="60"/>
                      <a:pt x="105" y="60"/>
                      <a:pt x="104" y="61"/>
                    </a:cubicBezTo>
                    <a:lnTo>
                      <a:pt x="104" y="61"/>
                    </a:lnTo>
                    <a:lnTo>
                      <a:pt x="103" y="61"/>
                    </a:lnTo>
                    <a:cubicBezTo>
                      <a:pt x="94" y="67"/>
                      <a:pt x="84" y="71"/>
                      <a:pt x="73" y="74"/>
                    </a:cubicBezTo>
                    <a:lnTo>
                      <a:pt x="73" y="74"/>
                    </a:lnTo>
                    <a:cubicBezTo>
                      <a:pt x="65" y="77"/>
                      <a:pt x="56" y="78"/>
                      <a:pt x="47" y="78"/>
                    </a:cubicBezTo>
                    <a:cubicBezTo>
                      <a:pt x="46" y="78"/>
                      <a:pt x="45" y="78"/>
                      <a:pt x="44" y="78"/>
                    </a:cubicBezTo>
                    <a:lnTo>
                      <a:pt x="44" y="78"/>
                    </a:lnTo>
                    <a:cubicBezTo>
                      <a:pt x="36" y="78"/>
                      <a:pt x="28" y="76"/>
                      <a:pt x="21" y="72"/>
                    </a:cubicBezTo>
                    <a:lnTo>
                      <a:pt x="21" y="72"/>
                    </a:lnTo>
                    <a:lnTo>
                      <a:pt x="20" y="71"/>
                    </a:lnTo>
                    <a:cubicBezTo>
                      <a:pt x="17" y="69"/>
                      <a:pt x="14" y="67"/>
                      <a:pt x="13" y="64"/>
                    </a:cubicBezTo>
                    <a:cubicBezTo>
                      <a:pt x="12" y="62"/>
                      <a:pt x="11" y="61"/>
                      <a:pt x="11" y="59"/>
                    </a:cubicBezTo>
                    <a:lnTo>
                      <a:pt x="11" y="59"/>
                    </a:lnTo>
                    <a:cubicBezTo>
                      <a:pt x="10" y="58"/>
                      <a:pt x="10" y="58"/>
                      <a:pt x="10" y="57"/>
                    </a:cubicBezTo>
                    <a:cubicBezTo>
                      <a:pt x="10" y="53"/>
                      <a:pt x="10" y="50"/>
                      <a:pt x="13" y="46"/>
                    </a:cubicBezTo>
                    <a:cubicBezTo>
                      <a:pt x="13" y="45"/>
                      <a:pt x="16" y="43"/>
                      <a:pt x="17" y="4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" name="Google Shape;893;p30">
                <a:extLst>
                  <a:ext uri="{FF2B5EF4-FFF2-40B4-BE49-F238E27FC236}">
                    <a16:creationId xmlns:a16="http://schemas.microsoft.com/office/drawing/2014/main" id="{C7A411C3-9D1C-5E2E-A021-08481A4AA80D}"/>
                  </a:ext>
                </a:extLst>
              </p:cNvPr>
              <p:cNvSpPr/>
              <p:nvPr/>
            </p:nvSpPr>
            <p:spPr>
              <a:xfrm>
                <a:off x="8014095" y="2739588"/>
                <a:ext cx="52200" cy="30240"/>
              </a:xfrm>
              <a:custGeom>
                <a:avLst/>
                <a:gdLst/>
                <a:ahLst/>
                <a:cxnLst/>
                <a:rect l="l" t="t" r="r" b="b"/>
                <a:pathLst>
                  <a:path w="145" h="84" extrusionOk="0">
                    <a:moveTo>
                      <a:pt x="138" y="44"/>
                    </a:moveTo>
                    <a:lnTo>
                      <a:pt x="138" y="44"/>
                    </a:lnTo>
                    <a:cubicBezTo>
                      <a:pt x="139" y="42"/>
                      <a:pt x="140" y="41"/>
                      <a:pt x="141" y="39"/>
                    </a:cubicBezTo>
                    <a:cubicBezTo>
                      <a:pt x="143" y="35"/>
                      <a:pt x="144" y="31"/>
                      <a:pt x="144" y="26"/>
                    </a:cubicBezTo>
                    <a:cubicBezTo>
                      <a:pt x="144" y="25"/>
                      <a:pt x="144" y="25"/>
                      <a:pt x="144" y="24"/>
                    </a:cubicBezTo>
                    <a:lnTo>
                      <a:pt x="144" y="24"/>
                    </a:lnTo>
                    <a:cubicBezTo>
                      <a:pt x="144" y="21"/>
                      <a:pt x="143" y="19"/>
                      <a:pt x="142" y="17"/>
                    </a:cubicBezTo>
                    <a:cubicBezTo>
                      <a:pt x="140" y="14"/>
                      <a:pt x="136" y="11"/>
                      <a:pt x="133" y="9"/>
                    </a:cubicBezTo>
                    <a:cubicBezTo>
                      <a:pt x="132" y="8"/>
                      <a:pt x="132" y="8"/>
                      <a:pt x="131" y="8"/>
                    </a:cubicBezTo>
                    <a:lnTo>
                      <a:pt x="131" y="8"/>
                    </a:lnTo>
                    <a:cubicBezTo>
                      <a:pt x="122" y="3"/>
                      <a:pt x="113" y="0"/>
                      <a:pt x="103" y="0"/>
                    </a:cubicBezTo>
                    <a:lnTo>
                      <a:pt x="103" y="0"/>
                    </a:lnTo>
                    <a:cubicBezTo>
                      <a:pt x="101" y="0"/>
                      <a:pt x="99" y="0"/>
                      <a:pt x="98" y="0"/>
                    </a:cubicBezTo>
                    <a:cubicBezTo>
                      <a:pt x="88" y="0"/>
                      <a:pt x="78" y="1"/>
                      <a:pt x="69" y="4"/>
                    </a:cubicBezTo>
                    <a:lnTo>
                      <a:pt x="69" y="4"/>
                    </a:lnTo>
                    <a:cubicBezTo>
                      <a:pt x="56" y="7"/>
                      <a:pt x="44" y="12"/>
                      <a:pt x="33" y="19"/>
                    </a:cubicBezTo>
                    <a:lnTo>
                      <a:pt x="33" y="19"/>
                    </a:lnTo>
                    <a:lnTo>
                      <a:pt x="33" y="19"/>
                    </a:lnTo>
                    <a:cubicBezTo>
                      <a:pt x="32" y="19"/>
                      <a:pt x="31" y="20"/>
                      <a:pt x="30" y="20"/>
                    </a:cubicBezTo>
                    <a:cubicBezTo>
                      <a:pt x="21" y="25"/>
                      <a:pt x="13" y="32"/>
                      <a:pt x="6" y="40"/>
                    </a:cubicBezTo>
                    <a:lnTo>
                      <a:pt x="6" y="40"/>
                    </a:lnTo>
                    <a:cubicBezTo>
                      <a:pt x="5" y="41"/>
                      <a:pt x="3" y="43"/>
                      <a:pt x="3" y="44"/>
                    </a:cubicBezTo>
                    <a:cubicBezTo>
                      <a:pt x="0" y="48"/>
                      <a:pt x="0" y="52"/>
                      <a:pt x="0" y="57"/>
                    </a:cubicBezTo>
                    <a:cubicBezTo>
                      <a:pt x="0" y="58"/>
                      <a:pt x="0" y="59"/>
                      <a:pt x="0" y="60"/>
                    </a:cubicBezTo>
                    <a:lnTo>
                      <a:pt x="0" y="60"/>
                    </a:lnTo>
                    <a:cubicBezTo>
                      <a:pt x="0" y="62"/>
                      <a:pt x="1" y="64"/>
                      <a:pt x="2" y="66"/>
                    </a:cubicBezTo>
                    <a:cubicBezTo>
                      <a:pt x="4" y="69"/>
                      <a:pt x="7" y="73"/>
                      <a:pt x="11" y="75"/>
                    </a:cubicBezTo>
                    <a:cubicBezTo>
                      <a:pt x="12" y="75"/>
                      <a:pt x="12" y="75"/>
                      <a:pt x="13" y="76"/>
                    </a:cubicBezTo>
                    <a:lnTo>
                      <a:pt x="13" y="76"/>
                    </a:lnTo>
                    <a:cubicBezTo>
                      <a:pt x="22" y="80"/>
                      <a:pt x="31" y="83"/>
                      <a:pt x="41" y="83"/>
                    </a:cubicBezTo>
                    <a:lnTo>
                      <a:pt x="41" y="83"/>
                    </a:lnTo>
                    <a:cubicBezTo>
                      <a:pt x="43" y="83"/>
                      <a:pt x="44" y="83"/>
                      <a:pt x="46" y="83"/>
                    </a:cubicBezTo>
                    <a:cubicBezTo>
                      <a:pt x="56" y="83"/>
                      <a:pt x="66" y="82"/>
                      <a:pt x="75" y="79"/>
                    </a:cubicBezTo>
                    <a:lnTo>
                      <a:pt x="75" y="79"/>
                    </a:lnTo>
                    <a:cubicBezTo>
                      <a:pt x="88" y="76"/>
                      <a:pt x="100" y="71"/>
                      <a:pt x="111" y="65"/>
                    </a:cubicBezTo>
                    <a:lnTo>
                      <a:pt x="111" y="64"/>
                    </a:lnTo>
                    <a:lnTo>
                      <a:pt x="111" y="64"/>
                    </a:lnTo>
                    <a:cubicBezTo>
                      <a:pt x="112" y="64"/>
                      <a:pt x="113" y="63"/>
                      <a:pt x="114" y="63"/>
                    </a:cubicBezTo>
                    <a:cubicBezTo>
                      <a:pt x="123" y="58"/>
                      <a:pt x="131" y="51"/>
                      <a:pt x="138" y="44"/>
                    </a:cubicBezTo>
                    <a:moveTo>
                      <a:pt x="73" y="74"/>
                    </a:moveTo>
                    <a:lnTo>
                      <a:pt x="73" y="74"/>
                    </a:lnTo>
                    <a:cubicBezTo>
                      <a:pt x="64" y="76"/>
                      <a:pt x="56" y="77"/>
                      <a:pt x="47" y="77"/>
                    </a:cubicBezTo>
                    <a:cubicBezTo>
                      <a:pt x="46" y="77"/>
                      <a:pt x="45" y="77"/>
                      <a:pt x="44" y="77"/>
                    </a:cubicBezTo>
                    <a:lnTo>
                      <a:pt x="44" y="77"/>
                    </a:lnTo>
                    <a:cubicBezTo>
                      <a:pt x="36" y="77"/>
                      <a:pt x="28" y="75"/>
                      <a:pt x="21" y="71"/>
                    </a:cubicBezTo>
                    <a:lnTo>
                      <a:pt x="21" y="71"/>
                    </a:lnTo>
                    <a:cubicBezTo>
                      <a:pt x="20" y="71"/>
                      <a:pt x="20" y="71"/>
                      <a:pt x="19" y="71"/>
                    </a:cubicBezTo>
                    <a:cubicBezTo>
                      <a:pt x="15" y="69"/>
                      <a:pt x="13" y="66"/>
                      <a:pt x="12" y="64"/>
                    </a:cubicBezTo>
                    <a:cubicBezTo>
                      <a:pt x="10" y="62"/>
                      <a:pt x="11" y="60"/>
                      <a:pt x="10" y="58"/>
                    </a:cubicBezTo>
                    <a:lnTo>
                      <a:pt x="10" y="58"/>
                    </a:lnTo>
                    <a:lnTo>
                      <a:pt x="10" y="57"/>
                    </a:lnTo>
                    <a:cubicBezTo>
                      <a:pt x="10" y="53"/>
                      <a:pt x="11" y="49"/>
                      <a:pt x="13" y="46"/>
                    </a:cubicBezTo>
                    <a:cubicBezTo>
                      <a:pt x="14" y="44"/>
                      <a:pt x="15" y="43"/>
                      <a:pt x="17" y="42"/>
                    </a:cubicBezTo>
                    <a:lnTo>
                      <a:pt x="17" y="42"/>
                    </a:lnTo>
                    <a:cubicBezTo>
                      <a:pt x="23" y="35"/>
                      <a:pt x="30" y="29"/>
                      <a:pt x="37" y="25"/>
                    </a:cubicBezTo>
                    <a:cubicBezTo>
                      <a:pt x="38" y="24"/>
                      <a:pt x="39" y="24"/>
                      <a:pt x="40" y="23"/>
                    </a:cubicBezTo>
                    <a:lnTo>
                      <a:pt x="40" y="23"/>
                    </a:lnTo>
                    <a:lnTo>
                      <a:pt x="41" y="23"/>
                    </a:lnTo>
                    <a:cubicBezTo>
                      <a:pt x="51" y="17"/>
                      <a:pt x="61" y="13"/>
                      <a:pt x="71" y="10"/>
                    </a:cubicBezTo>
                    <a:lnTo>
                      <a:pt x="71" y="10"/>
                    </a:lnTo>
                    <a:cubicBezTo>
                      <a:pt x="80" y="7"/>
                      <a:pt x="89" y="6"/>
                      <a:pt x="97" y="6"/>
                    </a:cubicBezTo>
                    <a:cubicBezTo>
                      <a:pt x="98" y="6"/>
                      <a:pt x="99" y="6"/>
                      <a:pt x="100" y="6"/>
                    </a:cubicBezTo>
                    <a:lnTo>
                      <a:pt x="100" y="6"/>
                    </a:lnTo>
                    <a:cubicBezTo>
                      <a:pt x="108" y="6"/>
                      <a:pt x="116" y="8"/>
                      <a:pt x="123" y="12"/>
                    </a:cubicBezTo>
                    <a:lnTo>
                      <a:pt x="123" y="12"/>
                    </a:lnTo>
                    <a:cubicBezTo>
                      <a:pt x="124" y="12"/>
                      <a:pt x="124" y="12"/>
                      <a:pt x="125" y="13"/>
                    </a:cubicBezTo>
                    <a:cubicBezTo>
                      <a:pt x="128" y="14"/>
                      <a:pt x="130" y="17"/>
                      <a:pt x="132" y="20"/>
                    </a:cubicBezTo>
                    <a:cubicBezTo>
                      <a:pt x="133" y="22"/>
                      <a:pt x="133" y="23"/>
                      <a:pt x="134" y="25"/>
                    </a:cubicBezTo>
                    <a:lnTo>
                      <a:pt x="134" y="25"/>
                    </a:lnTo>
                    <a:cubicBezTo>
                      <a:pt x="134" y="26"/>
                      <a:pt x="134" y="26"/>
                      <a:pt x="134" y="27"/>
                    </a:cubicBezTo>
                    <a:cubicBezTo>
                      <a:pt x="134" y="30"/>
                      <a:pt x="133" y="34"/>
                      <a:pt x="131" y="37"/>
                    </a:cubicBezTo>
                    <a:cubicBezTo>
                      <a:pt x="130" y="39"/>
                      <a:pt x="129" y="41"/>
                      <a:pt x="128" y="42"/>
                    </a:cubicBezTo>
                    <a:lnTo>
                      <a:pt x="128" y="42"/>
                    </a:lnTo>
                    <a:cubicBezTo>
                      <a:pt x="122" y="48"/>
                      <a:pt x="115" y="53"/>
                      <a:pt x="107" y="58"/>
                    </a:cubicBezTo>
                    <a:cubicBezTo>
                      <a:pt x="105" y="58"/>
                      <a:pt x="105" y="59"/>
                      <a:pt x="104" y="60"/>
                    </a:cubicBezTo>
                    <a:lnTo>
                      <a:pt x="104" y="60"/>
                    </a:lnTo>
                    <a:cubicBezTo>
                      <a:pt x="103" y="60"/>
                      <a:pt x="103" y="60"/>
                      <a:pt x="102" y="61"/>
                    </a:cubicBezTo>
                    <a:cubicBezTo>
                      <a:pt x="92" y="65"/>
                      <a:pt x="83" y="71"/>
                      <a:pt x="73" y="7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" name="Google Shape;894;p30">
                <a:extLst>
                  <a:ext uri="{FF2B5EF4-FFF2-40B4-BE49-F238E27FC236}">
                    <a16:creationId xmlns:a16="http://schemas.microsoft.com/office/drawing/2014/main" id="{24D307BE-1A4B-72A9-EA96-AEFE63C1F284}"/>
                  </a:ext>
                </a:extLst>
              </p:cNvPr>
              <p:cNvSpPr/>
              <p:nvPr/>
            </p:nvSpPr>
            <p:spPr>
              <a:xfrm>
                <a:off x="8061255" y="2766948"/>
                <a:ext cx="52560" cy="30600"/>
              </a:xfrm>
              <a:custGeom>
                <a:avLst/>
                <a:gdLst/>
                <a:ahLst/>
                <a:cxnLst/>
                <a:rect l="l" t="t" r="r" b="b"/>
                <a:pathLst>
                  <a:path w="146" h="85" extrusionOk="0">
                    <a:moveTo>
                      <a:pt x="14" y="76"/>
                    </a:moveTo>
                    <a:lnTo>
                      <a:pt x="14" y="76"/>
                    </a:lnTo>
                    <a:cubicBezTo>
                      <a:pt x="22" y="80"/>
                      <a:pt x="32" y="83"/>
                      <a:pt x="41" y="83"/>
                    </a:cubicBezTo>
                    <a:lnTo>
                      <a:pt x="41" y="83"/>
                    </a:lnTo>
                    <a:cubicBezTo>
                      <a:pt x="43" y="83"/>
                      <a:pt x="45" y="84"/>
                      <a:pt x="47" y="84"/>
                    </a:cubicBezTo>
                    <a:cubicBezTo>
                      <a:pt x="56" y="84"/>
                      <a:pt x="66" y="82"/>
                      <a:pt x="76" y="80"/>
                    </a:cubicBezTo>
                    <a:lnTo>
                      <a:pt x="76" y="80"/>
                    </a:lnTo>
                    <a:cubicBezTo>
                      <a:pt x="88" y="76"/>
                      <a:pt x="100" y="71"/>
                      <a:pt x="111" y="65"/>
                    </a:cubicBezTo>
                    <a:cubicBezTo>
                      <a:pt x="111" y="65"/>
                      <a:pt x="112" y="65"/>
                      <a:pt x="112" y="64"/>
                    </a:cubicBezTo>
                    <a:lnTo>
                      <a:pt x="112" y="64"/>
                    </a:lnTo>
                    <a:cubicBezTo>
                      <a:pt x="113" y="64"/>
                      <a:pt x="114" y="63"/>
                      <a:pt x="115" y="63"/>
                    </a:cubicBezTo>
                    <a:cubicBezTo>
                      <a:pt x="124" y="58"/>
                      <a:pt x="131" y="51"/>
                      <a:pt x="138" y="44"/>
                    </a:cubicBezTo>
                    <a:lnTo>
                      <a:pt x="138" y="44"/>
                    </a:lnTo>
                    <a:cubicBezTo>
                      <a:pt x="140" y="42"/>
                      <a:pt x="141" y="40"/>
                      <a:pt x="142" y="39"/>
                    </a:cubicBezTo>
                    <a:cubicBezTo>
                      <a:pt x="144" y="35"/>
                      <a:pt x="145" y="32"/>
                      <a:pt x="145" y="28"/>
                    </a:cubicBezTo>
                    <a:cubicBezTo>
                      <a:pt x="145" y="24"/>
                      <a:pt x="144" y="20"/>
                      <a:pt x="142" y="17"/>
                    </a:cubicBezTo>
                    <a:cubicBezTo>
                      <a:pt x="140" y="14"/>
                      <a:pt x="137" y="10"/>
                      <a:pt x="134" y="9"/>
                    </a:cubicBezTo>
                    <a:cubicBezTo>
                      <a:pt x="133" y="8"/>
                      <a:pt x="132" y="8"/>
                      <a:pt x="131" y="8"/>
                    </a:cubicBezTo>
                    <a:lnTo>
                      <a:pt x="131" y="8"/>
                    </a:lnTo>
                    <a:cubicBezTo>
                      <a:pt x="123" y="3"/>
                      <a:pt x="113" y="0"/>
                      <a:pt x="104" y="0"/>
                    </a:cubicBezTo>
                    <a:lnTo>
                      <a:pt x="104" y="0"/>
                    </a:lnTo>
                    <a:cubicBezTo>
                      <a:pt x="102" y="0"/>
                      <a:pt x="100" y="0"/>
                      <a:pt x="98" y="0"/>
                    </a:cubicBezTo>
                    <a:cubicBezTo>
                      <a:pt x="88" y="0"/>
                      <a:pt x="79" y="1"/>
                      <a:pt x="69" y="4"/>
                    </a:cubicBezTo>
                    <a:lnTo>
                      <a:pt x="69" y="4"/>
                    </a:lnTo>
                    <a:cubicBezTo>
                      <a:pt x="57" y="7"/>
                      <a:pt x="45" y="12"/>
                      <a:pt x="34" y="19"/>
                    </a:cubicBezTo>
                    <a:cubicBezTo>
                      <a:pt x="33" y="19"/>
                      <a:pt x="33" y="19"/>
                      <a:pt x="33" y="19"/>
                    </a:cubicBezTo>
                    <a:lnTo>
                      <a:pt x="33" y="19"/>
                    </a:lnTo>
                    <a:cubicBezTo>
                      <a:pt x="32" y="19"/>
                      <a:pt x="32" y="20"/>
                      <a:pt x="31" y="20"/>
                    </a:cubicBezTo>
                    <a:cubicBezTo>
                      <a:pt x="22" y="25"/>
                      <a:pt x="14" y="32"/>
                      <a:pt x="7" y="40"/>
                    </a:cubicBezTo>
                    <a:lnTo>
                      <a:pt x="7" y="40"/>
                    </a:lnTo>
                    <a:cubicBezTo>
                      <a:pt x="6" y="41"/>
                      <a:pt x="4" y="43"/>
                      <a:pt x="3" y="45"/>
                    </a:cubicBezTo>
                    <a:cubicBezTo>
                      <a:pt x="1" y="48"/>
                      <a:pt x="0" y="52"/>
                      <a:pt x="0" y="56"/>
                    </a:cubicBezTo>
                    <a:cubicBezTo>
                      <a:pt x="0" y="59"/>
                      <a:pt x="1" y="62"/>
                      <a:pt x="3" y="66"/>
                    </a:cubicBezTo>
                    <a:cubicBezTo>
                      <a:pt x="5" y="69"/>
                      <a:pt x="8" y="72"/>
                      <a:pt x="11" y="74"/>
                    </a:cubicBezTo>
                    <a:cubicBezTo>
                      <a:pt x="12" y="75"/>
                      <a:pt x="13" y="75"/>
                      <a:pt x="14" y="76"/>
                    </a:cubicBezTo>
                    <a:moveTo>
                      <a:pt x="17" y="41"/>
                    </a:moveTo>
                    <a:lnTo>
                      <a:pt x="17" y="41"/>
                    </a:lnTo>
                    <a:cubicBezTo>
                      <a:pt x="23" y="35"/>
                      <a:pt x="30" y="29"/>
                      <a:pt x="38" y="25"/>
                    </a:cubicBezTo>
                    <a:cubicBezTo>
                      <a:pt x="39" y="24"/>
                      <a:pt x="40" y="24"/>
                      <a:pt x="40" y="23"/>
                    </a:cubicBezTo>
                    <a:lnTo>
                      <a:pt x="40" y="23"/>
                    </a:lnTo>
                    <a:cubicBezTo>
                      <a:pt x="41" y="23"/>
                      <a:pt x="41" y="23"/>
                      <a:pt x="41" y="23"/>
                    </a:cubicBezTo>
                    <a:cubicBezTo>
                      <a:pt x="51" y="17"/>
                      <a:pt x="61" y="13"/>
                      <a:pt x="72" y="10"/>
                    </a:cubicBezTo>
                    <a:lnTo>
                      <a:pt x="72" y="10"/>
                    </a:lnTo>
                    <a:cubicBezTo>
                      <a:pt x="80" y="7"/>
                      <a:pt x="89" y="6"/>
                      <a:pt x="98" y="6"/>
                    </a:cubicBezTo>
                    <a:cubicBezTo>
                      <a:pt x="99" y="6"/>
                      <a:pt x="100" y="6"/>
                      <a:pt x="101" y="6"/>
                    </a:cubicBezTo>
                    <a:lnTo>
                      <a:pt x="101" y="6"/>
                    </a:lnTo>
                    <a:cubicBezTo>
                      <a:pt x="109" y="6"/>
                      <a:pt x="117" y="8"/>
                      <a:pt x="124" y="12"/>
                    </a:cubicBezTo>
                    <a:lnTo>
                      <a:pt x="124" y="12"/>
                    </a:lnTo>
                    <a:lnTo>
                      <a:pt x="125" y="13"/>
                    </a:lnTo>
                    <a:cubicBezTo>
                      <a:pt x="127" y="15"/>
                      <a:pt x="130" y="17"/>
                      <a:pt x="132" y="20"/>
                    </a:cubicBezTo>
                    <a:cubicBezTo>
                      <a:pt x="132" y="21"/>
                      <a:pt x="134" y="23"/>
                      <a:pt x="134" y="25"/>
                    </a:cubicBezTo>
                    <a:lnTo>
                      <a:pt x="134" y="25"/>
                    </a:lnTo>
                    <a:cubicBezTo>
                      <a:pt x="134" y="26"/>
                      <a:pt x="134" y="26"/>
                      <a:pt x="134" y="27"/>
                    </a:cubicBezTo>
                    <a:cubicBezTo>
                      <a:pt x="134" y="30"/>
                      <a:pt x="133" y="34"/>
                      <a:pt x="132" y="37"/>
                    </a:cubicBezTo>
                    <a:cubicBezTo>
                      <a:pt x="131" y="39"/>
                      <a:pt x="129" y="40"/>
                      <a:pt x="128" y="42"/>
                    </a:cubicBezTo>
                    <a:lnTo>
                      <a:pt x="128" y="42"/>
                    </a:lnTo>
                    <a:cubicBezTo>
                      <a:pt x="122" y="48"/>
                      <a:pt x="115" y="54"/>
                      <a:pt x="107" y="59"/>
                    </a:cubicBezTo>
                    <a:cubicBezTo>
                      <a:pt x="106" y="59"/>
                      <a:pt x="105" y="60"/>
                      <a:pt x="105" y="60"/>
                    </a:cubicBezTo>
                    <a:lnTo>
                      <a:pt x="105" y="60"/>
                    </a:lnTo>
                    <a:cubicBezTo>
                      <a:pt x="104" y="60"/>
                      <a:pt x="104" y="60"/>
                      <a:pt x="104" y="60"/>
                    </a:cubicBezTo>
                    <a:cubicBezTo>
                      <a:pt x="94" y="66"/>
                      <a:pt x="84" y="70"/>
                      <a:pt x="73" y="74"/>
                    </a:cubicBezTo>
                    <a:lnTo>
                      <a:pt x="73" y="74"/>
                    </a:lnTo>
                    <a:cubicBezTo>
                      <a:pt x="65" y="76"/>
                      <a:pt x="56" y="77"/>
                      <a:pt x="48" y="77"/>
                    </a:cubicBezTo>
                    <a:cubicBezTo>
                      <a:pt x="47" y="77"/>
                      <a:pt x="45" y="77"/>
                      <a:pt x="44" y="77"/>
                    </a:cubicBezTo>
                    <a:lnTo>
                      <a:pt x="44" y="77"/>
                    </a:lnTo>
                    <a:cubicBezTo>
                      <a:pt x="36" y="77"/>
                      <a:pt x="28" y="75"/>
                      <a:pt x="21" y="71"/>
                    </a:cubicBezTo>
                    <a:lnTo>
                      <a:pt x="21" y="71"/>
                    </a:lnTo>
                    <a:cubicBezTo>
                      <a:pt x="21" y="71"/>
                      <a:pt x="21" y="70"/>
                      <a:pt x="20" y="70"/>
                    </a:cubicBezTo>
                    <a:cubicBezTo>
                      <a:pt x="17" y="68"/>
                      <a:pt x="14" y="66"/>
                      <a:pt x="13" y="63"/>
                    </a:cubicBezTo>
                    <a:cubicBezTo>
                      <a:pt x="12" y="62"/>
                      <a:pt x="11" y="60"/>
                      <a:pt x="11" y="58"/>
                    </a:cubicBezTo>
                    <a:lnTo>
                      <a:pt x="11" y="58"/>
                    </a:lnTo>
                    <a:cubicBezTo>
                      <a:pt x="11" y="58"/>
                      <a:pt x="11" y="57"/>
                      <a:pt x="11" y="56"/>
                    </a:cubicBezTo>
                    <a:cubicBezTo>
                      <a:pt x="11" y="53"/>
                      <a:pt x="12" y="49"/>
                      <a:pt x="13" y="46"/>
                    </a:cubicBezTo>
                    <a:cubicBezTo>
                      <a:pt x="14" y="44"/>
                      <a:pt x="16" y="43"/>
                      <a:pt x="17" y="4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" name="Google Shape;895;p30">
                <a:extLst>
                  <a:ext uri="{FF2B5EF4-FFF2-40B4-BE49-F238E27FC236}">
                    <a16:creationId xmlns:a16="http://schemas.microsoft.com/office/drawing/2014/main" id="{20571FBF-4DF9-7F36-998F-15E5E4B2AA36}"/>
                  </a:ext>
                </a:extLst>
              </p:cNvPr>
              <p:cNvSpPr/>
              <p:nvPr/>
            </p:nvSpPr>
            <p:spPr>
              <a:xfrm>
                <a:off x="8092575" y="2779908"/>
                <a:ext cx="45000" cy="30960"/>
              </a:xfrm>
              <a:custGeom>
                <a:avLst/>
                <a:gdLst/>
                <a:ahLst/>
                <a:cxnLst/>
                <a:rect l="l" t="t" r="r" b="b"/>
                <a:pathLst>
                  <a:path w="125" h="86" extrusionOk="0">
                    <a:moveTo>
                      <a:pt x="92" y="0"/>
                    </a:moveTo>
                    <a:lnTo>
                      <a:pt x="84" y="4"/>
                    </a:lnTo>
                    <a:lnTo>
                      <a:pt x="109" y="19"/>
                    </a:lnTo>
                    <a:lnTo>
                      <a:pt x="0" y="81"/>
                    </a:lnTo>
                    <a:lnTo>
                      <a:pt x="8" y="85"/>
                    </a:lnTo>
                    <a:lnTo>
                      <a:pt x="124" y="18"/>
                    </a:lnTo>
                    <a:lnTo>
                      <a:pt x="9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1" name="Google Shape;896;p30">
                <a:extLst>
                  <a:ext uri="{FF2B5EF4-FFF2-40B4-BE49-F238E27FC236}">
                    <a16:creationId xmlns:a16="http://schemas.microsoft.com/office/drawing/2014/main" id="{05047235-EFEF-E356-C79B-D0FD2B86F5CA}"/>
                  </a:ext>
                </a:extLst>
              </p:cNvPr>
              <p:cNvSpPr/>
              <p:nvPr/>
            </p:nvSpPr>
            <p:spPr>
              <a:xfrm>
                <a:off x="8110935" y="2790348"/>
                <a:ext cx="45000" cy="31320"/>
              </a:xfrm>
              <a:custGeom>
                <a:avLst/>
                <a:gdLst/>
                <a:ahLst/>
                <a:cxnLst/>
                <a:rect l="l" t="t" r="r" b="b"/>
                <a:pathLst>
                  <a:path w="125" h="87" extrusionOk="0">
                    <a:moveTo>
                      <a:pt x="124" y="19"/>
                    </a:moveTo>
                    <a:lnTo>
                      <a:pt x="92" y="0"/>
                    </a:lnTo>
                    <a:lnTo>
                      <a:pt x="84" y="5"/>
                    </a:lnTo>
                    <a:lnTo>
                      <a:pt x="109" y="19"/>
                    </a:lnTo>
                    <a:lnTo>
                      <a:pt x="0" y="82"/>
                    </a:lnTo>
                    <a:lnTo>
                      <a:pt x="7" y="86"/>
                    </a:lnTo>
                    <a:lnTo>
                      <a:pt x="124" y="19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2" name="Google Shape;897;p30">
                <a:extLst>
                  <a:ext uri="{FF2B5EF4-FFF2-40B4-BE49-F238E27FC236}">
                    <a16:creationId xmlns:a16="http://schemas.microsoft.com/office/drawing/2014/main" id="{90E0C76D-82F1-0EFE-853B-3603EBDF4CDD}"/>
                  </a:ext>
                </a:extLst>
              </p:cNvPr>
              <p:cNvSpPr/>
              <p:nvPr/>
            </p:nvSpPr>
            <p:spPr>
              <a:xfrm>
                <a:off x="8129295" y="2801148"/>
                <a:ext cx="44640" cy="30960"/>
              </a:xfrm>
              <a:custGeom>
                <a:avLst/>
                <a:gdLst/>
                <a:ahLst/>
                <a:cxnLst/>
                <a:rect l="l" t="t" r="r" b="b"/>
                <a:pathLst>
                  <a:path w="124" h="86" extrusionOk="0">
                    <a:moveTo>
                      <a:pt x="123" y="18"/>
                    </a:moveTo>
                    <a:lnTo>
                      <a:pt x="91" y="0"/>
                    </a:lnTo>
                    <a:lnTo>
                      <a:pt x="84" y="4"/>
                    </a:lnTo>
                    <a:lnTo>
                      <a:pt x="108" y="18"/>
                    </a:lnTo>
                    <a:lnTo>
                      <a:pt x="0" y="81"/>
                    </a:lnTo>
                    <a:lnTo>
                      <a:pt x="7" y="85"/>
                    </a:lnTo>
                    <a:lnTo>
                      <a:pt x="123" y="1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3" name="Google Shape;898;p30">
                <a:extLst>
                  <a:ext uri="{FF2B5EF4-FFF2-40B4-BE49-F238E27FC236}">
                    <a16:creationId xmlns:a16="http://schemas.microsoft.com/office/drawing/2014/main" id="{46F8621A-530C-BD4E-A5D6-44F1B9901B6A}"/>
                  </a:ext>
                </a:extLst>
              </p:cNvPr>
              <p:cNvSpPr/>
              <p:nvPr/>
            </p:nvSpPr>
            <p:spPr>
              <a:xfrm>
                <a:off x="8150175" y="2818068"/>
                <a:ext cx="52560" cy="30600"/>
              </a:xfrm>
              <a:custGeom>
                <a:avLst/>
                <a:gdLst/>
                <a:ahLst/>
                <a:cxnLst/>
                <a:rect l="l" t="t" r="r" b="b"/>
                <a:pathLst>
                  <a:path w="146" h="85" extrusionOk="0">
                    <a:moveTo>
                      <a:pt x="75" y="80"/>
                    </a:moveTo>
                    <a:lnTo>
                      <a:pt x="75" y="80"/>
                    </a:lnTo>
                    <a:cubicBezTo>
                      <a:pt x="88" y="77"/>
                      <a:pt x="100" y="72"/>
                      <a:pt x="111" y="65"/>
                    </a:cubicBezTo>
                    <a:lnTo>
                      <a:pt x="112" y="65"/>
                    </a:lnTo>
                    <a:lnTo>
                      <a:pt x="112" y="65"/>
                    </a:lnTo>
                    <a:cubicBezTo>
                      <a:pt x="113" y="64"/>
                      <a:pt x="114" y="64"/>
                      <a:pt x="115" y="63"/>
                    </a:cubicBezTo>
                    <a:cubicBezTo>
                      <a:pt x="123" y="58"/>
                      <a:pt x="131" y="52"/>
                      <a:pt x="138" y="44"/>
                    </a:cubicBezTo>
                    <a:lnTo>
                      <a:pt x="138" y="44"/>
                    </a:lnTo>
                    <a:cubicBezTo>
                      <a:pt x="139" y="43"/>
                      <a:pt x="140" y="41"/>
                      <a:pt x="141" y="39"/>
                    </a:cubicBezTo>
                    <a:cubicBezTo>
                      <a:pt x="143" y="36"/>
                      <a:pt x="145" y="31"/>
                      <a:pt x="145" y="27"/>
                    </a:cubicBezTo>
                    <a:cubicBezTo>
                      <a:pt x="145" y="26"/>
                      <a:pt x="145" y="25"/>
                      <a:pt x="144" y="24"/>
                    </a:cubicBezTo>
                    <a:lnTo>
                      <a:pt x="144" y="24"/>
                    </a:lnTo>
                    <a:cubicBezTo>
                      <a:pt x="144" y="22"/>
                      <a:pt x="143" y="20"/>
                      <a:pt x="142" y="18"/>
                    </a:cubicBezTo>
                    <a:cubicBezTo>
                      <a:pt x="140" y="14"/>
                      <a:pt x="137" y="11"/>
                      <a:pt x="133" y="9"/>
                    </a:cubicBezTo>
                    <a:cubicBezTo>
                      <a:pt x="132" y="9"/>
                      <a:pt x="132" y="8"/>
                      <a:pt x="131" y="8"/>
                    </a:cubicBezTo>
                    <a:lnTo>
                      <a:pt x="131" y="8"/>
                    </a:lnTo>
                    <a:cubicBezTo>
                      <a:pt x="123" y="3"/>
                      <a:pt x="113" y="1"/>
                      <a:pt x="103" y="0"/>
                    </a:cubicBezTo>
                    <a:lnTo>
                      <a:pt x="103" y="0"/>
                    </a:lnTo>
                    <a:cubicBezTo>
                      <a:pt x="102" y="0"/>
                      <a:pt x="100" y="0"/>
                      <a:pt x="98" y="0"/>
                    </a:cubicBezTo>
                    <a:cubicBezTo>
                      <a:pt x="88" y="0"/>
                      <a:pt x="78" y="2"/>
                      <a:pt x="69" y="4"/>
                    </a:cubicBezTo>
                    <a:lnTo>
                      <a:pt x="69" y="4"/>
                    </a:lnTo>
                    <a:cubicBezTo>
                      <a:pt x="57" y="7"/>
                      <a:pt x="45" y="12"/>
                      <a:pt x="34" y="19"/>
                    </a:cubicBezTo>
                    <a:cubicBezTo>
                      <a:pt x="33" y="19"/>
                      <a:pt x="33" y="19"/>
                      <a:pt x="33" y="19"/>
                    </a:cubicBezTo>
                    <a:lnTo>
                      <a:pt x="33" y="19"/>
                    </a:lnTo>
                    <a:cubicBezTo>
                      <a:pt x="32" y="20"/>
                      <a:pt x="31" y="20"/>
                      <a:pt x="30" y="21"/>
                    </a:cubicBezTo>
                    <a:cubicBezTo>
                      <a:pt x="21" y="26"/>
                      <a:pt x="13" y="32"/>
                      <a:pt x="7" y="40"/>
                    </a:cubicBezTo>
                    <a:lnTo>
                      <a:pt x="7" y="40"/>
                    </a:lnTo>
                    <a:cubicBezTo>
                      <a:pt x="5" y="42"/>
                      <a:pt x="4" y="43"/>
                      <a:pt x="3" y="45"/>
                    </a:cubicBezTo>
                    <a:cubicBezTo>
                      <a:pt x="1" y="49"/>
                      <a:pt x="0" y="53"/>
                      <a:pt x="0" y="57"/>
                    </a:cubicBezTo>
                    <a:cubicBezTo>
                      <a:pt x="0" y="58"/>
                      <a:pt x="0" y="59"/>
                      <a:pt x="0" y="60"/>
                    </a:cubicBezTo>
                    <a:lnTo>
                      <a:pt x="0" y="60"/>
                    </a:lnTo>
                    <a:cubicBezTo>
                      <a:pt x="1" y="62"/>
                      <a:pt x="1" y="63"/>
                      <a:pt x="3" y="66"/>
                    </a:cubicBezTo>
                    <a:cubicBezTo>
                      <a:pt x="5" y="69"/>
                      <a:pt x="7" y="73"/>
                      <a:pt x="11" y="75"/>
                    </a:cubicBezTo>
                    <a:cubicBezTo>
                      <a:pt x="12" y="75"/>
                      <a:pt x="13" y="76"/>
                      <a:pt x="13" y="76"/>
                    </a:cubicBezTo>
                    <a:lnTo>
                      <a:pt x="13" y="76"/>
                    </a:lnTo>
                    <a:cubicBezTo>
                      <a:pt x="22" y="81"/>
                      <a:pt x="31" y="83"/>
                      <a:pt x="41" y="84"/>
                    </a:cubicBezTo>
                    <a:lnTo>
                      <a:pt x="41" y="84"/>
                    </a:lnTo>
                    <a:cubicBezTo>
                      <a:pt x="43" y="84"/>
                      <a:pt x="45" y="84"/>
                      <a:pt x="46" y="84"/>
                    </a:cubicBezTo>
                    <a:cubicBezTo>
                      <a:pt x="56" y="84"/>
                      <a:pt x="66" y="82"/>
                      <a:pt x="75" y="80"/>
                    </a:cubicBezTo>
                    <a:moveTo>
                      <a:pt x="10" y="58"/>
                    </a:moveTo>
                    <a:lnTo>
                      <a:pt x="10" y="58"/>
                    </a:lnTo>
                    <a:lnTo>
                      <a:pt x="10" y="57"/>
                    </a:lnTo>
                    <a:cubicBezTo>
                      <a:pt x="10" y="53"/>
                      <a:pt x="11" y="49"/>
                      <a:pt x="13" y="46"/>
                    </a:cubicBezTo>
                    <a:cubicBezTo>
                      <a:pt x="14" y="45"/>
                      <a:pt x="15" y="43"/>
                      <a:pt x="17" y="42"/>
                    </a:cubicBezTo>
                    <a:lnTo>
                      <a:pt x="17" y="42"/>
                    </a:lnTo>
                    <a:cubicBezTo>
                      <a:pt x="23" y="35"/>
                      <a:pt x="29" y="30"/>
                      <a:pt x="37" y="26"/>
                    </a:cubicBezTo>
                    <a:cubicBezTo>
                      <a:pt x="38" y="25"/>
                      <a:pt x="39" y="24"/>
                      <a:pt x="40" y="24"/>
                    </a:cubicBezTo>
                    <a:lnTo>
                      <a:pt x="40" y="24"/>
                    </a:lnTo>
                    <a:cubicBezTo>
                      <a:pt x="41" y="24"/>
                      <a:pt x="41" y="23"/>
                      <a:pt x="41" y="23"/>
                    </a:cubicBezTo>
                    <a:cubicBezTo>
                      <a:pt x="51" y="18"/>
                      <a:pt x="61" y="13"/>
                      <a:pt x="72" y="10"/>
                    </a:cubicBezTo>
                    <a:lnTo>
                      <a:pt x="72" y="10"/>
                    </a:lnTo>
                    <a:cubicBezTo>
                      <a:pt x="80" y="8"/>
                      <a:pt x="89" y="6"/>
                      <a:pt x="97" y="6"/>
                    </a:cubicBezTo>
                    <a:cubicBezTo>
                      <a:pt x="98" y="6"/>
                      <a:pt x="99" y="7"/>
                      <a:pt x="100" y="7"/>
                    </a:cubicBezTo>
                    <a:lnTo>
                      <a:pt x="100" y="7"/>
                    </a:lnTo>
                    <a:cubicBezTo>
                      <a:pt x="108" y="7"/>
                      <a:pt x="116" y="9"/>
                      <a:pt x="123" y="13"/>
                    </a:cubicBezTo>
                    <a:lnTo>
                      <a:pt x="123" y="13"/>
                    </a:lnTo>
                    <a:cubicBezTo>
                      <a:pt x="124" y="13"/>
                      <a:pt x="124" y="12"/>
                      <a:pt x="125" y="13"/>
                    </a:cubicBezTo>
                    <a:cubicBezTo>
                      <a:pt x="128" y="14"/>
                      <a:pt x="130" y="17"/>
                      <a:pt x="132" y="20"/>
                    </a:cubicBezTo>
                    <a:cubicBezTo>
                      <a:pt x="133" y="22"/>
                      <a:pt x="134" y="24"/>
                      <a:pt x="134" y="26"/>
                    </a:cubicBezTo>
                    <a:lnTo>
                      <a:pt x="134" y="26"/>
                    </a:lnTo>
                    <a:cubicBezTo>
                      <a:pt x="134" y="26"/>
                      <a:pt x="134" y="27"/>
                      <a:pt x="134" y="28"/>
                    </a:cubicBezTo>
                    <a:cubicBezTo>
                      <a:pt x="134" y="31"/>
                      <a:pt x="133" y="35"/>
                      <a:pt x="131" y="38"/>
                    </a:cubicBezTo>
                    <a:cubicBezTo>
                      <a:pt x="130" y="40"/>
                      <a:pt x="129" y="41"/>
                      <a:pt x="128" y="42"/>
                    </a:cubicBezTo>
                    <a:lnTo>
                      <a:pt x="128" y="42"/>
                    </a:lnTo>
                    <a:cubicBezTo>
                      <a:pt x="122" y="49"/>
                      <a:pt x="115" y="53"/>
                      <a:pt x="108" y="58"/>
                    </a:cubicBezTo>
                    <a:cubicBezTo>
                      <a:pt x="106" y="59"/>
                      <a:pt x="106" y="60"/>
                      <a:pt x="105" y="60"/>
                    </a:cubicBezTo>
                    <a:lnTo>
                      <a:pt x="105" y="60"/>
                    </a:lnTo>
                    <a:cubicBezTo>
                      <a:pt x="104" y="60"/>
                      <a:pt x="104" y="61"/>
                      <a:pt x="103" y="61"/>
                    </a:cubicBezTo>
                    <a:cubicBezTo>
                      <a:pt x="94" y="66"/>
                      <a:pt x="84" y="71"/>
                      <a:pt x="73" y="74"/>
                    </a:cubicBezTo>
                    <a:lnTo>
                      <a:pt x="73" y="74"/>
                    </a:lnTo>
                    <a:cubicBezTo>
                      <a:pt x="65" y="76"/>
                      <a:pt x="56" y="77"/>
                      <a:pt x="47" y="77"/>
                    </a:cubicBezTo>
                    <a:cubicBezTo>
                      <a:pt x="46" y="77"/>
                      <a:pt x="45" y="77"/>
                      <a:pt x="44" y="77"/>
                    </a:cubicBezTo>
                    <a:lnTo>
                      <a:pt x="44" y="77"/>
                    </a:lnTo>
                    <a:cubicBezTo>
                      <a:pt x="36" y="77"/>
                      <a:pt x="28" y="75"/>
                      <a:pt x="21" y="71"/>
                    </a:cubicBezTo>
                    <a:lnTo>
                      <a:pt x="21" y="71"/>
                    </a:lnTo>
                    <a:cubicBezTo>
                      <a:pt x="21" y="71"/>
                      <a:pt x="20" y="71"/>
                      <a:pt x="19" y="70"/>
                    </a:cubicBezTo>
                    <a:cubicBezTo>
                      <a:pt x="17" y="69"/>
                      <a:pt x="14" y="66"/>
                      <a:pt x="12" y="63"/>
                    </a:cubicBezTo>
                    <a:cubicBezTo>
                      <a:pt x="11" y="62"/>
                      <a:pt x="11" y="60"/>
                      <a:pt x="10" y="5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" name="Google Shape;899;p30">
                <a:extLst>
                  <a:ext uri="{FF2B5EF4-FFF2-40B4-BE49-F238E27FC236}">
                    <a16:creationId xmlns:a16="http://schemas.microsoft.com/office/drawing/2014/main" id="{57600C43-84D0-1E02-E28E-2520D639FD89}"/>
                  </a:ext>
                </a:extLst>
              </p:cNvPr>
              <p:cNvSpPr/>
              <p:nvPr/>
            </p:nvSpPr>
            <p:spPr>
              <a:xfrm>
                <a:off x="8184015" y="2837868"/>
                <a:ext cx="52560" cy="30240"/>
              </a:xfrm>
              <a:custGeom>
                <a:avLst/>
                <a:gdLst/>
                <a:ahLst/>
                <a:cxnLst/>
                <a:rect l="l" t="t" r="r" b="b"/>
                <a:pathLst>
                  <a:path w="146" h="84" extrusionOk="0">
                    <a:moveTo>
                      <a:pt x="14" y="76"/>
                    </a:moveTo>
                    <a:lnTo>
                      <a:pt x="14" y="76"/>
                    </a:lnTo>
                    <a:cubicBezTo>
                      <a:pt x="22" y="80"/>
                      <a:pt x="32" y="83"/>
                      <a:pt x="41" y="83"/>
                    </a:cubicBezTo>
                    <a:lnTo>
                      <a:pt x="41" y="83"/>
                    </a:lnTo>
                    <a:cubicBezTo>
                      <a:pt x="43" y="83"/>
                      <a:pt x="45" y="83"/>
                      <a:pt x="47" y="83"/>
                    </a:cubicBezTo>
                    <a:cubicBezTo>
                      <a:pt x="57" y="83"/>
                      <a:pt x="66" y="82"/>
                      <a:pt x="76" y="79"/>
                    </a:cubicBezTo>
                    <a:lnTo>
                      <a:pt x="76" y="79"/>
                    </a:lnTo>
                    <a:cubicBezTo>
                      <a:pt x="88" y="76"/>
                      <a:pt x="100" y="71"/>
                      <a:pt x="111" y="65"/>
                    </a:cubicBezTo>
                    <a:cubicBezTo>
                      <a:pt x="111" y="65"/>
                      <a:pt x="112" y="65"/>
                      <a:pt x="112" y="64"/>
                    </a:cubicBezTo>
                    <a:lnTo>
                      <a:pt x="112" y="64"/>
                    </a:lnTo>
                    <a:cubicBezTo>
                      <a:pt x="113" y="64"/>
                      <a:pt x="114" y="63"/>
                      <a:pt x="115" y="63"/>
                    </a:cubicBezTo>
                    <a:cubicBezTo>
                      <a:pt x="124" y="58"/>
                      <a:pt x="132" y="51"/>
                      <a:pt x="138" y="43"/>
                    </a:cubicBezTo>
                    <a:lnTo>
                      <a:pt x="138" y="43"/>
                    </a:lnTo>
                    <a:cubicBezTo>
                      <a:pt x="140" y="42"/>
                      <a:pt x="141" y="40"/>
                      <a:pt x="142" y="39"/>
                    </a:cubicBezTo>
                    <a:cubicBezTo>
                      <a:pt x="144" y="35"/>
                      <a:pt x="145" y="31"/>
                      <a:pt x="145" y="27"/>
                    </a:cubicBezTo>
                    <a:cubicBezTo>
                      <a:pt x="145" y="26"/>
                      <a:pt x="145" y="25"/>
                      <a:pt x="145" y="24"/>
                    </a:cubicBezTo>
                    <a:lnTo>
                      <a:pt x="145" y="24"/>
                    </a:lnTo>
                    <a:cubicBezTo>
                      <a:pt x="144" y="21"/>
                      <a:pt x="143" y="19"/>
                      <a:pt x="142" y="17"/>
                    </a:cubicBezTo>
                    <a:cubicBezTo>
                      <a:pt x="139" y="14"/>
                      <a:pt x="137" y="11"/>
                      <a:pt x="134" y="9"/>
                    </a:cubicBezTo>
                    <a:cubicBezTo>
                      <a:pt x="133" y="8"/>
                      <a:pt x="132" y="8"/>
                      <a:pt x="132" y="8"/>
                    </a:cubicBezTo>
                    <a:lnTo>
                      <a:pt x="132" y="8"/>
                    </a:lnTo>
                    <a:cubicBezTo>
                      <a:pt x="123" y="3"/>
                      <a:pt x="114" y="0"/>
                      <a:pt x="104" y="0"/>
                    </a:cubicBezTo>
                    <a:lnTo>
                      <a:pt x="104" y="0"/>
                    </a:lnTo>
                    <a:cubicBezTo>
                      <a:pt x="102" y="0"/>
                      <a:pt x="100" y="0"/>
                      <a:pt x="98" y="0"/>
                    </a:cubicBezTo>
                    <a:cubicBezTo>
                      <a:pt x="88" y="0"/>
                      <a:pt x="79" y="1"/>
                      <a:pt x="70" y="4"/>
                    </a:cubicBezTo>
                    <a:lnTo>
                      <a:pt x="70" y="4"/>
                    </a:lnTo>
                    <a:cubicBezTo>
                      <a:pt x="57" y="7"/>
                      <a:pt x="45" y="12"/>
                      <a:pt x="34" y="18"/>
                    </a:cubicBezTo>
                    <a:cubicBezTo>
                      <a:pt x="34" y="18"/>
                      <a:pt x="34" y="19"/>
                      <a:pt x="33" y="19"/>
                    </a:cubicBezTo>
                    <a:lnTo>
                      <a:pt x="33" y="19"/>
                    </a:lnTo>
                    <a:cubicBezTo>
                      <a:pt x="32" y="19"/>
                      <a:pt x="31" y="20"/>
                      <a:pt x="30" y="21"/>
                    </a:cubicBezTo>
                    <a:cubicBezTo>
                      <a:pt x="22" y="26"/>
                      <a:pt x="14" y="32"/>
                      <a:pt x="7" y="40"/>
                    </a:cubicBezTo>
                    <a:lnTo>
                      <a:pt x="7" y="40"/>
                    </a:lnTo>
                    <a:cubicBezTo>
                      <a:pt x="6" y="41"/>
                      <a:pt x="4" y="43"/>
                      <a:pt x="4" y="44"/>
                    </a:cubicBezTo>
                    <a:cubicBezTo>
                      <a:pt x="1" y="48"/>
                      <a:pt x="0" y="52"/>
                      <a:pt x="0" y="57"/>
                    </a:cubicBezTo>
                    <a:cubicBezTo>
                      <a:pt x="0" y="58"/>
                      <a:pt x="0" y="59"/>
                      <a:pt x="1" y="60"/>
                    </a:cubicBezTo>
                    <a:lnTo>
                      <a:pt x="1" y="60"/>
                    </a:lnTo>
                    <a:cubicBezTo>
                      <a:pt x="1" y="62"/>
                      <a:pt x="2" y="64"/>
                      <a:pt x="3" y="66"/>
                    </a:cubicBezTo>
                    <a:cubicBezTo>
                      <a:pt x="5" y="69"/>
                      <a:pt x="7" y="72"/>
                      <a:pt x="12" y="75"/>
                    </a:cubicBezTo>
                    <a:cubicBezTo>
                      <a:pt x="13" y="75"/>
                      <a:pt x="13" y="75"/>
                      <a:pt x="14" y="76"/>
                    </a:cubicBezTo>
                    <a:moveTo>
                      <a:pt x="17" y="41"/>
                    </a:moveTo>
                    <a:lnTo>
                      <a:pt x="17" y="41"/>
                    </a:lnTo>
                    <a:cubicBezTo>
                      <a:pt x="23" y="35"/>
                      <a:pt x="30" y="29"/>
                      <a:pt x="38" y="24"/>
                    </a:cubicBezTo>
                    <a:cubicBezTo>
                      <a:pt x="39" y="24"/>
                      <a:pt x="40" y="23"/>
                      <a:pt x="41" y="23"/>
                    </a:cubicBezTo>
                    <a:lnTo>
                      <a:pt x="41" y="23"/>
                    </a:lnTo>
                    <a:lnTo>
                      <a:pt x="41" y="23"/>
                    </a:lnTo>
                    <a:cubicBezTo>
                      <a:pt x="51" y="17"/>
                      <a:pt x="61" y="13"/>
                      <a:pt x="72" y="10"/>
                    </a:cubicBezTo>
                    <a:lnTo>
                      <a:pt x="72" y="10"/>
                    </a:lnTo>
                    <a:cubicBezTo>
                      <a:pt x="80" y="7"/>
                      <a:pt x="89" y="6"/>
                      <a:pt x="98" y="6"/>
                    </a:cubicBezTo>
                    <a:cubicBezTo>
                      <a:pt x="99" y="6"/>
                      <a:pt x="100" y="6"/>
                      <a:pt x="101" y="6"/>
                    </a:cubicBezTo>
                    <a:lnTo>
                      <a:pt x="101" y="6"/>
                    </a:lnTo>
                    <a:cubicBezTo>
                      <a:pt x="109" y="6"/>
                      <a:pt x="117" y="8"/>
                      <a:pt x="124" y="12"/>
                    </a:cubicBezTo>
                    <a:lnTo>
                      <a:pt x="124" y="12"/>
                    </a:lnTo>
                    <a:lnTo>
                      <a:pt x="125" y="13"/>
                    </a:lnTo>
                    <a:cubicBezTo>
                      <a:pt x="127" y="15"/>
                      <a:pt x="130" y="17"/>
                      <a:pt x="132" y="20"/>
                    </a:cubicBezTo>
                    <a:cubicBezTo>
                      <a:pt x="132" y="21"/>
                      <a:pt x="134" y="23"/>
                      <a:pt x="135" y="25"/>
                    </a:cubicBezTo>
                    <a:lnTo>
                      <a:pt x="135" y="25"/>
                    </a:lnTo>
                    <a:lnTo>
                      <a:pt x="135" y="26"/>
                    </a:lnTo>
                    <a:cubicBezTo>
                      <a:pt x="135" y="30"/>
                      <a:pt x="134" y="34"/>
                      <a:pt x="132" y="37"/>
                    </a:cubicBezTo>
                    <a:cubicBezTo>
                      <a:pt x="131" y="39"/>
                      <a:pt x="130" y="40"/>
                      <a:pt x="128" y="42"/>
                    </a:cubicBezTo>
                    <a:lnTo>
                      <a:pt x="128" y="42"/>
                    </a:lnTo>
                    <a:cubicBezTo>
                      <a:pt x="122" y="48"/>
                      <a:pt x="115" y="54"/>
                      <a:pt x="107" y="58"/>
                    </a:cubicBezTo>
                    <a:cubicBezTo>
                      <a:pt x="106" y="59"/>
                      <a:pt x="106" y="59"/>
                      <a:pt x="105" y="60"/>
                    </a:cubicBezTo>
                    <a:lnTo>
                      <a:pt x="105" y="60"/>
                    </a:lnTo>
                    <a:lnTo>
                      <a:pt x="104" y="60"/>
                    </a:lnTo>
                    <a:cubicBezTo>
                      <a:pt x="94" y="66"/>
                      <a:pt x="84" y="70"/>
                      <a:pt x="73" y="73"/>
                    </a:cubicBezTo>
                    <a:lnTo>
                      <a:pt x="73" y="73"/>
                    </a:lnTo>
                    <a:cubicBezTo>
                      <a:pt x="65" y="76"/>
                      <a:pt x="56" y="77"/>
                      <a:pt x="48" y="77"/>
                    </a:cubicBezTo>
                    <a:cubicBezTo>
                      <a:pt x="47" y="77"/>
                      <a:pt x="46" y="77"/>
                      <a:pt x="44" y="77"/>
                    </a:cubicBezTo>
                    <a:lnTo>
                      <a:pt x="44" y="77"/>
                    </a:lnTo>
                    <a:cubicBezTo>
                      <a:pt x="36" y="77"/>
                      <a:pt x="29" y="75"/>
                      <a:pt x="22" y="71"/>
                    </a:cubicBezTo>
                    <a:lnTo>
                      <a:pt x="22" y="71"/>
                    </a:lnTo>
                    <a:cubicBezTo>
                      <a:pt x="21" y="71"/>
                      <a:pt x="21" y="70"/>
                      <a:pt x="20" y="70"/>
                    </a:cubicBezTo>
                    <a:cubicBezTo>
                      <a:pt x="17" y="68"/>
                      <a:pt x="15" y="66"/>
                      <a:pt x="13" y="63"/>
                    </a:cubicBezTo>
                    <a:cubicBezTo>
                      <a:pt x="12" y="62"/>
                      <a:pt x="11" y="60"/>
                      <a:pt x="11" y="58"/>
                    </a:cubicBezTo>
                    <a:lnTo>
                      <a:pt x="11" y="58"/>
                    </a:lnTo>
                    <a:cubicBezTo>
                      <a:pt x="11" y="57"/>
                      <a:pt x="11" y="57"/>
                      <a:pt x="11" y="57"/>
                    </a:cubicBezTo>
                    <a:cubicBezTo>
                      <a:pt x="11" y="53"/>
                      <a:pt x="12" y="49"/>
                      <a:pt x="14" y="46"/>
                    </a:cubicBezTo>
                    <a:cubicBezTo>
                      <a:pt x="15" y="44"/>
                      <a:pt x="16" y="43"/>
                      <a:pt x="17" y="4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" name="Google Shape;900;p30">
                <a:extLst>
                  <a:ext uri="{FF2B5EF4-FFF2-40B4-BE49-F238E27FC236}">
                    <a16:creationId xmlns:a16="http://schemas.microsoft.com/office/drawing/2014/main" id="{78589840-D48F-68B4-2493-195EB2025404}"/>
                  </a:ext>
                </a:extLst>
              </p:cNvPr>
              <p:cNvSpPr/>
              <p:nvPr/>
            </p:nvSpPr>
            <p:spPr>
              <a:xfrm>
                <a:off x="8215695" y="2850828"/>
                <a:ext cx="44640" cy="31320"/>
              </a:xfrm>
              <a:custGeom>
                <a:avLst/>
                <a:gdLst/>
                <a:ahLst/>
                <a:cxnLst/>
                <a:rect l="l" t="t" r="r" b="b"/>
                <a:pathLst>
                  <a:path w="124" h="87" extrusionOk="0">
                    <a:moveTo>
                      <a:pt x="91" y="0"/>
                    </a:moveTo>
                    <a:lnTo>
                      <a:pt x="84" y="4"/>
                    </a:lnTo>
                    <a:lnTo>
                      <a:pt x="108" y="19"/>
                    </a:lnTo>
                    <a:lnTo>
                      <a:pt x="0" y="81"/>
                    </a:lnTo>
                    <a:lnTo>
                      <a:pt x="7" y="86"/>
                    </a:lnTo>
                    <a:lnTo>
                      <a:pt x="123" y="18"/>
                    </a:lnTo>
                    <a:lnTo>
                      <a:pt x="9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6" name="Google Shape;901;p30">
                <a:extLst>
                  <a:ext uri="{FF2B5EF4-FFF2-40B4-BE49-F238E27FC236}">
                    <a16:creationId xmlns:a16="http://schemas.microsoft.com/office/drawing/2014/main" id="{317A4461-0996-EC80-4404-A4B437649137}"/>
                  </a:ext>
                </a:extLst>
              </p:cNvPr>
              <p:cNvSpPr/>
              <p:nvPr/>
            </p:nvSpPr>
            <p:spPr>
              <a:xfrm>
                <a:off x="8236575" y="2868108"/>
                <a:ext cx="52200" cy="30240"/>
              </a:xfrm>
              <a:custGeom>
                <a:avLst/>
                <a:gdLst/>
                <a:ahLst/>
                <a:cxnLst/>
                <a:rect l="l" t="t" r="r" b="b"/>
                <a:pathLst>
                  <a:path w="145" h="84" extrusionOk="0">
                    <a:moveTo>
                      <a:pt x="131" y="7"/>
                    </a:moveTo>
                    <a:lnTo>
                      <a:pt x="131" y="7"/>
                    </a:lnTo>
                    <a:cubicBezTo>
                      <a:pt x="122" y="3"/>
                      <a:pt x="113" y="0"/>
                      <a:pt x="103" y="0"/>
                    </a:cubicBezTo>
                    <a:lnTo>
                      <a:pt x="103" y="0"/>
                    </a:lnTo>
                    <a:cubicBezTo>
                      <a:pt x="101" y="0"/>
                      <a:pt x="99" y="0"/>
                      <a:pt x="98" y="0"/>
                    </a:cubicBezTo>
                    <a:cubicBezTo>
                      <a:pt x="88" y="0"/>
                      <a:pt x="78" y="1"/>
                      <a:pt x="69" y="3"/>
                    </a:cubicBezTo>
                    <a:lnTo>
                      <a:pt x="69" y="3"/>
                    </a:lnTo>
                    <a:cubicBezTo>
                      <a:pt x="56" y="7"/>
                      <a:pt x="44" y="12"/>
                      <a:pt x="33" y="18"/>
                    </a:cubicBezTo>
                    <a:cubicBezTo>
                      <a:pt x="33" y="18"/>
                      <a:pt x="33" y="19"/>
                      <a:pt x="32" y="19"/>
                    </a:cubicBezTo>
                    <a:lnTo>
                      <a:pt x="32" y="19"/>
                    </a:lnTo>
                    <a:cubicBezTo>
                      <a:pt x="32" y="19"/>
                      <a:pt x="31" y="20"/>
                      <a:pt x="30" y="20"/>
                    </a:cubicBezTo>
                    <a:cubicBezTo>
                      <a:pt x="21" y="25"/>
                      <a:pt x="13" y="32"/>
                      <a:pt x="6" y="40"/>
                    </a:cubicBezTo>
                    <a:lnTo>
                      <a:pt x="6" y="40"/>
                    </a:lnTo>
                    <a:cubicBezTo>
                      <a:pt x="5" y="41"/>
                      <a:pt x="4" y="42"/>
                      <a:pt x="3" y="44"/>
                    </a:cubicBezTo>
                    <a:cubicBezTo>
                      <a:pt x="1" y="48"/>
                      <a:pt x="0" y="52"/>
                      <a:pt x="0" y="56"/>
                    </a:cubicBezTo>
                    <a:cubicBezTo>
                      <a:pt x="0" y="57"/>
                      <a:pt x="0" y="58"/>
                      <a:pt x="0" y="59"/>
                    </a:cubicBezTo>
                    <a:lnTo>
                      <a:pt x="0" y="59"/>
                    </a:lnTo>
                    <a:cubicBezTo>
                      <a:pt x="0" y="62"/>
                      <a:pt x="1" y="64"/>
                      <a:pt x="2" y="65"/>
                    </a:cubicBezTo>
                    <a:cubicBezTo>
                      <a:pt x="4" y="69"/>
                      <a:pt x="7" y="71"/>
                      <a:pt x="11" y="74"/>
                    </a:cubicBezTo>
                    <a:cubicBezTo>
                      <a:pt x="12" y="74"/>
                      <a:pt x="12" y="75"/>
                      <a:pt x="13" y="75"/>
                    </a:cubicBezTo>
                    <a:lnTo>
                      <a:pt x="13" y="75"/>
                    </a:lnTo>
                    <a:cubicBezTo>
                      <a:pt x="22" y="80"/>
                      <a:pt x="31" y="83"/>
                      <a:pt x="41" y="83"/>
                    </a:cubicBezTo>
                    <a:lnTo>
                      <a:pt x="41" y="83"/>
                    </a:lnTo>
                    <a:cubicBezTo>
                      <a:pt x="43" y="83"/>
                      <a:pt x="44" y="83"/>
                      <a:pt x="46" y="83"/>
                    </a:cubicBezTo>
                    <a:cubicBezTo>
                      <a:pt x="56" y="83"/>
                      <a:pt x="66" y="82"/>
                      <a:pt x="75" y="79"/>
                    </a:cubicBezTo>
                    <a:lnTo>
                      <a:pt x="75" y="79"/>
                    </a:lnTo>
                    <a:cubicBezTo>
                      <a:pt x="88" y="76"/>
                      <a:pt x="99" y="71"/>
                      <a:pt x="111" y="65"/>
                    </a:cubicBezTo>
                    <a:cubicBezTo>
                      <a:pt x="111" y="64"/>
                      <a:pt x="111" y="64"/>
                      <a:pt x="111" y="64"/>
                    </a:cubicBezTo>
                    <a:lnTo>
                      <a:pt x="111" y="64"/>
                    </a:lnTo>
                    <a:cubicBezTo>
                      <a:pt x="112" y="64"/>
                      <a:pt x="113" y="63"/>
                      <a:pt x="114" y="63"/>
                    </a:cubicBezTo>
                    <a:cubicBezTo>
                      <a:pt x="123" y="57"/>
                      <a:pt x="131" y="51"/>
                      <a:pt x="138" y="43"/>
                    </a:cubicBezTo>
                    <a:lnTo>
                      <a:pt x="138" y="43"/>
                    </a:lnTo>
                    <a:cubicBezTo>
                      <a:pt x="139" y="42"/>
                      <a:pt x="140" y="40"/>
                      <a:pt x="141" y="39"/>
                    </a:cubicBezTo>
                    <a:cubicBezTo>
                      <a:pt x="143" y="35"/>
                      <a:pt x="144" y="31"/>
                      <a:pt x="144" y="26"/>
                    </a:cubicBezTo>
                    <a:cubicBezTo>
                      <a:pt x="144" y="25"/>
                      <a:pt x="144" y="24"/>
                      <a:pt x="144" y="23"/>
                    </a:cubicBezTo>
                    <a:lnTo>
                      <a:pt x="144" y="23"/>
                    </a:lnTo>
                    <a:cubicBezTo>
                      <a:pt x="144" y="21"/>
                      <a:pt x="143" y="19"/>
                      <a:pt x="142" y="17"/>
                    </a:cubicBezTo>
                    <a:cubicBezTo>
                      <a:pt x="139" y="13"/>
                      <a:pt x="136" y="9"/>
                      <a:pt x="133" y="8"/>
                    </a:cubicBezTo>
                    <a:cubicBezTo>
                      <a:pt x="132" y="7"/>
                      <a:pt x="131" y="8"/>
                      <a:pt x="131" y="7"/>
                    </a:cubicBezTo>
                    <a:moveTo>
                      <a:pt x="127" y="42"/>
                    </a:moveTo>
                    <a:lnTo>
                      <a:pt x="127" y="42"/>
                    </a:lnTo>
                    <a:cubicBezTo>
                      <a:pt x="121" y="48"/>
                      <a:pt x="115" y="54"/>
                      <a:pt x="107" y="58"/>
                    </a:cubicBezTo>
                    <a:cubicBezTo>
                      <a:pt x="106" y="58"/>
                      <a:pt x="105" y="59"/>
                      <a:pt x="104" y="60"/>
                    </a:cubicBezTo>
                    <a:lnTo>
                      <a:pt x="104" y="60"/>
                    </a:lnTo>
                    <a:lnTo>
                      <a:pt x="103" y="60"/>
                    </a:lnTo>
                    <a:cubicBezTo>
                      <a:pt x="93" y="66"/>
                      <a:pt x="83" y="70"/>
                      <a:pt x="72" y="73"/>
                    </a:cubicBezTo>
                    <a:lnTo>
                      <a:pt x="72" y="73"/>
                    </a:lnTo>
                    <a:cubicBezTo>
                      <a:pt x="64" y="76"/>
                      <a:pt x="55" y="77"/>
                      <a:pt x="47" y="77"/>
                    </a:cubicBezTo>
                    <a:cubicBezTo>
                      <a:pt x="46" y="77"/>
                      <a:pt x="45" y="77"/>
                      <a:pt x="44" y="77"/>
                    </a:cubicBezTo>
                    <a:lnTo>
                      <a:pt x="44" y="77"/>
                    </a:lnTo>
                    <a:cubicBezTo>
                      <a:pt x="36" y="77"/>
                      <a:pt x="28" y="75"/>
                      <a:pt x="21" y="71"/>
                    </a:cubicBezTo>
                    <a:lnTo>
                      <a:pt x="21" y="71"/>
                    </a:lnTo>
                    <a:cubicBezTo>
                      <a:pt x="20" y="71"/>
                      <a:pt x="20" y="70"/>
                      <a:pt x="19" y="70"/>
                    </a:cubicBezTo>
                    <a:cubicBezTo>
                      <a:pt x="15" y="68"/>
                      <a:pt x="14" y="66"/>
                      <a:pt x="12" y="63"/>
                    </a:cubicBezTo>
                    <a:cubicBezTo>
                      <a:pt x="11" y="61"/>
                      <a:pt x="11" y="60"/>
                      <a:pt x="10" y="58"/>
                    </a:cubicBezTo>
                    <a:lnTo>
                      <a:pt x="10" y="58"/>
                    </a:lnTo>
                    <a:cubicBezTo>
                      <a:pt x="10" y="57"/>
                      <a:pt x="10" y="57"/>
                      <a:pt x="10" y="56"/>
                    </a:cubicBezTo>
                    <a:cubicBezTo>
                      <a:pt x="10" y="52"/>
                      <a:pt x="11" y="49"/>
                      <a:pt x="13" y="46"/>
                    </a:cubicBezTo>
                    <a:cubicBezTo>
                      <a:pt x="14" y="44"/>
                      <a:pt x="15" y="42"/>
                      <a:pt x="16" y="41"/>
                    </a:cubicBezTo>
                    <a:lnTo>
                      <a:pt x="16" y="41"/>
                    </a:lnTo>
                    <a:cubicBezTo>
                      <a:pt x="22" y="34"/>
                      <a:pt x="29" y="29"/>
                      <a:pt x="37" y="24"/>
                    </a:cubicBezTo>
                    <a:cubicBezTo>
                      <a:pt x="38" y="24"/>
                      <a:pt x="39" y="23"/>
                      <a:pt x="40" y="23"/>
                    </a:cubicBezTo>
                    <a:lnTo>
                      <a:pt x="40" y="23"/>
                    </a:lnTo>
                    <a:lnTo>
                      <a:pt x="41" y="22"/>
                    </a:lnTo>
                    <a:cubicBezTo>
                      <a:pt x="51" y="17"/>
                      <a:pt x="61" y="12"/>
                      <a:pt x="71" y="9"/>
                    </a:cubicBezTo>
                    <a:lnTo>
                      <a:pt x="71" y="9"/>
                    </a:lnTo>
                    <a:cubicBezTo>
                      <a:pt x="80" y="7"/>
                      <a:pt x="88" y="6"/>
                      <a:pt x="97" y="6"/>
                    </a:cubicBezTo>
                    <a:cubicBezTo>
                      <a:pt x="98" y="6"/>
                      <a:pt x="99" y="6"/>
                      <a:pt x="100" y="6"/>
                    </a:cubicBezTo>
                    <a:lnTo>
                      <a:pt x="100" y="6"/>
                    </a:lnTo>
                    <a:cubicBezTo>
                      <a:pt x="108" y="6"/>
                      <a:pt x="116" y="8"/>
                      <a:pt x="123" y="12"/>
                    </a:cubicBezTo>
                    <a:lnTo>
                      <a:pt x="123" y="12"/>
                    </a:lnTo>
                    <a:cubicBezTo>
                      <a:pt x="124" y="12"/>
                      <a:pt x="124" y="11"/>
                      <a:pt x="125" y="12"/>
                    </a:cubicBezTo>
                    <a:cubicBezTo>
                      <a:pt x="128" y="13"/>
                      <a:pt x="130" y="16"/>
                      <a:pt x="132" y="19"/>
                    </a:cubicBezTo>
                    <a:cubicBezTo>
                      <a:pt x="133" y="21"/>
                      <a:pt x="133" y="23"/>
                      <a:pt x="134" y="25"/>
                    </a:cubicBezTo>
                    <a:lnTo>
                      <a:pt x="134" y="25"/>
                    </a:lnTo>
                    <a:cubicBezTo>
                      <a:pt x="134" y="25"/>
                      <a:pt x="134" y="26"/>
                      <a:pt x="134" y="27"/>
                    </a:cubicBezTo>
                    <a:cubicBezTo>
                      <a:pt x="134" y="30"/>
                      <a:pt x="133" y="34"/>
                      <a:pt x="131" y="37"/>
                    </a:cubicBezTo>
                    <a:cubicBezTo>
                      <a:pt x="130" y="39"/>
                      <a:pt x="129" y="40"/>
                      <a:pt x="127" y="4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" name="Google Shape;902;p30">
                <a:extLst>
                  <a:ext uri="{FF2B5EF4-FFF2-40B4-BE49-F238E27FC236}">
                    <a16:creationId xmlns:a16="http://schemas.microsoft.com/office/drawing/2014/main" id="{1803FB05-7A3D-6480-2BD4-E7F7646955B0}"/>
                  </a:ext>
                </a:extLst>
              </p:cNvPr>
              <p:cNvSpPr/>
              <p:nvPr/>
            </p:nvSpPr>
            <p:spPr>
              <a:xfrm>
                <a:off x="7560495" y="2560668"/>
                <a:ext cx="52560" cy="30240"/>
              </a:xfrm>
              <a:custGeom>
                <a:avLst/>
                <a:gdLst/>
                <a:ahLst/>
                <a:cxnLst/>
                <a:rect l="l" t="t" r="r" b="b"/>
                <a:pathLst>
                  <a:path w="146" h="84" extrusionOk="0">
                    <a:moveTo>
                      <a:pt x="13" y="75"/>
                    </a:moveTo>
                    <a:lnTo>
                      <a:pt x="13" y="75"/>
                    </a:lnTo>
                    <a:cubicBezTo>
                      <a:pt x="22" y="80"/>
                      <a:pt x="31" y="83"/>
                      <a:pt x="41" y="83"/>
                    </a:cubicBezTo>
                    <a:lnTo>
                      <a:pt x="41" y="83"/>
                    </a:lnTo>
                    <a:cubicBezTo>
                      <a:pt x="43" y="83"/>
                      <a:pt x="45" y="83"/>
                      <a:pt x="46" y="83"/>
                    </a:cubicBezTo>
                    <a:cubicBezTo>
                      <a:pt x="56" y="83"/>
                      <a:pt x="66" y="82"/>
                      <a:pt x="75" y="79"/>
                    </a:cubicBezTo>
                    <a:lnTo>
                      <a:pt x="75" y="79"/>
                    </a:lnTo>
                    <a:cubicBezTo>
                      <a:pt x="88" y="76"/>
                      <a:pt x="100" y="71"/>
                      <a:pt x="111" y="65"/>
                    </a:cubicBezTo>
                    <a:cubicBezTo>
                      <a:pt x="111" y="64"/>
                      <a:pt x="111" y="64"/>
                      <a:pt x="112" y="64"/>
                    </a:cubicBezTo>
                    <a:lnTo>
                      <a:pt x="112" y="64"/>
                    </a:lnTo>
                    <a:cubicBezTo>
                      <a:pt x="113" y="64"/>
                      <a:pt x="113" y="63"/>
                      <a:pt x="114" y="63"/>
                    </a:cubicBezTo>
                    <a:cubicBezTo>
                      <a:pt x="123" y="57"/>
                      <a:pt x="131" y="51"/>
                      <a:pt x="138" y="43"/>
                    </a:cubicBezTo>
                    <a:lnTo>
                      <a:pt x="138" y="43"/>
                    </a:lnTo>
                    <a:cubicBezTo>
                      <a:pt x="139" y="42"/>
                      <a:pt x="140" y="40"/>
                      <a:pt x="141" y="39"/>
                    </a:cubicBezTo>
                    <a:cubicBezTo>
                      <a:pt x="143" y="35"/>
                      <a:pt x="145" y="31"/>
                      <a:pt x="145" y="26"/>
                    </a:cubicBezTo>
                    <a:cubicBezTo>
                      <a:pt x="145" y="25"/>
                      <a:pt x="145" y="24"/>
                      <a:pt x="144" y="23"/>
                    </a:cubicBezTo>
                    <a:lnTo>
                      <a:pt x="144" y="23"/>
                    </a:lnTo>
                    <a:cubicBezTo>
                      <a:pt x="144" y="21"/>
                      <a:pt x="143" y="19"/>
                      <a:pt x="142" y="17"/>
                    </a:cubicBezTo>
                    <a:cubicBezTo>
                      <a:pt x="140" y="13"/>
                      <a:pt x="137" y="9"/>
                      <a:pt x="133" y="8"/>
                    </a:cubicBezTo>
                    <a:cubicBezTo>
                      <a:pt x="132" y="7"/>
                      <a:pt x="132" y="8"/>
                      <a:pt x="131" y="7"/>
                    </a:cubicBezTo>
                    <a:lnTo>
                      <a:pt x="131" y="7"/>
                    </a:lnTo>
                    <a:cubicBezTo>
                      <a:pt x="123" y="3"/>
                      <a:pt x="113" y="0"/>
                      <a:pt x="103" y="0"/>
                    </a:cubicBezTo>
                    <a:lnTo>
                      <a:pt x="103" y="0"/>
                    </a:lnTo>
                    <a:cubicBezTo>
                      <a:pt x="102" y="0"/>
                      <a:pt x="100" y="0"/>
                      <a:pt x="98" y="0"/>
                    </a:cubicBezTo>
                    <a:cubicBezTo>
                      <a:pt x="88" y="0"/>
                      <a:pt x="78" y="1"/>
                      <a:pt x="69" y="3"/>
                    </a:cubicBezTo>
                    <a:lnTo>
                      <a:pt x="69" y="3"/>
                    </a:lnTo>
                    <a:cubicBezTo>
                      <a:pt x="57" y="7"/>
                      <a:pt x="45" y="12"/>
                      <a:pt x="34" y="18"/>
                    </a:cubicBezTo>
                    <a:cubicBezTo>
                      <a:pt x="33" y="18"/>
                      <a:pt x="33" y="18"/>
                      <a:pt x="33" y="19"/>
                    </a:cubicBezTo>
                    <a:lnTo>
                      <a:pt x="33" y="19"/>
                    </a:lnTo>
                    <a:cubicBezTo>
                      <a:pt x="32" y="19"/>
                      <a:pt x="31" y="19"/>
                      <a:pt x="30" y="20"/>
                    </a:cubicBezTo>
                    <a:cubicBezTo>
                      <a:pt x="21" y="24"/>
                      <a:pt x="13" y="32"/>
                      <a:pt x="7" y="40"/>
                    </a:cubicBezTo>
                    <a:lnTo>
                      <a:pt x="7" y="40"/>
                    </a:lnTo>
                    <a:cubicBezTo>
                      <a:pt x="5" y="41"/>
                      <a:pt x="4" y="42"/>
                      <a:pt x="3" y="44"/>
                    </a:cubicBezTo>
                    <a:cubicBezTo>
                      <a:pt x="1" y="48"/>
                      <a:pt x="0" y="52"/>
                      <a:pt x="0" y="56"/>
                    </a:cubicBezTo>
                    <a:cubicBezTo>
                      <a:pt x="0" y="57"/>
                      <a:pt x="0" y="58"/>
                      <a:pt x="0" y="59"/>
                    </a:cubicBezTo>
                    <a:lnTo>
                      <a:pt x="0" y="59"/>
                    </a:lnTo>
                    <a:cubicBezTo>
                      <a:pt x="1" y="61"/>
                      <a:pt x="1" y="63"/>
                      <a:pt x="3" y="65"/>
                    </a:cubicBezTo>
                    <a:cubicBezTo>
                      <a:pt x="6" y="68"/>
                      <a:pt x="8" y="72"/>
                      <a:pt x="11" y="74"/>
                    </a:cubicBezTo>
                    <a:cubicBezTo>
                      <a:pt x="12" y="75"/>
                      <a:pt x="13" y="75"/>
                      <a:pt x="13" y="75"/>
                    </a:cubicBezTo>
                    <a:moveTo>
                      <a:pt x="17" y="41"/>
                    </a:moveTo>
                    <a:lnTo>
                      <a:pt x="17" y="41"/>
                    </a:lnTo>
                    <a:cubicBezTo>
                      <a:pt x="23" y="34"/>
                      <a:pt x="30" y="29"/>
                      <a:pt x="38" y="24"/>
                    </a:cubicBezTo>
                    <a:cubicBezTo>
                      <a:pt x="38" y="24"/>
                      <a:pt x="39" y="23"/>
                      <a:pt x="40" y="23"/>
                    </a:cubicBezTo>
                    <a:lnTo>
                      <a:pt x="40" y="23"/>
                    </a:lnTo>
                    <a:cubicBezTo>
                      <a:pt x="41" y="23"/>
                      <a:pt x="41" y="22"/>
                      <a:pt x="41" y="22"/>
                    </a:cubicBezTo>
                    <a:cubicBezTo>
                      <a:pt x="51" y="17"/>
                      <a:pt x="61" y="12"/>
                      <a:pt x="72" y="9"/>
                    </a:cubicBezTo>
                    <a:lnTo>
                      <a:pt x="72" y="9"/>
                    </a:lnTo>
                    <a:cubicBezTo>
                      <a:pt x="80" y="7"/>
                      <a:pt x="89" y="6"/>
                      <a:pt x="97" y="6"/>
                    </a:cubicBezTo>
                    <a:cubicBezTo>
                      <a:pt x="99" y="6"/>
                      <a:pt x="100" y="6"/>
                      <a:pt x="101" y="6"/>
                    </a:cubicBezTo>
                    <a:lnTo>
                      <a:pt x="101" y="6"/>
                    </a:lnTo>
                    <a:cubicBezTo>
                      <a:pt x="109" y="6"/>
                      <a:pt x="116" y="8"/>
                      <a:pt x="123" y="12"/>
                    </a:cubicBezTo>
                    <a:lnTo>
                      <a:pt x="123" y="12"/>
                    </a:lnTo>
                    <a:cubicBezTo>
                      <a:pt x="124" y="12"/>
                      <a:pt x="124" y="11"/>
                      <a:pt x="125" y="12"/>
                    </a:cubicBezTo>
                    <a:cubicBezTo>
                      <a:pt x="128" y="13"/>
                      <a:pt x="130" y="16"/>
                      <a:pt x="132" y="19"/>
                    </a:cubicBezTo>
                    <a:cubicBezTo>
                      <a:pt x="133" y="21"/>
                      <a:pt x="134" y="23"/>
                      <a:pt x="134" y="25"/>
                    </a:cubicBezTo>
                    <a:lnTo>
                      <a:pt x="134" y="25"/>
                    </a:lnTo>
                    <a:lnTo>
                      <a:pt x="134" y="26"/>
                    </a:lnTo>
                    <a:cubicBezTo>
                      <a:pt x="134" y="30"/>
                      <a:pt x="133" y="34"/>
                      <a:pt x="131" y="37"/>
                    </a:cubicBezTo>
                    <a:cubicBezTo>
                      <a:pt x="130" y="39"/>
                      <a:pt x="129" y="40"/>
                      <a:pt x="128" y="41"/>
                    </a:cubicBezTo>
                    <a:lnTo>
                      <a:pt x="128" y="41"/>
                    </a:lnTo>
                    <a:cubicBezTo>
                      <a:pt x="122" y="48"/>
                      <a:pt x="115" y="53"/>
                      <a:pt x="108" y="57"/>
                    </a:cubicBezTo>
                    <a:cubicBezTo>
                      <a:pt x="106" y="58"/>
                      <a:pt x="105" y="59"/>
                      <a:pt x="104" y="59"/>
                    </a:cubicBezTo>
                    <a:lnTo>
                      <a:pt x="104" y="59"/>
                    </a:lnTo>
                    <a:cubicBezTo>
                      <a:pt x="104" y="60"/>
                      <a:pt x="103" y="60"/>
                      <a:pt x="103" y="60"/>
                    </a:cubicBezTo>
                    <a:cubicBezTo>
                      <a:pt x="94" y="65"/>
                      <a:pt x="83" y="70"/>
                      <a:pt x="73" y="73"/>
                    </a:cubicBezTo>
                    <a:lnTo>
                      <a:pt x="73" y="73"/>
                    </a:lnTo>
                    <a:cubicBezTo>
                      <a:pt x="64" y="75"/>
                      <a:pt x="56" y="77"/>
                      <a:pt x="47" y="77"/>
                    </a:cubicBezTo>
                    <a:cubicBezTo>
                      <a:pt x="46" y="77"/>
                      <a:pt x="45" y="77"/>
                      <a:pt x="44" y="77"/>
                    </a:cubicBezTo>
                    <a:lnTo>
                      <a:pt x="44" y="77"/>
                    </a:lnTo>
                    <a:cubicBezTo>
                      <a:pt x="36" y="76"/>
                      <a:pt x="28" y="74"/>
                      <a:pt x="21" y="71"/>
                    </a:cubicBezTo>
                    <a:lnTo>
                      <a:pt x="21" y="71"/>
                    </a:lnTo>
                    <a:cubicBezTo>
                      <a:pt x="21" y="70"/>
                      <a:pt x="20" y="70"/>
                      <a:pt x="20" y="70"/>
                    </a:cubicBezTo>
                    <a:cubicBezTo>
                      <a:pt x="17" y="68"/>
                      <a:pt x="13" y="66"/>
                      <a:pt x="12" y="63"/>
                    </a:cubicBezTo>
                    <a:cubicBezTo>
                      <a:pt x="11" y="61"/>
                      <a:pt x="11" y="59"/>
                      <a:pt x="10" y="57"/>
                    </a:cubicBezTo>
                    <a:lnTo>
                      <a:pt x="10" y="57"/>
                    </a:lnTo>
                    <a:lnTo>
                      <a:pt x="10" y="56"/>
                    </a:lnTo>
                    <a:cubicBezTo>
                      <a:pt x="10" y="53"/>
                      <a:pt x="11" y="49"/>
                      <a:pt x="13" y="46"/>
                    </a:cubicBezTo>
                    <a:cubicBezTo>
                      <a:pt x="14" y="44"/>
                      <a:pt x="15" y="42"/>
                      <a:pt x="17" y="4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" name="Google Shape;903;p30">
                <a:extLst>
                  <a:ext uri="{FF2B5EF4-FFF2-40B4-BE49-F238E27FC236}">
                    <a16:creationId xmlns:a16="http://schemas.microsoft.com/office/drawing/2014/main" id="{D0841988-CBFB-5D01-8392-E94D356B8C62}"/>
                  </a:ext>
                </a:extLst>
              </p:cNvPr>
              <p:cNvSpPr/>
              <p:nvPr/>
            </p:nvSpPr>
            <p:spPr>
              <a:xfrm>
                <a:off x="7591815" y="2573628"/>
                <a:ext cx="45000" cy="30960"/>
              </a:xfrm>
              <a:custGeom>
                <a:avLst/>
                <a:gdLst/>
                <a:ahLst/>
                <a:cxnLst/>
                <a:rect l="l" t="t" r="r" b="b"/>
                <a:pathLst>
                  <a:path w="125" h="86" extrusionOk="0">
                    <a:moveTo>
                      <a:pt x="0" y="81"/>
                    </a:moveTo>
                    <a:lnTo>
                      <a:pt x="8" y="85"/>
                    </a:lnTo>
                    <a:lnTo>
                      <a:pt x="124" y="18"/>
                    </a:lnTo>
                    <a:lnTo>
                      <a:pt x="92" y="0"/>
                    </a:lnTo>
                    <a:lnTo>
                      <a:pt x="84" y="4"/>
                    </a:lnTo>
                    <a:lnTo>
                      <a:pt x="109" y="18"/>
                    </a:lnTo>
                    <a:lnTo>
                      <a:pt x="0" y="8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9" name="Google Shape;904;p30">
                <a:extLst>
                  <a:ext uri="{FF2B5EF4-FFF2-40B4-BE49-F238E27FC236}">
                    <a16:creationId xmlns:a16="http://schemas.microsoft.com/office/drawing/2014/main" id="{C72EB503-5A0B-D6AB-ED1F-362072E60CE1}"/>
                  </a:ext>
                </a:extLst>
              </p:cNvPr>
              <p:cNvSpPr/>
              <p:nvPr/>
            </p:nvSpPr>
            <p:spPr>
              <a:xfrm>
                <a:off x="7612695" y="2590548"/>
                <a:ext cx="52560" cy="30600"/>
              </a:xfrm>
              <a:custGeom>
                <a:avLst/>
                <a:gdLst/>
                <a:ahLst/>
                <a:cxnLst/>
                <a:rect l="l" t="t" r="r" b="b"/>
                <a:pathLst>
                  <a:path w="146" h="85" extrusionOk="0">
                    <a:moveTo>
                      <a:pt x="131" y="8"/>
                    </a:moveTo>
                    <a:lnTo>
                      <a:pt x="131" y="8"/>
                    </a:lnTo>
                    <a:cubicBezTo>
                      <a:pt x="123" y="3"/>
                      <a:pt x="113" y="1"/>
                      <a:pt x="104" y="0"/>
                    </a:cubicBezTo>
                    <a:lnTo>
                      <a:pt x="104" y="0"/>
                    </a:lnTo>
                    <a:cubicBezTo>
                      <a:pt x="102" y="0"/>
                      <a:pt x="100" y="0"/>
                      <a:pt x="98" y="0"/>
                    </a:cubicBezTo>
                    <a:cubicBezTo>
                      <a:pt x="88" y="0"/>
                      <a:pt x="79" y="2"/>
                      <a:pt x="69" y="4"/>
                    </a:cubicBezTo>
                    <a:lnTo>
                      <a:pt x="69" y="4"/>
                    </a:lnTo>
                    <a:cubicBezTo>
                      <a:pt x="57" y="8"/>
                      <a:pt x="45" y="12"/>
                      <a:pt x="34" y="19"/>
                    </a:cubicBezTo>
                    <a:lnTo>
                      <a:pt x="33" y="19"/>
                    </a:lnTo>
                    <a:lnTo>
                      <a:pt x="33" y="19"/>
                    </a:lnTo>
                    <a:cubicBezTo>
                      <a:pt x="32" y="20"/>
                      <a:pt x="31" y="20"/>
                      <a:pt x="30" y="21"/>
                    </a:cubicBezTo>
                    <a:cubicBezTo>
                      <a:pt x="21" y="26"/>
                      <a:pt x="13" y="33"/>
                      <a:pt x="7" y="40"/>
                    </a:cubicBezTo>
                    <a:lnTo>
                      <a:pt x="7" y="40"/>
                    </a:lnTo>
                    <a:cubicBezTo>
                      <a:pt x="5" y="42"/>
                      <a:pt x="4" y="43"/>
                      <a:pt x="3" y="45"/>
                    </a:cubicBezTo>
                    <a:cubicBezTo>
                      <a:pt x="1" y="49"/>
                      <a:pt x="0" y="53"/>
                      <a:pt x="0" y="57"/>
                    </a:cubicBezTo>
                    <a:cubicBezTo>
                      <a:pt x="0" y="58"/>
                      <a:pt x="0" y="59"/>
                      <a:pt x="0" y="60"/>
                    </a:cubicBezTo>
                    <a:lnTo>
                      <a:pt x="0" y="60"/>
                    </a:lnTo>
                    <a:cubicBezTo>
                      <a:pt x="1" y="62"/>
                      <a:pt x="2" y="64"/>
                      <a:pt x="3" y="66"/>
                    </a:cubicBezTo>
                    <a:cubicBezTo>
                      <a:pt x="5" y="70"/>
                      <a:pt x="8" y="72"/>
                      <a:pt x="12" y="75"/>
                    </a:cubicBezTo>
                    <a:cubicBezTo>
                      <a:pt x="13" y="75"/>
                      <a:pt x="13" y="76"/>
                      <a:pt x="13" y="76"/>
                    </a:cubicBezTo>
                    <a:lnTo>
                      <a:pt x="13" y="76"/>
                    </a:lnTo>
                    <a:cubicBezTo>
                      <a:pt x="22" y="81"/>
                      <a:pt x="31" y="83"/>
                      <a:pt x="41" y="84"/>
                    </a:cubicBezTo>
                    <a:lnTo>
                      <a:pt x="41" y="84"/>
                    </a:lnTo>
                    <a:cubicBezTo>
                      <a:pt x="43" y="84"/>
                      <a:pt x="45" y="84"/>
                      <a:pt x="47" y="84"/>
                    </a:cubicBezTo>
                    <a:cubicBezTo>
                      <a:pt x="57" y="84"/>
                      <a:pt x="66" y="83"/>
                      <a:pt x="76" y="80"/>
                    </a:cubicBezTo>
                    <a:lnTo>
                      <a:pt x="76" y="80"/>
                    </a:lnTo>
                    <a:cubicBezTo>
                      <a:pt x="88" y="77"/>
                      <a:pt x="100" y="72"/>
                      <a:pt x="111" y="65"/>
                    </a:cubicBezTo>
                    <a:lnTo>
                      <a:pt x="112" y="65"/>
                    </a:lnTo>
                    <a:lnTo>
                      <a:pt x="112" y="65"/>
                    </a:lnTo>
                    <a:cubicBezTo>
                      <a:pt x="113" y="64"/>
                      <a:pt x="114" y="64"/>
                      <a:pt x="115" y="63"/>
                    </a:cubicBezTo>
                    <a:cubicBezTo>
                      <a:pt x="124" y="58"/>
                      <a:pt x="131" y="52"/>
                      <a:pt x="138" y="44"/>
                    </a:cubicBezTo>
                    <a:lnTo>
                      <a:pt x="138" y="44"/>
                    </a:lnTo>
                    <a:cubicBezTo>
                      <a:pt x="139" y="43"/>
                      <a:pt x="139" y="41"/>
                      <a:pt x="141" y="39"/>
                    </a:cubicBezTo>
                    <a:cubicBezTo>
                      <a:pt x="143" y="35"/>
                      <a:pt x="145" y="31"/>
                      <a:pt x="145" y="27"/>
                    </a:cubicBezTo>
                    <a:cubicBezTo>
                      <a:pt x="145" y="26"/>
                      <a:pt x="145" y="25"/>
                      <a:pt x="145" y="24"/>
                    </a:cubicBezTo>
                    <a:lnTo>
                      <a:pt x="145" y="24"/>
                    </a:lnTo>
                    <a:cubicBezTo>
                      <a:pt x="144" y="22"/>
                      <a:pt x="143" y="20"/>
                      <a:pt x="142" y="18"/>
                    </a:cubicBezTo>
                    <a:cubicBezTo>
                      <a:pt x="140" y="14"/>
                      <a:pt x="137" y="11"/>
                      <a:pt x="133" y="9"/>
                    </a:cubicBezTo>
                    <a:cubicBezTo>
                      <a:pt x="133" y="9"/>
                      <a:pt x="132" y="8"/>
                      <a:pt x="131" y="8"/>
                    </a:cubicBezTo>
                    <a:moveTo>
                      <a:pt x="128" y="42"/>
                    </a:moveTo>
                    <a:lnTo>
                      <a:pt x="128" y="42"/>
                    </a:lnTo>
                    <a:cubicBezTo>
                      <a:pt x="122" y="49"/>
                      <a:pt x="115" y="55"/>
                      <a:pt x="107" y="59"/>
                    </a:cubicBezTo>
                    <a:cubicBezTo>
                      <a:pt x="106" y="60"/>
                      <a:pt x="105" y="60"/>
                      <a:pt x="104" y="61"/>
                    </a:cubicBezTo>
                    <a:lnTo>
                      <a:pt x="104" y="61"/>
                    </a:lnTo>
                    <a:lnTo>
                      <a:pt x="103" y="61"/>
                    </a:lnTo>
                    <a:cubicBezTo>
                      <a:pt x="94" y="67"/>
                      <a:pt x="84" y="71"/>
                      <a:pt x="73" y="74"/>
                    </a:cubicBezTo>
                    <a:lnTo>
                      <a:pt x="73" y="74"/>
                    </a:lnTo>
                    <a:cubicBezTo>
                      <a:pt x="65" y="77"/>
                      <a:pt x="56" y="78"/>
                      <a:pt x="47" y="78"/>
                    </a:cubicBezTo>
                    <a:cubicBezTo>
                      <a:pt x="46" y="78"/>
                      <a:pt x="45" y="78"/>
                      <a:pt x="44" y="78"/>
                    </a:cubicBezTo>
                    <a:lnTo>
                      <a:pt x="44" y="78"/>
                    </a:lnTo>
                    <a:cubicBezTo>
                      <a:pt x="36" y="78"/>
                      <a:pt x="28" y="76"/>
                      <a:pt x="21" y="72"/>
                    </a:cubicBezTo>
                    <a:lnTo>
                      <a:pt x="21" y="72"/>
                    </a:lnTo>
                    <a:lnTo>
                      <a:pt x="20" y="71"/>
                    </a:lnTo>
                    <a:cubicBezTo>
                      <a:pt x="17" y="69"/>
                      <a:pt x="14" y="67"/>
                      <a:pt x="13" y="64"/>
                    </a:cubicBezTo>
                    <a:cubicBezTo>
                      <a:pt x="12" y="62"/>
                      <a:pt x="11" y="61"/>
                      <a:pt x="11" y="59"/>
                    </a:cubicBezTo>
                    <a:lnTo>
                      <a:pt x="11" y="59"/>
                    </a:lnTo>
                    <a:cubicBezTo>
                      <a:pt x="11" y="58"/>
                      <a:pt x="11" y="58"/>
                      <a:pt x="11" y="57"/>
                    </a:cubicBezTo>
                    <a:cubicBezTo>
                      <a:pt x="11" y="54"/>
                      <a:pt x="12" y="50"/>
                      <a:pt x="13" y="47"/>
                    </a:cubicBezTo>
                    <a:cubicBezTo>
                      <a:pt x="14" y="45"/>
                      <a:pt x="16" y="43"/>
                      <a:pt x="17" y="42"/>
                    </a:cubicBezTo>
                    <a:lnTo>
                      <a:pt x="17" y="42"/>
                    </a:lnTo>
                    <a:cubicBezTo>
                      <a:pt x="23" y="35"/>
                      <a:pt x="30" y="30"/>
                      <a:pt x="38" y="25"/>
                    </a:cubicBezTo>
                    <a:cubicBezTo>
                      <a:pt x="38" y="25"/>
                      <a:pt x="39" y="24"/>
                      <a:pt x="40" y="24"/>
                    </a:cubicBezTo>
                    <a:lnTo>
                      <a:pt x="40" y="24"/>
                    </a:lnTo>
                    <a:cubicBezTo>
                      <a:pt x="41" y="24"/>
                      <a:pt x="41" y="23"/>
                      <a:pt x="42" y="23"/>
                    </a:cubicBezTo>
                    <a:cubicBezTo>
                      <a:pt x="51" y="18"/>
                      <a:pt x="61" y="13"/>
                      <a:pt x="72" y="10"/>
                    </a:cubicBezTo>
                    <a:lnTo>
                      <a:pt x="72" y="10"/>
                    </a:lnTo>
                    <a:cubicBezTo>
                      <a:pt x="80" y="8"/>
                      <a:pt x="89" y="7"/>
                      <a:pt x="98" y="7"/>
                    </a:cubicBezTo>
                    <a:cubicBezTo>
                      <a:pt x="99" y="7"/>
                      <a:pt x="100" y="7"/>
                      <a:pt x="101" y="7"/>
                    </a:cubicBezTo>
                    <a:lnTo>
                      <a:pt x="101" y="7"/>
                    </a:lnTo>
                    <a:cubicBezTo>
                      <a:pt x="109" y="7"/>
                      <a:pt x="116" y="9"/>
                      <a:pt x="124" y="13"/>
                    </a:cubicBezTo>
                    <a:lnTo>
                      <a:pt x="124" y="13"/>
                    </a:lnTo>
                    <a:lnTo>
                      <a:pt x="125" y="13"/>
                    </a:lnTo>
                    <a:cubicBezTo>
                      <a:pt x="128" y="15"/>
                      <a:pt x="130" y="18"/>
                      <a:pt x="132" y="20"/>
                    </a:cubicBezTo>
                    <a:cubicBezTo>
                      <a:pt x="133" y="22"/>
                      <a:pt x="134" y="24"/>
                      <a:pt x="134" y="26"/>
                    </a:cubicBezTo>
                    <a:lnTo>
                      <a:pt x="134" y="26"/>
                    </a:lnTo>
                    <a:lnTo>
                      <a:pt x="134" y="27"/>
                    </a:lnTo>
                    <a:cubicBezTo>
                      <a:pt x="134" y="31"/>
                      <a:pt x="133" y="35"/>
                      <a:pt x="131" y="38"/>
                    </a:cubicBezTo>
                    <a:cubicBezTo>
                      <a:pt x="130" y="40"/>
                      <a:pt x="129" y="41"/>
                      <a:pt x="128" y="4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" name="Google Shape;905;p30">
                <a:extLst>
                  <a:ext uri="{FF2B5EF4-FFF2-40B4-BE49-F238E27FC236}">
                    <a16:creationId xmlns:a16="http://schemas.microsoft.com/office/drawing/2014/main" id="{7450A6C3-D623-25B7-139D-2BA9B8D96780}"/>
                  </a:ext>
                </a:extLst>
              </p:cNvPr>
              <p:cNvSpPr/>
              <p:nvPr/>
            </p:nvSpPr>
            <p:spPr>
              <a:xfrm>
                <a:off x="7646895" y="2610348"/>
                <a:ext cx="52200" cy="30600"/>
              </a:xfrm>
              <a:custGeom>
                <a:avLst/>
                <a:gdLst/>
                <a:ahLst/>
                <a:cxnLst/>
                <a:rect l="l" t="t" r="r" b="b"/>
                <a:pathLst>
                  <a:path w="145" h="85" extrusionOk="0">
                    <a:moveTo>
                      <a:pt x="33" y="19"/>
                    </a:moveTo>
                    <a:lnTo>
                      <a:pt x="33" y="19"/>
                    </a:lnTo>
                    <a:cubicBezTo>
                      <a:pt x="32" y="20"/>
                      <a:pt x="31" y="20"/>
                      <a:pt x="30" y="21"/>
                    </a:cubicBezTo>
                    <a:cubicBezTo>
                      <a:pt x="21" y="26"/>
                      <a:pt x="13" y="32"/>
                      <a:pt x="6" y="40"/>
                    </a:cubicBezTo>
                    <a:lnTo>
                      <a:pt x="6" y="40"/>
                    </a:lnTo>
                    <a:cubicBezTo>
                      <a:pt x="5" y="41"/>
                      <a:pt x="3" y="43"/>
                      <a:pt x="3" y="44"/>
                    </a:cubicBezTo>
                    <a:cubicBezTo>
                      <a:pt x="0" y="48"/>
                      <a:pt x="0" y="53"/>
                      <a:pt x="0" y="57"/>
                    </a:cubicBezTo>
                    <a:cubicBezTo>
                      <a:pt x="0" y="58"/>
                      <a:pt x="0" y="59"/>
                      <a:pt x="0" y="60"/>
                    </a:cubicBezTo>
                    <a:lnTo>
                      <a:pt x="0" y="60"/>
                    </a:lnTo>
                    <a:cubicBezTo>
                      <a:pt x="0" y="62"/>
                      <a:pt x="1" y="64"/>
                      <a:pt x="2" y="66"/>
                    </a:cubicBezTo>
                    <a:cubicBezTo>
                      <a:pt x="4" y="70"/>
                      <a:pt x="8" y="73"/>
                      <a:pt x="11" y="75"/>
                    </a:cubicBezTo>
                    <a:cubicBezTo>
                      <a:pt x="12" y="75"/>
                      <a:pt x="12" y="75"/>
                      <a:pt x="13" y="76"/>
                    </a:cubicBezTo>
                    <a:lnTo>
                      <a:pt x="13" y="76"/>
                    </a:lnTo>
                    <a:cubicBezTo>
                      <a:pt x="22" y="80"/>
                      <a:pt x="31" y="83"/>
                      <a:pt x="41" y="83"/>
                    </a:cubicBezTo>
                    <a:lnTo>
                      <a:pt x="41" y="83"/>
                    </a:lnTo>
                    <a:cubicBezTo>
                      <a:pt x="43" y="84"/>
                      <a:pt x="44" y="84"/>
                      <a:pt x="46" y="84"/>
                    </a:cubicBezTo>
                    <a:cubicBezTo>
                      <a:pt x="56" y="84"/>
                      <a:pt x="66" y="82"/>
                      <a:pt x="75" y="80"/>
                    </a:cubicBezTo>
                    <a:lnTo>
                      <a:pt x="75" y="80"/>
                    </a:lnTo>
                    <a:cubicBezTo>
                      <a:pt x="88" y="76"/>
                      <a:pt x="99" y="71"/>
                      <a:pt x="111" y="65"/>
                    </a:cubicBezTo>
                    <a:lnTo>
                      <a:pt x="111" y="64"/>
                    </a:lnTo>
                    <a:lnTo>
                      <a:pt x="111" y="64"/>
                    </a:lnTo>
                    <a:cubicBezTo>
                      <a:pt x="112" y="64"/>
                      <a:pt x="113" y="64"/>
                      <a:pt x="114" y="63"/>
                    </a:cubicBezTo>
                    <a:cubicBezTo>
                      <a:pt x="123" y="58"/>
                      <a:pt x="131" y="51"/>
                      <a:pt x="138" y="44"/>
                    </a:cubicBezTo>
                    <a:lnTo>
                      <a:pt x="138" y="44"/>
                    </a:lnTo>
                    <a:cubicBezTo>
                      <a:pt x="139" y="42"/>
                      <a:pt x="140" y="41"/>
                      <a:pt x="141" y="39"/>
                    </a:cubicBezTo>
                    <a:cubicBezTo>
                      <a:pt x="143" y="35"/>
                      <a:pt x="144" y="31"/>
                      <a:pt x="144" y="27"/>
                    </a:cubicBezTo>
                    <a:cubicBezTo>
                      <a:pt x="144" y="26"/>
                      <a:pt x="144" y="25"/>
                      <a:pt x="144" y="24"/>
                    </a:cubicBezTo>
                    <a:lnTo>
                      <a:pt x="144" y="24"/>
                    </a:lnTo>
                    <a:cubicBezTo>
                      <a:pt x="144" y="22"/>
                      <a:pt x="143" y="20"/>
                      <a:pt x="142" y="18"/>
                    </a:cubicBezTo>
                    <a:cubicBezTo>
                      <a:pt x="140" y="14"/>
                      <a:pt x="136" y="11"/>
                      <a:pt x="133" y="9"/>
                    </a:cubicBezTo>
                    <a:cubicBezTo>
                      <a:pt x="132" y="8"/>
                      <a:pt x="132" y="8"/>
                      <a:pt x="131" y="8"/>
                    </a:cubicBezTo>
                    <a:lnTo>
                      <a:pt x="131" y="8"/>
                    </a:lnTo>
                    <a:cubicBezTo>
                      <a:pt x="122" y="3"/>
                      <a:pt x="113" y="0"/>
                      <a:pt x="103" y="0"/>
                    </a:cubicBezTo>
                    <a:lnTo>
                      <a:pt x="103" y="0"/>
                    </a:lnTo>
                    <a:cubicBezTo>
                      <a:pt x="101" y="0"/>
                      <a:pt x="99" y="0"/>
                      <a:pt x="97" y="0"/>
                    </a:cubicBezTo>
                    <a:cubicBezTo>
                      <a:pt x="88" y="0"/>
                      <a:pt x="78" y="1"/>
                      <a:pt x="69" y="4"/>
                    </a:cubicBezTo>
                    <a:lnTo>
                      <a:pt x="69" y="4"/>
                    </a:lnTo>
                    <a:cubicBezTo>
                      <a:pt x="56" y="7"/>
                      <a:pt x="45" y="12"/>
                      <a:pt x="33" y="19"/>
                    </a:cubicBezTo>
                    <a:moveTo>
                      <a:pt x="100" y="6"/>
                    </a:moveTo>
                    <a:lnTo>
                      <a:pt x="100" y="6"/>
                    </a:lnTo>
                    <a:cubicBezTo>
                      <a:pt x="108" y="6"/>
                      <a:pt x="116" y="8"/>
                      <a:pt x="123" y="12"/>
                    </a:cubicBezTo>
                    <a:lnTo>
                      <a:pt x="123" y="12"/>
                    </a:lnTo>
                    <a:cubicBezTo>
                      <a:pt x="124" y="12"/>
                      <a:pt x="124" y="13"/>
                      <a:pt x="125" y="13"/>
                    </a:cubicBezTo>
                    <a:cubicBezTo>
                      <a:pt x="128" y="14"/>
                      <a:pt x="130" y="17"/>
                      <a:pt x="132" y="20"/>
                    </a:cubicBezTo>
                    <a:cubicBezTo>
                      <a:pt x="133" y="22"/>
                      <a:pt x="133" y="23"/>
                      <a:pt x="134" y="25"/>
                    </a:cubicBezTo>
                    <a:lnTo>
                      <a:pt x="134" y="25"/>
                    </a:lnTo>
                    <a:cubicBezTo>
                      <a:pt x="134" y="26"/>
                      <a:pt x="134" y="26"/>
                      <a:pt x="134" y="27"/>
                    </a:cubicBezTo>
                    <a:cubicBezTo>
                      <a:pt x="134" y="30"/>
                      <a:pt x="133" y="34"/>
                      <a:pt x="131" y="37"/>
                    </a:cubicBezTo>
                    <a:cubicBezTo>
                      <a:pt x="130" y="39"/>
                      <a:pt x="129" y="41"/>
                      <a:pt x="127" y="42"/>
                    </a:cubicBezTo>
                    <a:lnTo>
                      <a:pt x="127" y="42"/>
                    </a:lnTo>
                    <a:cubicBezTo>
                      <a:pt x="121" y="48"/>
                      <a:pt x="114" y="54"/>
                      <a:pt x="107" y="59"/>
                    </a:cubicBezTo>
                    <a:cubicBezTo>
                      <a:pt x="106" y="59"/>
                      <a:pt x="105" y="60"/>
                      <a:pt x="104" y="60"/>
                    </a:cubicBezTo>
                    <a:lnTo>
                      <a:pt x="104" y="60"/>
                    </a:lnTo>
                    <a:lnTo>
                      <a:pt x="103" y="60"/>
                    </a:lnTo>
                    <a:cubicBezTo>
                      <a:pt x="94" y="66"/>
                      <a:pt x="83" y="70"/>
                      <a:pt x="73" y="74"/>
                    </a:cubicBezTo>
                    <a:lnTo>
                      <a:pt x="73" y="74"/>
                    </a:lnTo>
                    <a:cubicBezTo>
                      <a:pt x="64" y="76"/>
                      <a:pt x="56" y="77"/>
                      <a:pt x="47" y="77"/>
                    </a:cubicBezTo>
                    <a:cubicBezTo>
                      <a:pt x="46" y="77"/>
                      <a:pt x="45" y="77"/>
                      <a:pt x="44" y="77"/>
                    </a:cubicBezTo>
                    <a:lnTo>
                      <a:pt x="44" y="77"/>
                    </a:lnTo>
                    <a:cubicBezTo>
                      <a:pt x="36" y="77"/>
                      <a:pt x="28" y="75"/>
                      <a:pt x="21" y="71"/>
                    </a:cubicBezTo>
                    <a:lnTo>
                      <a:pt x="21" y="71"/>
                    </a:lnTo>
                    <a:cubicBezTo>
                      <a:pt x="20" y="71"/>
                      <a:pt x="20" y="70"/>
                      <a:pt x="19" y="70"/>
                    </a:cubicBezTo>
                    <a:cubicBezTo>
                      <a:pt x="16" y="68"/>
                      <a:pt x="14" y="66"/>
                      <a:pt x="12" y="63"/>
                    </a:cubicBezTo>
                    <a:cubicBezTo>
                      <a:pt x="11" y="62"/>
                      <a:pt x="11" y="60"/>
                      <a:pt x="10" y="58"/>
                    </a:cubicBezTo>
                    <a:lnTo>
                      <a:pt x="10" y="58"/>
                    </a:lnTo>
                    <a:lnTo>
                      <a:pt x="10" y="57"/>
                    </a:lnTo>
                    <a:cubicBezTo>
                      <a:pt x="10" y="53"/>
                      <a:pt x="11" y="49"/>
                      <a:pt x="13" y="46"/>
                    </a:cubicBezTo>
                    <a:cubicBezTo>
                      <a:pt x="14" y="44"/>
                      <a:pt x="15" y="43"/>
                      <a:pt x="16" y="41"/>
                    </a:cubicBezTo>
                    <a:lnTo>
                      <a:pt x="16" y="41"/>
                    </a:lnTo>
                    <a:cubicBezTo>
                      <a:pt x="23" y="35"/>
                      <a:pt x="30" y="29"/>
                      <a:pt x="37" y="25"/>
                    </a:cubicBezTo>
                    <a:cubicBezTo>
                      <a:pt x="38" y="24"/>
                      <a:pt x="39" y="24"/>
                      <a:pt x="40" y="23"/>
                    </a:cubicBezTo>
                    <a:lnTo>
                      <a:pt x="40" y="23"/>
                    </a:lnTo>
                    <a:lnTo>
                      <a:pt x="41" y="23"/>
                    </a:lnTo>
                    <a:cubicBezTo>
                      <a:pt x="50" y="17"/>
                      <a:pt x="61" y="13"/>
                      <a:pt x="71" y="10"/>
                    </a:cubicBezTo>
                    <a:lnTo>
                      <a:pt x="71" y="10"/>
                    </a:lnTo>
                    <a:cubicBezTo>
                      <a:pt x="80" y="7"/>
                      <a:pt x="88" y="6"/>
                      <a:pt x="97" y="6"/>
                    </a:cubicBezTo>
                    <a:cubicBezTo>
                      <a:pt x="98" y="6"/>
                      <a:pt x="99" y="6"/>
                      <a:pt x="100" y="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" name="Google Shape;906;p30">
                <a:extLst>
                  <a:ext uri="{FF2B5EF4-FFF2-40B4-BE49-F238E27FC236}">
                    <a16:creationId xmlns:a16="http://schemas.microsoft.com/office/drawing/2014/main" id="{A1B28F73-D104-0D4A-69BE-299233B08E81}"/>
                  </a:ext>
                </a:extLst>
              </p:cNvPr>
              <p:cNvSpPr/>
              <p:nvPr/>
            </p:nvSpPr>
            <p:spPr>
              <a:xfrm>
                <a:off x="7678215" y="2623307"/>
                <a:ext cx="44640" cy="31320"/>
              </a:xfrm>
              <a:custGeom>
                <a:avLst/>
                <a:gdLst/>
                <a:ahLst/>
                <a:cxnLst/>
                <a:rect l="l" t="t" r="r" b="b"/>
                <a:pathLst>
                  <a:path w="124" h="87" extrusionOk="0">
                    <a:moveTo>
                      <a:pt x="7" y="86"/>
                    </a:moveTo>
                    <a:lnTo>
                      <a:pt x="123" y="19"/>
                    </a:lnTo>
                    <a:lnTo>
                      <a:pt x="92" y="0"/>
                    </a:lnTo>
                    <a:lnTo>
                      <a:pt x="84" y="5"/>
                    </a:lnTo>
                    <a:lnTo>
                      <a:pt x="108" y="19"/>
                    </a:lnTo>
                    <a:lnTo>
                      <a:pt x="0" y="81"/>
                    </a:lnTo>
                    <a:lnTo>
                      <a:pt x="7" y="86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2" name="Google Shape;907;p30">
                <a:extLst>
                  <a:ext uri="{FF2B5EF4-FFF2-40B4-BE49-F238E27FC236}">
                    <a16:creationId xmlns:a16="http://schemas.microsoft.com/office/drawing/2014/main" id="{675FF505-1F00-58CC-9683-EF69A668D1A7}"/>
                  </a:ext>
                </a:extLst>
              </p:cNvPr>
              <p:cNvSpPr/>
              <p:nvPr/>
            </p:nvSpPr>
            <p:spPr>
              <a:xfrm>
                <a:off x="7696575" y="2634108"/>
                <a:ext cx="44640" cy="30960"/>
              </a:xfrm>
              <a:custGeom>
                <a:avLst/>
                <a:gdLst/>
                <a:ahLst/>
                <a:cxnLst/>
                <a:rect l="l" t="t" r="r" b="b"/>
                <a:pathLst>
                  <a:path w="124" h="86" extrusionOk="0">
                    <a:moveTo>
                      <a:pt x="7" y="85"/>
                    </a:moveTo>
                    <a:lnTo>
                      <a:pt x="123" y="18"/>
                    </a:lnTo>
                    <a:lnTo>
                      <a:pt x="91" y="0"/>
                    </a:lnTo>
                    <a:lnTo>
                      <a:pt x="84" y="4"/>
                    </a:lnTo>
                    <a:lnTo>
                      <a:pt x="108" y="18"/>
                    </a:lnTo>
                    <a:lnTo>
                      <a:pt x="0" y="81"/>
                    </a:lnTo>
                    <a:lnTo>
                      <a:pt x="7" y="85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3" name="Google Shape;908;p30">
                <a:extLst>
                  <a:ext uri="{FF2B5EF4-FFF2-40B4-BE49-F238E27FC236}">
                    <a16:creationId xmlns:a16="http://schemas.microsoft.com/office/drawing/2014/main" id="{AAA89BF8-3D33-F75B-6735-8D02BADAC217}"/>
                  </a:ext>
                </a:extLst>
              </p:cNvPr>
              <p:cNvSpPr/>
              <p:nvPr/>
            </p:nvSpPr>
            <p:spPr>
              <a:xfrm>
                <a:off x="7717455" y="2651028"/>
                <a:ext cx="52560" cy="30600"/>
              </a:xfrm>
              <a:custGeom>
                <a:avLst/>
                <a:gdLst/>
                <a:ahLst/>
                <a:cxnLst/>
                <a:rect l="l" t="t" r="r" b="b"/>
                <a:pathLst>
                  <a:path w="146" h="85" extrusionOk="0">
                    <a:moveTo>
                      <a:pt x="33" y="19"/>
                    </a:moveTo>
                    <a:lnTo>
                      <a:pt x="33" y="19"/>
                    </a:lnTo>
                    <a:cubicBezTo>
                      <a:pt x="32" y="20"/>
                      <a:pt x="31" y="20"/>
                      <a:pt x="30" y="21"/>
                    </a:cubicBezTo>
                    <a:cubicBezTo>
                      <a:pt x="21" y="26"/>
                      <a:pt x="13" y="32"/>
                      <a:pt x="7" y="40"/>
                    </a:cubicBezTo>
                    <a:lnTo>
                      <a:pt x="7" y="40"/>
                    </a:lnTo>
                    <a:cubicBezTo>
                      <a:pt x="5" y="41"/>
                      <a:pt x="4" y="43"/>
                      <a:pt x="3" y="45"/>
                    </a:cubicBezTo>
                    <a:cubicBezTo>
                      <a:pt x="1" y="48"/>
                      <a:pt x="0" y="53"/>
                      <a:pt x="0" y="57"/>
                    </a:cubicBezTo>
                    <a:cubicBezTo>
                      <a:pt x="0" y="58"/>
                      <a:pt x="0" y="59"/>
                      <a:pt x="0" y="60"/>
                    </a:cubicBezTo>
                    <a:lnTo>
                      <a:pt x="0" y="60"/>
                    </a:lnTo>
                    <a:cubicBezTo>
                      <a:pt x="1" y="62"/>
                      <a:pt x="0" y="64"/>
                      <a:pt x="2" y="66"/>
                    </a:cubicBezTo>
                    <a:cubicBezTo>
                      <a:pt x="5" y="70"/>
                      <a:pt x="8" y="73"/>
                      <a:pt x="11" y="75"/>
                    </a:cubicBezTo>
                    <a:cubicBezTo>
                      <a:pt x="12" y="75"/>
                      <a:pt x="13" y="76"/>
                      <a:pt x="13" y="76"/>
                    </a:cubicBezTo>
                    <a:lnTo>
                      <a:pt x="13" y="76"/>
                    </a:lnTo>
                    <a:cubicBezTo>
                      <a:pt x="22" y="81"/>
                      <a:pt x="31" y="83"/>
                      <a:pt x="41" y="84"/>
                    </a:cubicBezTo>
                    <a:lnTo>
                      <a:pt x="41" y="84"/>
                    </a:lnTo>
                    <a:cubicBezTo>
                      <a:pt x="43" y="84"/>
                      <a:pt x="45" y="84"/>
                      <a:pt x="47" y="84"/>
                    </a:cubicBezTo>
                    <a:cubicBezTo>
                      <a:pt x="56" y="84"/>
                      <a:pt x="66" y="82"/>
                      <a:pt x="75" y="80"/>
                    </a:cubicBezTo>
                    <a:lnTo>
                      <a:pt x="75" y="80"/>
                    </a:lnTo>
                    <a:cubicBezTo>
                      <a:pt x="88" y="76"/>
                      <a:pt x="100" y="71"/>
                      <a:pt x="111" y="65"/>
                    </a:cubicBezTo>
                    <a:lnTo>
                      <a:pt x="112" y="65"/>
                    </a:lnTo>
                    <a:lnTo>
                      <a:pt x="112" y="65"/>
                    </a:lnTo>
                    <a:cubicBezTo>
                      <a:pt x="113" y="64"/>
                      <a:pt x="113" y="64"/>
                      <a:pt x="114" y="63"/>
                    </a:cubicBezTo>
                    <a:cubicBezTo>
                      <a:pt x="123" y="58"/>
                      <a:pt x="131" y="51"/>
                      <a:pt x="138" y="44"/>
                    </a:cubicBezTo>
                    <a:lnTo>
                      <a:pt x="138" y="44"/>
                    </a:lnTo>
                    <a:cubicBezTo>
                      <a:pt x="139" y="42"/>
                      <a:pt x="140" y="41"/>
                      <a:pt x="141" y="39"/>
                    </a:cubicBezTo>
                    <a:cubicBezTo>
                      <a:pt x="143" y="35"/>
                      <a:pt x="145" y="31"/>
                      <a:pt x="145" y="27"/>
                    </a:cubicBezTo>
                    <a:cubicBezTo>
                      <a:pt x="145" y="26"/>
                      <a:pt x="145" y="25"/>
                      <a:pt x="144" y="24"/>
                    </a:cubicBezTo>
                    <a:lnTo>
                      <a:pt x="144" y="24"/>
                    </a:lnTo>
                    <a:cubicBezTo>
                      <a:pt x="144" y="22"/>
                      <a:pt x="143" y="20"/>
                      <a:pt x="142" y="18"/>
                    </a:cubicBezTo>
                    <a:cubicBezTo>
                      <a:pt x="140" y="14"/>
                      <a:pt x="137" y="11"/>
                      <a:pt x="133" y="9"/>
                    </a:cubicBezTo>
                    <a:cubicBezTo>
                      <a:pt x="132" y="8"/>
                      <a:pt x="132" y="8"/>
                      <a:pt x="131" y="8"/>
                    </a:cubicBezTo>
                    <a:lnTo>
                      <a:pt x="131" y="8"/>
                    </a:lnTo>
                    <a:cubicBezTo>
                      <a:pt x="123" y="3"/>
                      <a:pt x="113" y="1"/>
                      <a:pt x="103" y="0"/>
                    </a:cubicBezTo>
                    <a:lnTo>
                      <a:pt x="103" y="0"/>
                    </a:lnTo>
                    <a:cubicBezTo>
                      <a:pt x="101" y="0"/>
                      <a:pt x="100" y="0"/>
                      <a:pt x="98" y="0"/>
                    </a:cubicBezTo>
                    <a:cubicBezTo>
                      <a:pt x="88" y="0"/>
                      <a:pt x="78" y="1"/>
                      <a:pt x="69" y="4"/>
                    </a:cubicBezTo>
                    <a:lnTo>
                      <a:pt x="69" y="4"/>
                    </a:lnTo>
                    <a:cubicBezTo>
                      <a:pt x="57" y="7"/>
                      <a:pt x="45" y="12"/>
                      <a:pt x="34" y="19"/>
                    </a:cubicBezTo>
                    <a:cubicBezTo>
                      <a:pt x="33" y="19"/>
                      <a:pt x="33" y="19"/>
                      <a:pt x="33" y="19"/>
                    </a:cubicBezTo>
                    <a:moveTo>
                      <a:pt x="100" y="6"/>
                    </a:moveTo>
                    <a:lnTo>
                      <a:pt x="100" y="6"/>
                    </a:lnTo>
                    <a:cubicBezTo>
                      <a:pt x="108" y="6"/>
                      <a:pt x="116" y="8"/>
                      <a:pt x="123" y="12"/>
                    </a:cubicBezTo>
                    <a:lnTo>
                      <a:pt x="123" y="12"/>
                    </a:lnTo>
                    <a:cubicBezTo>
                      <a:pt x="124" y="12"/>
                      <a:pt x="124" y="12"/>
                      <a:pt x="125" y="13"/>
                    </a:cubicBezTo>
                    <a:cubicBezTo>
                      <a:pt x="128" y="14"/>
                      <a:pt x="130" y="17"/>
                      <a:pt x="132" y="20"/>
                    </a:cubicBezTo>
                    <a:cubicBezTo>
                      <a:pt x="133" y="22"/>
                      <a:pt x="134" y="23"/>
                      <a:pt x="134" y="25"/>
                    </a:cubicBezTo>
                    <a:lnTo>
                      <a:pt x="134" y="25"/>
                    </a:lnTo>
                    <a:cubicBezTo>
                      <a:pt x="134" y="26"/>
                      <a:pt x="134" y="26"/>
                      <a:pt x="134" y="27"/>
                    </a:cubicBezTo>
                    <a:cubicBezTo>
                      <a:pt x="134" y="30"/>
                      <a:pt x="133" y="34"/>
                      <a:pt x="131" y="37"/>
                    </a:cubicBezTo>
                    <a:cubicBezTo>
                      <a:pt x="130" y="39"/>
                      <a:pt x="129" y="41"/>
                      <a:pt x="128" y="42"/>
                    </a:cubicBezTo>
                    <a:lnTo>
                      <a:pt x="128" y="42"/>
                    </a:lnTo>
                    <a:cubicBezTo>
                      <a:pt x="122" y="49"/>
                      <a:pt x="115" y="54"/>
                      <a:pt x="107" y="59"/>
                    </a:cubicBezTo>
                    <a:cubicBezTo>
                      <a:pt x="106" y="59"/>
                      <a:pt x="105" y="60"/>
                      <a:pt x="104" y="60"/>
                    </a:cubicBezTo>
                    <a:lnTo>
                      <a:pt x="104" y="60"/>
                    </a:lnTo>
                    <a:lnTo>
                      <a:pt x="104" y="61"/>
                    </a:lnTo>
                    <a:cubicBezTo>
                      <a:pt x="94" y="66"/>
                      <a:pt x="84" y="71"/>
                      <a:pt x="73" y="74"/>
                    </a:cubicBezTo>
                    <a:lnTo>
                      <a:pt x="73" y="74"/>
                    </a:lnTo>
                    <a:cubicBezTo>
                      <a:pt x="64" y="76"/>
                      <a:pt x="56" y="77"/>
                      <a:pt x="47" y="77"/>
                    </a:cubicBezTo>
                    <a:cubicBezTo>
                      <a:pt x="46" y="77"/>
                      <a:pt x="45" y="77"/>
                      <a:pt x="44" y="77"/>
                    </a:cubicBezTo>
                    <a:lnTo>
                      <a:pt x="44" y="77"/>
                    </a:lnTo>
                    <a:cubicBezTo>
                      <a:pt x="36" y="77"/>
                      <a:pt x="28" y="75"/>
                      <a:pt x="21" y="71"/>
                    </a:cubicBezTo>
                    <a:lnTo>
                      <a:pt x="21" y="71"/>
                    </a:lnTo>
                    <a:lnTo>
                      <a:pt x="20" y="71"/>
                    </a:lnTo>
                    <a:cubicBezTo>
                      <a:pt x="17" y="69"/>
                      <a:pt x="14" y="66"/>
                      <a:pt x="12" y="63"/>
                    </a:cubicBezTo>
                    <a:cubicBezTo>
                      <a:pt x="11" y="62"/>
                      <a:pt x="11" y="60"/>
                      <a:pt x="10" y="58"/>
                    </a:cubicBezTo>
                    <a:lnTo>
                      <a:pt x="10" y="58"/>
                    </a:lnTo>
                    <a:lnTo>
                      <a:pt x="10" y="57"/>
                    </a:lnTo>
                    <a:cubicBezTo>
                      <a:pt x="10" y="53"/>
                      <a:pt x="11" y="49"/>
                      <a:pt x="13" y="46"/>
                    </a:cubicBezTo>
                    <a:cubicBezTo>
                      <a:pt x="14" y="44"/>
                      <a:pt x="15" y="43"/>
                      <a:pt x="17" y="42"/>
                    </a:cubicBezTo>
                    <a:lnTo>
                      <a:pt x="17" y="42"/>
                    </a:lnTo>
                    <a:cubicBezTo>
                      <a:pt x="23" y="35"/>
                      <a:pt x="30" y="29"/>
                      <a:pt x="38" y="25"/>
                    </a:cubicBezTo>
                    <a:cubicBezTo>
                      <a:pt x="38" y="24"/>
                      <a:pt x="39" y="24"/>
                      <a:pt x="40" y="23"/>
                    </a:cubicBezTo>
                    <a:lnTo>
                      <a:pt x="40" y="23"/>
                    </a:lnTo>
                    <a:lnTo>
                      <a:pt x="41" y="23"/>
                    </a:lnTo>
                    <a:cubicBezTo>
                      <a:pt x="51" y="17"/>
                      <a:pt x="61" y="13"/>
                      <a:pt x="72" y="10"/>
                    </a:cubicBezTo>
                    <a:lnTo>
                      <a:pt x="72" y="10"/>
                    </a:lnTo>
                    <a:cubicBezTo>
                      <a:pt x="80" y="7"/>
                      <a:pt x="88" y="6"/>
                      <a:pt x="97" y="6"/>
                    </a:cubicBezTo>
                    <a:cubicBezTo>
                      <a:pt x="98" y="6"/>
                      <a:pt x="99" y="6"/>
                      <a:pt x="100" y="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" name="Google Shape;909;p30">
                <a:extLst>
                  <a:ext uri="{FF2B5EF4-FFF2-40B4-BE49-F238E27FC236}">
                    <a16:creationId xmlns:a16="http://schemas.microsoft.com/office/drawing/2014/main" id="{5A94CC80-BFAF-A55D-3BF2-5CFA1D823ABD}"/>
                  </a:ext>
                </a:extLst>
              </p:cNvPr>
              <p:cNvSpPr/>
              <p:nvPr/>
            </p:nvSpPr>
            <p:spPr>
              <a:xfrm>
                <a:off x="7751295" y="2670828"/>
                <a:ext cx="52560" cy="30240"/>
              </a:xfrm>
              <a:custGeom>
                <a:avLst/>
                <a:gdLst/>
                <a:ahLst/>
                <a:cxnLst/>
                <a:rect l="l" t="t" r="r" b="b"/>
                <a:pathLst>
                  <a:path w="146" h="84" extrusionOk="0">
                    <a:moveTo>
                      <a:pt x="131" y="7"/>
                    </a:moveTo>
                    <a:lnTo>
                      <a:pt x="131" y="7"/>
                    </a:lnTo>
                    <a:cubicBezTo>
                      <a:pt x="123" y="3"/>
                      <a:pt x="113" y="0"/>
                      <a:pt x="104" y="0"/>
                    </a:cubicBezTo>
                    <a:lnTo>
                      <a:pt x="104" y="0"/>
                    </a:lnTo>
                    <a:cubicBezTo>
                      <a:pt x="102" y="0"/>
                      <a:pt x="100" y="0"/>
                      <a:pt x="98" y="0"/>
                    </a:cubicBezTo>
                    <a:cubicBezTo>
                      <a:pt x="88" y="0"/>
                      <a:pt x="79" y="1"/>
                      <a:pt x="69" y="4"/>
                    </a:cubicBezTo>
                    <a:lnTo>
                      <a:pt x="69" y="4"/>
                    </a:lnTo>
                    <a:cubicBezTo>
                      <a:pt x="57" y="7"/>
                      <a:pt x="45" y="12"/>
                      <a:pt x="34" y="18"/>
                    </a:cubicBezTo>
                    <a:lnTo>
                      <a:pt x="33" y="19"/>
                    </a:lnTo>
                    <a:lnTo>
                      <a:pt x="33" y="19"/>
                    </a:lnTo>
                    <a:cubicBezTo>
                      <a:pt x="32" y="19"/>
                      <a:pt x="31" y="19"/>
                      <a:pt x="30" y="20"/>
                    </a:cubicBezTo>
                    <a:cubicBezTo>
                      <a:pt x="21" y="24"/>
                      <a:pt x="13" y="32"/>
                      <a:pt x="7" y="40"/>
                    </a:cubicBezTo>
                    <a:lnTo>
                      <a:pt x="7" y="40"/>
                    </a:lnTo>
                    <a:cubicBezTo>
                      <a:pt x="5" y="41"/>
                      <a:pt x="4" y="43"/>
                      <a:pt x="3" y="45"/>
                    </a:cubicBezTo>
                    <a:cubicBezTo>
                      <a:pt x="1" y="48"/>
                      <a:pt x="0" y="51"/>
                      <a:pt x="0" y="55"/>
                    </a:cubicBezTo>
                    <a:cubicBezTo>
                      <a:pt x="0" y="58"/>
                      <a:pt x="1" y="63"/>
                      <a:pt x="3" y="66"/>
                    </a:cubicBezTo>
                    <a:cubicBezTo>
                      <a:pt x="5" y="69"/>
                      <a:pt x="7" y="71"/>
                      <a:pt x="11" y="74"/>
                    </a:cubicBezTo>
                    <a:cubicBezTo>
                      <a:pt x="12" y="75"/>
                      <a:pt x="13" y="75"/>
                      <a:pt x="14" y="75"/>
                    </a:cubicBezTo>
                    <a:lnTo>
                      <a:pt x="14" y="75"/>
                    </a:lnTo>
                    <a:cubicBezTo>
                      <a:pt x="22" y="80"/>
                      <a:pt x="32" y="83"/>
                      <a:pt x="41" y="83"/>
                    </a:cubicBezTo>
                    <a:lnTo>
                      <a:pt x="41" y="83"/>
                    </a:lnTo>
                    <a:cubicBezTo>
                      <a:pt x="43" y="83"/>
                      <a:pt x="45" y="83"/>
                      <a:pt x="47" y="83"/>
                    </a:cubicBezTo>
                    <a:cubicBezTo>
                      <a:pt x="57" y="83"/>
                      <a:pt x="66" y="82"/>
                      <a:pt x="76" y="79"/>
                    </a:cubicBezTo>
                    <a:lnTo>
                      <a:pt x="76" y="79"/>
                    </a:lnTo>
                    <a:cubicBezTo>
                      <a:pt x="88" y="76"/>
                      <a:pt x="100" y="71"/>
                      <a:pt x="111" y="65"/>
                    </a:cubicBezTo>
                    <a:cubicBezTo>
                      <a:pt x="111" y="64"/>
                      <a:pt x="112" y="64"/>
                      <a:pt x="112" y="64"/>
                    </a:cubicBezTo>
                    <a:lnTo>
                      <a:pt x="112" y="64"/>
                    </a:lnTo>
                    <a:cubicBezTo>
                      <a:pt x="113" y="64"/>
                      <a:pt x="114" y="63"/>
                      <a:pt x="115" y="63"/>
                    </a:cubicBezTo>
                    <a:cubicBezTo>
                      <a:pt x="123" y="58"/>
                      <a:pt x="131" y="51"/>
                      <a:pt x="138" y="43"/>
                    </a:cubicBezTo>
                    <a:lnTo>
                      <a:pt x="138" y="43"/>
                    </a:lnTo>
                    <a:cubicBezTo>
                      <a:pt x="139" y="42"/>
                      <a:pt x="141" y="40"/>
                      <a:pt x="142" y="39"/>
                    </a:cubicBezTo>
                    <a:cubicBezTo>
                      <a:pt x="144" y="35"/>
                      <a:pt x="145" y="31"/>
                      <a:pt x="145" y="26"/>
                    </a:cubicBezTo>
                    <a:cubicBezTo>
                      <a:pt x="145" y="25"/>
                      <a:pt x="145" y="24"/>
                      <a:pt x="145" y="23"/>
                    </a:cubicBezTo>
                    <a:lnTo>
                      <a:pt x="145" y="23"/>
                    </a:lnTo>
                    <a:cubicBezTo>
                      <a:pt x="144" y="21"/>
                      <a:pt x="143" y="19"/>
                      <a:pt x="142" y="17"/>
                    </a:cubicBezTo>
                    <a:cubicBezTo>
                      <a:pt x="140" y="14"/>
                      <a:pt x="137" y="11"/>
                      <a:pt x="133" y="8"/>
                    </a:cubicBezTo>
                    <a:cubicBezTo>
                      <a:pt x="133" y="8"/>
                      <a:pt x="132" y="8"/>
                      <a:pt x="131" y="7"/>
                    </a:cubicBezTo>
                    <a:moveTo>
                      <a:pt x="128" y="42"/>
                    </a:moveTo>
                    <a:lnTo>
                      <a:pt x="128" y="42"/>
                    </a:lnTo>
                    <a:cubicBezTo>
                      <a:pt x="122" y="48"/>
                      <a:pt x="115" y="53"/>
                      <a:pt x="108" y="58"/>
                    </a:cubicBezTo>
                    <a:cubicBezTo>
                      <a:pt x="107" y="58"/>
                      <a:pt x="106" y="59"/>
                      <a:pt x="105" y="60"/>
                    </a:cubicBezTo>
                    <a:lnTo>
                      <a:pt x="105" y="60"/>
                    </a:lnTo>
                    <a:cubicBezTo>
                      <a:pt x="104" y="60"/>
                      <a:pt x="104" y="60"/>
                      <a:pt x="103" y="60"/>
                    </a:cubicBezTo>
                    <a:cubicBezTo>
                      <a:pt x="94" y="66"/>
                      <a:pt x="84" y="70"/>
                      <a:pt x="73" y="73"/>
                    </a:cubicBezTo>
                    <a:lnTo>
                      <a:pt x="73" y="73"/>
                    </a:lnTo>
                    <a:cubicBezTo>
                      <a:pt x="65" y="76"/>
                      <a:pt x="56" y="77"/>
                      <a:pt x="47" y="77"/>
                    </a:cubicBezTo>
                    <a:cubicBezTo>
                      <a:pt x="46" y="77"/>
                      <a:pt x="45" y="77"/>
                      <a:pt x="44" y="77"/>
                    </a:cubicBezTo>
                    <a:lnTo>
                      <a:pt x="44" y="77"/>
                    </a:lnTo>
                    <a:cubicBezTo>
                      <a:pt x="36" y="77"/>
                      <a:pt x="28" y="75"/>
                      <a:pt x="21" y="71"/>
                    </a:cubicBezTo>
                    <a:lnTo>
                      <a:pt x="21" y="71"/>
                    </a:lnTo>
                    <a:lnTo>
                      <a:pt x="20" y="70"/>
                    </a:lnTo>
                    <a:cubicBezTo>
                      <a:pt x="17" y="68"/>
                      <a:pt x="14" y="66"/>
                      <a:pt x="13" y="63"/>
                    </a:cubicBezTo>
                    <a:cubicBezTo>
                      <a:pt x="12" y="61"/>
                      <a:pt x="11" y="60"/>
                      <a:pt x="11" y="58"/>
                    </a:cubicBezTo>
                    <a:lnTo>
                      <a:pt x="11" y="58"/>
                    </a:lnTo>
                    <a:cubicBezTo>
                      <a:pt x="11" y="57"/>
                      <a:pt x="11" y="57"/>
                      <a:pt x="11" y="56"/>
                    </a:cubicBezTo>
                    <a:cubicBezTo>
                      <a:pt x="11" y="53"/>
                      <a:pt x="12" y="49"/>
                      <a:pt x="13" y="46"/>
                    </a:cubicBezTo>
                    <a:cubicBezTo>
                      <a:pt x="14" y="44"/>
                      <a:pt x="16" y="42"/>
                      <a:pt x="17" y="41"/>
                    </a:cubicBezTo>
                    <a:lnTo>
                      <a:pt x="17" y="41"/>
                    </a:lnTo>
                    <a:cubicBezTo>
                      <a:pt x="23" y="35"/>
                      <a:pt x="30" y="29"/>
                      <a:pt x="37" y="25"/>
                    </a:cubicBezTo>
                    <a:cubicBezTo>
                      <a:pt x="38" y="24"/>
                      <a:pt x="39" y="24"/>
                      <a:pt x="40" y="23"/>
                    </a:cubicBezTo>
                    <a:lnTo>
                      <a:pt x="40" y="23"/>
                    </a:lnTo>
                    <a:cubicBezTo>
                      <a:pt x="41" y="23"/>
                      <a:pt x="41" y="23"/>
                      <a:pt x="42" y="23"/>
                    </a:cubicBezTo>
                    <a:cubicBezTo>
                      <a:pt x="51" y="17"/>
                      <a:pt x="61" y="13"/>
                      <a:pt x="72" y="10"/>
                    </a:cubicBezTo>
                    <a:lnTo>
                      <a:pt x="72" y="10"/>
                    </a:lnTo>
                    <a:cubicBezTo>
                      <a:pt x="80" y="7"/>
                      <a:pt x="89" y="6"/>
                      <a:pt x="97" y="6"/>
                    </a:cubicBezTo>
                    <a:cubicBezTo>
                      <a:pt x="98" y="6"/>
                      <a:pt x="100" y="6"/>
                      <a:pt x="101" y="6"/>
                    </a:cubicBezTo>
                    <a:lnTo>
                      <a:pt x="101" y="6"/>
                    </a:lnTo>
                    <a:cubicBezTo>
                      <a:pt x="109" y="6"/>
                      <a:pt x="117" y="8"/>
                      <a:pt x="124" y="12"/>
                    </a:cubicBezTo>
                    <a:lnTo>
                      <a:pt x="124" y="12"/>
                    </a:lnTo>
                    <a:lnTo>
                      <a:pt x="125" y="13"/>
                    </a:lnTo>
                    <a:cubicBezTo>
                      <a:pt x="128" y="15"/>
                      <a:pt x="130" y="17"/>
                      <a:pt x="132" y="20"/>
                    </a:cubicBezTo>
                    <a:cubicBezTo>
                      <a:pt x="132" y="21"/>
                      <a:pt x="134" y="23"/>
                      <a:pt x="134" y="25"/>
                    </a:cubicBezTo>
                    <a:lnTo>
                      <a:pt x="134" y="25"/>
                    </a:lnTo>
                    <a:cubicBezTo>
                      <a:pt x="134" y="26"/>
                      <a:pt x="134" y="26"/>
                      <a:pt x="134" y="27"/>
                    </a:cubicBezTo>
                    <a:cubicBezTo>
                      <a:pt x="134" y="30"/>
                      <a:pt x="132" y="33"/>
                      <a:pt x="131" y="37"/>
                    </a:cubicBezTo>
                    <a:cubicBezTo>
                      <a:pt x="130" y="39"/>
                      <a:pt x="129" y="40"/>
                      <a:pt x="128" y="4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" name="Google Shape;910;p30">
                <a:extLst>
                  <a:ext uri="{FF2B5EF4-FFF2-40B4-BE49-F238E27FC236}">
                    <a16:creationId xmlns:a16="http://schemas.microsoft.com/office/drawing/2014/main" id="{ECF11842-6A08-3ADA-6976-B20D2799D360}"/>
                  </a:ext>
                </a:extLst>
              </p:cNvPr>
              <p:cNvSpPr/>
              <p:nvPr/>
            </p:nvSpPr>
            <p:spPr>
              <a:xfrm>
                <a:off x="7798815" y="2698188"/>
                <a:ext cx="52200" cy="30240"/>
              </a:xfrm>
              <a:custGeom>
                <a:avLst/>
                <a:gdLst/>
                <a:ahLst/>
                <a:cxnLst/>
                <a:rect l="l" t="t" r="r" b="b"/>
                <a:pathLst>
                  <a:path w="145" h="84" extrusionOk="0">
                    <a:moveTo>
                      <a:pt x="6" y="40"/>
                    </a:moveTo>
                    <a:lnTo>
                      <a:pt x="6" y="40"/>
                    </a:lnTo>
                    <a:cubicBezTo>
                      <a:pt x="5" y="41"/>
                      <a:pt x="4" y="42"/>
                      <a:pt x="3" y="44"/>
                    </a:cubicBezTo>
                    <a:cubicBezTo>
                      <a:pt x="1" y="48"/>
                      <a:pt x="0" y="52"/>
                      <a:pt x="0" y="56"/>
                    </a:cubicBezTo>
                    <a:cubicBezTo>
                      <a:pt x="0" y="57"/>
                      <a:pt x="0" y="58"/>
                      <a:pt x="0" y="59"/>
                    </a:cubicBezTo>
                    <a:lnTo>
                      <a:pt x="0" y="59"/>
                    </a:lnTo>
                    <a:cubicBezTo>
                      <a:pt x="0" y="62"/>
                      <a:pt x="1" y="64"/>
                      <a:pt x="2" y="66"/>
                    </a:cubicBezTo>
                    <a:cubicBezTo>
                      <a:pt x="4" y="69"/>
                      <a:pt x="8" y="72"/>
                      <a:pt x="11" y="74"/>
                    </a:cubicBezTo>
                    <a:cubicBezTo>
                      <a:pt x="12" y="75"/>
                      <a:pt x="12" y="75"/>
                      <a:pt x="13" y="75"/>
                    </a:cubicBezTo>
                    <a:lnTo>
                      <a:pt x="13" y="75"/>
                    </a:lnTo>
                    <a:cubicBezTo>
                      <a:pt x="22" y="80"/>
                      <a:pt x="31" y="83"/>
                      <a:pt x="41" y="83"/>
                    </a:cubicBezTo>
                    <a:lnTo>
                      <a:pt x="41" y="83"/>
                    </a:lnTo>
                    <a:cubicBezTo>
                      <a:pt x="43" y="83"/>
                      <a:pt x="44" y="83"/>
                      <a:pt x="46" y="83"/>
                    </a:cubicBezTo>
                    <a:cubicBezTo>
                      <a:pt x="56" y="83"/>
                      <a:pt x="66" y="82"/>
                      <a:pt x="75" y="79"/>
                    </a:cubicBezTo>
                    <a:lnTo>
                      <a:pt x="75" y="79"/>
                    </a:lnTo>
                    <a:cubicBezTo>
                      <a:pt x="88" y="76"/>
                      <a:pt x="100" y="71"/>
                      <a:pt x="111" y="65"/>
                    </a:cubicBezTo>
                    <a:cubicBezTo>
                      <a:pt x="111" y="64"/>
                      <a:pt x="111" y="64"/>
                      <a:pt x="111" y="64"/>
                    </a:cubicBezTo>
                    <a:lnTo>
                      <a:pt x="111" y="64"/>
                    </a:lnTo>
                    <a:cubicBezTo>
                      <a:pt x="112" y="64"/>
                      <a:pt x="113" y="63"/>
                      <a:pt x="114" y="63"/>
                    </a:cubicBezTo>
                    <a:cubicBezTo>
                      <a:pt x="123" y="57"/>
                      <a:pt x="131" y="51"/>
                      <a:pt x="138" y="43"/>
                    </a:cubicBezTo>
                    <a:lnTo>
                      <a:pt x="138" y="43"/>
                    </a:lnTo>
                    <a:cubicBezTo>
                      <a:pt x="139" y="42"/>
                      <a:pt x="140" y="40"/>
                      <a:pt x="141" y="39"/>
                    </a:cubicBezTo>
                    <a:cubicBezTo>
                      <a:pt x="143" y="35"/>
                      <a:pt x="144" y="31"/>
                      <a:pt x="144" y="26"/>
                    </a:cubicBezTo>
                    <a:cubicBezTo>
                      <a:pt x="144" y="25"/>
                      <a:pt x="144" y="24"/>
                      <a:pt x="144" y="23"/>
                    </a:cubicBezTo>
                    <a:lnTo>
                      <a:pt x="144" y="23"/>
                    </a:lnTo>
                    <a:cubicBezTo>
                      <a:pt x="144" y="21"/>
                      <a:pt x="143" y="19"/>
                      <a:pt x="142" y="17"/>
                    </a:cubicBezTo>
                    <a:cubicBezTo>
                      <a:pt x="140" y="14"/>
                      <a:pt x="136" y="10"/>
                      <a:pt x="133" y="8"/>
                    </a:cubicBezTo>
                    <a:cubicBezTo>
                      <a:pt x="132" y="8"/>
                      <a:pt x="132" y="8"/>
                      <a:pt x="131" y="7"/>
                    </a:cubicBezTo>
                    <a:lnTo>
                      <a:pt x="131" y="7"/>
                    </a:lnTo>
                    <a:cubicBezTo>
                      <a:pt x="122" y="3"/>
                      <a:pt x="113" y="0"/>
                      <a:pt x="103" y="0"/>
                    </a:cubicBezTo>
                    <a:lnTo>
                      <a:pt x="103" y="0"/>
                    </a:lnTo>
                    <a:cubicBezTo>
                      <a:pt x="101" y="0"/>
                      <a:pt x="99" y="0"/>
                      <a:pt x="97" y="0"/>
                    </a:cubicBezTo>
                    <a:cubicBezTo>
                      <a:pt x="88" y="0"/>
                      <a:pt x="78" y="1"/>
                      <a:pt x="69" y="4"/>
                    </a:cubicBezTo>
                    <a:lnTo>
                      <a:pt x="69" y="4"/>
                    </a:lnTo>
                    <a:cubicBezTo>
                      <a:pt x="57" y="7"/>
                      <a:pt x="45" y="12"/>
                      <a:pt x="34" y="18"/>
                    </a:cubicBezTo>
                    <a:cubicBezTo>
                      <a:pt x="33" y="18"/>
                      <a:pt x="33" y="19"/>
                      <a:pt x="33" y="19"/>
                    </a:cubicBezTo>
                    <a:lnTo>
                      <a:pt x="33" y="19"/>
                    </a:lnTo>
                    <a:cubicBezTo>
                      <a:pt x="32" y="19"/>
                      <a:pt x="31" y="19"/>
                      <a:pt x="30" y="20"/>
                    </a:cubicBezTo>
                    <a:cubicBezTo>
                      <a:pt x="21" y="24"/>
                      <a:pt x="13" y="32"/>
                      <a:pt x="6" y="40"/>
                    </a:cubicBezTo>
                    <a:moveTo>
                      <a:pt x="71" y="9"/>
                    </a:moveTo>
                    <a:lnTo>
                      <a:pt x="71" y="9"/>
                    </a:lnTo>
                    <a:cubicBezTo>
                      <a:pt x="80" y="7"/>
                      <a:pt x="89" y="6"/>
                      <a:pt x="97" y="6"/>
                    </a:cubicBezTo>
                    <a:cubicBezTo>
                      <a:pt x="98" y="6"/>
                      <a:pt x="99" y="6"/>
                      <a:pt x="100" y="6"/>
                    </a:cubicBezTo>
                    <a:lnTo>
                      <a:pt x="100" y="6"/>
                    </a:lnTo>
                    <a:cubicBezTo>
                      <a:pt x="108" y="6"/>
                      <a:pt x="116" y="8"/>
                      <a:pt x="123" y="12"/>
                    </a:cubicBezTo>
                    <a:lnTo>
                      <a:pt x="123" y="12"/>
                    </a:lnTo>
                    <a:cubicBezTo>
                      <a:pt x="124" y="12"/>
                      <a:pt x="124" y="11"/>
                      <a:pt x="125" y="12"/>
                    </a:cubicBezTo>
                    <a:cubicBezTo>
                      <a:pt x="128" y="13"/>
                      <a:pt x="130" y="17"/>
                      <a:pt x="132" y="20"/>
                    </a:cubicBezTo>
                    <a:cubicBezTo>
                      <a:pt x="133" y="21"/>
                      <a:pt x="133" y="23"/>
                      <a:pt x="134" y="25"/>
                    </a:cubicBezTo>
                    <a:lnTo>
                      <a:pt x="134" y="25"/>
                    </a:lnTo>
                    <a:lnTo>
                      <a:pt x="134" y="26"/>
                    </a:lnTo>
                    <a:cubicBezTo>
                      <a:pt x="134" y="30"/>
                      <a:pt x="133" y="34"/>
                      <a:pt x="131" y="37"/>
                    </a:cubicBezTo>
                    <a:cubicBezTo>
                      <a:pt x="130" y="39"/>
                      <a:pt x="129" y="40"/>
                      <a:pt x="127" y="42"/>
                    </a:cubicBezTo>
                    <a:lnTo>
                      <a:pt x="127" y="42"/>
                    </a:lnTo>
                    <a:cubicBezTo>
                      <a:pt x="122" y="48"/>
                      <a:pt x="115" y="53"/>
                      <a:pt x="107" y="58"/>
                    </a:cubicBezTo>
                    <a:cubicBezTo>
                      <a:pt x="106" y="58"/>
                      <a:pt x="105" y="59"/>
                      <a:pt x="104" y="59"/>
                    </a:cubicBezTo>
                    <a:lnTo>
                      <a:pt x="104" y="59"/>
                    </a:lnTo>
                    <a:cubicBezTo>
                      <a:pt x="104" y="60"/>
                      <a:pt x="103" y="60"/>
                      <a:pt x="103" y="60"/>
                    </a:cubicBezTo>
                    <a:cubicBezTo>
                      <a:pt x="93" y="66"/>
                      <a:pt x="83" y="70"/>
                      <a:pt x="73" y="73"/>
                    </a:cubicBezTo>
                    <a:lnTo>
                      <a:pt x="73" y="73"/>
                    </a:lnTo>
                    <a:cubicBezTo>
                      <a:pt x="64" y="75"/>
                      <a:pt x="56" y="77"/>
                      <a:pt x="47" y="77"/>
                    </a:cubicBezTo>
                    <a:cubicBezTo>
                      <a:pt x="46" y="77"/>
                      <a:pt x="45" y="77"/>
                      <a:pt x="44" y="77"/>
                    </a:cubicBezTo>
                    <a:lnTo>
                      <a:pt x="44" y="77"/>
                    </a:lnTo>
                    <a:cubicBezTo>
                      <a:pt x="36" y="76"/>
                      <a:pt x="28" y="74"/>
                      <a:pt x="21" y="71"/>
                    </a:cubicBezTo>
                    <a:lnTo>
                      <a:pt x="21" y="71"/>
                    </a:lnTo>
                    <a:cubicBezTo>
                      <a:pt x="20" y="70"/>
                      <a:pt x="20" y="70"/>
                      <a:pt x="19" y="70"/>
                    </a:cubicBezTo>
                    <a:cubicBezTo>
                      <a:pt x="16" y="68"/>
                      <a:pt x="14" y="66"/>
                      <a:pt x="12" y="63"/>
                    </a:cubicBezTo>
                    <a:cubicBezTo>
                      <a:pt x="11" y="61"/>
                      <a:pt x="11" y="59"/>
                      <a:pt x="10" y="57"/>
                    </a:cubicBezTo>
                    <a:lnTo>
                      <a:pt x="10" y="57"/>
                    </a:lnTo>
                    <a:lnTo>
                      <a:pt x="10" y="56"/>
                    </a:lnTo>
                    <a:cubicBezTo>
                      <a:pt x="10" y="52"/>
                      <a:pt x="10" y="49"/>
                      <a:pt x="13" y="45"/>
                    </a:cubicBezTo>
                    <a:cubicBezTo>
                      <a:pt x="13" y="44"/>
                      <a:pt x="15" y="42"/>
                      <a:pt x="17" y="41"/>
                    </a:cubicBezTo>
                    <a:lnTo>
                      <a:pt x="17" y="41"/>
                    </a:lnTo>
                    <a:cubicBezTo>
                      <a:pt x="22" y="34"/>
                      <a:pt x="29" y="29"/>
                      <a:pt x="37" y="25"/>
                    </a:cubicBezTo>
                    <a:cubicBezTo>
                      <a:pt x="38" y="24"/>
                      <a:pt x="39" y="23"/>
                      <a:pt x="40" y="23"/>
                    </a:cubicBezTo>
                    <a:lnTo>
                      <a:pt x="40" y="23"/>
                    </a:lnTo>
                    <a:cubicBezTo>
                      <a:pt x="40" y="23"/>
                      <a:pt x="40" y="22"/>
                      <a:pt x="41" y="22"/>
                    </a:cubicBezTo>
                    <a:cubicBezTo>
                      <a:pt x="50" y="16"/>
                      <a:pt x="61" y="12"/>
                      <a:pt x="71" y="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" name="Google Shape;911;p30">
                <a:extLst>
                  <a:ext uri="{FF2B5EF4-FFF2-40B4-BE49-F238E27FC236}">
                    <a16:creationId xmlns:a16="http://schemas.microsoft.com/office/drawing/2014/main" id="{1A92ED90-51EC-A1FB-BCFE-BFF9AB1A9084}"/>
                  </a:ext>
                </a:extLst>
              </p:cNvPr>
              <p:cNvSpPr/>
              <p:nvPr/>
            </p:nvSpPr>
            <p:spPr>
              <a:xfrm>
                <a:off x="7830135" y="2711148"/>
                <a:ext cx="44640" cy="30960"/>
              </a:xfrm>
              <a:custGeom>
                <a:avLst/>
                <a:gdLst/>
                <a:ahLst/>
                <a:cxnLst/>
                <a:rect l="l" t="t" r="r" b="b"/>
                <a:pathLst>
                  <a:path w="124" h="86" extrusionOk="0">
                    <a:moveTo>
                      <a:pt x="7" y="85"/>
                    </a:moveTo>
                    <a:lnTo>
                      <a:pt x="123" y="18"/>
                    </a:lnTo>
                    <a:lnTo>
                      <a:pt x="92" y="0"/>
                    </a:lnTo>
                    <a:lnTo>
                      <a:pt x="84" y="4"/>
                    </a:lnTo>
                    <a:lnTo>
                      <a:pt x="109" y="18"/>
                    </a:lnTo>
                    <a:lnTo>
                      <a:pt x="0" y="81"/>
                    </a:lnTo>
                    <a:lnTo>
                      <a:pt x="7" y="85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7" name="Google Shape;912;p30">
                <a:extLst>
                  <a:ext uri="{FF2B5EF4-FFF2-40B4-BE49-F238E27FC236}">
                    <a16:creationId xmlns:a16="http://schemas.microsoft.com/office/drawing/2014/main" id="{1C78F1EC-F63B-A417-1FBC-D406E1388B4B}"/>
                  </a:ext>
                </a:extLst>
              </p:cNvPr>
              <p:cNvSpPr/>
              <p:nvPr/>
            </p:nvSpPr>
            <p:spPr>
              <a:xfrm>
                <a:off x="7848495" y="2721588"/>
                <a:ext cx="44640" cy="31320"/>
              </a:xfrm>
              <a:custGeom>
                <a:avLst/>
                <a:gdLst/>
                <a:ahLst/>
                <a:cxnLst/>
                <a:rect l="l" t="t" r="r" b="b"/>
                <a:pathLst>
                  <a:path w="124" h="87" extrusionOk="0">
                    <a:moveTo>
                      <a:pt x="7" y="86"/>
                    </a:moveTo>
                    <a:lnTo>
                      <a:pt x="123" y="19"/>
                    </a:lnTo>
                    <a:lnTo>
                      <a:pt x="91" y="0"/>
                    </a:lnTo>
                    <a:lnTo>
                      <a:pt x="84" y="5"/>
                    </a:lnTo>
                    <a:lnTo>
                      <a:pt x="108" y="19"/>
                    </a:lnTo>
                    <a:lnTo>
                      <a:pt x="0" y="81"/>
                    </a:lnTo>
                    <a:lnTo>
                      <a:pt x="7" y="86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8" name="Google Shape;913;p30">
                <a:extLst>
                  <a:ext uri="{FF2B5EF4-FFF2-40B4-BE49-F238E27FC236}">
                    <a16:creationId xmlns:a16="http://schemas.microsoft.com/office/drawing/2014/main" id="{FA70B7A3-E74B-71A6-5890-020D8191D72F}"/>
                  </a:ext>
                </a:extLst>
              </p:cNvPr>
              <p:cNvSpPr/>
              <p:nvPr/>
            </p:nvSpPr>
            <p:spPr>
              <a:xfrm>
                <a:off x="7869015" y="2738868"/>
                <a:ext cx="52560" cy="30240"/>
              </a:xfrm>
              <a:custGeom>
                <a:avLst/>
                <a:gdLst/>
                <a:ahLst/>
                <a:cxnLst/>
                <a:rect l="l" t="t" r="r" b="b"/>
                <a:pathLst>
                  <a:path w="146" h="84" extrusionOk="0">
                    <a:moveTo>
                      <a:pt x="112" y="64"/>
                    </a:moveTo>
                    <a:lnTo>
                      <a:pt x="112" y="64"/>
                    </a:lnTo>
                    <a:cubicBezTo>
                      <a:pt x="113" y="64"/>
                      <a:pt x="114" y="63"/>
                      <a:pt x="115" y="63"/>
                    </a:cubicBezTo>
                    <a:cubicBezTo>
                      <a:pt x="124" y="58"/>
                      <a:pt x="132" y="51"/>
                      <a:pt x="138" y="43"/>
                    </a:cubicBezTo>
                    <a:lnTo>
                      <a:pt x="138" y="43"/>
                    </a:lnTo>
                    <a:cubicBezTo>
                      <a:pt x="140" y="42"/>
                      <a:pt x="141" y="40"/>
                      <a:pt x="142" y="39"/>
                    </a:cubicBezTo>
                    <a:cubicBezTo>
                      <a:pt x="144" y="35"/>
                      <a:pt x="145" y="31"/>
                      <a:pt x="145" y="26"/>
                    </a:cubicBezTo>
                    <a:cubicBezTo>
                      <a:pt x="145" y="25"/>
                      <a:pt x="145" y="25"/>
                      <a:pt x="145" y="24"/>
                    </a:cubicBezTo>
                    <a:lnTo>
                      <a:pt x="145" y="24"/>
                    </a:lnTo>
                    <a:cubicBezTo>
                      <a:pt x="145" y="21"/>
                      <a:pt x="144" y="19"/>
                      <a:pt x="143" y="17"/>
                    </a:cubicBezTo>
                    <a:cubicBezTo>
                      <a:pt x="140" y="13"/>
                      <a:pt x="137" y="11"/>
                      <a:pt x="134" y="9"/>
                    </a:cubicBezTo>
                    <a:cubicBezTo>
                      <a:pt x="133" y="8"/>
                      <a:pt x="132" y="8"/>
                      <a:pt x="132" y="8"/>
                    </a:cubicBezTo>
                    <a:lnTo>
                      <a:pt x="132" y="8"/>
                    </a:lnTo>
                    <a:cubicBezTo>
                      <a:pt x="123" y="3"/>
                      <a:pt x="114" y="0"/>
                      <a:pt x="104" y="0"/>
                    </a:cubicBezTo>
                    <a:lnTo>
                      <a:pt x="104" y="0"/>
                    </a:lnTo>
                    <a:cubicBezTo>
                      <a:pt x="102" y="0"/>
                      <a:pt x="100" y="0"/>
                      <a:pt x="99" y="0"/>
                    </a:cubicBezTo>
                    <a:cubicBezTo>
                      <a:pt x="89" y="0"/>
                      <a:pt x="79" y="1"/>
                      <a:pt x="70" y="4"/>
                    </a:cubicBezTo>
                    <a:lnTo>
                      <a:pt x="70" y="4"/>
                    </a:lnTo>
                    <a:cubicBezTo>
                      <a:pt x="57" y="7"/>
                      <a:pt x="45" y="12"/>
                      <a:pt x="34" y="18"/>
                    </a:cubicBezTo>
                    <a:cubicBezTo>
                      <a:pt x="34" y="19"/>
                      <a:pt x="34" y="19"/>
                      <a:pt x="33" y="19"/>
                    </a:cubicBezTo>
                    <a:lnTo>
                      <a:pt x="33" y="19"/>
                    </a:lnTo>
                    <a:cubicBezTo>
                      <a:pt x="32" y="19"/>
                      <a:pt x="31" y="20"/>
                      <a:pt x="30" y="21"/>
                    </a:cubicBezTo>
                    <a:cubicBezTo>
                      <a:pt x="22" y="26"/>
                      <a:pt x="14" y="32"/>
                      <a:pt x="7" y="40"/>
                    </a:cubicBezTo>
                    <a:lnTo>
                      <a:pt x="7" y="40"/>
                    </a:lnTo>
                    <a:cubicBezTo>
                      <a:pt x="6" y="41"/>
                      <a:pt x="4" y="43"/>
                      <a:pt x="4" y="44"/>
                    </a:cubicBezTo>
                    <a:cubicBezTo>
                      <a:pt x="1" y="48"/>
                      <a:pt x="0" y="52"/>
                      <a:pt x="0" y="57"/>
                    </a:cubicBezTo>
                    <a:cubicBezTo>
                      <a:pt x="0" y="58"/>
                      <a:pt x="1" y="59"/>
                      <a:pt x="1" y="60"/>
                    </a:cubicBezTo>
                    <a:lnTo>
                      <a:pt x="1" y="60"/>
                    </a:lnTo>
                    <a:cubicBezTo>
                      <a:pt x="1" y="62"/>
                      <a:pt x="2" y="64"/>
                      <a:pt x="3" y="66"/>
                    </a:cubicBezTo>
                    <a:cubicBezTo>
                      <a:pt x="5" y="69"/>
                      <a:pt x="8" y="73"/>
                      <a:pt x="12" y="75"/>
                    </a:cubicBezTo>
                    <a:cubicBezTo>
                      <a:pt x="13" y="75"/>
                      <a:pt x="13" y="75"/>
                      <a:pt x="14" y="76"/>
                    </a:cubicBezTo>
                    <a:lnTo>
                      <a:pt x="14" y="76"/>
                    </a:lnTo>
                    <a:cubicBezTo>
                      <a:pt x="22" y="80"/>
                      <a:pt x="32" y="83"/>
                      <a:pt x="42" y="83"/>
                    </a:cubicBezTo>
                    <a:lnTo>
                      <a:pt x="42" y="83"/>
                    </a:lnTo>
                    <a:cubicBezTo>
                      <a:pt x="43" y="83"/>
                      <a:pt x="45" y="83"/>
                      <a:pt x="47" y="83"/>
                    </a:cubicBezTo>
                    <a:cubicBezTo>
                      <a:pt x="57" y="83"/>
                      <a:pt x="67" y="82"/>
                      <a:pt x="76" y="79"/>
                    </a:cubicBezTo>
                    <a:lnTo>
                      <a:pt x="76" y="79"/>
                    </a:lnTo>
                    <a:cubicBezTo>
                      <a:pt x="88" y="76"/>
                      <a:pt x="100" y="71"/>
                      <a:pt x="112" y="65"/>
                    </a:cubicBezTo>
                    <a:lnTo>
                      <a:pt x="112" y="64"/>
                    </a:lnTo>
                    <a:moveTo>
                      <a:pt x="44" y="77"/>
                    </a:moveTo>
                    <a:lnTo>
                      <a:pt x="44" y="77"/>
                    </a:lnTo>
                    <a:cubicBezTo>
                      <a:pt x="37" y="77"/>
                      <a:pt x="29" y="75"/>
                      <a:pt x="22" y="71"/>
                    </a:cubicBezTo>
                    <a:lnTo>
                      <a:pt x="22" y="71"/>
                    </a:lnTo>
                    <a:cubicBezTo>
                      <a:pt x="21" y="71"/>
                      <a:pt x="21" y="70"/>
                      <a:pt x="20" y="70"/>
                    </a:cubicBezTo>
                    <a:cubicBezTo>
                      <a:pt x="17" y="68"/>
                      <a:pt x="15" y="66"/>
                      <a:pt x="13" y="63"/>
                    </a:cubicBezTo>
                    <a:cubicBezTo>
                      <a:pt x="12" y="62"/>
                      <a:pt x="11" y="60"/>
                      <a:pt x="11" y="58"/>
                    </a:cubicBezTo>
                    <a:lnTo>
                      <a:pt x="11" y="58"/>
                    </a:lnTo>
                    <a:lnTo>
                      <a:pt x="11" y="57"/>
                    </a:lnTo>
                    <a:cubicBezTo>
                      <a:pt x="11" y="53"/>
                      <a:pt x="12" y="49"/>
                      <a:pt x="14" y="46"/>
                    </a:cubicBezTo>
                    <a:cubicBezTo>
                      <a:pt x="15" y="44"/>
                      <a:pt x="16" y="43"/>
                      <a:pt x="17" y="42"/>
                    </a:cubicBezTo>
                    <a:lnTo>
                      <a:pt x="17" y="42"/>
                    </a:lnTo>
                    <a:cubicBezTo>
                      <a:pt x="23" y="35"/>
                      <a:pt x="30" y="29"/>
                      <a:pt x="38" y="25"/>
                    </a:cubicBezTo>
                    <a:cubicBezTo>
                      <a:pt x="39" y="24"/>
                      <a:pt x="40" y="24"/>
                      <a:pt x="41" y="23"/>
                    </a:cubicBezTo>
                    <a:lnTo>
                      <a:pt x="41" y="23"/>
                    </a:lnTo>
                    <a:lnTo>
                      <a:pt x="42" y="23"/>
                    </a:lnTo>
                    <a:cubicBezTo>
                      <a:pt x="51" y="17"/>
                      <a:pt x="62" y="13"/>
                      <a:pt x="72" y="10"/>
                    </a:cubicBezTo>
                    <a:lnTo>
                      <a:pt x="72" y="10"/>
                    </a:lnTo>
                    <a:cubicBezTo>
                      <a:pt x="81" y="7"/>
                      <a:pt x="89" y="6"/>
                      <a:pt x="98" y="6"/>
                    </a:cubicBezTo>
                    <a:cubicBezTo>
                      <a:pt x="99" y="6"/>
                      <a:pt x="100" y="6"/>
                      <a:pt x="101" y="6"/>
                    </a:cubicBezTo>
                    <a:lnTo>
                      <a:pt x="101" y="6"/>
                    </a:lnTo>
                    <a:cubicBezTo>
                      <a:pt x="109" y="6"/>
                      <a:pt x="117" y="8"/>
                      <a:pt x="124" y="12"/>
                    </a:cubicBezTo>
                    <a:lnTo>
                      <a:pt x="124" y="12"/>
                    </a:lnTo>
                    <a:cubicBezTo>
                      <a:pt x="124" y="12"/>
                      <a:pt x="125" y="12"/>
                      <a:pt x="126" y="13"/>
                    </a:cubicBezTo>
                    <a:cubicBezTo>
                      <a:pt x="128" y="14"/>
                      <a:pt x="131" y="16"/>
                      <a:pt x="133" y="20"/>
                    </a:cubicBezTo>
                    <a:cubicBezTo>
                      <a:pt x="133" y="22"/>
                      <a:pt x="134" y="23"/>
                      <a:pt x="135" y="25"/>
                    </a:cubicBezTo>
                    <a:lnTo>
                      <a:pt x="135" y="25"/>
                    </a:lnTo>
                    <a:cubicBezTo>
                      <a:pt x="135" y="26"/>
                      <a:pt x="135" y="26"/>
                      <a:pt x="135" y="27"/>
                    </a:cubicBezTo>
                    <a:cubicBezTo>
                      <a:pt x="135" y="31"/>
                      <a:pt x="134" y="34"/>
                      <a:pt x="132" y="37"/>
                    </a:cubicBezTo>
                    <a:cubicBezTo>
                      <a:pt x="131" y="39"/>
                      <a:pt x="130" y="41"/>
                      <a:pt x="128" y="42"/>
                    </a:cubicBezTo>
                    <a:lnTo>
                      <a:pt x="128" y="42"/>
                    </a:lnTo>
                    <a:cubicBezTo>
                      <a:pt x="122" y="48"/>
                      <a:pt x="116" y="53"/>
                      <a:pt x="108" y="58"/>
                    </a:cubicBezTo>
                    <a:cubicBezTo>
                      <a:pt x="106" y="58"/>
                      <a:pt x="106" y="59"/>
                      <a:pt x="105" y="60"/>
                    </a:cubicBezTo>
                    <a:lnTo>
                      <a:pt x="105" y="60"/>
                    </a:lnTo>
                    <a:lnTo>
                      <a:pt x="104" y="60"/>
                    </a:lnTo>
                    <a:cubicBezTo>
                      <a:pt x="94" y="66"/>
                      <a:pt x="84" y="70"/>
                      <a:pt x="73" y="73"/>
                    </a:cubicBezTo>
                    <a:lnTo>
                      <a:pt x="73" y="73"/>
                    </a:lnTo>
                    <a:cubicBezTo>
                      <a:pt x="65" y="76"/>
                      <a:pt x="56" y="77"/>
                      <a:pt x="47" y="77"/>
                    </a:cubicBezTo>
                    <a:cubicBezTo>
                      <a:pt x="46" y="77"/>
                      <a:pt x="46" y="77"/>
                      <a:pt x="45" y="77"/>
                    </a:cubicBezTo>
                    <a:lnTo>
                      <a:pt x="44" y="77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" name="Google Shape;914;p30">
                <a:extLst>
                  <a:ext uri="{FF2B5EF4-FFF2-40B4-BE49-F238E27FC236}">
                    <a16:creationId xmlns:a16="http://schemas.microsoft.com/office/drawing/2014/main" id="{0DD5768C-6CBC-7E0C-10C2-2A4A440FFBB4}"/>
                  </a:ext>
                </a:extLst>
              </p:cNvPr>
              <p:cNvSpPr/>
              <p:nvPr/>
            </p:nvSpPr>
            <p:spPr>
              <a:xfrm>
                <a:off x="7900695" y="2751828"/>
                <a:ext cx="44640" cy="30960"/>
              </a:xfrm>
              <a:custGeom>
                <a:avLst/>
                <a:gdLst/>
                <a:ahLst/>
                <a:cxnLst/>
                <a:rect l="l" t="t" r="r" b="b"/>
                <a:pathLst>
                  <a:path w="124" h="86" extrusionOk="0">
                    <a:moveTo>
                      <a:pt x="123" y="18"/>
                    </a:moveTo>
                    <a:lnTo>
                      <a:pt x="91" y="0"/>
                    </a:lnTo>
                    <a:lnTo>
                      <a:pt x="84" y="4"/>
                    </a:lnTo>
                    <a:lnTo>
                      <a:pt x="108" y="19"/>
                    </a:lnTo>
                    <a:lnTo>
                      <a:pt x="0" y="81"/>
                    </a:lnTo>
                    <a:lnTo>
                      <a:pt x="7" y="85"/>
                    </a:lnTo>
                    <a:lnTo>
                      <a:pt x="123" y="1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0" name="Google Shape;915;p30">
                <a:extLst>
                  <a:ext uri="{FF2B5EF4-FFF2-40B4-BE49-F238E27FC236}">
                    <a16:creationId xmlns:a16="http://schemas.microsoft.com/office/drawing/2014/main" id="{3A090EE1-15A6-CCFB-90CF-FEAA0B5AABFE}"/>
                  </a:ext>
                </a:extLst>
              </p:cNvPr>
              <p:cNvSpPr/>
              <p:nvPr/>
            </p:nvSpPr>
            <p:spPr>
              <a:xfrm>
                <a:off x="7919055" y="2762267"/>
                <a:ext cx="44640" cy="31320"/>
              </a:xfrm>
              <a:custGeom>
                <a:avLst/>
                <a:gdLst/>
                <a:ahLst/>
                <a:cxnLst/>
                <a:rect l="l" t="t" r="r" b="b"/>
                <a:pathLst>
                  <a:path w="124" h="87" extrusionOk="0">
                    <a:moveTo>
                      <a:pt x="123" y="19"/>
                    </a:moveTo>
                    <a:lnTo>
                      <a:pt x="91" y="0"/>
                    </a:lnTo>
                    <a:lnTo>
                      <a:pt x="84" y="5"/>
                    </a:lnTo>
                    <a:lnTo>
                      <a:pt x="108" y="19"/>
                    </a:lnTo>
                    <a:lnTo>
                      <a:pt x="0" y="81"/>
                    </a:lnTo>
                    <a:lnTo>
                      <a:pt x="7" y="86"/>
                    </a:lnTo>
                    <a:lnTo>
                      <a:pt x="123" y="19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1" name="Google Shape;916;p30">
                <a:extLst>
                  <a:ext uri="{FF2B5EF4-FFF2-40B4-BE49-F238E27FC236}">
                    <a16:creationId xmlns:a16="http://schemas.microsoft.com/office/drawing/2014/main" id="{82C8771F-8B75-3995-393A-F8E8C43C1FBE}"/>
                  </a:ext>
                </a:extLst>
              </p:cNvPr>
              <p:cNvSpPr/>
              <p:nvPr/>
            </p:nvSpPr>
            <p:spPr>
              <a:xfrm>
                <a:off x="7937055" y="2773068"/>
                <a:ext cx="45000" cy="30960"/>
              </a:xfrm>
              <a:custGeom>
                <a:avLst/>
                <a:gdLst/>
                <a:ahLst/>
                <a:cxnLst/>
                <a:rect l="l" t="t" r="r" b="b"/>
                <a:pathLst>
                  <a:path w="125" h="86" extrusionOk="0">
                    <a:moveTo>
                      <a:pt x="124" y="18"/>
                    </a:moveTo>
                    <a:lnTo>
                      <a:pt x="92" y="0"/>
                    </a:lnTo>
                    <a:lnTo>
                      <a:pt x="84" y="4"/>
                    </a:lnTo>
                    <a:lnTo>
                      <a:pt x="109" y="18"/>
                    </a:lnTo>
                    <a:lnTo>
                      <a:pt x="0" y="81"/>
                    </a:lnTo>
                    <a:lnTo>
                      <a:pt x="8" y="85"/>
                    </a:lnTo>
                    <a:lnTo>
                      <a:pt x="124" y="1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2" name="Google Shape;917;p30">
                <a:extLst>
                  <a:ext uri="{FF2B5EF4-FFF2-40B4-BE49-F238E27FC236}">
                    <a16:creationId xmlns:a16="http://schemas.microsoft.com/office/drawing/2014/main" id="{062E4EB0-E014-AEFC-009E-4E0B329625C7}"/>
                  </a:ext>
                </a:extLst>
              </p:cNvPr>
              <p:cNvSpPr/>
              <p:nvPr/>
            </p:nvSpPr>
            <p:spPr>
              <a:xfrm>
                <a:off x="7955415" y="2783508"/>
                <a:ext cx="45000" cy="30960"/>
              </a:xfrm>
              <a:custGeom>
                <a:avLst/>
                <a:gdLst/>
                <a:ahLst/>
                <a:cxnLst/>
                <a:rect l="l" t="t" r="r" b="b"/>
                <a:pathLst>
                  <a:path w="125" h="86" extrusionOk="0">
                    <a:moveTo>
                      <a:pt x="92" y="0"/>
                    </a:moveTo>
                    <a:lnTo>
                      <a:pt x="84" y="4"/>
                    </a:lnTo>
                    <a:lnTo>
                      <a:pt x="109" y="18"/>
                    </a:lnTo>
                    <a:lnTo>
                      <a:pt x="0" y="81"/>
                    </a:lnTo>
                    <a:lnTo>
                      <a:pt x="7" y="85"/>
                    </a:lnTo>
                    <a:lnTo>
                      <a:pt x="124" y="18"/>
                    </a:lnTo>
                    <a:lnTo>
                      <a:pt x="9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3" name="Google Shape;918;p30">
                <a:extLst>
                  <a:ext uri="{FF2B5EF4-FFF2-40B4-BE49-F238E27FC236}">
                    <a16:creationId xmlns:a16="http://schemas.microsoft.com/office/drawing/2014/main" id="{E85447B9-B382-14C6-E3AC-F3FDF055835A}"/>
                  </a:ext>
                </a:extLst>
              </p:cNvPr>
              <p:cNvSpPr/>
              <p:nvPr/>
            </p:nvSpPr>
            <p:spPr>
              <a:xfrm>
                <a:off x="7989615" y="2808348"/>
                <a:ext cx="52560" cy="30240"/>
              </a:xfrm>
              <a:custGeom>
                <a:avLst/>
                <a:gdLst/>
                <a:ahLst/>
                <a:cxnLst/>
                <a:rect l="l" t="t" r="r" b="b"/>
                <a:pathLst>
                  <a:path w="146" h="84" extrusionOk="0">
                    <a:moveTo>
                      <a:pt x="13" y="76"/>
                    </a:moveTo>
                    <a:lnTo>
                      <a:pt x="13" y="76"/>
                    </a:lnTo>
                    <a:cubicBezTo>
                      <a:pt x="22" y="80"/>
                      <a:pt x="31" y="83"/>
                      <a:pt x="41" y="83"/>
                    </a:cubicBezTo>
                    <a:lnTo>
                      <a:pt x="41" y="83"/>
                    </a:lnTo>
                    <a:cubicBezTo>
                      <a:pt x="43" y="83"/>
                      <a:pt x="45" y="83"/>
                      <a:pt x="47" y="83"/>
                    </a:cubicBezTo>
                    <a:cubicBezTo>
                      <a:pt x="56" y="83"/>
                      <a:pt x="66" y="82"/>
                      <a:pt x="76" y="79"/>
                    </a:cubicBezTo>
                    <a:lnTo>
                      <a:pt x="76" y="79"/>
                    </a:lnTo>
                    <a:cubicBezTo>
                      <a:pt x="88" y="76"/>
                      <a:pt x="100" y="71"/>
                      <a:pt x="111" y="65"/>
                    </a:cubicBezTo>
                    <a:cubicBezTo>
                      <a:pt x="111" y="65"/>
                      <a:pt x="111" y="64"/>
                      <a:pt x="112" y="64"/>
                    </a:cubicBezTo>
                    <a:lnTo>
                      <a:pt x="112" y="64"/>
                    </a:lnTo>
                    <a:cubicBezTo>
                      <a:pt x="113" y="64"/>
                      <a:pt x="114" y="63"/>
                      <a:pt x="115" y="63"/>
                    </a:cubicBezTo>
                    <a:cubicBezTo>
                      <a:pt x="123" y="58"/>
                      <a:pt x="131" y="51"/>
                      <a:pt x="138" y="43"/>
                    </a:cubicBezTo>
                    <a:lnTo>
                      <a:pt x="138" y="43"/>
                    </a:lnTo>
                    <a:cubicBezTo>
                      <a:pt x="139" y="42"/>
                      <a:pt x="140" y="40"/>
                      <a:pt x="141" y="39"/>
                    </a:cubicBezTo>
                    <a:cubicBezTo>
                      <a:pt x="144" y="35"/>
                      <a:pt x="145" y="31"/>
                      <a:pt x="145" y="26"/>
                    </a:cubicBezTo>
                    <a:cubicBezTo>
                      <a:pt x="145" y="25"/>
                      <a:pt x="145" y="24"/>
                      <a:pt x="144" y="24"/>
                    </a:cubicBezTo>
                    <a:lnTo>
                      <a:pt x="144" y="24"/>
                    </a:lnTo>
                    <a:cubicBezTo>
                      <a:pt x="144" y="21"/>
                      <a:pt x="143" y="19"/>
                      <a:pt x="142" y="17"/>
                    </a:cubicBezTo>
                    <a:cubicBezTo>
                      <a:pt x="140" y="14"/>
                      <a:pt x="137" y="11"/>
                      <a:pt x="133" y="8"/>
                    </a:cubicBezTo>
                    <a:cubicBezTo>
                      <a:pt x="132" y="8"/>
                      <a:pt x="132" y="8"/>
                      <a:pt x="131" y="8"/>
                    </a:cubicBezTo>
                    <a:lnTo>
                      <a:pt x="131" y="8"/>
                    </a:lnTo>
                    <a:cubicBezTo>
                      <a:pt x="123" y="3"/>
                      <a:pt x="113" y="0"/>
                      <a:pt x="104" y="0"/>
                    </a:cubicBezTo>
                    <a:lnTo>
                      <a:pt x="104" y="0"/>
                    </a:lnTo>
                    <a:cubicBezTo>
                      <a:pt x="102" y="0"/>
                      <a:pt x="100" y="0"/>
                      <a:pt x="98" y="0"/>
                    </a:cubicBezTo>
                    <a:cubicBezTo>
                      <a:pt x="88" y="0"/>
                      <a:pt x="78" y="1"/>
                      <a:pt x="69" y="4"/>
                    </a:cubicBezTo>
                    <a:lnTo>
                      <a:pt x="69" y="4"/>
                    </a:lnTo>
                    <a:cubicBezTo>
                      <a:pt x="57" y="7"/>
                      <a:pt x="45" y="12"/>
                      <a:pt x="34" y="18"/>
                    </a:cubicBezTo>
                    <a:lnTo>
                      <a:pt x="33" y="19"/>
                    </a:lnTo>
                    <a:lnTo>
                      <a:pt x="33" y="19"/>
                    </a:lnTo>
                    <a:cubicBezTo>
                      <a:pt x="32" y="19"/>
                      <a:pt x="31" y="19"/>
                      <a:pt x="30" y="20"/>
                    </a:cubicBezTo>
                    <a:cubicBezTo>
                      <a:pt x="20" y="25"/>
                      <a:pt x="13" y="32"/>
                      <a:pt x="7" y="40"/>
                    </a:cubicBezTo>
                    <a:lnTo>
                      <a:pt x="7" y="40"/>
                    </a:lnTo>
                    <a:cubicBezTo>
                      <a:pt x="5" y="41"/>
                      <a:pt x="3" y="43"/>
                      <a:pt x="3" y="44"/>
                    </a:cubicBezTo>
                    <a:cubicBezTo>
                      <a:pt x="0" y="48"/>
                      <a:pt x="0" y="52"/>
                      <a:pt x="0" y="57"/>
                    </a:cubicBezTo>
                    <a:cubicBezTo>
                      <a:pt x="0" y="58"/>
                      <a:pt x="0" y="59"/>
                      <a:pt x="0" y="60"/>
                    </a:cubicBezTo>
                    <a:lnTo>
                      <a:pt x="0" y="60"/>
                    </a:lnTo>
                    <a:cubicBezTo>
                      <a:pt x="1" y="62"/>
                      <a:pt x="2" y="64"/>
                      <a:pt x="3" y="66"/>
                    </a:cubicBezTo>
                    <a:cubicBezTo>
                      <a:pt x="5" y="69"/>
                      <a:pt x="7" y="72"/>
                      <a:pt x="11" y="75"/>
                    </a:cubicBezTo>
                    <a:cubicBezTo>
                      <a:pt x="12" y="75"/>
                      <a:pt x="13" y="75"/>
                      <a:pt x="13" y="76"/>
                    </a:cubicBezTo>
                    <a:moveTo>
                      <a:pt x="17" y="41"/>
                    </a:moveTo>
                    <a:lnTo>
                      <a:pt x="17" y="41"/>
                    </a:lnTo>
                    <a:cubicBezTo>
                      <a:pt x="23" y="35"/>
                      <a:pt x="30" y="29"/>
                      <a:pt x="37" y="25"/>
                    </a:cubicBezTo>
                    <a:cubicBezTo>
                      <a:pt x="38" y="24"/>
                      <a:pt x="39" y="24"/>
                      <a:pt x="40" y="23"/>
                    </a:cubicBezTo>
                    <a:lnTo>
                      <a:pt x="40" y="23"/>
                    </a:lnTo>
                    <a:cubicBezTo>
                      <a:pt x="41" y="23"/>
                      <a:pt x="41" y="23"/>
                      <a:pt x="41" y="23"/>
                    </a:cubicBezTo>
                    <a:cubicBezTo>
                      <a:pt x="51" y="17"/>
                      <a:pt x="61" y="13"/>
                      <a:pt x="72" y="10"/>
                    </a:cubicBezTo>
                    <a:lnTo>
                      <a:pt x="72" y="10"/>
                    </a:lnTo>
                    <a:cubicBezTo>
                      <a:pt x="80" y="7"/>
                      <a:pt x="89" y="6"/>
                      <a:pt x="98" y="6"/>
                    </a:cubicBezTo>
                    <a:cubicBezTo>
                      <a:pt x="99" y="6"/>
                      <a:pt x="100" y="6"/>
                      <a:pt x="101" y="6"/>
                    </a:cubicBezTo>
                    <a:lnTo>
                      <a:pt x="101" y="6"/>
                    </a:lnTo>
                    <a:cubicBezTo>
                      <a:pt x="109" y="6"/>
                      <a:pt x="116" y="8"/>
                      <a:pt x="123" y="12"/>
                    </a:cubicBezTo>
                    <a:lnTo>
                      <a:pt x="123" y="12"/>
                    </a:lnTo>
                    <a:cubicBezTo>
                      <a:pt x="124" y="12"/>
                      <a:pt x="125" y="13"/>
                      <a:pt x="125" y="13"/>
                    </a:cubicBezTo>
                    <a:cubicBezTo>
                      <a:pt x="128" y="15"/>
                      <a:pt x="130" y="17"/>
                      <a:pt x="132" y="20"/>
                    </a:cubicBezTo>
                    <a:cubicBezTo>
                      <a:pt x="133" y="22"/>
                      <a:pt x="134" y="23"/>
                      <a:pt x="134" y="25"/>
                    </a:cubicBezTo>
                    <a:lnTo>
                      <a:pt x="134" y="25"/>
                    </a:lnTo>
                    <a:cubicBezTo>
                      <a:pt x="134" y="26"/>
                      <a:pt x="134" y="26"/>
                      <a:pt x="134" y="27"/>
                    </a:cubicBezTo>
                    <a:cubicBezTo>
                      <a:pt x="134" y="30"/>
                      <a:pt x="133" y="34"/>
                      <a:pt x="131" y="37"/>
                    </a:cubicBezTo>
                    <a:cubicBezTo>
                      <a:pt x="130" y="39"/>
                      <a:pt x="129" y="41"/>
                      <a:pt x="128" y="42"/>
                    </a:cubicBezTo>
                    <a:lnTo>
                      <a:pt x="128" y="42"/>
                    </a:lnTo>
                    <a:cubicBezTo>
                      <a:pt x="122" y="48"/>
                      <a:pt x="115" y="53"/>
                      <a:pt x="108" y="58"/>
                    </a:cubicBezTo>
                    <a:cubicBezTo>
                      <a:pt x="107" y="59"/>
                      <a:pt x="105" y="59"/>
                      <a:pt x="104" y="60"/>
                    </a:cubicBezTo>
                    <a:lnTo>
                      <a:pt x="104" y="60"/>
                    </a:lnTo>
                    <a:lnTo>
                      <a:pt x="103" y="60"/>
                    </a:lnTo>
                    <a:cubicBezTo>
                      <a:pt x="94" y="66"/>
                      <a:pt x="84" y="70"/>
                      <a:pt x="73" y="73"/>
                    </a:cubicBezTo>
                    <a:lnTo>
                      <a:pt x="73" y="73"/>
                    </a:lnTo>
                    <a:cubicBezTo>
                      <a:pt x="64" y="76"/>
                      <a:pt x="56" y="77"/>
                      <a:pt x="47" y="77"/>
                    </a:cubicBezTo>
                    <a:cubicBezTo>
                      <a:pt x="46" y="77"/>
                      <a:pt x="45" y="77"/>
                      <a:pt x="44" y="77"/>
                    </a:cubicBezTo>
                    <a:lnTo>
                      <a:pt x="44" y="77"/>
                    </a:lnTo>
                    <a:cubicBezTo>
                      <a:pt x="36" y="77"/>
                      <a:pt x="28" y="75"/>
                      <a:pt x="21" y="71"/>
                    </a:cubicBezTo>
                    <a:lnTo>
                      <a:pt x="21" y="71"/>
                    </a:lnTo>
                    <a:cubicBezTo>
                      <a:pt x="21" y="71"/>
                      <a:pt x="21" y="70"/>
                      <a:pt x="20" y="70"/>
                    </a:cubicBezTo>
                    <a:cubicBezTo>
                      <a:pt x="17" y="68"/>
                      <a:pt x="14" y="66"/>
                      <a:pt x="13" y="63"/>
                    </a:cubicBezTo>
                    <a:cubicBezTo>
                      <a:pt x="12" y="62"/>
                      <a:pt x="11" y="60"/>
                      <a:pt x="10" y="58"/>
                    </a:cubicBezTo>
                    <a:lnTo>
                      <a:pt x="10" y="58"/>
                    </a:lnTo>
                    <a:cubicBezTo>
                      <a:pt x="10" y="57"/>
                      <a:pt x="10" y="57"/>
                      <a:pt x="10" y="56"/>
                    </a:cubicBezTo>
                    <a:cubicBezTo>
                      <a:pt x="10" y="53"/>
                      <a:pt x="11" y="49"/>
                      <a:pt x="13" y="46"/>
                    </a:cubicBezTo>
                    <a:cubicBezTo>
                      <a:pt x="14" y="44"/>
                      <a:pt x="15" y="43"/>
                      <a:pt x="17" y="4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" name="Google Shape;919;p30">
                <a:extLst>
                  <a:ext uri="{FF2B5EF4-FFF2-40B4-BE49-F238E27FC236}">
                    <a16:creationId xmlns:a16="http://schemas.microsoft.com/office/drawing/2014/main" id="{AE853BC7-3E78-C21A-CD4B-7AD8D3D2D3E9}"/>
                  </a:ext>
                </a:extLst>
              </p:cNvPr>
              <p:cNvSpPr/>
              <p:nvPr/>
            </p:nvSpPr>
            <p:spPr>
              <a:xfrm>
                <a:off x="8020935" y="2821308"/>
                <a:ext cx="45000" cy="30960"/>
              </a:xfrm>
              <a:custGeom>
                <a:avLst/>
                <a:gdLst/>
                <a:ahLst/>
                <a:cxnLst/>
                <a:rect l="l" t="t" r="r" b="b"/>
                <a:pathLst>
                  <a:path w="125" h="86" extrusionOk="0">
                    <a:moveTo>
                      <a:pt x="92" y="0"/>
                    </a:moveTo>
                    <a:lnTo>
                      <a:pt x="84" y="4"/>
                    </a:lnTo>
                    <a:lnTo>
                      <a:pt x="109" y="19"/>
                    </a:lnTo>
                    <a:lnTo>
                      <a:pt x="0" y="81"/>
                    </a:lnTo>
                    <a:lnTo>
                      <a:pt x="8" y="85"/>
                    </a:lnTo>
                    <a:lnTo>
                      <a:pt x="124" y="18"/>
                    </a:lnTo>
                    <a:lnTo>
                      <a:pt x="9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5" name="Google Shape;920;p30">
                <a:extLst>
                  <a:ext uri="{FF2B5EF4-FFF2-40B4-BE49-F238E27FC236}">
                    <a16:creationId xmlns:a16="http://schemas.microsoft.com/office/drawing/2014/main" id="{1E43056E-5888-62EC-D4F4-754264A60C27}"/>
                  </a:ext>
                </a:extLst>
              </p:cNvPr>
              <p:cNvSpPr/>
              <p:nvPr/>
            </p:nvSpPr>
            <p:spPr>
              <a:xfrm>
                <a:off x="8039295" y="2831748"/>
                <a:ext cx="45000" cy="31320"/>
              </a:xfrm>
              <a:custGeom>
                <a:avLst/>
                <a:gdLst/>
                <a:ahLst/>
                <a:cxnLst/>
                <a:rect l="l" t="t" r="r" b="b"/>
                <a:pathLst>
                  <a:path w="125" h="87" extrusionOk="0">
                    <a:moveTo>
                      <a:pt x="124" y="19"/>
                    </a:moveTo>
                    <a:lnTo>
                      <a:pt x="92" y="0"/>
                    </a:lnTo>
                    <a:lnTo>
                      <a:pt x="84" y="5"/>
                    </a:lnTo>
                    <a:lnTo>
                      <a:pt x="109" y="19"/>
                    </a:lnTo>
                    <a:lnTo>
                      <a:pt x="0" y="82"/>
                    </a:lnTo>
                    <a:lnTo>
                      <a:pt x="7" y="86"/>
                    </a:lnTo>
                    <a:lnTo>
                      <a:pt x="124" y="19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6" name="Google Shape;921;p30">
                <a:extLst>
                  <a:ext uri="{FF2B5EF4-FFF2-40B4-BE49-F238E27FC236}">
                    <a16:creationId xmlns:a16="http://schemas.microsoft.com/office/drawing/2014/main" id="{13D2C973-621B-D94D-A7C5-782754C539EA}"/>
                  </a:ext>
                </a:extLst>
              </p:cNvPr>
              <p:cNvSpPr/>
              <p:nvPr/>
            </p:nvSpPr>
            <p:spPr>
              <a:xfrm>
                <a:off x="8057655" y="2842548"/>
                <a:ext cx="44640" cy="30960"/>
              </a:xfrm>
              <a:custGeom>
                <a:avLst/>
                <a:gdLst/>
                <a:ahLst/>
                <a:cxnLst/>
                <a:rect l="l" t="t" r="r" b="b"/>
                <a:pathLst>
                  <a:path w="124" h="86" extrusionOk="0">
                    <a:moveTo>
                      <a:pt x="123" y="18"/>
                    </a:moveTo>
                    <a:lnTo>
                      <a:pt x="91" y="0"/>
                    </a:lnTo>
                    <a:lnTo>
                      <a:pt x="84" y="4"/>
                    </a:lnTo>
                    <a:lnTo>
                      <a:pt x="108" y="18"/>
                    </a:lnTo>
                    <a:lnTo>
                      <a:pt x="0" y="81"/>
                    </a:lnTo>
                    <a:lnTo>
                      <a:pt x="7" y="85"/>
                    </a:lnTo>
                    <a:lnTo>
                      <a:pt x="123" y="1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7" name="Google Shape;922;p30">
                <a:extLst>
                  <a:ext uri="{FF2B5EF4-FFF2-40B4-BE49-F238E27FC236}">
                    <a16:creationId xmlns:a16="http://schemas.microsoft.com/office/drawing/2014/main" id="{30351713-1D36-6E4E-933D-80A8B2A93523}"/>
                  </a:ext>
                </a:extLst>
              </p:cNvPr>
              <p:cNvSpPr/>
              <p:nvPr/>
            </p:nvSpPr>
            <p:spPr>
              <a:xfrm>
                <a:off x="8078535" y="2859468"/>
                <a:ext cx="52200" cy="30600"/>
              </a:xfrm>
              <a:custGeom>
                <a:avLst/>
                <a:gdLst/>
                <a:ahLst/>
                <a:cxnLst/>
                <a:rect l="l" t="t" r="r" b="b"/>
                <a:pathLst>
                  <a:path w="145" h="85" extrusionOk="0">
                    <a:moveTo>
                      <a:pt x="75" y="80"/>
                    </a:moveTo>
                    <a:lnTo>
                      <a:pt x="75" y="80"/>
                    </a:lnTo>
                    <a:cubicBezTo>
                      <a:pt x="88" y="76"/>
                      <a:pt x="100" y="72"/>
                      <a:pt x="111" y="65"/>
                    </a:cubicBezTo>
                    <a:lnTo>
                      <a:pt x="111" y="65"/>
                    </a:lnTo>
                    <a:lnTo>
                      <a:pt x="111" y="65"/>
                    </a:lnTo>
                    <a:cubicBezTo>
                      <a:pt x="112" y="64"/>
                      <a:pt x="113" y="64"/>
                      <a:pt x="114" y="63"/>
                    </a:cubicBezTo>
                    <a:cubicBezTo>
                      <a:pt x="123" y="58"/>
                      <a:pt x="131" y="52"/>
                      <a:pt x="138" y="44"/>
                    </a:cubicBezTo>
                    <a:lnTo>
                      <a:pt x="138" y="44"/>
                    </a:lnTo>
                    <a:cubicBezTo>
                      <a:pt x="139" y="42"/>
                      <a:pt x="140" y="41"/>
                      <a:pt x="141" y="39"/>
                    </a:cubicBezTo>
                    <a:cubicBezTo>
                      <a:pt x="143" y="35"/>
                      <a:pt x="144" y="31"/>
                      <a:pt x="144" y="27"/>
                    </a:cubicBezTo>
                    <a:cubicBezTo>
                      <a:pt x="144" y="26"/>
                      <a:pt x="144" y="25"/>
                      <a:pt x="144" y="24"/>
                    </a:cubicBezTo>
                    <a:lnTo>
                      <a:pt x="144" y="24"/>
                    </a:lnTo>
                    <a:cubicBezTo>
                      <a:pt x="144" y="22"/>
                      <a:pt x="143" y="20"/>
                      <a:pt x="142" y="18"/>
                    </a:cubicBezTo>
                    <a:cubicBezTo>
                      <a:pt x="140" y="14"/>
                      <a:pt x="136" y="10"/>
                      <a:pt x="133" y="9"/>
                    </a:cubicBezTo>
                    <a:cubicBezTo>
                      <a:pt x="132" y="8"/>
                      <a:pt x="131" y="8"/>
                      <a:pt x="131" y="8"/>
                    </a:cubicBezTo>
                    <a:lnTo>
                      <a:pt x="131" y="8"/>
                    </a:lnTo>
                    <a:cubicBezTo>
                      <a:pt x="122" y="3"/>
                      <a:pt x="113" y="1"/>
                      <a:pt x="103" y="0"/>
                    </a:cubicBezTo>
                    <a:lnTo>
                      <a:pt x="103" y="0"/>
                    </a:lnTo>
                    <a:cubicBezTo>
                      <a:pt x="101" y="0"/>
                      <a:pt x="100" y="0"/>
                      <a:pt x="98" y="0"/>
                    </a:cubicBezTo>
                    <a:cubicBezTo>
                      <a:pt x="88" y="0"/>
                      <a:pt x="78" y="1"/>
                      <a:pt x="69" y="4"/>
                    </a:cubicBezTo>
                    <a:lnTo>
                      <a:pt x="69" y="4"/>
                    </a:lnTo>
                    <a:cubicBezTo>
                      <a:pt x="56" y="7"/>
                      <a:pt x="45" y="12"/>
                      <a:pt x="34" y="19"/>
                    </a:cubicBezTo>
                    <a:cubicBezTo>
                      <a:pt x="33" y="19"/>
                      <a:pt x="33" y="19"/>
                      <a:pt x="33" y="19"/>
                    </a:cubicBezTo>
                    <a:lnTo>
                      <a:pt x="33" y="19"/>
                    </a:lnTo>
                    <a:cubicBezTo>
                      <a:pt x="32" y="20"/>
                      <a:pt x="31" y="20"/>
                      <a:pt x="30" y="21"/>
                    </a:cubicBezTo>
                    <a:cubicBezTo>
                      <a:pt x="21" y="26"/>
                      <a:pt x="13" y="32"/>
                      <a:pt x="6" y="40"/>
                    </a:cubicBezTo>
                    <a:lnTo>
                      <a:pt x="6" y="40"/>
                    </a:lnTo>
                    <a:cubicBezTo>
                      <a:pt x="5" y="42"/>
                      <a:pt x="3" y="43"/>
                      <a:pt x="2" y="45"/>
                    </a:cubicBezTo>
                    <a:cubicBezTo>
                      <a:pt x="1" y="48"/>
                      <a:pt x="0" y="52"/>
                      <a:pt x="0" y="56"/>
                    </a:cubicBezTo>
                    <a:cubicBezTo>
                      <a:pt x="0" y="60"/>
                      <a:pt x="0" y="63"/>
                      <a:pt x="2" y="67"/>
                    </a:cubicBezTo>
                    <a:cubicBezTo>
                      <a:pt x="3" y="70"/>
                      <a:pt x="6" y="73"/>
                      <a:pt x="10" y="75"/>
                    </a:cubicBezTo>
                    <a:cubicBezTo>
                      <a:pt x="11" y="75"/>
                      <a:pt x="12" y="75"/>
                      <a:pt x="13" y="76"/>
                    </a:cubicBezTo>
                    <a:lnTo>
                      <a:pt x="13" y="76"/>
                    </a:lnTo>
                    <a:cubicBezTo>
                      <a:pt x="22" y="81"/>
                      <a:pt x="31" y="83"/>
                      <a:pt x="41" y="84"/>
                    </a:cubicBezTo>
                    <a:lnTo>
                      <a:pt x="41" y="84"/>
                    </a:lnTo>
                    <a:cubicBezTo>
                      <a:pt x="43" y="84"/>
                      <a:pt x="45" y="84"/>
                      <a:pt x="47" y="84"/>
                    </a:cubicBezTo>
                    <a:cubicBezTo>
                      <a:pt x="56" y="84"/>
                      <a:pt x="66" y="82"/>
                      <a:pt x="75" y="80"/>
                    </a:cubicBezTo>
                    <a:moveTo>
                      <a:pt x="10" y="58"/>
                    </a:moveTo>
                    <a:lnTo>
                      <a:pt x="10" y="58"/>
                    </a:lnTo>
                    <a:lnTo>
                      <a:pt x="10" y="57"/>
                    </a:lnTo>
                    <a:cubicBezTo>
                      <a:pt x="10" y="53"/>
                      <a:pt x="11" y="49"/>
                      <a:pt x="13" y="46"/>
                    </a:cubicBezTo>
                    <a:cubicBezTo>
                      <a:pt x="14" y="45"/>
                      <a:pt x="15" y="43"/>
                      <a:pt x="16" y="42"/>
                    </a:cubicBezTo>
                    <a:lnTo>
                      <a:pt x="16" y="42"/>
                    </a:lnTo>
                    <a:cubicBezTo>
                      <a:pt x="22" y="35"/>
                      <a:pt x="29" y="29"/>
                      <a:pt x="37" y="25"/>
                    </a:cubicBezTo>
                    <a:cubicBezTo>
                      <a:pt x="38" y="24"/>
                      <a:pt x="39" y="24"/>
                      <a:pt x="40" y="23"/>
                    </a:cubicBezTo>
                    <a:lnTo>
                      <a:pt x="40" y="23"/>
                    </a:lnTo>
                    <a:lnTo>
                      <a:pt x="41" y="23"/>
                    </a:lnTo>
                    <a:cubicBezTo>
                      <a:pt x="50" y="17"/>
                      <a:pt x="61" y="13"/>
                      <a:pt x="71" y="10"/>
                    </a:cubicBezTo>
                    <a:lnTo>
                      <a:pt x="71" y="10"/>
                    </a:lnTo>
                    <a:cubicBezTo>
                      <a:pt x="80" y="7"/>
                      <a:pt x="88" y="6"/>
                      <a:pt x="97" y="6"/>
                    </a:cubicBezTo>
                    <a:cubicBezTo>
                      <a:pt x="98" y="6"/>
                      <a:pt x="99" y="6"/>
                      <a:pt x="100" y="6"/>
                    </a:cubicBezTo>
                    <a:lnTo>
                      <a:pt x="100" y="6"/>
                    </a:lnTo>
                    <a:cubicBezTo>
                      <a:pt x="108" y="6"/>
                      <a:pt x="116" y="8"/>
                      <a:pt x="123" y="12"/>
                    </a:cubicBezTo>
                    <a:lnTo>
                      <a:pt x="123" y="12"/>
                    </a:lnTo>
                    <a:cubicBezTo>
                      <a:pt x="124" y="12"/>
                      <a:pt x="124" y="12"/>
                      <a:pt x="125" y="13"/>
                    </a:cubicBezTo>
                    <a:cubicBezTo>
                      <a:pt x="128" y="14"/>
                      <a:pt x="130" y="17"/>
                      <a:pt x="132" y="20"/>
                    </a:cubicBezTo>
                    <a:cubicBezTo>
                      <a:pt x="133" y="22"/>
                      <a:pt x="133" y="24"/>
                      <a:pt x="134" y="25"/>
                    </a:cubicBezTo>
                    <a:lnTo>
                      <a:pt x="134" y="25"/>
                    </a:lnTo>
                    <a:cubicBezTo>
                      <a:pt x="134" y="26"/>
                      <a:pt x="134" y="26"/>
                      <a:pt x="134" y="27"/>
                    </a:cubicBezTo>
                    <a:cubicBezTo>
                      <a:pt x="134" y="31"/>
                      <a:pt x="133" y="34"/>
                      <a:pt x="131" y="38"/>
                    </a:cubicBezTo>
                    <a:cubicBezTo>
                      <a:pt x="130" y="39"/>
                      <a:pt x="129" y="41"/>
                      <a:pt x="127" y="42"/>
                    </a:cubicBezTo>
                    <a:lnTo>
                      <a:pt x="127" y="42"/>
                    </a:lnTo>
                    <a:cubicBezTo>
                      <a:pt x="121" y="49"/>
                      <a:pt x="114" y="54"/>
                      <a:pt x="107" y="59"/>
                    </a:cubicBezTo>
                    <a:cubicBezTo>
                      <a:pt x="106" y="59"/>
                      <a:pt x="105" y="60"/>
                      <a:pt x="104" y="60"/>
                    </a:cubicBezTo>
                    <a:lnTo>
                      <a:pt x="104" y="60"/>
                    </a:lnTo>
                    <a:cubicBezTo>
                      <a:pt x="104" y="60"/>
                      <a:pt x="104" y="61"/>
                      <a:pt x="103" y="61"/>
                    </a:cubicBezTo>
                    <a:cubicBezTo>
                      <a:pt x="94" y="66"/>
                      <a:pt x="83" y="71"/>
                      <a:pt x="73" y="74"/>
                    </a:cubicBezTo>
                    <a:lnTo>
                      <a:pt x="73" y="74"/>
                    </a:lnTo>
                    <a:cubicBezTo>
                      <a:pt x="64" y="76"/>
                      <a:pt x="55" y="78"/>
                      <a:pt x="47" y="78"/>
                    </a:cubicBezTo>
                    <a:cubicBezTo>
                      <a:pt x="46" y="78"/>
                      <a:pt x="45" y="78"/>
                      <a:pt x="44" y="77"/>
                    </a:cubicBezTo>
                    <a:lnTo>
                      <a:pt x="44" y="77"/>
                    </a:lnTo>
                    <a:cubicBezTo>
                      <a:pt x="36" y="77"/>
                      <a:pt x="28" y="75"/>
                      <a:pt x="21" y="72"/>
                    </a:cubicBezTo>
                    <a:lnTo>
                      <a:pt x="21" y="72"/>
                    </a:lnTo>
                    <a:cubicBezTo>
                      <a:pt x="20" y="71"/>
                      <a:pt x="20" y="71"/>
                      <a:pt x="19" y="71"/>
                    </a:cubicBezTo>
                    <a:cubicBezTo>
                      <a:pt x="16" y="69"/>
                      <a:pt x="14" y="67"/>
                      <a:pt x="12" y="64"/>
                    </a:cubicBezTo>
                    <a:cubicBezTo>
                      <a:pt x="11" y="62"/>
                      <a:pt x="11" y="60"/>
                      <a:pt x="10" y="5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923;p30">
                <a:extLst>
                  <a:ext uri="{FF2B5EF4-FFF2-40B4-BE49-F238E27FC236}">
                    <a16:creationId xmlns:a16="http://schemas.microsoft.com/office/drawing/2014/main" id="{DAD1EDD9-8814-1648-517F-F229193C0066}"/>
                  </a:ext>
                </a:extLst>
              </p:cNvPr>
              <p:cNvSpPr/>
              <p:nvPr/>
            </p:nvSpPr>
            <p:spPr>
              <a:xfrm>
                <a:off x="8112375" y="2879268"/>
                <a:ext cx="52560" cy="30240"/>
              </a:xfrm>
              <a:custGeom>
                <a:avLst/>
                <a:gdLst/>
                <a:ahLst/>
                <a:cxnLst/>
                <a:rect l="l" t="t" r="r" b="b"/>
                <a:pathLst>
                  <a:path w="146" h="84" extrusionOk="0">
                    <a:moveTo>
                      <a:pt x="14" y="76"/>
                    </a:moveTo>
                    <a:lnTo>
                      <a:pt x="14" y="76"/>
                    </a:lnTo>
                    <a:cubicBezTo>
                      <a:pt x="22" y="80"/>
                      <a:pt x="32" y="83"/>
                      <a:pt x="41" y="83"/>
                    </a:cubicBezTo>
                    <a:lnTo>
                      <a:pt x="41" y="83"/>
                    </a:lnTo>
                    <a:cubicBezTo>
                      <a:pt x="43" y="83"/>
                      <a:pt x="45" y="83"/>
                      <a:pt x="47" y="83"/>
                    </a:cubicBezTo>
                    <a:cubicBezTo>
                      <a:pt x="57" y="83"/>
                      <a:pt x="66" y="82"/>
                      <a:pt x="76" y="79"/>
                    </a:cubicBezTo>
                    <a:lnTo>
                      <a:pt x="76" y="79"/>
                    </a:lnTo>
                    <a:cubicBezTo>
                      <a:pt x="88" y="76"/>
                      <a:pt x="100" y="71"/>
                      <a:pt x="111" y="65"/>
                    </a:cubicBezTo>
                    <a:lnTo>
                      <a:pt x="112" y="64"/>
                    </a:lnTo>
                    <a:lnTo>
                      <a:pt x="112" y="64"/>
                    </a:lnTo>
                    <a:cubicBezTo>
                      <a:pt x="113" y="64"/>
                      <a:pt x="114" y="63"/>
                      <a:pt x="115" y="63"/>
                    </a:cubicBezTo>
                    <a:cubicBezTo>
                      <a:pt x="124" y="58"/>
                      <a:pt x="132" y="51"/>
                      <a:pt x="138" y="43"/>
                    </a:cubicBezTo>
                    <a:lnTo>
                      <a:pt x="138" y="43"/>
                    </a:lnTo>
                    <a:cubicBezTo>
                      <a:pt x="139" y="42"/>
                      <a:pt x="141" y="41"/>
                      <a:pt x="142" y="39"/>
                    </a:cubicBezTo>
                    <a:cubicBezTo>
                      <a:pt x="144" y="35"/>
                      <a:pt x="145" y="31"/>
                      <a:pt x="145" y="26"/>
                    </a:cubicBezTo>
                    <a:cubicBezTo>
                      <a:pt x="145" y="25"/>
                      <a:pt x="145" y="25"/>
                      <a:pt x="145" y="24"/>
                    </a:cubicBezTo>
                    <a:lnTo>
                      <a:pt x="145" y="24"/>
                    </a:lnTo>
                    <a:cubicBezTo>
                      <a:pt x="144" y="21"/>
                      <a:pt x="143" y="19"/>
                      <a:pt x="142" y="17"/>
                    </a:cubicBezTo>
                    <a:cubicBezTo>
                      <a:pt x="140" y="14"/>
                      <a:pt x="137" y="11"/>
                      <a:pt x="133" y="8"/>
                    </a:cubicBezTo>
                    <a:cubicBezTo>
                      <a:pt x="133" y="8"/>
                      <a:pt x="132" y="8"/>
                      <a:pt x="131" y="8"/>
                    </a:cubicBezTo>
                    <a:lnTo>
                      <a:pt x="131" y="8"/>
                    </a:lnTo>
                    <a:cubicBezTo>
                      <a:pt x="123" y="3"/>
                      <a:pt x="113" y="0"/>
                      <a:pt x="104" y="0"/>
                    </a:cubicBezTo>
                    <a:lnTo>
                      <a:pt x="104" y="0"/>
                    </a:lnTo>
                    <a:cubicBezTo>
                      <a:pt x="102" y="0"/>
                      <a:pt x="100" y="0"/>
                      <a:pt x="98" y="0"/>
                    </a:cubicBezTo>
                    <a:cubicBezTo>
                      <a:pt x="89" y="0"/>
                      <a:pt x="79" y="1"/>
                      <a:pt x="69" y="4"/>
                    </a:cubicBezTo>
                    <a:lnTo>
                      <a:pt x="69" y="4"/>
                    </a:lnTo>
                    <a:cubicBezTo>
                      <a:pt x="57" y="7"/>
                      <a:pt x="45" y="12"/>
                      <a:pt x="34" y="18"/>
                    </a:cubicBezTo>
                    <a:lnTo>
                      <a:pt x="33" y="19"/>
                    </a:lnTo>
                    <a:lnTo>
                      <a:pt x="33" y="19"/>
                    </a:lnTo>
                    <a:cubicBezTo>
                      <a:pt x="32" y="19"/>
                      <a:pt x="31" y="19"/>
                      <a:pt x="30" y="20"/>
                    </a:cubicBezTo>
                    <a:cubicBezTo>
                      <a:pt x="21" y="24"/>
                      <a:pt x="14" y="32"/>
                      <a:pt x="7" y="40"/>
                    </a:cubicBezTo>
                    <a:lnTo>
                      <a:pt x="7" y="40"/>
                    </a:lnTo>
                    <a:cubicBezTo>
                      <a:pt x="6" y="41"/>
                      <a:pt x="3" y="43"/>
                      <a:pt x="3" y="44"/>
                    </a:cubicBezTo>
                    <a:cubicBezTo>
                      <a:pt x="0" y="48"/>
                      <a:pt x="0" y="52"/>
                      <a:pt x="0" y="57"/>
                    </a:cubicBezTo>
                    <a:cubicBezTo>
                      <a:pt x="0" y="58"/>
                      <a:pt x="0" y="59"/>
                      <a:pt x="0" y="60"/>
                    </a:cubicBezTo>
                    <a:lnTo>
                      <a:pt x="0" y="60"/>
                    </a:lnTo>
                    <a:cubicBezTo>
                      <a:pt x="1" y="62"/>
                      <a:pt x="2" y="64"/>
                      <a:pt x="3" y="66"/>
                    </a:cubicBezTo>
                    <a:cubicBezTo>
                      <a:pt x="5" y="69"/>
                      <a:pt x="8" y="73"/>
                      <a:pt x="12" y="75"/>
                    </a:cubicBezTo>
                    <a:cubicBezTo>
                      <a:pt x="12" y="75"/>
                      <a:pt x="13" y="75"/>
                      <a:pt x="14" y="76"/>
                    </a:cubicBezTo>
                    <a:moveTo>
                      <a:pt x="17" y="41"/>
                    </a:moveTo>
                    <a:lnTo>
                      <a:pt x="17" y="41"/>
                    </a:lnTo>
                    <a:cubicBezTo>
                      <a:pt x="23" y="35"/>
                      <a:pt x="30" y="29"/>
                      <a:pt x="38" y="25"/>
                    </a:cubicBezTo>
                    <a:cubicBezTo>
                      <a:pt x="39" y="24"/>
                      <a:pt x="40" y="24"/>
                      <a:pt x="40" y="23"/>
                    </a:cubicBezTo>
                    <a:lnTo>
                      <a:pt x="40" y="23"/>
                    </a:lnTo>
                    <a:cubicBezTo>
                      <a:pt x="41" y="23"/>
                      <a:pt x="41" y="23"/>
                      <a:pt x="42" y="22"/>
                    </a:cubicBezTo>
                    <a:cubicBezTo>
                      <a:pt x="51" y="17"/>
                      <a:pt x="61" y="13"/>
                      <a:pt x="72" y="10"/>
                    </a:cubicBezTo>
                    <a:lnTo>
                      <a:pt x="72" y="10"/>
                    </a:lnTo>
                    <a:cubicBezTo>
                      <a:pt x="80" y="7"/>
                      <a:pt x="89" y="6"/>
                      <a:pt x="98" y="6"/>
                    </a:cubicBezTo>
                    <a:cubicBezTo>
                      <a:pt x="99" y="6"/>
                      <a:pt x="100" y="6"/>
                      <a:pt x="101" y="6"/>
                    </a:cubicBezTo>
                    <a:lnTo>
                      <a:pt x="101" y="6"/>
                    </a:lnTo>
                    <a:cubicBezTo>
                      <a:pt x="109" y="6"/>
                      <a:pt x="117" y="8"/>
                      <a:pt x="124" y="12"/>
                    </a:cubicBezTo>
                    <a:lnTo>
                      <a:pt x="124" y="12"/>
                    </a:lnTo>
                    <a:lnTo>
                      <a:pt x="125" y="13"/>
                    </a:lnTo>
                    <a:cubicBezTo>
                      <a:pt x="127" y="15"/>
                      <a:pt x="130" y="17"/>
                      <a:pt x="132" y="20"/>
                    </a:cubicBezTo>
                    <a:cubicBezTo>
                      <a:pt x="132" y="21"/>
                      <a:pt x="134" y="23"/>
                      <a:pt x="134" y="25"/>
                    </a:cubicBezTo>
                    <a:lnTo>
                      <a:pt x="134" y="25"/>
                    </a:lnTo>
                    <a:lnTo>
                      <a:pt x="134" y="26"/>
                    </a:lnTo>
                    <a:cubicBezTo>
                      <a:pt x="134" y="30"/>
                      <a:pt x="133" y="34"/>
                      <a:pt x="132" y="37"/>
                    </a:cubicBezTo>
                    <a:cubicBezTo>
                      <a:pt x="131" y="39"/>
                      <a:pt x="129" y="40"/>
                      <a:pt x="128" y="42"/>
                    </a:cubicBezTo>
                    <a:lnTo>
                      <a:pt x="128" y="42"/>
                    </a:lnTo>
                    <a:cubicBezTo>
                      <a:pt x="122" y="48"/>
                      <a:pt x="115" y="53"/>
                      <a:pt x="108" y="58"/>
                    </a:cubicBezTo>
                    <a:cubicBezTo>
                      <a:pt x="107" y="58"/>
                      <a:pt x="106" y="59"/>
                      <a:pt x="105" y="60"/>
                    </a:cubicBezTo>
                    <a:lnTo>
                      <a:pt x="105" y="60"/>
                    </a:lnTo>
                    <a:cubicBezTo>
                      <a:pt x="104" y="60"/>
                      <a:pt x="104" y="60"/>
                      <a:pt x="104" y="60"/>
                    </a:cubicBezTo>
                    <a:cubicBezTo>
                      <a:pt x="94" y="66"/>
                      <a:pt x="84" y="70"/>
                      <a:pt x="73" y="73"/>
                    </a:cubicBezTo>
                    <a:lnTo>
                      <a:pt x="73" y="73"/>
                    </a:lnTo>
                    <a:cubicBezTo>
                      <a:pt x="65" y="76"/>
                      <a:pt x="56" y="77"/>
                      <a:pt x="47" y="77"/>
                    </a:cubicBezTo>
                    <a:cubicBezTo>
                      <a:pt x="46" y="77"/>
                      <a:pt x="45" y="77"/>
                      <a:pt x="44" y="77"/>
                    </a:cubicBezTo>
                    <a:lnTo>
                      <a:pt x="44" y="77"/>
                    </a:lnTo>
                    <a:cubicBezTo>
                      <a:pt x="36" y="77"/>
                      <a:pt x="28" y="75"/>
                      <a:pt x="21" y="71"/>
                    </a:cubicBezTo>
                    <a:lnTo>
                      <a:pt x="21" y="71"/>
                    </a:lnTo>
                    <a:lnTo>
                      <a:pt x="20" y="70"/>
                    </a:lnTo>
                    <a:cubicBezTo>
                      <a:pt x="17" y="68"/>
                      <a:pt x="14" y="66"/>
                      <a:pt x="13" y="63"/>
                    </a:cubicBezTo>
                    <a:cubicBezTo>
                      <a:pt x="12" y="61"/>
                      <a:pt x="11" y="59"/>
                      <a:pt x="11" y="58"/>
                    </a:cubicBezTo>
                    <a:lnTo>
                      <a:pt x="11" y="58"/>
                    </a:lnTo>
                    <a:cubicBezTo>
                      <a:pt x="11" y="57"/>
                      <a:pt x="11" y="57"/>
                      <a:pt x="11" y="56"/>
                    </a:cubicBezTo>
                    <a:cubicBezTo>
                      <a:pt x="11" y="53"/>
                      <a:pt x="12" y="49"/>
                      <a:pt x="14" y="46"/>
                    </a:cubicBezTo>
                    <a:cubicBezTo>
                      <a:pt x="14" y="44"/>
                      <a:pt x="16" y="43"/>
                      <a:pt x="17" y="4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" name="Google Shape;924;p30">
                <a:extLst>
                  <a:ext uri="{FF2B5EF4-FFF2-40B4-BE49-F238E27FC236}">
                    <a16:creationId xmlns:a16="http://schemas.microsoft.com/office/drawing/2014/main" id="{E15B8D95-C0B6-CF58-7835-EEF79AFB6254}"/>
                  </a:ext>
                </a:extLst>
              </p:cNvPr>
              <p:cNvSpPr/>
              <p:nvPr/>
            </p:nvSpPr>
            <p:spPr>
              <a:xfrm>
                <a:off x="8143695" y="2892228"/>
                <a:ext cx="45000" cy="30960"/>
              </a:xfrm>
              <a:custGeom>
                <a:avLst/>
                <a:gdLst/>
                <a:ahLst/>
                <a:cxnLst/>
                <a:rect l="l" t="t" r="r" b="b"/>
                <a:pathLst>
                  <a:path w="125" h="86" extrusionOk="0">
                    <a:moveTo>
                      <a:pt x="92" y="0"/>
                    </a:moveTo>
                    <a:lnTo>
                      <a:pt x="84" y="4"/>
                    </a:lnTo>
                    <a:lnTo>
                      <a:pt x="109" y="19"/>
                    </a:lnTo>
                    <a:lnTo>
                      <a:pt x="0" y="81"/>
                    </a:lnTo>
                    <a:lnTo>
                      <a:pt x="8" y="85"/>
                    </a:lnTo>
                    <a:lnTo>
                      <a:pt x="124" y="18"/>
                    </a:lnTo>
                    <a:lnTo>
                      <a:pt x="9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0" name="Google Shape;925;p30">
                <a:extLst>
                  <a:ext uri="{FF2B5EF4-FFF2-40B4-BE49-F238E27FC236}">
                    <a16:creationId xmlns:a16="http://schemas.microsoft.com/office/drawing/2014/main" id="{52E92714-8352-AAA9-93CF-6D21AD87E8F9}"/>
                  </a:ext>
                </a:extLst>
              </p:cNvPr>
              <p:cNvSpPr/>
              <p:nvPr/>
            </p:nvSpPr>
            <p:spPr>
              <a:xfrm>
                <a:off x="8164575" y="2909508"/>
                <a:ext cx="52560" cy="30240"/>
              </a:xfrm>
              <a:custGeom>
                <a:avLst/>
                <a:gdLst/>
                <a:ahLst/>
                <a:cxnLst/>
                <a:rect l="l" t="t" r="r" b="b"/>
                <a:pathLst>
                  <a:path w="146" h="84" extrusionOk="0">
                    <a:moveTo>
                      <a:pt x="132" y="7"/>
                    </a:moveTo>
                    <a:lnTo>
                      <a:pt x="132" y="7"/>
                    </a:lnTo>
                    <a:cubicBezTo>
                      <a:pt x="123" y="3"/>
                      <a:pt x="114" y="0"/>
                      <a:pt x="104" y="0"/>
                    </a:cubicBezTo>
                    <a:lnTo>
                      <a:pt x="104" y="0"/>
                    </a:lnTo>
                    <a:cubicBezTo>
                      <a:pt x="102" y="0"/>
                      <a:pt x="100" y="0"/>
                      <a:pt x="99" y="0"/>
                    </a:cubicBezTo>
                    <a:cubicBezTo>
                      <a:pt x="89" y="0"/>
                      <a:pt x="79" y="1"/>
                      <a:pt x="70" y="4"/>
                    </a:cubicBezTo>
                    <a:lnTo>
                      <a:pt x="70" y="4"/>
                    </a:lnTo>
                    <a:cubicBezTo>
                      <a:pt x="57" y="7"/>
                      <a:pt x="45" y="12"/>
                      <a:pt x="34" y="18"/>
                    </a:cubicBezTo>
                    <a:lnTo>
                      <a:pt x="33" y="19"/>
                    </a:lnTo>
                    <a:lnTo>
                      <a:pt x="33" y="19"/>
                    </a:lnTo>
                    <a:cubicBezTo>
                      <a:pt x="32" y="19"/>
                      <a:pt x="31" y="19"/>
                      <a:pt x="30" y="20"/>
                    </a:cubicBezTo>
                    <a:cubicBezTo>
                      <a:pt x="20" y="24"/>
                      <a:pt x="14" y="32"/>
                      <a:pt x="7" y="40"/>
                    </a:cubicBezTo>
                    <a:lnTo>
                      <a:pt x="7" y="40"/>
                    </a:lnTo>
                    <a:cubicBezTo>
                      <a:pt x="6" y="41"/>
                      <a:pt x="4" y="43"/>
                      <a:pt x="3" y="45"/>
                    </a:cubicBezTo>
                    <a:cubicBezTo>
                      <a:pt x="1" y="48"/>
                      <a:pt x="0" y="51"/>
                      <a:pt x="0" y="55"/>
                    </a:cubicBezTo>
                    <a:cubicBezTo>
                      <a:pt x="0" y="58"/>
                      <a:pt x="1" y="63"/>
                      <a:pt x="3" y="66"/>
                    </a:cubicBezTo>
                    <a:cubicBezTo>
                      <a:pt x="5" y="69"/>
                      <a:pt x="7" y="72"/>
                      <a:pt x="11" y="74"/>
                    </a:cubicBezTo>
                    <a:cubicBezTo>
                      <a:pt x="12" y="74"/>
                      <a:pt x="13" y="75"/>
                      <a:pt x="14" y="75"/>
                    </a:cubicBezTo>
                    <a:lnTo>
                      <a:pt x="14" y="75"/>
                    </a:lnTo>
                    <a:cubicBezTo>
                      <a:pt x="22" y="80"/>
                      <a:pt x="32" y="83"/>
                      <a:pt x="41" y="83"/>
                    </a:cubicBezTo>
                    <a:lnTo>
                      <a:pt x="41" y="83"/>
                    </a:lnTo>
                    <a:cubicBezTo>
                      <a:pt x="43" y="83"/>
                      <a:pt x="45" y="83"/>
                      <a:pt x="47" y="83"/>
                    </a:cubicBezTo>
                    <a:cubicBezTo>
                      <a:pt x="57" y="83"/>
                      <a:pt x="67" y="82"/>
                      <a:pt x="76" y="79"/>
                    </a:cubicBezTo>
                    <a:lnTo>
                      <a:pt x="76" y="79"/>
                    </a:lnTo>
                    <a:cubicBezTo>
                      <a:pt x="88" y="76"/>
                      <a:pt x="100" y="71"/>
                      <a:pt x="111" y="65"/>
                    </a:cubicBezTo>
                    <a:cubicBezTo>
                      <a:pt x="111" y="64"/>
                      <a:pt x="112" y="64"/>
                      <a:pt x="112" y="64"/>
                    </a:cubicBezTo>
                    <a:lnTo>
                      <a:pt x="112" y="64"/>
                    </a:lnTo>
                    <a:cubicBezTo>
                      <a:pt x="113" y="64"/>
                      <a:pt x="114" y="63"/>
                      <a:pt x="115" y="62"/>
                    </a:cubicBezTo>
                    <a:cubicBezTo>
                      <a:pt x="124" y="57"/>
                      <a:pt x="132" y="51"/>
                      <a:pt x="138" y="43"/>
                    </a:cubicBezTo>
                    <a:lnTo>
                      <a:pt x="138" y="43"/>
                    </a:lnTo>
                    <a:cubicBezTo>
                      <a:pt x="140" y="42"/>
                      <a:pt x="141" y="40"/>
                      <a:pt x="142" y="39"/>
                    </a:cubicBezTo>
                    <a:cubicBezTo>
                      <a:pt x="144" y="35"/>
                      <a:pt x="145" y="31"/>
                      <a:pt x="145" y="26"/>
                    </a:cubicBezTo>
                    <a:cubicBezTo>
                      <a:pt x="145" y="25"/>
                      <a:pt x="145" y="24"/>
                      <a:pt x="145" y="23"/>
                    </a:cubicBezTo>
                    <a:lnTo>
                      <a:pt x="145" y="23"/>
                    </a:lnTo>
                    <a:cubicBezTo>
                      <a:pt x="144" y="21"/>
                      <a:pt x="143" y="19"/>
                      <a:pt x="142" y="17"/>
                    </a:cubicBezTo>
                    <a:cubicBezTo>
                      <a:pt x="139" y="14"/>
                      <a:pt x="137" y="10"/>
                      <a:pt x="133" y="8"/>
                    </a:cubicBezTo>
                    <a:cubicBezTo>
                      <a:pt x="133" y="8"/>
                      <a:pt x="132" y="8"/>
                      <a:pt x="132" y="7"/>
                    </a:cubicBezTo>
                    <a:moveTo>
                      <a:pt x="128" y="42"/>
                    </a:moveTo>
                    <a:lnTo>
                      <a:pt x="128" y="42"/>
                    </a:lnTo>
                    <a:cubicBezTo>
                      <a:pt x="122" y="48"/>
                      <a:pt x="115" y="54"/>
                      <a:pt x="108" y="58"/>
                    </a:cubicBezTo>
                    <a:cubicBezTo>
                      <a:pt x="107" y="59"/>
                      <a:pt x="106" y="59"/>
                      <a:pt x="105" y="60"/>
                    </a:cubicBezTo>
                    <a:lnTo>
                      <a:pt x="105" y="60"/>
                    </a:lnTo>
                    <a:cubicBezTo>
                      <a:pt x="104" y="60"/>
                      <a:pt x="104" y="60"/>
                      <a:pt x="104" y="61"/>
                    </a:cubicBezTo>
                    <a:cubicBezTo>
                      <a:pt x="94" y="66"/>
                      <a:pt x="84" y="70"/>
                      <a:pt x="73" y="73"/>
                    </a:cubicBezTo>
                    <a:lnTo>
                      <a:pt x="73" y="73"/>
                    </a:lnTo>
                    <a:cubicBezTo>
                      <a:pt x="65" y="76"/>
                      <a:pt x="56" y="77"/>
                      <a:pt x="47" y="77"/>
                    </a:cubicBezTo>
                    <a:cubicBezTo>
                      <a:pt x="46" y="77"/>
                      <a:pt x="45" y="77"/>
                      <a:pt x="44" y="77"/>
                    </a:cubicBezTo>
                    <a:lnTo>
                      <a:pt x="44" y="77"/>
                    </a:lnTo>
                    <a:cubicBezTo>
                      <a:pt x="36" y="77"/>
                      <a:pt x="29" y="75"/>
                      <a:pt x="22" y="71"/>
                    </a:cubicBezTo>
                    <a:lnTo>
                      <a:pt x="22" y="71"/>
                    </a:lnTo>
                    <a:cubicBezTo>
                      <a:pt x="21" y="71"/>
                      <a:pt x="21" y="70"/>
                      <a:pt x="20" y="70"/>
                    </a:cubicBezTo>
                    <a:cubicBezTo>
                      <a:pt x="17" y="68"/>
                      <a:pt x="15" y="66"/>
                      <a:pt x="13" y="63"/>
                    </a:cubicBezTo>
                    <a:cubicBezTo>
                      <a:pt x="12" y="62"/>
                      <a:pt x="11" y="60"/>
                      <a:pt x="11" y="58"/>
                    </a:cubicBezTo>
                    <a:lnTo>
                      <a:pt x="11" y="58"/>
                    </a:lnTo>
                    <a:cubicBezTo>
                      <a:pt x="11" y="57"/>
                      <a:pt x="11" y="57"/>
                      <a:pt x="11" y="57"/>
                    </a:cubicBezTo>
                    <a:cubicBezTo>
                      <a:pt x="11" y="53"/>
                      <a:pt x="12" y="49"/>
                      <a:pt x="14" y="46"/>
                    </a:cubicBezTo>
                    <a:cubicBezTo>
                      <a:pt x="15" y="44"/>
                      <a:pt x="16" y="43"/>
                      <a:pt x="17" y="41"/>
                    </a:cubicBezTo>
                    <a:lnTo>
                      <a:pt x="17" y="41"/>
                    </a:lnTo>
                    <a:cubicBezTo>
                      <a:pt x="23" y="35"/>
                      <a:pt x="30" y="28"/>
                      <a:pt x="38" y="25"/>
                    </a:cubicBezTo>
                    <a:cubicBezTo>
                      <a:pt x="39" y="24"/>
                      <a:pt x="40" y="24"/>
                      <a:pt x="41" y="23"/>
                    </a:cubicBezTo>
                    <a:lnTo>
                      <a:pt x="41" y="23"/>
                    </a:lnTo>
                    <a:lnTo>
                      <a:pt x="42" y="23"/>
                    </a:lnTo>
                    <a:cubicBezTo>
                      <a:pt x="51" y="17"/>
                      <a:pt x="62" y="13"/>
                      <a:pt x="72" y="10"/>
                    </a:cubicBezTo>
                    <a:lnTo>
                      <a:pt x="72" y="10"/>
                    </a:lnTo>
                    <a:cubicBezTo>
                      <a:pt x="80" y="7"/>
                      <a:pt x="89" y="6"/>
                      <a:pt x="98" y="6"/>
                    </a:cubicBezTo>
                    <a:cubicBezTo>
                      <a:pt x="99" y="6"/>
                      <a:pt x="100" y="6"/>
                      <a:pt x="101" y="6"/>
                    </a:cubicBezTo>
                    <a:lnTo>
                      <a:pt x="101" y="6"/>
                    </a:lnTo>
                    <a:cubicBezTo>
                      <a:pt x="109" y="6"/>
                      <a:pt x="117" y="8"/>
                      <a:pt x="124" y="12"/>
                    </a:cubicBezTo>
                    <a:lnTo>
                      <a:pt x="124" y="12"/>
                    </a:lnTo>
                    <a:lnTo>
                      <a:pt x="125" y="13"/>
                    </a:lnTo>
                    <a:cubicBezTo>
                      <a:pt x="128" y="15"/>
                      <a:pt x="131" y="17"/>
                      <a:pt x="132" y="20"/>
                    </a:cubicBezTo>
                    <a:cubicBezTo>
                      <a:pt x="133" y="22"/>
                      <a:pt x="134" y="24"/>
                      <a:pt x="135" y="25"/>
                    </a:cubicBezTo>
                    <a:lnTo>
                      <a:pt x="135" y="25"/>
                    </a:lnTo>
                    <a:cubicBezTo>
                      <a:pt x="135" y="26"/>
                      <a:pt x="135" y="26"/>
                      <a:pt x="135" y="26"/>
                    </a:cubicBezTo>
                    <a:cubicBezTo>
                      <a:pt x="135" y="30"/>
                      <a:pt x="134" y="34"/>
                      <a:pt x="132" y="37"/>
                    </a:cubicBezTo>
                    <a:cubicBezTo>
                      <a:pt x="131" y="39"/>
                      <a:pt x="130" y="40"/>
                      <a:pt x="128" y="4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" name="Google Shape;926;p30">
                <a:extLst>
                  <a:ext uri="{FF2B5EF4-FFF2-40B4-BE49-F238E27FC236}">
                    <a16:creationId xmlns:a16="http://schemas.microsoft.com/office/drawing/2014/main" id="{3692B45E-6198-5132-D7C9-087D32346B57}"/>
                  </a:ext>
                </a:extLst>
              </p:cNvPr>
              <p:cNvSpPr/>
              <p:nvPr/>
            </p:nvSpPr>
            <p:spPr>
              <a:xfrm>
                <a:off x="7488855" y="2601708"/>
                <a:ext cx="52200" cy="30600"/>
              </a:xfrm>
              <a:custGeom>
                <a:avLst/>
                <a:gdLst/>
                <a:ahLst/>
                <a:cxnLst/>
                <a:rect l="l" t="t" r="r" b="b"/>
                <a:pathLst>
                  <a:path w="145" h="85" extrusionOk="0">
                    <a:moveTo>
                      <a:pt x="13" y="76"/>
                    </a:moveTo>
                    <a:lnTo>
                      <a:pt x="13" y="76"/>
                    </a:lnTo>
                    <a:cubicBezTo>
                      <a:pt x="22" y="81"/>
                      <a:pt x="31" y="84"/>
                      <a:pt x="41" y="84"/>
                    </a:cubicBezTo>
                    <a:lnTo>
                      <a:pt x="41" y="84"/>
                    </a:lnTo>
                    <a:cubicBezTo>
                      <a:pt x="43" y="84"/>
                      <a:pt x="45" y="84"/>
                      <a:pt x="47" y="84"/>
                    </a:cubicBezTo>
                    <a:cubicBezTo>
                      <a:pt x="56" y="84"/>
                      <a:pt x="66" y="83"/>
                      <a:pt x="75" y="80"/>
                    </a:cubicBezTo>
                    <a:lnTo>
                      <a:pt x="75" y="80"/>
                    </a:lnTo>
                    <a:cubicBezTo>
                      <a:pt x="88" y="77"/>
                      <a:pt x="99" y="72"/>
                      <a:pt x="110" y="66"/>
                    </a:cubicBezTo>
                    <a:cubicBezTo>
                      <a:pt x="111" y="65"/>
                      <a:pt x="111" y="65"/>
                      <a:pt x="111" y="65"/>
                    </a:cubicBezTo>
                    <a:lnTo>
                      <a:pt x="111" y="65"/>
                    </a:lnTo>
                    <a:cubicBezTo>
                      <a:pt x="112" y="64"/>
                      <a:pt x="114" y="64"/>
                      <a:pt x="115" y="63"/>
                    </a:cubicBezTo>
                    <a:cubicBezTo>
                      <a:pt x="123" y="58"/>
                      <a:pt x="131" y="52"/>
                      <a:pt x="138" y="44"/>
                    </a:cubicBezTo>
                    <a:lnTo>
                      <a:pt x="138" y="44"/>
                    </a:lnTo>
                    <a:cubicBezTo>
                      <a:pt x="139" y="43"/>
                      <a:pt x="140" y="41"/>
                      <a:pt x="141" y="40"/>
                    </a:cubicBezTo>
                    <a:cubicBezTo>
                      <a:pt x="143" y="36"/>
                      <a:pt x="144" y="32"/>
                      <a:pt x="144" y="27"/>
                    </a:cubicBezTo>
                    <a:cubicBezTo>
                      <a:pt x="144" y="26"/>
                      <a:pt x="144" y="25"/>
                      <a:pt x="144" y="24"/>
                    </a:cubicBezTo>
                    <a:lnTo>
                      <a:pt x="144" y="24"/>
                    </a:lnTo>
                    <a:cubicBezTo>
                      <a:pt x="144" y="22"/>
                      <a:pt x="143" y="20"/>
                      <a:pt x="142" y="18"/>
                    </a:cubicBezTo>
                    <a:cubicBezTo>
                      <a:pt x="140" y="15"/>
                      <a:pt x="137" y="10"/>
                      <a:pt x="133" y="9"/>
                    </a:cubicBezTo>
                    <a:cubicBezTo>
                      <a:pt x="132" y="8"/>
                      <a:pt x="132" y="9"/>
                      <a:pt x="131" y="8"/>
                    </a:cubicBezTo>
                    <a:lnTo>
                      <a:pt x="131" y="8"/>
                    </a:lnTo>
                    <a:cubicBezTo>
                      <a:pt x="122" y="4"/>
                      <a:pt x="113" y="1"/>
                      <a:pt x="103" y="1"/>
                    </a:cubicBezTo>
                    <a:lnTo>
                      <a:pt x="103" y="1"/>
                    </a:lnTo>
                    <a:cubicBezTo>
                      <a:pt x="101" y="1"/>
                      <a:pt x="100" y="0"/>
                      <a:pt x="98" y="0"/>
                    </a:cubicBezTo>
                    <a:cubicBezTo>
                      <a:pt x="88" y="0"/>
                      <a:pt x="78" y="2"/>
                      <a:pt x="69" y="4"/>
                    </a:cubicBezTo>
                    <a:lnTo>
                      <a:pt x="69" y="4"/>
                    </a:lnTo>
                    <a:cubicBezTo>
                      <a:pt x="57" y="8"/>
                      <a:pt x="45" y="13"/>
                      <a:pt x="34" y="19"/>
                    </a:cubicBezTo>
                    <a:cubicBezTo>
                      <a:pt x="33" y="19"/>
                      <a:pt x="33" y="19"/>
                      <a:pt x="33" y="20"/>
                    </a:cubicBezTo>
                    <a:lnTo>
                      <a:pt x="33" y="20"/>
                    </a:lnTo>
                    <a:cubicBezTo>
                      <a:pt x="32" y="20"/>
                      <a:pt x="31" y="21"/>
                      <a:pt x="30" y="21"/>
                    </a:cubicBezTo>
                    <a:cubicBezTo>
                      <a:pt x="21" y="26"/>
                      <a:pt x="13" y="33"/>
                      <a:pt x="7" y="40"/>
                    </a:cubicBezTo>
                    <a:lnTo>
                      <a:pt x="7" y="40"/>
                    </a:lnTo>
                    <a:cubicBezTo>
                      <a:pt x="5" y="42"/>
                      <a:pt x="4" y="43"/>
                      <a:pt x="3" y="45"/>
                    </a:cubicBezTo>
                    <a:cubicBezTo>
                      <a:pt x="1" y="48"/>
                      <a:pt x="0" y="52"/>
                      <a:pt x="0" y="56"/>
                    </a:cubicBezTo>
                    <a:cubicBezTo>
                      <a:pt x="0" y="60"/>
                      <a:pt x="1" y="63"/>
                      <a:pt x="3" y="67"/>
                    </a:cubicBezTo>
                    <a:cubicBezTo>
                      <a:pt x="5" y="70"/>
                      <a:pt x="7" y="73"/>
                      <a:pt x="11" y="75"/>
                    </a:cubicBezTo>
                    <a:cubicBezTo>
                      <a:pt x="11" y="75"/>
                      <a:pt x="12" y="76"/>
                      <a:pt x="13" y="76"/>
                    </a:cubicBezTo>
                    <a:moveTo>
                      <a:pt x="17" y="42"/>
                    </a:moveTo>
                    <a:lnTo>
                      <a:pt x="17" y="42"/>
                    </a:lnTo>
                    <a:cubicBezTo>
                      <a:pt x="23" y="35"/>
                      <a:pt x="29" y="29"/>
                      <a:pt x="37" y="25"/>
                    </a:cubicBezTo>
                    <a:cubicBezTo>
                      <a:pt x="38" y="24"/>
                      <a:pt x="39" y="24"/>
                      <a:pt x="40" y="24"/>
                    </a:cubicBezTo>
                    <a:lnTo>
                      <a:pt x="40" y="24"/>
                    </a:lnTo>
                    <a:lnTo>
                      <a:pt x="41" y="23"/>
                    </a:lnTo>
                    <a:cubicBezTo>
                      <a:pt x="50" y="18"/>
                      <a:pt x="61" y="13"/>
                      <a:pt x="71" y="10"/>
                    </a:cubicBezTo>
                    <a:lnTo>
                      <a:pt x="71" y="10"/>
                    </a:lnTo>
                    <a:cubicBezTo>
                      <a:pt x="80" y="8"/>
                      <a:pt x="88" y="7"/>
                      <a:pt x="97" y="7"/>
                    </a:cubicBezTo>
                    <a:cubicBezTo>
                      <a:pt x="98" y="7"/>
                      <a:pt x="99" y="7"/>
                      <a:pt x="100" y="7"/>
                    </a:cubicBezTo>
                    <a:lnTo>
                      <a:pt x="100" y="7"/>
                    </a:lnTo>
                    <a:cubicBezTo>
                      <a:pt x="108" y="7"/>
                      <a:pt x="116" y="9"/>
                      <a:pt x="123" y="13"/>
                    </a:cubicBezTo>
                    <a:lnTo>
                      <a:pt x="123" y="13"/>
                    </a:lnTo>
                    <a:cubicBezTo>
                      <a:pt x="124" y="13"/>
                      <a:pt x="124" y="13"/>
                      <a:pt x="125" y="13"/>
                    </a:cubicBezTo>
                    <a:cubicBezTo>
                      <a:pt x="128" y="15"/>
                      <a:pt x="130" y="18"/>
                      <a:pt x="132" y="20"/>
                    </a:cubicBezTo>
                    <a:cubicBezTo>
                      <a:pt x="133" y="22"/>
                      <a:pt x="133" y="24"/>
                      <a:pt x="134" y="26"/>
                    </a:cubicBezTo>
                    <a:lnTo>
                      <a:pt x="134" y="26"/>
                    </a:lnTo>
                    <a:lnTo>
                      <a:pt x="134" y="27"/>
                    </a:lnTo>
                    <a:cubicBezTo>
                      <a:pt x="134" y="31"/>
                      <a:pt x="133" y="35"/>
                      <a:pt x="131" y="38"/>
                    </a:cubicBezTo>
                    <a:cubicBezTo>
                      <a:pt x="130" y="40"/>
                      <a:pt x="129" y="41"/>
                      <a:pt x="128" y="42"/>
                    </a:cubicBezTo>
                    <a:lnTo>
                      <a:pt x="128" y="42"/>
                    </a:lnTo>
                    <a:cubicBezTo>
                      <a:pt x="121" y="49"/>
                      <a:pt x="114" y="55"/>
                      <a:pt x="107" y="59"/>
                    </a:cubicBezTo>
                    <a:cubicBezTo>
                      <a:pt x="106" y="60"/>
                      <a:pt x="105" y="60"/>
                      <a:pt x="104" y="61"/>
                    </a:cubicBezTo>
                    <a:lnTo>
                      <a:pt x="104" y="61"/>
                    </a:lnTo>
                    <a:lnTo>
                      <a:pt x="104" y="61"/>
                    </a:lnTo>
                    <a:cubicBezTo>
                      <a:pt x="94" y="67"/>
                      <a:pt x="83" y="71"/>
                      <a:pt x="73" y="74"/>
                    </a:cubicBezTo>
                    <a:lnTo>
                      <a:pt x="73" y="74"/>
                    </a:lnTo>
                    <a:cubicBezTo>
                      <a:pt x="64" y="77"/>
                      <a:pt x="56" y="78"/>
                      <a:pt x="47" y="78"/>
                    </a:cubicBezTo>
                    <a:cubicBezTo>
                      <a:pt x="46" y="78"/>
                      <a:pt x="45" y="78"/>
                      <a:pt x="44" y="78"/>
                    </a:cubicBezTo>
                    <a:lnTo>
                      <a:pt x="44" y="78"/>
                    </a:lnTo>
                    <a:cubicBezTo>
                      <a:pt x="36" y="78"/>
                      <a:pt x="28" y="76"/>
                      <a:pt x="21" y="72"/>
                    </a:cubicBezTo>
                    <a:lnTo>
                      <a:pt x="21" y="72"/>
                    </a:lnTo>
                    <a:cubicBezTo>
                      <a:pt x="20" y="72"/>
                      <a:pt x="20" y="71"/>
                      <a:pt x="19" y="71"/>
                    </a:cubicBezTo>
                    <a:cubicBezTo>
                      <a:pt x="16" y="69"/>
                      <a:pt x="14" y="67"/>
                      <a:pt x="12" y="64"/>
                    </a:cubicBezTo>
                    <a:cubicBezTo>
                      <a:pt x="11" y="62"/>
                      <a:pt x="11" y="61"/>
                      <a:pt x="10" y="59"/>
                    </a:cubicBezTo>
                    <a:lnTo>
                      <a:pt x="10" y="59"/>
                    </a:lnTo>
                    <a:cubicBezTo>
                      <a:pt x="10" y="58"/>
                      <a:pt x="10" y="58"/>
                      <a:pt x="10" y="57"/>
                    </a:cubicBezTo>
                    <a:cubicBezTo>
                      <a:pt x="10" y="53"/>
                      <a:pt x="11" y="50"/>
                      <a:pt x="13" y="47"/>
                    </a:cubicBezTo>
                    <a:cubicBezTo>
                      <a:pt x="14" y="45"/>
                      <a:pt x="15" y="43"/>
                      <a:pt x="17" y="4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" name="Google Shape;927;p30">
                <a:extLst>
                  <a:ext uri="{FF2B5EF4-FFF2-40B4-BE49-F238E27FC236}">
                    <a16:creationId xmlns:a16="http://schemas.microsoft.com/office/drawing/2014/main" id="{FB60E183-9B93-288B-C082-E3181E817890}"/>
                  </a:ext>
                </a:extLst>
              </p:cNvPr>
              <p:cNvSpPr/>
              <p:nvPr/>
            </p:nvSpPr>
            <p:spPr>
              <a:xfrm>
                <a:off x="7520175" y="2615028"/>
                <a:ext cx="44640" cy="30960"/>
              </a:xfrm>
              <a:custGeom>
                <a:avLst/>
                <a:gdLst/>
                <a:ahLst/>
                <a:cxnLst/>
                <a:rect l="l" t="t" r="r" b="b"/>
                <a:pathLst>
                  <a:path w="124" h="86" extrusionOk="0">
                    <a:moveTo>
                      <a:pt x="0" y="81"/>
                    </a:moveTo>
                    <a:lnTo>
                      <a:pt x="7" y="85"/>
                    </a:lnTo>
                    <a:lnTo>
                      <a:pt x="123" y="18"/>
                    </a:lnTo>
                    <a:lnTo>
                      <a:pt x="92" y="0"/>
                    </a:lnTo>
                    <a:lnTo>
                      <a:pt x="84" y="4"/>
                    </a:lnTo>
                    <a:lnTo>
                      <a:pt x="109" y="18"/>
                    </a:lnTo>
                    <a:lnTo>
                      <a:pt x="0" y="8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3" name="Google Shape;928;p30">
                <a:extLst>
                  <a:ext uri="{FF2B5EF4-FFF2-40B4-BE49-F238E27FC236}">
                    <a16:creationId xmlns:a16="http://schemas.microsoft.com/office/drawing/2014/main" id="{F6B3357F-B760-80C3-0FE9-9DFFDAEC2BDA}"/>
                  </a:ext>
                </a:extLst>
              </p:cNvPr>
              <p:cNvSpPr/>
              <p:nvPr/>
            </p:nvSpPr>
            <p:spPr>
              <a:xfrm>
                <a:off x="7538535" y="2625467"/>
                <a:ext cx="44640" cy="31320"/>
              </a:xfrm>
              <a:custGeom>
                <a:avLst/>
                <a:gdLst/>
                <a:ahLst/>
                <a:cxnLst/>
                <a:rect l="l" t="t" r="r" b="b"/>
                <a:pathLst>
                  <a:path w="124" h="87" extrusionOk="0">
                    <a:moveTo>
                      <a:pt x="7" y="86"/>
                    </a:moveTo>
                    <a:lnTo>
                      <a:pt x="123" y="18"/>
                    </a:lnTo>
                    <a:lnTo>
                      <a:pt x="91" y="0"/>
                    </a:lnTo>
                    <a:lnTo>
                      <a:pt x="84" y="4"/>
                    </a:lnTo>
                    <a:lnTo>
                      <a:pt x="108" y="19"/>
                    </a:lnTo>
                    <a:lnTo>
                      <a:pt x="0" y="81"/>
                    </a:lnTo>
                    <a:lnTo>
                      <a:pt x="7" y="86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4" name="Google Shape;929;p30">
                <a:extLst>
                  <a:ext uri="{FF2B5EF4-FFF2-40B4-BE49-F238E27FC236}">
                    <a16:creationId xmlns:a16="http://schemas.microsoft.com/office/drawing/2014/main" id="{0F33F2DA-80F4-AAC9-7DE7-BB1926D4F4AF}"/>
                  </a:ext>
                </a:extLst>
              </p:cNvPr>
              <p:cNvSpPr/>
              <p:nvPr/>
            </p:nvSpPr>
            <p:spPr>
              <a:xfrm>
                <a:off x="7559415" y="2642748"/>
                <a:ext cx="52200" cy="30240"/>
              </a:xfrm>
              <a:custGeom>
                <a:avLst/>
                <a:gdLst/>
                <a:ahLst/>
                <a:cxnLst/>
                <a:rect l="l" t="t" r="r" b="b"/>
                <a:pathLst>
                  <a:path w="145" h="84" extrusionOk="0">
                    <a:moveTo>
                      <a:pt x="131" y="7"/>
                    </a:moveTo>
                    <a:lnTo>
                      <a:pt x="131" y="7"/>
                    </a:lnTo>
                    <a:cubicBezTo>
                      <a:pt x="122" y="3"/>
                      <a:pt x="113" y="0"/>
                      <a:pt x="103" y="0"/>
                    </a:cubicBezTo>
                    <a:lnTo>
                      <a:pt x="103" y="0"/>
                    </a:lnTo>
                    <a:cubicBezTo>
                      <a:pt x="101" y="0"/>
                      <a:pt x="100" y="0"/>
                      <a:pt x="98" y="0"/>
                    </a:cubicBezTo>
                    <a:cubicBezTo>
                      <a:pt x="88" y="0"/>
                      <a:pt x="78" y="1"/>
                      <a:pt x="69" y="4"/>
                    </a:cubicBezTo>
                    <a:lnTo>
                      <a:pt x="69" y="4"/>
                    </a:lnTo>
                    <a:cubicBezTo>
                      <a:pt x="56" y="7"/>
                      <a:pt x="45" y="12"/>
                      <a:pt x="33" y="18"/>
                    </a:cubicBezTo>
                    <a:lnTo>
                      <a:pt x="33" y="19"/>
                    </a:lnTo>
                    <a:lnTo>
                      <a:pt x="33" y="19"/>
                    </a:lnTo>
                    <a:cubicBezTo>
                      <a:pt x="32" y="19"/>
                      <a:pt x="31" y="19"/>
                      <a:pt x="30" y="20"/>
                    </a:cubicBezTo>
                    <a:cubicBezTo>
                      <a:pt x="21" y="24"/>
                      <a:pt x="13" y="32"/>
                      <a:pt x="6" y="40"/>
                    </a:cubicBezTo>
                    <a:lnTo>
                      <a:pt x="6" y="40"/>
                    </a:lnTo>
                    <a:cubicBezTo>
                      <a:pt x="5" y="41"/>
                      <a:pt x="4" y="42"/>
                      <a:pt x="3" y="44"/>
                    </a:cubicBezTo>
                    <a:cubicBezTo>
                      <a:pt x="1" y="48"/>
                      <a:pt x="0" y="52"/>
                      <a:pt x="0" y="57"/>
                    </a:cubicBezTo>
                    <a:cubicBezTo>
                      <a:pt x="0" y="58"/>
                      <a:pt x="0" y="58"/>
                      <a:pt x="0" y="59"/>
                    </a:cubicBezTo>
                    <a:lnTo>
                      <a:pt x="0" y="59"/>
                    </a:lnTo>
                    <a:cubicBezTo>
                      <a:pt x="0" y="61"/>
                      <a:pt x="1" y="63"/>
                      <a:pt x="2" y="65"/>
                    </a:cubicBezTo>
                    <a:cubicBezTo>
                      <a:pt x="4" y="69"/>
                      <a:pt x="7" y="72"/>
                      <a:pt x="11" y="74"/>
                    </a:cubicBezTo>
                    <a:cubicBezTo>
                      <a:pt x="12" y="74"/>
                      <a:pt x="12" y="75"/>
                      <a:pt x="13" y="75"/>
                    </a:cubicBezTo>
                    <a:lnTo>
                      <a:pt x="13" y="75"/>
                    </a:lnTo>
                    <a:cubicBezTo>
                      <a:pt x="22" y="80"/>
                      <a:pt x="31" y="83"/>
                      <a:pt x="41" y="83"/>
                    </a:cubicBezTo>
                    <a:lnTo>
                      <a:pt x="41" y="83"/>
                    </a:lnTo>
                    <a:cubicBezTo>
                      <a:pt x="43" y="83"/>
                      <a:pt x="45" y="83"/>
                      <a:pt x="47" y="83"/>
                    </a:cubicBezTo>
                    <a:cubicBezTo>
                      <a:pt x="56" y="83"/>
                      <a:pt x="66" y="82"/>
                      <a:pt x="75" y="79"/>
                    </a:cubicBezTo>
                    <a:lnTo>
                      <a:pt x="75" y="79"/>
                    </a:lnTo>
                    <a:cubicBezTo>
                      <a:pt x="88" y="76"/>
                      <a:pt x="98" y="70"/>
                      <a:pt x="110" y="64"/>
                    </a:cubicBezTo>
                    <a:cubicBezTo>
                      <a:pt x="111" y="63"/>
                      <a:pt x="111" y="64"/>
                      <a:pt x="111" y="64"/>
                    </a:cubicBezTo>
                    <a:lnTo>
                      <a:pt x="111" y="64"/>
                    </a:lnTo>
                    <a:cubicBezTo>
                      <a:pt x="112" y="63"/>
                      <a:pt x="113" y="63"/>
                      <a:pt x="114" y="62"/>
                    </a:cubicBezTo>
                    <a:cubicBezTo>
                      <a:pt x="123" y="57"/>
                      <a:pt x="131" y="51"/>
                      <a:pt x="138" y="43"/>
                    </a:cubicBezTo>
                    <a:lnTo>
                      <a:pt x="138" y="43"/>
                    </a:lnTo>
                    <a:cubicBezTo>
                      <a:pt x="139" y="42"/>
                      <a:pt x="140" y="40"/>
                      <a:pt x="141" y="38"/>
                    </a:cubicBezTo>
                    <a:cubicBezTo>
                      <a:pt x="143" y="35"/>
                      <a:pt x="144" y="30"/>
                      <a:pt x="144" y="26"/>
                    </a:cubicBezTo>
                    <a:cubicBezTo>
                      <a:pt x="144" y="25"/>
                      <a:pt x="144" y="24"/>
                      <a:pt x="144" y="23"/>
                    </a:cubicBezTo>
                    <a:lnTo>
                      <a:pt x="144" y="23"/>
                    </a:lnTo>
                    <a:cubicBezTo>
                      <a:pt x="144" y="21"/>
                      <a:pt x="143" y="19"/>
                      <a:pt x="142" y="17"/>
                    </a:cubicBezTo>
                    <a:cubicBezTo>
                      <a:pt x="140" y="14"/>
                      <a:pt x="137" y="10"/>
                      <a:pt x="133" y="8"/>
                    </a:cubicBezTo>
                    <a:cubicBezTo>
                      <a:pt x="132" y="7"/>
                      <a:pt x="132" y="8"/>
                      <a:pt x="131" y="7"/>
                    </a:cubicBezTo>
                    <a:moveTo>
                      <a:pt x="127" y="42"/>
                    </a:moveTo>
                    <a:lnTo>
                      <a:pt x="127" y="42"/>
                    </a:lnTo>
                    <a:cubicBezTo>
                      <a:pt x="121" y="48"/>
                      <a:pt x="114" y="54"/>
                      <a:pt x="107" y="58"/>
                    </a:cubicBezTo>
                    <a:cubicBezTo>
                      <a:pt x="106" y="59"/>
                      <a:pt x="105" y="59"/>
                      <a:pt x="104" y="60"/>
                    </a:cubicBezTo>
                    <a:lnTo>
                      <a:pt x="104" y="60"/>
                    </a:lnTo>
                    <a:cubicBezTo>
                      <a:pt x="104" y="60"/>
                      <a:pt x="103" y="60"/>
                      <a:pt x="103" y="61"/>
                    </a:cubicBezTo>
                    <a:cubicBezTo>
                      <a:pt x="93" y="66"/>
                      <a:pt x="83" y="70"/>
                      <a:pt x="73" y="73"/>
                    </a:cubicBezTo>
                    <a:lnTo>
                      <a:pt x="73" y="73"/>
                    </a:lnTo>
                    <a:cubicBezTo>
                      <a:pt x="64" y="76"/>
                      <a:pt x="55" y="77"/>
                      <a:pt x="47" y="77"/>
                    </a:cubicBezTo>
                    <a:cubicBezTo>
                      <a:pt x="46" y="77"/>
                      <a:pt x="45" y="77"/>
                      <a:pt x="44" y="77"/>
                    </a:cubicBezTo>
                    <a:lnTo>
                      <a:pt x="44" y="77"/>
                    </a:lnTo>
                    <a:cubicBezTo>
                      <a:pt x="36" y="77"/>
                      <a:pt x="28" y="75"/>
                      <a:pt x="21" y="71"/>
                    </a:cubicBezTo>
                    <a:lnTo>
                      <a:pt x="21" y="71"/>
                    </a:lnTo>
                    <a:cubicBezTo>
                      <a:pt x="20" y="71"/>
                      <a:pt x="20" y="70"/>
                      <a:pt x="19" y="70"/>
                    </a:cubicBezTo>
                    <a:cubicBezTo>
                      <a:pt x="16" y="68"/>
                      <a:pt x="14" y="66"/>
                      <a:pt x="12" y="63"/>
                    </a:cubicBezTo>
                    <a:cubicBezTo>
                      <a:pt x="11" y="62"/>
                      <a:pt x="11" y="60"/>
                      <a:pt x="10" y="58"/>
                    </a:cubicBezTo>
                    <a:lnTo>
                      <a:pt x="10" y="58"/>
                    </a:lnTo>
                    <a:lnTo>
                      <a:pt x="10" y="57"/>
                    </a:lnTo>
                    <a:cubicBezTo>
                      <a:pt x="10" y="53"/>
                      <a:pt x="11" y="49"/>
                      <a:pt x="13" y="46"/>
                    </a:cubicBezTo>
                    <a:cubicBezTo>
                      <a:pt x="14" y="44"/>
                      <a:pt x="15" y="43"/>
                      <a:pt x="16" y="41"/>
                    </a:cubicBezTo>
                    <a:lnTo>
                      <a:pt x="16" y="41"/>
                    </a:lnTo>
                    <a:cubicBezTo>
                      <a:pt x="22" y="35"/>
                      <a:pt x="29" y="28"/>
                      <a:pt x="37" y="25"/>
                    </a:cubicBezTo>
                    <a:cubicBezTo>
                      <a:pt x="38" y="24"/>
                      <a:pt x="39" y="24"/>
                      <a:pt x="40" y="23"/>
                    </a:cubicBezTo>
                    <a:lnTo>
                      <a:pt x="40" y="23"/>
                    </a:lnTo>
                    <a:lnTo>
                      <a:pt x="41" y="23"/>
                    </a:lnTo>
                    <a:cubicBezTo>
                      <a:pt x="51" y="17"/>
                      <a:pt x="61" y="13"/>
                      <a:pt x="71" y="10"/>
                    </a:cubicBezTo>
                    <a:lnTo>
                      <a:pt x="71" y="10"/>
                    </a:lnTo>
                    <a:cubicBezTo>
                      <a:pt x="80" y="7"/>
                      <a:pt x="88" y="6"/>
                      <a:pt x="97" y="6"/>
                    </a:cubicBezTo>
                    <a:cubicBezTo>
                      <a:pt x="98" y="6"/>
                      <a:pt x="99" y="6"/>
                      <a:pt x="100" y="6"/>
                    </a:cubicBezTo>
                    <a:lnTo>
                      <a:pt x="100" y="6"/>
                    </a:lnTo>
                    <a:cubicBezTo>
                      <a:pt x="108" y="6"/>
                      <a:pt x="116" y="8"/>
                      <a:pt x="123" y="12"/>
                    </a:cubicBezTo>
                    <a:lnTo>
                      <a:pt x="123" y="12"/>
                    </a:lnTo>
                    <a:cubicBezTo>
                      <a:pt x="124" y="13"/>
                      <a:pt x="124" y="12"/>
                      <a:pt x="125" y="13"/>
                    </a:cubicBezTo>
                    <a:cubicBezTo>
                      <a:pt x="128" y="14"/>
                      <a:pt x="130" y="17"/>
                      <a:pt x="132" y="20"/>
                    </a:cubicBezTo>
                    <a:cubicBezTo>
                      <a:pt x="133" y="22"/>
                      <a:pt x="133" y="24"/>
                      <a:pt x="134" y="25"/>
                    </a:cubicBezTo>
                    <a:lnTo>
                      <a:pt x="134" y="25"/>
                    </a:lnTo>
                    <a:cubicBezTo>
                      <a:pt x="134" y="26"/>
                      <a:pt x="134" y="26"/>
                      <a:pt x="134" y="27"/>
                    </a:cubicBezTo>
                    <a:cubicBezTo>
                      <a:pt x="134" y="30"/>
                      <a:pt x="133" y="34"/>
                      <a:pt x="131" y="37"/>
                    </a:cubicBezTo>
                    <a:cubicBezTo>
                      <a:pt x="130" y="39"/>
                      <a:pt x="129" y="40"/>
                      <a:pt x="127" y="4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" name="Google Shape;930;p30">
                <a:extLst>
                  <a:ext uri="{FF2B5EF4-FFF2-40B4-BE49-F238E27FC236}">
                    <a16:creationId xmlns:a16="http://schemas.microsoft.com/office/drawing/2014/main" id="{E743E62F-3860-F4AB-4A0E-022388BCBED5}"/>
                  </a:ext>
                </a:extLst>
              </p:cNvPr>
              <p:cNvSpPr/>
              <p:nvPr/>
            </p:nvSpPr>
            <p:spPr>
              <a:xfrm>
                <a:off x="7590735" y="2655708"/>
                <a:ext cx="44640" cy="30960"/>
              </a:xfrm>
              <a:custGeom>
                <a:avLst/>
                <a:gdLst/>
                <a:ahLst/>
                <a:cxnLst/>
                <a:rect l="l" t="t" r="r" b="b"/>
                <a:pathLst>
                  <a:path w="124" h="86" extrusionOk="0">
                    <a:moveTo>
                      <a:pt x="7" y="85"/>
                    </a:moveTo>
                    <a:lnTo>
                      <a:pt x="123" y="18"/>
                    </a:lnTo>
                    <a:lnTo>
                      <a:pt x="91" y="0"/>
                    </a:lnTo>
                    <a:lnTo>
                      <a:pt x="84" y="4"/>
                    </a:lnTo>
                    <a:lnTo>
                      <a:pt x="108" y="18"/>
                    </a:lnTo>
                    <a:lnTo>
                      <a:pt x="0" y="81"/>
                    </a:lnTo>
                    <a:lnTo>
                      <a:pt x="7" y="85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6" name="Google Shape;931;p30">
                <a:extLst>
                  <a:ext uri="{FF2B5EF4-FFF2-40B4-BE49-F238E27FC236}">
                    <a16:creationId xmlns:a16="http://schemas.microsoft.com/office/drawing/2014/main" id="{BEB30CB1-7A36-A288-E49A-88EFA9097C2F}"/>
                  </a:ext>
                </a:extLst>
              </p:cNvPr>
              <p:cNvSpPr/>
              <p:nvPr/>
            </p:nvSpPr>
            <p:spPr>
              <a:xfrm>
                <a:off x="7609095" y="2666148"/>
                <a:ext cx="44640" cy="31320"/>
              </a:xfrm>
              <a:custGeom>
                <a:avLst/>
                <a:gdLst/>
                <a:ahLst/>
                <a:cxnLst/>
                <a:rect l="l" t="t" r="r" b="b"/>
                <a:pathLst>
                  <a:path w="124" h="87" extrusionOk="0">
                    <a:moveTo>
                      <a:pt x="7" y="86"/>
                    </a:moveTo>
                    <a:lnTo>
                      <a:pt x="123" y="19"/>
                    </a:lnTo>
                    <a:lnTo>
                      <a:pt x="91" y="0"/>
                    </a:lnTo>
                    <a:lnTo>
                      <a:pt x="84" y="5"/>
                    </a:lnTo>
                    <a:lnTo>
                      <a:pt x="108" y="19"/>
                    </a:lnTo>
                    <a:lnTo>
                      <a:pt x="0" y="81"/>
                    </a:lnTo>
                    <a:lnTo>
                      <a:pt x="7" y="86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7" name="Google Shape;932;p30">
                <a:extLst>
                  <a:ext uri="{FF2B5EF4-FFF2-40B4-BE49-F238E27FC236}">
                    <a16:creationId xmlns:a16="http://schemas.microsoft.com/office/drawing/2014/main" id="{4DA1244F-2B36-FD91-6DF5-6745F7446331}"/>
                  </a:ext>
                </a:extLst>
              </p:cNvPr>
              <p:cNvSpPr/>
              <p:nvPr/>
            </p:nvSpPr>
            <p:spPr>
              <a:xfrm>
                <a:off x="7627095" y="2676588"/>
                <a:ext cx="45000" cy="31320"/>
              </a:xfrm>
              <a:custGeom>
                <a:avLst/>
                <a:gdLst/>
                <a:ahLst/>
                <a:cxnLst/>
                <a:rect l="l" t="t" r="r" b="b"/>
                <a:pathLst>
                  <a:path w="125" h="87" extrusionOk="0">
                    <a:moveTo>
                      <a:pt x="8" y="86"/>
                    </a:moveTo>
                    <a:lnTo>
                      <a:pt x="124" y="19"/>
                    </a:lnTo>
                    <a:lnTo>
                      <a:pt x="92" y="0"/>
                    </a:lnTo>
                    <a:lnTo>
                      <a:pt x="84" y="5"/>
                    </a:lnTo>
                    <a:lnTo>
                      <a:pt x="109" y="19"/>
                    </a:lnTo>
                    <a:lnTo>
                      <a:pt x="0" y="82"/>
                    </a:lnTo>
                    <a:lnTo>
                      <a:pt x="8" y="86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8" name="Google Shape;933;p30">
                <a:extLst>
                  <a:ext uri="{FF2B5EF4-FFF2-40B4-BE49-F238E27FC236}">
                    <a16:creationId xmlns:a16="http://schemas.microsoft.com/office/drawing/2014/main" id="{28DB5799-ADF2-9784-A068-02CE8B6B0526}"/>
                  </a:ext>
                </a:extLst>
              </p:cNvPr>
              <p:cNvSpPr/>
              <p:nvPr/>
            </p:nvSpPr>
            <p:spPr>
              <a:xfrm>
                <a:off x="7645455" y="2687388"/>
                <a:ext cx="45000" cy="30960"/>
              </a:xfrm>
              <a:custGeom>
                <a:avLst/>
                <a:gdLst/>
                <a:ahLst/>
                <a:cxnLst/>
                <a:rect l="l" t="t" r="r" b="b"/>
                <a:pathLst>
                  <a:path w="125" h="86" extrusionOk="0">
                    <a:moveTo>
                      <a:pt x="7" y="85"/>
                    </a:moveTo>
                    <a:lnTo>
                      <a:pt x="124" y="18"/>
                    </a:lnTo>
                    <a:lnTo>
                      <a:pt x="92" y="0"/>
                    </a:lnTo>
                    <a:lnTo>
                      <a:pt x="84" y="4"/>
                    </a:lnTo>
                    <a:lnTo>
                      <a:pt x="109" y="18"/>
                    </a:lnTo>
                    <a:lnTo>
                      <a:pt x="0" y="81"/>
                    </a:lnTo>
                    <a:lnTo>
                      <a:pt x="7" y="85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9" name="Google Shape;934;p30">
                <a:extLst>
                  <a:ext uri="{FF2B5EF4-FFF2-40B4-BE49-F238E27FC236}">
                    <a16:creationId xmlns:a16="http://schemas.microsoft.com/office/drawing/2014/main" id="{DD456B3A-03D2-4BDB-A8E0-C7EA95007F63}"/>
                  </a:ext>
                </a:extLst>
              </p:cNvPr>
              <p:cNvSpPr/>
              <p:nvPr/>
            </p:nvSpPr>
            <p:spPr>
              <a:xfrm>
                <a:off x="7679655" y="2711868"/>
                <a:ext cx="52560" cy="30600"/>
              </a:xfrm>
              <a:custGeom>
                <a:avLst/>
                <a:gdLst/>
                <a:ahLst/>
                <a:cxnLst/>
                <a:rect l="l" t="t" r="r" b="b"/>
                <a:pathLst>
                  <a:path w="146" h="85" extrusionOk="0">
                    <a:moveTo>
                      <a:pt x="131" y="8"/>
                    </a:moveTo>
                    <a:lnTo>
                      <a:pt x="131" y="8"/>
                    </a:lnTo>
                    <a:cubicBezTo>
                      <a:pt x="123" y="4"/>
                      <a:pt x="113" y="1"/>
                      <a:pt x="104" y="1"/>
                    </a:cubicBezTo>
                    <a:lnTo>
                      <a:pt x="104" y="1"/>
                    </a:lnTo>
                    <a:cubicBezTo>
                      <a:pt x="102" y="0"/>
                      <a:pt x="100" y="0"/>
                      <a:pt x="98" y="0"/>
                    </a:cubicBezTo>
                    <a:cubicBezTo>
                      <a:pt x="88" y="0"/>
                      <a:pt x="79" y="2"/>
                      <a:pt x="69" y="4"/>
                    </a:cubicBezTo>
                    <a:lnTo>
                      <a:pt x="69" y="4"/>
                    </a:lnTo>
                    <a:cubicBezTo>
                      <a:pt x="57" y="8"/>
                      <a:pt x="45" y="13"/>
                      <a:pt x="34" y="19"/>
                    </a:cubicBezTo>
                    <a:cubicBezTo>
                      <a:pt x="33" y="19"/>
                      <a:pt x="33" y="19"/>
                      <a:pt x="33" y="20"/>
                    </a:cubicBezTo>
                    <a:lnTo>
                      <a:pt x="33" y="20"/>
                    </a:lnTo>
                    <a:cubicBezTo>
                      <a:pt x="32" y="20"/>
                      <a:pt x="31" y="21"/>
                      <a:pt x="30" y="21"/>
                    </a:cubicBezTo>
                    <a:cubicBezTo>
                      <a:pt x="21" y="26"/>
                      <a:pt x="13" y="33"/>
                      <a:pt x="7" y="40"/>
                    </a:cubicBezTo>
                    <a:lnTo>
                      <a:pt x="7" y="40"/>
                    </a:lnTo>
                    <a:cubicBezTo>
                      <a:pt x="5" y="42"/>
                      <a:pt x="3" y="44"/>
                      <a:pt x="3" y="45"/>
                    </a:cubicBezTo>
                    <a:cubicBezTo>
                      <a:pt x="0" y="49"/>
                      <a:pt x="0" y="52"/>
                      <a:pt x="0" y="56"/>
                    </a:cubicBezTo>
                    <a:cubicBezTo>
                      <a:pt x="0" y="60"/>
                      <a:pt x="1" y="64"/>
                      <a:pt x="3" y="67"/>
                    </a:cubicBezTo>
                    <a:cubicBezTo>
                      <a:pt x="5" y="70"/>
                      <a:pt x="7" y="73"/>
                      <a:pt x="11" y="75"/>
                    </a:cubicBezTo>
                    <a:cubicBezTo>
                      <a:pt x="12" y="75"/>
                      <a:pt x="12" y="76"/>
                      <a:pt x="13" y="76"/>
                    </a:cubicBezTo>
                    <a:lnTo>
                      <a:pt x="13" y="76"/>
                    </a:lnTo>
                    <a:cubicBezTo>
                      <a:pt x="22" y="81"/>
                      <a:pt x="31" y="83"/>
                      <a:pt x="41" y="84"/>
                    </a:cubicBezTo>
                    <a:lnTo>
                      <a:pt x="41" y="84"/>
                    </a:lnTo>
                    <a:cubicBezTo>
                      <a:pt x="43" y="84"/>
                      <a:pt x="45" y="84"/>
                      <a:pt x="47" y="84"/>
                    </a:cubicBezTo>
                    <a:cubicBezTo>
                      <a:pt x="57" y="84"/>
                      <a:pt x="66" y="83"/>
                      <a:pt x="76" y="80"/>
                    </a:cubicBezTo>
                    <a:lnTo>
                      <a:pt x="76" y="80"/>
                    </a:lnTo>
                    <a:cubicBezTo>
                      <a:pt x="88" y="77"/>
                      <a:pt x="100" y="72"/>
                      <a:pt x="111" y="65"/>
                    </a:cubicBezTo>
                    <a:lnTo>
                      <a:pt x="112" y="65"/>
                    </a:lnTo>
                    <a:lnTo>
                      <a:pt x="112" y="65"/>
                    </a:lnTo>
                    <a:cubicBezTo>
                      <a:pt x="113" y="64"/>
                      <a:pt x="114" y="64"/>
                      <a:pt x="115" y="63"/>
                    </a:cubicBezTo>
                    <a:cubicBezTo>
                      <a:pt x="123" y="58"/>
                      <a:pt x="131" y="52"/>
                      <a:pt x="138" y="44"/>
                    </a:cubicBezTo>
                    <a:lnTo>
                      <a:pt x="138" y="44"/>
                    </a:lnTo>
                    <a:cubicBezTo>
                      <a:pt x="139" y="43"/>
                      <a:pt x="139" y="41"/>
                      <a:pt x="141" y="39"/>
                    </a:cubicBezTo>
                    <a:cubicBezTo>
                      <a:pt x="143" y="35"/>
                      <a:pt x="145" y="31"/>
                      <a:pt x="145" y="27"/>
                    </a:cubicBezTo>
                    <a:cubicBezTo>
                      <a:pt x="145" y="26"/>
                      <a:pt x="145" y="25"/>
                      <a:pt x="145" y="24"/>
                    </a:cubicBezTo>
                    <a:lnTo>
                      <a:pt x="145" y="24"/>
                    </a:lnTo>
                    <a:cubicBezTo>
                      <a:pt x="144" y="22"/>
                      <a:pt x="143" y="20"/>
                      <a:pt x="142" y="18"/>
                    </a:cubicBezTo>
                    <a:cubicBezTo>
                      <a:pt x="140" y="15"/>
                      <a:pt x="137" y="10"/>
                      <a:pt x="133" y="9"/>
                    </a:cubicBezTo>
                    <a:cubicBezTo>
                      <a:pt x="132" y="8"/>
                      <a:pt x="132" y="9"/>
                      <a:pt x="131" y="8"/>
                    </a:cubicBezTo>
                    <a:moveTo>
                      <a:pt x="128" y="43"/>
                    </a:moveTo>
                    <a:lnTo>
                      <a:pt x="128" y="43"/>
                    </a:lnTo>
                    <a:cubicBezTo>
                      <a:pt x="122" y="49"/>
                      <a:pt x="115" y="54"/>
                      <a:pt x="107" y="59"/>
                    </a:cubicBezTo>
                    <a:cubicBezTo>
                      <a:pt x="105" y="59"/>
                      <a:pt x="105" y="60"/>
                      <a:pt x="104" y="61"/>
                    </a:cubicBezTo>
                    <a:lnTo>
                      <a:pt x="104" y="61"/>
                    </a:lnTo>
                    <a:lnTo>
                      <a:pt x="104" y="61"/>
                    </a:lnTo>
                    <a:cubicBezTo>
                      <a:pt x="94" y="67"/>
                      <a:pt x="84" y="71"/>
                      <a:pt x="73" y="74"/>
                    </a:cubicBezTo>
                    <a:lnTo>
                      <a:pt x="73" y="74"/>
                    </a:lnTo>
                    <a:cubicBezTo>
                      <a:pt x="65" y="77"/>
                      <a:pt x="56" y="78"/>
                      <a:pt x="47" y="78"/>
                    </a:cubicBezTo>
                    <a:cubicBezTo>
                      <a:pt x="46" y="78"/>
                      <a:pt x="45" y="78"/>
                      <a:pt x="44" y="78"/>
                    </a:cubicBezTo>
                    <a:lnTo>
                      <a:pt x="44" y="78"/>
                    </a:lnTo>
                    <a:cubicBezTo>
                      <a:pt x="36" y="78"/>
                      <a:pt x="28" y="76"/>
                      <a:pt x="21" y="72"/>
                    </a:cubicBezTo>
                    <a:lnTo>
                      <a:pt x="21" y="72"/>
                    </a:lnTo>
                    <a:lnTo>
                      <a:pt x="20" y="71"/>
                    </a:lnTo>
                    <a:cubicBezTo>
                      <a:pt x="17" y="70"/>
                      <a:pt x="14" y="67"/>
                      <a:pt x="13" y="64"/>
                    </a:cubicBezTo>
                    <a:cubicBezTo>
                      <a:pt x="12" y="62"/>
                      <a:pt x="11" y="61"/>
                      <a:pt x="10" y="59"/>
                    </a:cubicBezTo>
                    <a:lnTo>
                      <a:pt x="10" y="59"/>
                    </a:lnTo>
                    <a:cubicBezTo>
                      <a:pt x="10" y="58"/>
                      <a:pt x="10" y="58"/>
                      <a:pt x="10" y="58"/>
                    </a:cubicBezTo>
                    <a:cubicBezTo>
                      <a:pt x="10" y="54"/>
                      <a:pt x="11" y="50"/>
                      <a:pt x="13" y="47"/>
                    </a:cubicBezTo>
                    <a:cubicBezTo>
                      <a:pt x="14" y="45"/>
                      <a:pt x="15" y="44"/>
                      <a:pt x="17" y="42"/>
                    </a:cubicBezTo>
                    <a:lnTo>
                      <a:pt x="17" y="42"/>
                    </a:lnTo>
                    <a:cubicBezTo>
                      <a:pt x="23" y="36"/>
                      <a:pt x="30" y="30"/>
                      <a:pt x="37" y="26"/>
                    </a:cubicBezTo>
                    <a:cubicBezTo>
                      <a:pt x="38" y="25"/>
                      <a:pt x="39" y="25"/>
                      <a:pt x="40" y="24"/>
                    </a:cubicBezTo>
                    <a:lnTo>
                      <a:pt x="40" y="24"/>
                    </a:lnTo>
                    <a:cubicBezTo>
                      <a:pt x="41" y="24"/>
                      <a:pt x="41" y="24"/>
                      <a:pt x="41" y="24"/>
                    </a:cubicBezTo>
                    <a:cubicBezTo>
                      <a:pt x="51" y="18"/>
                      <a:pt x="61" y="14"/>
                      <a:pt x="72" y="11"/>
                    </a:cubicBezTo>
                    <a:lnTo>
                      <a:pt x="72" y="11"/>
                    </a:lnTo>
                    <a:cubicBezTo>
                      <a:pt x="80" y="8"/>
                      <a:pt x="89" y="7"/>
                      <a:pt x="97" y="7"/>
                    </a:cubicBezTo>
                    <a:cubicBezTo>
                      <a:pt x="98" y="7"/>
                      <a:pt x="99" y="7"/>
                      <a:pt x="101" y="7"/>
                    </a:cubicBezTo>
                    <a:lnTo>
                      <a:pt x="101" y="7"/>
                    </a:lnTo>
                    <a:cubicBezTo>
                      <a:pt x="109" y="7"/>
                      <a:pt x="116" y="9"/>
                      <a:pt x="123" y="13"/>
                    </a:cubicBezTo>
                    <a:lnTo>
                      <a:pt x="123" y="13"/>
                    </a:lnTo>
                    <a:cubicBezTo>
                      <a:pt x="124" y="13"/>
                      <a:pt x="124" y="13"/>
                      <a:pt x="125" y="14"/>
                    </a:cubicBezTo>
                    <a:cubicBezTo>
                      <a:pt x="128" y="15"/>
                      <a:pt x="130" y="18"/>
                      <a:pt x="132" y="21"/>
                    </a:cubicBezTo>
                    <a:cubicBezTo>
                      <a:pt x="133" y="23"/>
                      <a:pt x="134" y="24"/>
                      <a:pt x="134" y="26"/>
                    </a:cubicBezTo>
                    <a:lnTo>
                      <a:pt x="134" y="26"/>
                    </a:lnTo>
                    <a:cubicBezTo>
                      <a:pt x="134" y="27"/>
                      <a:pt x="134" y="27"/>
                      <a:pt x="134" y="28"/>
                    </a:cubicBezTo>
                    <a:cubicBezTo>
                      <a:pt x="134" y="31"/>
                      <a:pt x="133" y="35"/>
                      <a:pt x="131" y="38"/>
                    </a:cubicBezTo>
                    <a:cubicBezTo>
                      <a:pt x="130" y="40"/>
                      <a:pt x="129" y="41"/>
                      <a:pt x="128" y="4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" name="Google Shape;935;p30">
                <a:extLst>
                  <a:ext uri="{FF2B5EF4-FFF2-40B4-BE49-F238E27FC236}">
                    <a16:creationId xmlns:a16="http://schemas.microsoft.com/office/drawing/2014/main" id="{47A7B224-2208-242C-C78E-BD753FE1C3DA}"/>
                  </a:ext>
                </a:extLst>
              </p:cNvPr>
              <p:cNvSpPr/>
              <p:nvPr/>
            </p:nvSpPr>
            <p:spPr>
              <a:xfrm>
                <a:off x="7710975" y="2725188"/>
                <a:ext cx="45000" cy="30960"/>
              </a:xfrm>
              <a:custGeom>
                <a:avLst/>
                <a:gdLst/>
                <a:ahLst/>
                <a:cxnLst/>
                <a:rect l="l" t="t" r="r" b="b"/>
                <a:pathLst>
                  <a:path w="125" h="86" extrusionOk="0">
                    <a:moveTo>
                      <a:pt x="8" y="85"/>
                    </a:moveTo>
                    <a:lnTo>
                      <a:pt x="124" y="18"/>
                    </a:lnTo>
                    <a:lnTo>
                      <a:pt x="92" y="0"/>
                    </a:lnTo>
                    <a:lnTo>
                      <a:pt x="84" y="4"/>
                    </a:lnTo>
                    <a:lnTo>
                      <a:pt x="109" y="18"/>
                    </a:lnTo>
                    <a:lnTo>
                      <a:pt x="0" y="81"/>
                    </a:lnTo>
                    <a:lnTo>
                      <a:pt x="8" y="85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1" name="Google Shape;936;p30">
                <a:extLst>
                  <a:ext uri="{FF2B5EF4-FFF2-40B4-BE49-F238E27FC236}">
                    <a16:creationId xmlns:a16="http://schemas.microsoft.com/office/drawing/2014/main" id="{F7C40A2B-3CD2-AE82-21C6-E10F98486F4E}"/>
                  </a:ext>
                </a:extLst>
              </p:cNvPr>
              <p:cNvSpPr/>
              <p:nvPr/>
            </p:nvSpPr>
            <p:spPr>
              <a:xfrm>
                <a:off x="7731855" y="2742108"/>
                <a:ext cx="52560" cy="30600"/>
              </a:xfrm>
              <a:custGeom>
                <a:avLst/>
                <a:gdLst/>
                <a:ahLst/>
                <a:cxnLst/>
                <a:rect l="l" t="t" r="r" b="b"/>
                <a:pathLst>
                  <a:path w="146" h="85" extrusionOk="0">
                    <a:moveTo>
                      <a:pt x="131" y="8"/>
                    </a:moveTo>
                    <a:lnTo>
                      <a:pt x="131" y="8"/>
                    </a:lnTo>
                    <a:cubicBezTo>
                      <a:pt x="123" y="4"/>
                      <a:pt x="113" y="1"/>
                      <a:pt x="104" y="1"/>
                    </a:cubicBezTo>
                    <a:lnTo>
                      <a:pt x="104" y="1"/>
                    </a:lnTo>
                    <a:cubicBezTo>
                      <a:pt x="102" y="0"/>
                      <a:pt x="100" y="0"/>
                      <a:pt x="98" y="0"/>
                    </a:cubicBezTo>
                    <a:cubicBezTo>
                      <a:pt x="89" y="0"/>
                      <a:pt x="79" y="2"/>
                      <a:pt x="69" y="4"/>
                    </a:cubicBezTo>
                    <a:lnTo>
                      <a:pt x="69" y="4"/>
                    </a:lnTo>
                    <a:cubicBezTo>
                      <a:pt x="57" y="8"/>
                      <a:pt x="45" y="13"/>
                      <a:pt x="34" y="19"/>
                    </a:cubicBezTo>
                    <a:cubicBezTo>
                      <a:pt x="34" y="19"/>
                      <a:pt x="33" y="19"/>
                      <a:pt x="33" y="20"/>
                    </a:cubicBezTo>
                    <a:lnTo>
                      <a:pt x="33" y="20"/>
                    </a:lnTo>
                    <a:cubicBezTo>
                      <a:pt x="32" y="20"/>
                      <a:pt x="31" y="21"/>
                      <a:pt x="30" y="21"/>
                    </a:cubicBezTo>
                    <a:cubicBezTo>
                      <a:pt x="22" y="26"/>
                      <a:pt x="14" y="33"/>
                      <a:pt x="7" y="40"/>
                    </a:cubicBezTo>
                    <a:lnTo>
                      <a:pt x="7" y="40"/>
                    </a:lnTo>
                    <a:cubicBezTo>
                      <a:pt x="5" y="42"/>
                      <a:pt x="3" y="44"/>
                      <a:pt x="3" y="45"/>
                    </a:cubicBezTo>
                    <a:cubicBezTo>
                      <a:pt x="0" y="49"/>
                      <a:pt x="0" y="52"/>
                      <a:pt x="0" y="56"/>
                    </a:cubicBezTo>
                    <a:cubicBezTo>
                      <a:pt x="0" y="60"/>
                      <a:pt x="1" y="64"/>
                      <a:pt x="3" y="67"/>
                    </a:cubicBezTo>
                    <a:cubicBezTo>
                      <a:pt x="5" y="70"/>
                      <a:pt x="8" y="73"/>
                      <a:pt x="11" y="75"/>
                    </a:cubicBezTo>
                    <a:cubicBezTo>
                      <a:pt x="12" y="75"/>
                      <a:pt x="13" y="76"/>
                      <a:pt x="14" y="76"/>
                    </a:cubicBezTo>
                    <a:lnTo>
                      <a:pt x="14" y="76"/>
                    </a:lnTo>
                    <a:cubicBezTo>
                      <a:pt x="22" y="81"/>
                      <a:pt x="32" y="83"/>
                      <a:pt x="41" y="84"/>
                    </a:cubicBezTo>
                    <a:lnTo>
                      <a:pt x="41" y="84"/>
                    </a:lnTo>
                    <a:cubicBezTo>
                      <a:pt x="43" y="84"/>
                      <a:pt x="45" y="84"/>
                      <a:pt x="47" y="84"/>
                    </a:cubicBezTo>
                    <a:cubicBezTo>
                      <a:pt x="57" y="84"/>
                      <a:pt x="66" y="83"/>
                      <a:pt x="76" y="80"/>
                    </a:cubicBezTo>
                    <a:lnTo>
                      <a:pt x="76" y="80"/>
                    </a:lnTo>
                    <a:cubicBezTo>
                      <a:pt x="88" y="77"/>
                      <a:pt x="100" y="72"/>
                      <a:pt x="111" y="65"/>
                    </a:cubicBezTo>
                    <a:lnTo>
                      <a:pt x="112" y="65"/>
                    </a:lnTo>
                    <a:lnTo>
                      <a:pt x="112" y="65"/>
                    </a:lnTo>
                    <a:cubicBezTo>
                      <a:pt x="113" y="64"/>
                      <a:pt x="114" y="64"/>
                      <a:pt x="115" y="63"/>
                    </a:cubicBezTo>
                    <a:cubicBezTo>
                      <a:pt x="124" y="57"/>
                      <a:pt x="131" y="52"/>
                      <a:pt x="138" y="44"/>
                    </a:cubicBezTo>
                    <a:lnTo>
                      <a:pt x="138" y="44"/>
                    </a:lnTo>
                    <a:cubicBezTo>
                      <a:pt x="140" y="43"/>
                      <a:pt x="141" y="41"/>
                      <a:pt x="142" y="39"/>
                    </a:cubicBezTo>
                    <a:cubicBezTo>
                      <a:pt x="144" y="36"/>
                      <a:pt x="145" y="32"/>
                      <a:pt x="145" y="28"/>
                    </a:cubicBezTo>
                    <a:cubicBezTo>
                      <a:pt x="145" y="24"/>
                      <a:pt x="144" y="21"/>
                      <a:pt x="142" y="18"/>
                    </a:cubicBezTo>
                    <a:cubicBezTo>
                      <a:pt x="140" y="14"/>
                      <a:pt x="137" y="12"/>
                      <a:pt x="134" y="10"/>
                    </a:cubicBezTo>
                    <a:cubicBezTo>
                      <a:pt x="133" y="9"/>
                      <a:pt x="132" y="9"/>
                      <a:pt x="131" y="8"/>
                    </a:cubicBezTo>
                    <a:moveTo>
                      <a:pt x="128" y="43"/>
                    </a:moveTo>
                    <a:lnTo>
                      <a:pt x="128" y="43"/>
                    </a:lnTo>
                    <a:cubicBezTo>
                      <a:pt x="122" y="49"/>
                      <a:pt x="115" y="54"/>
                      <a:pt x="108" y="59"/>
                    </a:cubicBezTo>
                    <a:cubicBezTo>
                      <a:pt x="107" y="59"/>
                      <a:pt x="106" y="60"/>
                      <a:pt x="105" y="60"/>
                    </a:cubicBezTo>
                    <a:lnTo>
                      <a:pt x="105" y="60"/>
                    </a:lnTo>
                    <a:cubicBezTo>
                      <a:pt x="104" y="61"/>
                      <a:pt x="104" y="61"/>
                      <a:pt x="104" y="61"/>
                    </a:cubicBezTo>
                    <a:cubicBezTo>
                      <a:pt x="94" y="67"/>
                      <a:pt x="84" y="71"/>
                      <a:pt x="73" y="74"/>
                    </a:cubicBezTo>
                    <a:lnTo>
                      <a:pt x="73" y="74"/>
                    </a:lnTo>
                    <a:cubicBezTo>
                      <a:pt x="65" y="76"/>
                      <a:pt x="56" y="78"/>
                      <a:pt x="48" y="78"/>
                    </a:cubicBezTo>
                    <a:cubicBezTo>
                      <a:pt x="46" y="78"/>
                      <a:pt x="45" y="78"/>
                      <a:pt x="44" y="78"/>
                    </a:cubicBezTo>
                    <a:lnTo>
                      <a:pt x="44" y="78"/>
                    </a:lnTo>
                    <a:cubicBezTo>
                      <a:pt x="36" y="78"/>
                      <a:pt x="28" y="75"/>
                      <a:pt x="21" y="72"/>
                    </a:cubicBezTo>
                    <a:lnTo>
                      <a:pt x="21" y="72"/>
                    </a:lnTo>
                    <a:cubicBezTo>
                      <a:pt x="21" y="71"/>
                      <a:pt x="20" y="71"/>
                      <a:pt x="20" y="71"/>
                    </a:cubicBezTo>
                    <a:cubicBezTo>
                      <a:pt x="17" y="69"/>
                      <a:pt x="14" y="67"/>
                      <a:pt x="13" y="64"/>
                    </a:cubicBezTo>
                    <a:cubicBezTo>
                      <a:pt x="12" y="62"/>
                      <a:pt x="11" y="60"/>
                      <a:pt x="11" y="59"/>
                    </a:cubicBezTo>
                    <a:lnTo>
                      <a:pt x="11" y="59"/>
                    </a:lnTo>
                    <a:cubicBezTo>
                      <a:pt x="11" y="58"/>
                      <a:pt x="11" y="58"/>
                      <a:pt x="11" y="57"/>
                    </a:cubicBezTo>
                    <a:cubicBezTo>
                      <a:pt x="11" y="53"/>
                      <a:pt x="11" y="50"/>
                      <a:pt x="13" y="46"/>
                    </a:cubicBezTo>
                    <a:cubicBezTo>
                      <a:pt x="13" y="44"/>
                      <a:pt x="16" y="43"/>
                      <a:pt x="17" y="42"/>
                    </a:cubicBezTo>
                    <a:lnTo>
                      <a:pt x="17" y="42"/>
                    </a:lnTo>
                    <a:cubicBezTo>
                      <a:pt x="23" y="35"/>
                      <a:pt x="30" y="30"/>
                      <a:pt x="38" y="25"/>
                    </a:cubicBezTo>
                    <a:cubicBezTo>
                      <a:pt x="39" y="25"/>
                      <a:pt x="40" y="24"/>
                      <a:pt x="40" y="24"/>
                    </a:cubicBezTo>
                    <a:lnTo>
                      <a:pt x="40" y="24"/>
                    </a:lnTo>
                    <a:cubicBezTo>
                      <a:pt x="41" y="24"/>
                      <a:pt x="41" y="23"/>
                      <a:pt x="41" y="23"/>
                    </a:cubicBezTo>
                    <a:cubicBezTo>
                      <a:pt x="51" y="18"/>
                      <a:pt x="61" y="13"/>
                      <a:pt x="72" y="10"/>
                    </a:cubicBezTo>
                    <a:lnTo>
                      <a:pt x="72" y="10"/>
                    </a:lnTo>
                    <a:cubicBezTo>
                      <a:pt x="80" y="8"/>
                      <a:pt x="89" y="6"/>
                      <a:pt x="98" y="6"/>
                    </a:cubicBezTo>
                    <a:cubicBezTo>
                      <a:pt x="99" y="6"/>
                      <a:pt x="100" y="7"/>
                      <a:pt x="101" y="7"/>
                    </a:cubicBezTo>
                    <a:lnTo>
                      <a:pt x="101" y="7"/>
                    </a:lnTo>
                    <a:cubicBezTo>
                      <a:pt x="109" y="7"/>
                      <a:pt x="117" y="9"/>
                      <a:pt x="124" y="13"/>
                    </a:cubicBezTo>
                    <a:lnTo>
                      <a:pt x="124" y="13"/>
                    </a:lnTo>
                    <a:lnTo>
                      <a:pt x="125" y="13"/>
                    </a:lnTo>
                    <a:cubicBezTo>
                      <a:pt x="128" y="15"/>
                      <a:pt x="131" y="17"/>
                      <a:pt x="132" y="20"/>
                    </a:cubicBezTo>
                    <a:cubicBezTo>
                      <a:pt x="133" y="22"/>
                      <a:pt x="134" y="24"/>
                      <a:pt x="134" y="26"/>
                    </a:cubicBezTo>
                    <a:lnTo>
                      <a:pt x="134" y="26"/>
                    </a:lnTo>
                    <a:lnTo>
                      <a:pt x="134" y="27"/>
                    </a:lnTo>
                    <a:cubicBezTo>
                      <a:pt x="134" y="31"/>
                      <a:pt x="133" y="35"/>
                      <a:pt x="132" y="38"/>
                    </a:cubicBezTo>
                    <a:cubicBezTo>
                      <a:pt x="131" y="40"/>
                      <a:pt x="129" y="41"/>
                      <a:pt x="128" y="4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937;p30">
                <a:extLst>
                  <a:ext uri="{FF2B5EF4-FFF2-40B4-BE49-F238E27FC236}">
                    <a16:creationId xmlns:a16="http://schemas.microsoft.com/office/drawing/2014/main" id="{FFD77278-C180-DD34-3E7E-00ED389B409B}"/>
                  </a:ext>
                </a:extLst>
              </p:cNvPr>
              <p:cNvSpPr/>
              <p:nvPr/>
            </p:nvSpPr>
            <p:spPr>
              <a:xfrm>
                <a:off x="7766055" y="2761908"/>
                <a:ext cx="52200" cy="30600"/>
              </a:xfrm>
              <a:custGeom>
                <a:avLst/>
                <a:gdLst/>
                <a:ahLst/>
                <a:cxnLst/>
                <a:rect l="l" t="t" r="r" b="b"/>
                <a:pathLst>
                  <a:path w="145" h="85" extrusionOk="0">
                    <a:moveTo>
                      <a:pt x="131" y="8"/>
                    </a:moveTo>
                    <a:lnTo>
                      <a:pt x="131" y="8"/>
                    </a:lnTo>
                    <a:cubicBezTo>
                      <a:pt x="122" y="3"/>
                      <a:pt x="113" y="1"/>
                      <a:pt x="103" y="0"/>
                    </a:cubicBezTo>
                    <a:lnTo>
                      <a:pt x="103" y="0"/>
                    </a:lnTo>
                    <a:cubicBezTo>
                      <a:pt x="101" y="0"/>
                      <a:pt x="100" y="0"/>
                      <a:pt x="98" y="0"/>
                    </a:cubicBezTo>
                    <a:cubicBezTo>
                      <a:pt x="88" y="0"/>
                      <a:pt x="78" y="1"/>
                      <a:pt x="69" y="4"/>
                    </a:cubicBezTo>
                    <a:lnTo>
                      <a:pt x="69" y="4"/>
                    </a:lnTo>
                    <a:cubicBezTo>
                      <a:pt x="57" y="7"/>
                      <a:pt x="45" y="12"/>
                      <a:pt x="34" y="19"/>
                    </a:cubicBezTo>
                    <a:cubicBezTo>
                      <a:pt x="33" y="19"/>
                      <a:pt x="33" y="19"/>
                      <a:pt x="33" y="19"/>
                    </a:cubicBezTo>
                    <a:lnTo>
                      <a:pt x="33" y="19"/>
                    </a:lnTo>
                    <a:cubicBezTo>
                      <a:pt x="32" y="20"/>
                      <a:pt x="31" y="20"/>
                      <a:pt x="30" y="21"/>
                    </a:cubicBezTo>
                    <a:cubicBezTo>
                      <a:pt x="21" y="26"/>
                      <a:pt x="13" y="32"/>
                      <a:pt x="6" y="40"/>
                    </a:cubicBezTo>
                    <a:lnTo>
                      <a:pt x="6" y="40"/>
                    </a:lnTo>
                    <a:cubicBezTo>
                      <a:pt x="5" y="42"/>
                      <a:pt x="3" y="42"/>
                      <a:pt x="2" y="45"/>
                    </a:cubicBezTo>
                    <a:cubicBezTo>
                      <a:pt x="0" y="47"/>
                      <a:pt x="0" y="52"/>
                      <a:pt x="0" y="56"/>
                    </a:cubicBezTo>
                    <a:cubicBezTo>
                      <a:pt x="0" y="60"/>
                      <a:pt x="0" y="63"/>
                      <a:pt x="2" y="67"/>
                    </a:cubicBezTo>
                    <a:cubicBezTo>
                      <a:pt x="3" y="70"/>
                      <a:pt x="7" y="72"/>
                      <a:pt x="10" y="74"/>
                    </a:cubicBezTo>
                    <a:cubicBezTo>
                      <a:pt x="11" y="74"/>
                      <a:pt x="12" y="75"/>
                      <a:pt x="13" y="76"/>
                    </a:cubicBezTo>
                    <a:lnTo>
                      <a:pt x="13" y="76"/>
                    </a:lnTo>
                    <a:cubicBezTo>
                      <a:pt x="22" y="81"/>
                      <a:pt x="31" y="83"/>
                      <a:pt x="41" y="84"/>
                    </a:cubicBezTo>
                    <a:lnTo>
                      <a:pt x="41" y="84"/>
                    </a:lnTo>
                    <a:cubicBezTo>
                      <a:pt x="43" y="84"/>
                      <a:pt x="44" y="84"/>
                      <a:pt x="46" y="84"/>
                    </a:cubicBezTo>
                    <a:cubicBezTo>
                      <a:pt x="56" y="84"/>
                      <a:pt x="66" y="83"/>
                      <a:pt x="75" y="80"/>
                    </a:cubicBezTo>
                    <a:lnTo>
                      <a:pt x="75" y="80"/>
                    </a:lnTo>
                    <a:cubicBezTo>
                      <a:pt x="88" y="77"/>
                      <a:pt x="99" y="72"/>
                      <a:pt x="110" y="65"/>
                    </a:cubicBezTo>
                    <a:cubicBezTo>
                      <a:pt x="111" y="65"/>
                      <a:pt x="111" y="65"/>
                      <a:pt x="111" y="65"/>
                    </a:cubicBezTo>
                    <a:lnTo>
                      <a:pt x="111" y="65"/>
                    </a:lnTo>
                    <a:cubicBezTo>
                      <a:pt x="112" y="64"/>
                      <a:pt x="114" y="64"/>
                      <a:pt x="115" y="63"/>
                    </a:cubicBezTo>
                    <a:cubicBezTo>
                      <a:pt x="123" y="58"/>
                      <a:pt x="131" y="52"/>
                      <a:pt x="138" y="44"/>
                    </a:cubicBezTo>
                    <a:lnTo>
                      <a:pt x="138" y="44"/>
                    </a:lnTo>
                    <a:cubicBezTo>
                      <a:pt x="139" y="42"/>
                      <a:pt x="140" y="41"/>
                      <a:pt x="141" y="39"/>
                    </a:cubicBezTo>
                    <a:cubicBezTo>
                      <a:pt x="143" y="36"/>
                      <a:pt x="144" y="31"/>
                      <a:pt x="144" y="27"/>
                    </a:cubicBezTo>
                    <a:cubicBezTo>
                      <a:pt x="144" y="26"/>
                      <a:pt x="144" y="25"/>
                      <a:pt x="144" y="24"/>
                    </a:cubicBezTo>
                    <a:lnTo>
                      <a:pt x="144" y="24"/>
                    </a:lnTo>
                    <a:cubicBezTo>
                      <a:pt x="144" y="22"/>
                      <a:pt x="143" y="20"/>
                      <a:pt x="142" y="18"/>
                    </a:cubicBezTo>
                    <a:cubicBezTo>
                      <a:pt x="140" y="14"/>
                      <a:pt x="136" y="11"/>
                      <a:pt x="133" y="9"/>
                    </a:cubicBezTo>
                    <a:cubicBezTo>
                      <a:pt x="132" y="8"/>
                      <a:pt x="132" y="8"/>
                      <a:pt x="131" y="8"/>
                    </a:cubicBezTo>
                    <a:moveTo>
                      <a:pt x="128" y="42"/>
                    </a:moveTo>
                    <a:lnTo>
                      <a:pt x="128" y="42"/>
                    </a:lnTo>
                    <a:cubicBezTo>
                      <a:pt x="122" y="49"/>
                      <a:pt x="115" y="54"/>
                      <a:pt x="107" y="59"/>
                    </a:cubicBezTo>
                    <a:cubicBezTo>
                      <a:pt x="106" y="59"/>
                      <a:pt x="105" y="60"/>
                      <a:pt x="104" y="60"/>
                    </a:cubicBezTo>
                    <a:lnTo>
                      <a:pt x="104" y="60"/>
                    </a:lnTo>
                    <a:cubicBezTo>
                      <a:pt x="104" y="61"/>
                      <a:pt x="103" y="61"/>
                      <a:pt x="103" y="61"/>
                    </a:cubicBezTo>
                    <a:cubicBezTo>
                      <a:pt x="93" y="67"/>
                      <a:pt x="83" y="71"/>
                      <a:pt x="73" y="74"/>
                    </a:cubicBezTo>
                    <a:lnTo>
                      <a:pt x="73" y="74"/>
                    </a:lnTo>
                    <a:cubicBezTo>
                      <a:pt x="64" y="76"/>
                      <a:pt x="56" y="78"/>
                      <a:pt x="47" y="78"/>
                    </a:cubicBezTo>
                    <a:cubicBezTo>
                      <a:pt x="46" y="78"/>
                      <a:pt x="45" y="78"/>
                      <a:pt x="44" y="78"/>
                    </a:cubicBezTo>
                    <a:lnTo>
                      <a:pt x="44" y="78"/>
                    </a:lnTo>
                    <a:cubicBezTo>
                      <a:pt x="36" y="77"/>
                      <a:pt x="28" y="75"/>
                      <a:pt x="21" y="72"/>
                    </a:cubicBezTo>
                    <a:lnTo>
                      <a:pt x="21" y="72"/>
                    </a:lnTo>
                    <a:cubicBezTo>
                      <a:pt x="20" y="71"/>
                      <a:pt x="20" y="71"/>
                      <a:pt x="19" y="71"/>
                    </a:cubicBezTo>
                    <a:cubicBezTo>
                      <a:pt x="16" y="69"/>
                      <a:pt x="14" y="67"/>
                      <a:pt x="12" y="64"/>
                    </a:cubicBezTo>
                    <a:cubicBezTo>
                      <a:pt x="11" y="62"/>
                      <a:pt x="11" y="60"/>
                      <a:pt x="10" y="58"/>
                    </a:cubicBezTo>
                    <a:lnTo>
                      <a:pt x="10" y="58"/>
                    </a:lnTo>
                    <a:lnTo>
                      <a:pt x="10" y="57"/>
                    </a:lnTo>
                    <a:cubicBezTo>
                      <a:pt x="10" y="53"/>
                      <a:pt x="10" y="50"/>
                      <a:pt x="13" y="46"/>
                    </a:cubicBezTo>
                    <a:cubicBezTo>
                      <a:pt x="13" y="45"/>
                      <a:pt x="15" y="43"/>
                      <a:pt x="17" y="42"/>
                    </a:cubicBezTo>
                    <a:lnTo>
                      <a:pt x="17" y="42"/>
                    </a:lnTo>
                    <a:cubicBezTo>
                      <a:pt x="23" y="35"/>
                      <a:pt x="29" y="30"/>
                      <a:pt x="37" y="26"/>
                    </a:cubicBezTo>
                    <a:cubicBezTo>
                      <a:pt x="38" y="25"/>
                      <a:pt x="39" y="24"/>
                      <a:pt x="40" y="24"/>
                    </a:cubicBezTo>
                    <a:lnTo>
                      <a:pt x="40" y="24"/>
                    </a:lnTo>
                    <a:cubicBezTo>
                      <a:pt x="40" y="24"/>
                      <a:pt x="41" y="24"/>
                      <a:pt x="41" y="23"/>
                    </a:cubicBezTo>
                    <a:cubicBezTo>
                      <a:pt x="51" y="18"/>
                      <a:pt x="61" y="13"/>
                      <a:pt x="72" y="10"/>
                    </a:cubicBezTo>
                    <a:lnTo>
                      <a:pt x="72" y="10"/>
                    </a:lnTo>
                    <a:cubicBezTo>
                      <a:pt x="80" y="8"/>
                      <a:pt x="89" y="6"/>
                      <a:pt x="99" y="6"/>
                    </a:cubicBezTo>
                    <a:lnTo>
                      <a:pt x="100" y="6"/>
                    </a:lnTo>
                    <a:lnTo>
                      <a:pt x="100" y="6"/>
                    </a:lnTo>
                    <a:cubicBezTo>
                      <a:pt x="108" y="6"/>
                      <a:pt x="116" y="8"/>
                      <a:pt x="123" y="12"/>
                    </a:cubicBezTo>
                    <a:lnTo>
                      <a:pt x="123" y="12"/>
                    </a:lnTo>
                    <a:cubicBezTo>
                      <a:pt x="124" y="12"/>
                      <a:pt x="124" y="12"/>
                      <a:pt x="125" y="13"/>
                    </a:cubicBezTo>
                    <a:cubicBezTo>
                      <a:pt x="128" y="14"/>
                      <a:pt x="130" y="17"/>
                      <a:pt x="132" y="20"/>
                    </a:cubicBezTo>
                    <a:cubicBezTo>
                      <a:pt x="133" y="22"/>
                      <a:pt x="133" y="24"/>
                      <a:pt x="134" y="25"/>
                    </a:cubicBezTo>
                    <a:lnTo>
                      <a:pt x="134" y="25"/>
                    </a:lnTo>
                    <a:cubicBezTo>
                      <a:pt x="134" y="26"/>
                      <a:pt x="134" y="26"/>
                      <a:pt x="134" y="27"/>
                    </a:cubicBezTo>
                    <a:cubicBezTo>
                      <a:pt x="134" y="31"/>
                      <a:pt x="133" y="34"/>
                      <a:pt x="131" y="38"/>
                    </a:cubicBezTo>
                    <a:cubicBezTo>
                      <a:pt x="130" y="39"/>
                      <a:pt x="129" y="41"/>
                      <a:pt x="128" y="4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938;p30">
                <a:extLst>
                  <a:ext uri="{FF2B5EF4-FFF2-40B4-BE49-F238E27FC236}">
                    <a16:creationId xmlns:a16="http://schemas.microsoft.com/office/drawing/2014/main" id="{FEA5F266-5063-9A22-3A52-15E5E1DECB50}"/>
                  </a:ext>
                </a:extLst>
              </p:cNvPr>
              <p:cNvSpPr/>
              <p:nvPr/>
            </p:nvSpPr>
            <p:spPr>
              <a:xfrm>
                <a:off x="7797375" y="2774867"/>
                <a:ext cx="45000" cy="31320"/>
              </a:xfrm>
              <a:custGeom>
                <a:avLst/>
                <a:gdLst/>
                <a:ahLst/>
                <a:cxnLst/>
                <a:rect l="l" t="t" r="r" b="b"/>
                <a:pathLst>
                  <a:path w="125" h="87" extrusionOk="0">
                    <a:moveTo>
                      <a:pt x="7" y="86"/>
                    </a:moveTo>
                    <a:lnTo>
                      <a:pt x="124" y="19"/>
                    </a:lnTo>
                    <a:lnTo>
                      <a:pt x="92" y="0"/>
                    </a:lnTo>
                    <a:lnTo>
                      <a:pt x="84" y="5"/>
                    </a:lnTo>
                    <a:lnTo>
                      <a:pt x="109" y="19"/>
                    </a:lnTo>
                    <a:lnTo>
                      <a:pt x="0" y="82"/>
                    </a:lnTo>
                    <a:lnTo>
                      <a:pt x="7" y="86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4" name="Google Shape;939;p30">
                <a:extLst>
                  <a:ext uri="{FF2B5EF4-FFF2-40B4-BE49-F238E27FC236}">
                    <a16:creationId xmlns:a16="http://schemas.microsoft.com/office/drawing/2014/main" id="{687BAB71-AF0C-F448-35F8-1EA04B6F0809}"/>
                  </a:ext>
                </a:extLst>
              </p:cNvPr>
              <p:cNvSpPr/>
              <p:nvPr/>
            </p:nvSpPr>
            <p:spPr>
              <a:xfrm>
                <a:off x="7815735" y="2785668"/>
                <a:ext cx="44640" cy="30960"/>
              </a:xfrm>
              <a:custGeom>
                <a:avLst/>
                <a:gdLst/>
                <a:ahLst/>
                <a:cxnLst/>
                <a:rect l="l" t="t" r="r" b="b"/>
                <a:pathLst>
                  <a:path w="124" h="86" extrusionOk="0">
                    <a:moveTo>
                      <a:pt x="7" y="85"/>
                    </a:moveTo>
                    <a:lnTo>
                      <a:pt x="123" y="18"/>
                    </a:lnTo>
                    <a:lnTo>
                      <a:pt x="91" y="0"/>
                    </a:lnTo>
                    <a:lnTo>
                      <a:pt x="84" y="4"/>
                    </a:lnTo>
                    <a:lnTo>
                      <a:pt x="108" y="18"/>
                    </a:lnTo>
                    <a:lnTo>
                      <a:pt x="0" y="81"/>
                    </a:lnTo>
                    <a:lnTo>
                      <a:pt x="7" y="85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5" name="Google Shape;940;p30">
                <a:extLst>
                  <a:ext uri="{FF2B5EF4-FFF2-40B4-BE49-F238E27FC236}">
                    <a16:creationId xmlns:a16="http://schemas.microsoft.com/office/drawing/2014/main" id="{A004BBA3-060E-1724-FBCD-093FEBAAD700}"/>
                  </a:ext>
                </a:extLst>
              </p:cNvPr>
              <p:cNvSpPr/>
              <p:nvPr/>
            </p:nvSpPr>
            <p:spPr>
              <a:xfrm>
                <a:off x="7836615" y="2802948"/>
                <a:ext cx="52200" cy="30240"/>
              </a:xfrm>
              <a:custGeom>
                <a:avLst/>
                <a:gdLst/>
                <a:ahLst/>
                <a:cxnLst/>
                <a:rect l="l" t="t" r="r" b="b"/>
                <a:pathLst>
                  <a:path w="145" h="84" extrusionOk="0">
                    <a:moveTo>
                      <a:pt x="41" y="83"/>
                    </a:moveTo>
                    <a:lnTo>
                      <a:pt x="41" y="83"/>
                    </a:lnTo>
                    <a:cubicBezTo>
                      <a:pt x="43" y="83"/>
                      <a:pt x="44" y="83"/>
                      <a:pt x="46" y="83"/>
                    </a:cubicBezTo>
                    <a:cubicBezTo>
                      <a:pt x="56" y="83"/>
                      <a:pt x="66" y="82"/>
                      <a:pt x="75" y="79"/>
                    </a:cubicBezTo>
                    <a:lnTo>
                      <a:pt x="75" y="79"/>
                    </a:lnTo>
                    <a:cubicBezTo>
                      <a:pt x="88" y="76"/>
                      <a:pt x="99" y="71"/>
                      <a:pt x="110" y="65"/>
                    </a:cubicBezTo>
                    <a:cubicBezTo>
                      <a:pt x="111" y="64"/>
                      <a:pt x="111" y="64"/>
                      <a:pt x="111" y="64"/>
                    </a:cubicBezTo>
                    <a:lnTo>
                      <a:pt x="111" y="64"/>
                    </a:lnTo>
                    <a:cubicBezTo>
                      <a:pt x="112" y="63"/>
                      <a:pt x="113" y="63"/>
                      <a:pt x="114" y="62"/>
                    </a:cubicBezTo>
                    <a:cubicBezTo>
                      <a:pt x="123" y="57"/>
                      <a:pt x="131" y="51"/>
                      <a:pt x="138" y="43"/>
                    </a:cubicBezTo>
                    <a:lnTo>
                      <a:pt x="138" y="43"/>
                    </a:lnTo>
                    <a:cubicBezTo>
                      <a:pt x="139" y="42"/>
                      <a:pt x="141" y="40"/>
                      <a:pt x="142" y="38"/>
                    </a:cubicBezTo>
                    <a:cubicBezTo>
                      <a:pt x="143" y="35"/>
                      <a:pt x="144" y="30"/>
                      <a:pt x="144" y="27"/>
                    </a:cubicBezTo>
                    <a:cubicBezTo>
                      <a:pt x="144" y="23"/>
                      <a:pt x="143" y="20"/>
                      <a:pt x="142" y="17"/>
                    </a:cubicBezTo>
                    <a:cubicBezTo>
                      <a:pt x="140" y="13"/>
                      <a:pt x="137" y="11"/>
                      <a:pt x="134" y="9"/>
                    </a:cubicBezTo>
                    <a:cubicBezTo>
                      <a:pt x="133" y="8"/>
                      <a:pt x="132" y="8"/>
                      <a:pt x="131" y="7"/>
                    </a:cubicBezTo>
                    <a:lnTo>
                      <a:pt x="131" y="7"/>
                    </a:lnTo>
                    <a:cubicBezTo>
                      <a:pt x="122" y="3"/>
                      <a:pt x="113" y="0"/>
                      <a:pt x="103" y="0"/>
                    </a:cubicBezTo>
                    <a:lnTo>
                      <a:pt x="103" y="0"/>
                    </a:lnTo>
                    <a:cubicBezTo>
                      <a:pt x="101" y="0"/>
                      <a:pt x="100" y="0"/>
                      <a:pt x="98" y="0"/>
                    </a:cubicBezTo>
                    <a:cubicBezTo>
                      <a:pt x="88" y="0"/>
                      <a:pt x="78" y="1"/>
                      <a:pt x="69" y="3"/>
                    </a:cubicBezTo>
                    <a:lnTo>
                      <a:pt x="69" y="3"/>
                    </a:lnTo>
                    <a:cubicBezTo>
                      <a:pt x="56" y="7"/>
                      <a:pt x="44" y="12"/>
                      <a:pt x="33" y="18"/>
                    </a:cubicBezTo>
                    <a:lnTo>
                      <a:pt x="33" y="19"/>
                    </a:lnTo>
                    <a:lnTo>
                      <a:pt x="33" y="19"/>
                    </a:lnTo>
                    <a:cubicBezTo>
                      <a:pt x="32" y="19"/>
                      <a:pt x="31" y="20"/>
                      <a:pt x="30" y="20"/>
                    </a:cubicBezTo>
                    <a:cubicBezTo>
                      <a:pt x="21" y="25"/>
                      <a:pt x="13" y="32"/>
                      <a:pt x="6" y="39"/>
                    </a:cubicBezTo>
                    <a:lnTo>
                      <a:pt x="6" y="39"/>
                    </a:lnTo>
                    <a:cubicBezTo>
                      <a:pt x="5" y="41"/>
                      <a:pt x="4" y="42"/>
                      <a:pt x="3" y="44"/>
                    </a:cubicBezTo>
                    <a:cubicBezTo>
                      <a:pt x="1" y="48"/>
                      <a:pt x="0" y="52"/>
                      <a:pt x="0" y="57"/>
                    </a:cubicBezTo>
                    <a:cubicBezTo>
                      <a:pt x="0" y="57"/>
                      <a:pt x="0" y="58"/>
                      <a:pt x="0" y="59"/>
                    </a:cubicBezTo>
                    <a:lnTo>
                      <a:pt x="0" y="59"/>
                    </a:lnTo>
                    <a:cubicBezTo>
                      <a:pt x="0" y="61"/>
                      <a:pt x="1" y="63"/>
                      <a:pt x="2" y="65"/>
                    </a:cubicBezTo>
                    <a:cubicBezTo>
                      <a:pt x="4" y="69"/>
                      <a:pt x="7" y="72"/>
                      <a:pt x="11" y="74"/>
                    </a:cubicBezTo>
                    <a:cubicBezTo>
                      <a:pt x="12" y="74"/>
                      <a:pt x="12" y="75"/>
                      <a:pt x="13" y="75"/>
                    </a:cubicBezTo>
                    <a:lnTo>
                      <a:pt x="13" y="75"/>
                    </a:lnTo>
                    <a:cubicBezTo>
                      <a:pt x="22" y="80"/>
                      <a:pt x="31" y="83"/>
                      <a:pt x="41" y="83"/>
                    </a:cubicBezTo>
                    <a:moveTo>
                      <a:pt x="17" y="41"/>
                    </a:moveTo>
                    <a:lnTo>
                      <a:pt x="17" y="41"/>
                    </a:lnTo>
                    <a:cubicBezTo>
                      <a:pt x="22" y="35"/>
                      <a:pt x="29" y="29"/>
                      <a:pt x="37" y="25"/>
                    </a:cubicBezTo>
                    <a:cubicBezTo>
                      <a:pt x="38" y="24"/>
                      <a:pt x="39" y="24"/>
                      <a:pt x="40" y="23"/>
                    </a:cubicBezTo>
                    <a:lnTo>
                      <a:pt x="40" y="23"/>
                    </a:lnTo>
                    <a:cubicBezTo>
                      <a:pt x="40" y="23"/>
                      <a:pt x="41" y="23"/>
                      <a:pt x="41" y="22"/>
                    </a:cubicBezTo>
                    <a:cubicBezTo>
                      <a:pt x="51" y="17"/>
                      <a:pt x="61" y="13"/>
                      <a:pt x="71" y="9"/>
                    </a:cubicBezTo>
                    <a:lnTo>
                      <a:pt x="71" y="9"/>
                    </a:lnTo>
                    <a:cubicBezTo>
                      <a:pt x="80" y="7"/>
                      <a:pt x="88" y="6"/>
                      <a:pt x="97" y="6"/>
                    </a:cubicBezTo>
                    <a:cubicBezTo>
                      <a:pt x="98" y="6"/>
                      <a:pt x="99" y="6"/>
                      <a:pt x="100" y="6"/>
                    </a:cubicBezTo>
                    <a:lnTo>
                      <a:pt x="100" y="6"/>
                    </a:lnTo>
                    <a:cubicBezTo>
                      <a:pt x="108" y="6"/>
                      <a:pt x="116" y="8"/>
                      <a:pt x="123" y="12"/>
                    </a:cubicBezTo>
                    <a:lnTo>
                      <a:pt x="123" y="12"/>
                    </a:lnTo>
                    <a:cubicBezTo>
                      <a:pt x="124" y="12"/>
                      <a:pt x="123" y="12"/>
                      <a:pt x="125" y="13"/>
                    </a:cubicBezTo>
                    <a:cubicBezTo>
                      <a:pt x="128" y="14"/>
                      <a:pt x="130" y="17"/>
                      <a:pt x="132" y="20"/>
                    </a:cubicBezTo>
                    <a:cubicBezTo>
                      <a:pt x="133" y="21"/>
                      <a:pt x="133" y="23"/>
                      <a:pt x="134" y="25"/>
                    </a:cubicBezTo>
                    <a:lnTo>
                      <a:pt x="134" y="25"/>
                    </a:lnTo>
                    <a:lnTo>
                      <a:pt x="134" y="26"/>
                    </a:lnTo>
                    <a:cubicBezTo>
                      <a:pt x="134" y="30"/>
                      <a:pt x="133" y="34"/>
                      <a:pt x="131" y="37"/>
                    </a:cubicBezTo>
                    <a:cubicBezTo>
                      <a:pt x="130" y="39"/>
                      <a:pt x="129" y="40"/>
                      <a:pt x="127" y="42"/>
                    </a:cubicBezTo>
                    <a:lnTo>
                      <a:pt x="127" y="42"/>
                    </a:lnTo>
                    <a:cubicBezTo>
                      <a:pt x="121" y="48"/>
                      <a:pt x="114" y="54"/>
                      <a:pt x="107" y="58"/>
                    </a:cubicBezTo>
                    <a:cubicBezTo>
                      <a:pt x="106" y="59"/>
                      <a:pt x="105" y="59"/>
                      <a:pt x="104" y="60"/>
                    </a:cubicBezTo>
                    <a:lnTo>
                      <a:pt x="104" y="60"/>
                    </a:lnTo>
                    <a:lnTo>
                      <a:pt x="103" y="60"/>
                    </a:lnTo>
                    <a:cubicBezTo>
                      <a:pt x="93" y="66"/>
                      <a:pt x="83" y="70"/>
                      <a:pt x="73" y="73"/>
                    </a:cubicBezTo>
                    <a:lnTo>
                      <a:pt x="73" y="73"/>
                    </a:lnTo>
                    <a:cubicBezTo>
                      <a:pt x="64" y="76"/>
                      <a:pt x="56" y="77"/>
                      <a:pt x="47" y="77"/>
                    </a:cubicBezTo>
                    <a:cubicBezTo>
                      <a:pt x="46" y="77"/>
                      <a:pt x="45" y="77"/>
                      <a:pt x="44" y="77"/>
                    </a:cubicBezTo>
                    <a:lnTo>
                      <a:pt x="44" y="77"/>
                    </a:lnTo>
                    <a:cubicBezTo>
                      <a:pt x="36" y="77"/>
                      <a:pt x="28" y="75"/>
                      <a:pt x="21" y="71"/>
                    </a:cubicBezTo>
                    <a:lnTo>
                      <a:pt x="21" y="71"/>
                    </a:lnTo>
                    <a:cubicBezTo>
                      <a:pt x="20" y="71"/>
                      <a:pt x="20" y="71"/>
                      <a:pt x="19" y="70"/>
                    </a:cubicBezTo>
                    <a:cubicBezTo>
                      <a:pt x="16" y="69"/>
                      <a:pt x="14" y="66"/>
                      <a:pt x="12" y="63"/>
                    </a:cubicBezTo>
                    <a:cubicBezTo>
                      <a:pt x="11" y="62"/>
                      <a:pt x="11" y="60"/>
                      <a:pt x="10" y="58"/>
                    </a:cubicBezTo>
                    <a:lnTo>
                      <a:pt x="10" y="58"/>
                    </a:lnTo>
                    <a:cubicBezTo>
                      <a:pt x="10" y="57"/>
                      <a:pt x="10" y="57"/>
                      <a:pt x="10" y="56"/>
                    </a:cubicBezTo>
                    <a:cubicBezTo>
                      <a:pt x="10" y="52"/>
                      <a:pt x="10" y="49"/>
                      <a:pt x="13" y="45"/>
                    </a:cubicBezTo>
                    <a:cubicBezTo>
                      <a:pt x="13" y="44"/>
                      <a:pt x="15" y="42"/>
                      <a:pt x="17" y="4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941;p30">
                <a:extLst>
                  <a:ext uri="{FF2B5EF4-FFF2-40B4-BE49-F238E27FC236}">
                    <a16:creationId xmlns:a16="http://schemas.microsoft.com/office/drawing/2014/main" id="{397E1DCD-204E-7ACF-BD59-63BCB40B29D7}"/>
                  </a:ext>
                </a:extLst>
              </p:cNvPr>
              <p:cNvSpPr/>
              <p:nvPr/>
            </p:nvSpPr>
            <p:spPr>
              <a:xfrm>
                <a:off x="7870455" y="2822388"/>
                <a:ext cx="52560" cy="30240"/>
              </a:xfrm>
              <a:custGeom>
                <a:avLst/>
                <a:gdLst/>
                <a:ahLst/>
                <a:cxnLst/>
                <a:rect l="l" t="t" r="r" b="b"/>
                <a:pathLst>
                  <a:path w="146" h="84" extrusionOk="0">
                    <a:moveTo>
                      <a:pt x="138" y="43"/>
                    </a:moveTo>
                    <a:lnTo>
                      <a:pt x="138" y="43"/>
                    </a:lnTo>
                    <a:cubicBezTo>
                      <a:pt x="139" y="42"/>
                      <a:pt x="140" y="40"/>
                      <a:pt x="141" y="39"/>
                    </a:cubicBezTo>
                    <a:cubicBezTo>
                      <a:pt x="144" y="35"/>
                      <a:pt x="145" y="31"/>
                      <a:pt x="145" y="26"/>
                    </a:cubicBezTo>
                    <a:cubicBezTo>
                      <a:pt x="145" y="25"/>
                      <a:pt x="145" y="24"/>
                      <a:pt x="145" y="24"/>
                    </a:cubicBezTo>
                    <a:lnTo>
                      <a:pt x="145" y="24"/>
                    </a:lnTo>
                    <a:cubicBezTo>
                      <a:pt x="144" y="21"/>
                      <a:pt x="143" y="19"/>
                      <a:pt x="142" y="17"/>
                    </a:cubicBezTo>
                    <a:cubicBezTo>
                      <a:pt x="140" y="14"/>
                      <a:pt x="136" y="11"/>
                      <a:pt x="133" y="9"/>
                    </a:cubicBezTo>
                    <a:cubicBezTo>
                      <a:pt x="132" y="8"/>
                      <a:pt x="132" y="8"/>
                      <a:pt x="131" y="8"/>
                    </a:cubicBezTo>
                    <a:lnTo>
                      <a:pt x="131" y="8"/>
                    </a:lnTo>
                    <a:cubicBezTo>
                      <a:pt x="123" y="3"/>
                      <a:pt x="113" y="0"/>
                      <a:pt x="104" y="0"/>
                    </a:cubicBezTo>
                    <a:lnTo>
                      <a:pt x="104" y="0"/>
                    </a:lnTo>
                    <a:cubicBezTo>
                      <a:pt x="102" y="0"/>
                      <a:pt x="100" y="0"/>
                      <a:pt x="98" y="0"/>
                    </a:cubicBezTo>
                    <a:cubicBezTo>
                      <a:pt x="88" y="0"/>
                      <a:pt x="79" y="1"/>
                      <a:pt x="69" y="4"/>
                    </a:cubicBezTo>
                    <a:lnTo>
                      <a:pt x="69" y="4"/>
                    </a:lnTo>
                    <a:cubicBezTo>
                      <a:pt x="57" y="7"/>
                      <a:pt x="45" y="12"/>
                      <a:pt x="34" y="18"/>
                    </a:cubicBezTo>
                    <a:cubicBezTo>
                      <a:pt x="33" y="19"/>
                      <a:pt x="33" y="19"/>
                      <a:pt x="33" y="19"/>
                    </a:cubicBezTo>
                    <a:lnTo>
                      <a:pt x="33" y="19"/>
                    </a:lnTo>
                    <a:cubicBezTo>
                      <a:pt x="32" y="19"/>
                      <a:pt x="31" y="20"/>
                      <a:pt x="30" y="20"/>
                    </a:cubicBezTo>
                    <a:cubicBezTo>
                      <a:pt x="21" y="25"/>
                      <a:pt x="13" y="32"/>
                      <a:pt x="7" y="40"/>
                    </a:cubicBezTo>
                    <a:lnTo>
                      <a:pt x="7" y="40"/>
                    </a:lnTo>
                    <a:cubicBezTo>
                      <a:pt x="5" y="41"/>
                      <a:pt x="3" y="43"/>
                      <a:pt x="3" y="44"/>
                    </a:cubicBezTo>
                    <a:cubicBezTo>
                      <a:pt x="0" y="48"/>
                      <a:pt x="0" y="52"/>
                      <a:pt x="0" y="57"/>
                    </a:cubicBezTo>
                    <a:cubicBezTo>
                      <a:pt x="0" y="58"/>
                      <a:pt x="0" y="59"/>
                      <a:pt x="0" y="60"/>
                    </a:cubicBezTo>
                    <a:lnTo>
                      <a:pt x="0" y="60"/>
                    </a:lnTo>
                    <a:cubicBezTo>
                      <a:pt x="1" y="62"/>
                      <a:pt x="2" y="64"/>
                      <a:pt x="3" y="66"/>
                    </a:cubicBezTo>
                    <a:cubicBezTo>
                      <a:pt x="5" y="69"/>
                      <a:pt x="8" y="73"/>
                      <a:pt x="12" y="75"/>
                    </a:cubicBezTo>
                    <a:cubicBezTo>
                      <a:pt x="12" y="75"/>
                      <a:pt x="13" y="75"/>
                      <a:pt x="13" y="76"/>
                    </a:cubicBezTo>
                    <a:lnTo>
                      <a:pt x="13" y="76"/>
                    </a:lnTo>
                    <a:cubicBezTo>
                      <a:pt x="22" y="80"/>
                      <a:pt x="31" y="83"/>
                      <a:pt x="41" y="83"/>
                    </a:cubicBezTo>
                    <a:lnTo>
                      <a:pt x="41" y="83"/>
                    </a:lnTo>
                    <a:cubicBezTo>
                      <a:pt x="43" y="83"/>
                      <a:pt x="45" y="83"/>
                      <a:pt x="47" y="83"/>
                    </a:cubicBezTo>
                    <a:cubicBezTo>
                      <a:pt x="56" y="83"/>
                      <a:pt x="66" y="82"/>
                      <a:pt x="76" y="79"/>
                    </a:cubicBezTo>
                    <a:lnTo>
                      <a:pt x="76" y="79"/>
                    </a:lnTo>
                    <a:cubicBezTo>
                      <a:pt x="88" y="76"/>
                      <a:pt x="100" y="71"/>
                      <a:pt x="111" y="65"/>
                    </a:cubicBezTo>
                    <a:lnTo>
                      <a:pt x="112" y="64"/>
                    </a:lnTo>
                    <a:lnTo>
                      <a:pt x="112" y="64"/>
                    </a:lnTo>
                    <a:cubicBezTo>
                      <a:pt x="113" y="64"/>
                      <a:pt x="114" y="63"/>
                      <a:pt x="115" y="63"/>
                    </a:cubicBezTo>
                    <a:cubicBezTo>
                      <a:pt x="123" y="58"/>
                      <a:pt x="131" y="51"/>
                      <a:pt x="138" y="43"/>
                    </a:cubicBezTo>
                    <a:moveTo>
                      <a:pt x="73" y="74"/>
                    </a:moveTo>
                    <a:lnTo>
                      <a:pt x="73" y="74"/>
                    </a:lnTo>
                    <a:cubicBezTo>
                      <a:pt x="65" y="76"/>
                      <a:pt x="56" y="77"/>
                      <a:pt x="47" y="77"/>
                    </a:cubicBezTo>
                    <a:cubicBezTo>
                      <a:pt x="46" y="77"/>
                      <a:pt x="45" y="77"/>
                      <a:pt x="44" y="77"/>
                    </a:cubicBezTo>
                    <a:lnTo>
                      <a:pt x="44" y="77"/>
                    </a:lnTo>
                    <a:cubicBezTo>
                      <a:pt x="36" y="77"/>
                      <a:pt x="28" y="75"/>
                      <a:pt x="21" y="71"/>
                    </a:cubicBezTo>
                    <a:lnTo>
                      <a:pt x="21" y="71"/>
                    </a:lnTo>
                    <a:lnTo>
                      <a:pt x="20" y="71"/>
                    </a:lnTo>
                    <a:cubicBezTo>
                      <a:pt x="17" y="69"/>
                      <a:pt x="14" y="66"/>
                      <a:pt x="13" y="64"/>
                    </a:cubicBezTo>
                    <a:cubicBezTo>
                      <a:pt x="12" y="62"/>
                      <a:pt x="11" y="60"/>
                      <a:pt x="11" y="58"/>
                    </a:cubicBezTo>
                    <a:lnTo>
                      <a:pt x="11" y="58"/>
                    </a:lnTo>
                    <a:lnTo>
                      <a:pt x="11" y="57"/>
                    </a:lnTo>
                    <a:cubicBezTo>
                      <a:pt x="11" y="53"/>
                      <a:pt x="12" y="49"/>
                      <a:pt x="13" y="46"/>
                    </a:cubicBezTo>
                    <a:cubicBezTo>
                      <a:pt x="14" y="44"/>
                      <a:pt x="16" y="43"/>
                      <a:pt x="17" y="42"/>
                    </a:cubicBezTo>
                    <a:lnTo>
                      <a:pt x="17" y="42"/>
                    </a:lnTo>
                    <a:cubicBezTo>
                      <a:pt x="23" y="35"/>
                      <a:pt x="30" y="29"/>
                      <a:pt x="38" y="25"/>
                    </a:cubicBezTo>
                    <a:cubicBezTo>
                      <a:pt x="39" y="24"/>
                      <a:pt x="39" y="24"/>
                      <a:pt x="40" y="23"/>
                    </a:cubicBezTo>
                    <a:lnTo>
                      <a:pt x="40" y="23"/>
                    </a:lnTo>
                    <a:cubicBezTo>
                      <a:pt x="41" y="23"/>
                      <a:pt x="41" y="23"/>
                      <a:pt x="41" y="23"/>
                    </a:cubicBezTo>
                    <a:cubicBezTo>
                      <a:pt x="51" y="17"/>
                      <a:pt x="61" y="13"/>
                      <a:pt x="72" y="10"/>
                    </a:cubicBezTo>
                    <a:lnTo>
                      <a:pt x="72" y="10"/>
                    </a:lnTo>
                    <a:cubicBezTo>
                      <a:pt x="80" y="7"/>
                      <a:pt x="89" y="6"/>
                      <a:pt x="97" y="6"/>
                    </a:cubicBezTo>
                    <a:cubicBezTo>
                      <a:pt x="98" y="6"/>
                      <a:pt x="100" y="6"/>
                      <a:pt x="101" y="6"/>
                    </a:cubicBezTo>
                    <a:lnTo>
                      <a:pt x="101" y="6"/>
                    </a:lnTo>
                    <a:cubicBezTo>
                      <a:pt x="109" y="6"/>
                      <a:pt x="117" y="8"/>
                      <a:pt x="124" y="12"/>
                    </a:cubicBezTo>
                    <a:lnTo>
                      <a:pt x="124" y="12"/>
                    </a:lnTo>
                    <a:lnTo>
                      <a:pt x="125" y="13"/>
                    </a:lnTo>
                    <a:cubicBezTo>
                      <a:pt x="128" y="15"/>
                      <a:pt x="130" y="17"/>
                      <a:pt x="132" y="20"/>
                    </a:cubicBezTo>
                    <a:cubicBezTo>
                      <a:pt x="133" y="22"/>
                      <a:pt x="134" y="23"/>
                      <a:pt x="134" y="25"/>
                    </a:cubicBezTo>
                    <a:lnTo>
                      <a:pt x="134" y="25"/>
                    </a:lnTo>
                    <a:cubicBezTo>
                      <a:pt x="134" y="26"/>
                      <a:pt x="134" y="26"/>
                      <a:pt x="134" y="27"/>
                    </a:cubicBezTo>
                    <a:cubicBezTo>
                      <a:pt x="134" y="31"/>
                      <a:pt x="133" y="34"/>
                      <a:pt x="131" y="37"/>
                    </a:cubicBezTo>
                    <a:cubicBezTo>
                      <a:pt x="130" y="39"/>
                      <a:pt x="129" y="41"/>
                      <a:pt x="128" y="42"/>
                    </a:cubicBezTo>
                    <a:lnTo>
                      <a:pt x="128" y="42"/>
                    </a:lnTo>
                    <a:cubicBezTo>
                      <a:pt x="122" y="49"/>
                      <a:pt x="115" y="54"/>
                      <a:pt x="107" y="59"/>
                    </a:cubicBezTo>
                    <a:cubicBezTo>
                      <a:pt x="106" y="59"/>
                      <a:pt x="105" y="60"/>
                      <a:pt x="104" y="60"/>
                    </a:cubicBezTo>
                    <a:lnTo>
                      <a:pt x="104" y="60"/>
                    </a:lnTo>
                    <a:cubicBezTo>
                      <a:pt x="104" y="60"/>
                      <a:pt x="104" y="61"/>
                      <a:pt x="103" y="61"/>
                    </a:cubicBezTo>
                    <a:cubicBezTo>
                      <a:pt x="94" y="66"/>
                      <a:pt x="84" y="71"/>
                      <a:pt x="73" y="7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942;p30">
                <a:extLst>
                  <a:ext uri="{FF2B5EF4-FFF2-40B4-BE49-F238E27FC236}">
                    <a16:creationId xmlns:a16="http://schemas.microsoft.com/office/drawing/2014/main" id="{5D98B659-C89B-CD9B-BF3F-46692BA90342}"/>
                  </a:ext>
                </a:extLst>
              </p:cNvPr>
              <p:cNvSpPr/>
              <p:nvPr/>
            </p:nvSpPr>
            <p:spPr>
              <a:xfrm>
                <a:off x="7917975" y="2849748"/>
                <a:ext cx="52200" cy="30240"/>
              </a:xfrm>
              <a:custGeom>
                <a:avLst/>
                <a:gdLst/>
                <a:ahLst/>
                <a:cxnLst/>
                <a:rect l="l" t="t" r="r" b="b"/>
                <a:pathLst>
                  <a:path w="145" h="84" extrusionOk="0">
                    <a:moveTo>
                      <a:pt x="13" y="76"/>
                    </a:moveTo>
                    <a:lnTo>
                      <a:pt x="13" y="76"/>
                    </a:lnTo>
                    <a:cubicBezTo>
                      <a:pt x="22" y="80"/>
                      <a:pt x="31" y="83"/>
                      <a:pt x="41" y="83"/>
                    </a:cubicBezTo>
                    <a:lnTo>
                      <a:pt x="41" y="83"/>
                    </a:lnTo>
                    <a:cubicBezTo>
                      <a:pt x="43" y="83"/>
                      <a:pt x="45" y="83"/>
                      <a:pt x="47" y="83"/>
                    </a:cubicBezTo>
                    <a:cubicBezTo>
                      <a:pt x="56" y="83"/>
                      <a:pt x="66" y="82"/>
                      <a:pt x="75" y="79"/>
                    </a:cubicBezTo>
                    <a:lnTo>
                      <a:pt x="75" y="79"/>
                    </a:lnTo>
                    <a:cubicBezTo>
                      <a:pt x="88" y="76"/>
                      <a:pt x="100" y="71"/>
                      <a:pt x="111" y="65"/>
                    </a:cubicBezTo>
                    <a:cubicBezTo>
                      <a:pt x="111" y="65"/>
                      <a:pt x="111" y="64"/>
                      <a:pt x="112" y="64"/>
                    </a:cubicBezTo>
                    <a:lnTo>
                      <a:pt x="112" y="64"/>
                    </a:lnTo>
                    <a:cubicBezTo>
                      <a:pt x="113" y="64"/>
                      <a:pt x="114" y="63"/>
                      <a:pt x="115" y="63"/>
                    </a:cubicBezTo>
                    <a:cubicBezTo>
                      <a:pt x="123" y="58"/>
                      <a:pt x="131" y="51"/>
                      <a:pt x="138" y="43"/>
                    </a:cubicBezTo>
                    <a:lnTo>
                      <a:pt x="138" y="43"/>
                    </a:lnTo>
                    <a:cubicBezTo>
                      <a:pt x="139" y="42"/>
                      <a:pt x="140" y="40"/>
                      <a:pt x="141" y="39"/>
                    </a:cubicBezTo>
                    <a:cubicBezTo>
                      <a:pt x="143" y="35"/>
                      <a:pt x="144" y="31"/>
                      <a:pt x="144" y="27"/>
                    </a:cubicBezTo>
                    <a:cubicBezTo>
                      <a:pt x="144" y="26"/>
                      <a:pt x="144" y="25"/>
                      <a:pt x="144" y="24"/>
                    </a:cubicBezTo>
                    <a:lnTo>
                      <a:pt x="144" y="24"/>
                    </a:lnTo>
                    <a:cubicBezTo>
                      <a:pt x="144" y="21"/>
                      <a:pt x="143" y="19"/>
                      <a:pt x="142" y="17"/>
                    </a:cubicBezTo>
                    <a:cubicBezTo>
                      <a:pt x="140" y="14"/>
                      <a:pt x="137" y="11"/>
                      <a:pt x="133" y="9"/>
                    </a:cubicBezTo>
                    <a:cubicBezTo>
                      <a:pt x="131" y="8"/>
                      <a:pt x="132" y="8"/>
                      <a:pt x="131" y="8"/>
                    </a:cubicBezTo>
                    <a:lnTo>
                      <a:pt x="131" y="8"/>
                    </a:lnTo>
                    <a:cubicBezTo>
                      <a:pt x="123" y="3"/>
                      <a:pt x="113" y="0"/>
                      <a:pt x="103" y="0"/>
                    </a:cubicBezTo>
                    <a:lnTo>
                      <a:pt x="103" y="0"/>
                    </a:lnTo>
                    <a:cubicBezTo>
                      <a:pt x="102" y="0"/>
                      <a:pt x="100" y="0"/>
                      <a:pt x="98" y="0"/>
                    </a:cubicBezTo>
                    <a:cubicBezTo>
                      <a:pt x="88" y="0"/>
                      <a:pt x="78" y="1"/>
                      <a:pt x="69" y="4"/>
                    </a:cubicBezTo>
                    <a:lnTo>
                      <a:pt x="69" y="4"/>
                    </a:lnTo>
                    <a:cubicBezTo>
                      <a:pt x="56" y="7"/>
                      <a:pt x="45" y="12"/>
                      <a:pt x="33" y="18"/>
                    </a:cubicBezTo>
                    <a:cubicBezTo>
                      <a:pt x="33" y="19"/>
                      <a:pt x="33" y="19"/>
                      <a:pt x="33" y="19"/>
                    </a:cubicBezTo>
                    <a:lnTo>
                      <a:pt x="33" y="19"/>
                    </a:lnTo>
                    <a:cubicBezTo>
                      <a:pt x="32" y="19"/>
                      <a:pt x="31" y="20"/>
                      <a:pt x="30" y="20"/>
                    </a:cubicBezTo>
                    <a:cubicBezTo>
                      <a:pt x="21" y="25"/>
                      <a:pt x="13" y="32"/>
                      <a:pt x="6" y="40"/>
                    </a:cubicBezTo>
                    <a:lnTo>
                      <a:pt x="6" y="40"/>
                    </a:lnTo>
                    <a:cubicBezTo>
                      <a:pt x="5" y="41"/>
                      <a:pt x="3" y="43"/>
                      <a:pt x="3" y="44"/>
                    </a:cubicBezTo>
                    <a:cubicBezTo>
                      <a:pt x="0" y="48"/>
                      <a:pt x="0" y="52"/>
                      <a:pt x="0" y="57"/>
                    </a:cubicBezTo>
                    <a:cubicBezTo>
                      <a:pt x="0" y="58"/>
                      <a:pt x="0" y="59"/>
                      <a:pt x="0" y="60"/>
                    </a:cubicBezTo>
                    <a:lnTo>
                      <a:pt x="0" y="60"/>
                    </a:lnTo>
                    <a:cubicBezTo>
                      <a:pt x="0" y="62"/>
                      <a:pt x="0" y="64"/>
                      <a:pt x="2" y="66"/>
                    </a:cubicBezTo>
                    <a:cubicBezTo>
                      <a:pt x="4" y="69"/>
                      <a:pt x="7" y="73"/>
                      <a:pt x="11" y="75"/>
                    </a:cubicBezTo>
                    <a:cubicBezTo>
                      <a:pt x="12" y="75"/>
                      <a:pt x="13" y="75"/>
                      <a:pt x="13" y="76"/>
                    </a:cubicBezTo>
                    <a:moveTo>
                      <a:pt x="17" y="41"/>
                    </a:moveTo>
                    <a:lnTo>
                      <a:pt x="17" y="41"/>
                    </a:lnTo>
                    <a:cubicBezTo>
                      <a:pt x="23" y="35"/>
                      <a:pt x="30" y="29"/>
                      <a:pt x="38" y="24"/>
                    </a:cubicBezTo>
                    <a:cubicBezTo>
                      <a:pt x="38" y="24"/>
                      <a:pt x="39" y="23"/>
                      <a:pt x="40" y="23"/>
                    </a:cubicBezTo>
                    <a:lnTo>
                      <a:pt x="40" y="23"/>
                    </a:lnTo>
                    <a:cubicBezTo>
                      <a:pt x="40" y="23"/>
                      <a:pt x="41" y="23"/>
                      <a:pt x="41" y="22"/>
                    </a:cubicBezTo>
                    <a:cubicBezTo>
                      <a:pt x="51" y="17"/>
                      <a:pt x="61" y="13"/>
                      <a:pt x="72" y="10"/>
                    </a:cubicBezTo>
                    <a:lnTo>
                      <a:pt x="72" y="10"/>
                    </a:lnTo>
                    <a:cubicBezTo>
                      <a:pt x="80" y="7"/>
                      <a:pt x="88" y="6"/>
                      <a:pt x="97" y="6"/>
                    </a:cubicBezTo>
                    <a:cubicBezTo>
                      <a:pt x="98" y="6"/>
                      <a:pt x="99" y="6"/>
                      <a:pt x="100" y="6"/>
                    </a:cubicBezTo>
                    <a:lnTo>
                      <a:pt x="100" y="6"/>
                    </a:lnTo>
                    <a:cubicBezTo>
                      <a:pt x="108" y="6"/>
                      <a:pt x="116" y="8"/>
                      <a:pt x="123" y="12"/>
                    </a:cubicBezTo>
                    <a:lnTo>
                      <a:pt x="123" y="12"/>
                    </a:lnTo>
                    <a:cubicBezTo>
                      <a:pt x="124" y="12"/>
                      <a:pt x="124" y="12"/>
                      <a:pt x="125" y="13"/>
                    </a:cubicBezTo>
                    <a:cubicBezTo>
                      <a:pt x="128" y="14"/>
                      <a:pt x="130" y="17"/>
                      <a:pt x="132" y="20"/>
                    </a:cubicBezTo>
                    <a:cubicBezTo>
                      <a:pt x="133" y="21"/>
                      <a:pt x="133" y="23"/>
                      <a:pt x="134" y="25"/>
                    </a:cubicBezTo>
                    <a:lnTo>
                      <a:pt x="134" y="25"/>
                    </a:lnTo>
                    <a:cubicBezTo>
                      <a:pt x="134" y="26"/>
                      <a:pt x="134" y="26"/>
                      <a:pt x="134" y="27"/>
                    </a:cubicBezTo>
                    <a:cubicBezTo>
                      <a:pt x="134" y="30"/>
                      <a:pt x="133" y="34"/>
                      <a:pt x="131" y="37"/>
                    </a:cubicBezTo>
                    <a:cubicBezTo>
                      <a:pt x="130" y="39"/>
                      <a:pt x="129" y="40"/>
                      <a:pt x="128" y="42"/>
                    </a:cubicBezTo>
                    <a:lnTo>
                      <a:pt x="128" y="42"/>
                    </a:lnTo>
                    <a:cubicBezTo>
                      <a:pt x="122" y="48"/>
                      <a:pt x="115" y="53"/>
                      <a:pt x="107" y="58"/>
                    </a:cubicBezTo>
                    <a:cubicBezTo>
                      <a:pt x="105" y="58"/>
                      <a:pt x="105" y="59"/>
                      <a:pt x="104" y="60"/>
                    </a:cubicBezTo>
                    <a:lnTo>
                      <a:pt x="104" y="60"/>
                    </a:lnTo>
                    <a:lnTo>
                      <a:pt x="103" y="60"/>
                    </a:lnTo>
                    <a:cubicBezTo>
                      <a:pt x="94" y="66"/>
                      <a:pt x="83" y="70"/>
                      <a:pt x="73" y="73"/>
                    </a:cubicBezTo>
                    <a:lnTo>
                      <a:pt x="73" y="73"/>
                    </a:lnTo>
                    <a:cubicBezTo>
                      <a:pt x="64" y="76"/>
                      <a:pt x="56" y="77"/>
                      <a:pt x="47" y="77"/>
                    </a:cubicBezTo>
                    <a:cubicBezTo>
                      <a:pt x="46" y="77"/>
                      <a:pt x="45" y="77"/>
                      <a:pt x="44" y="77"/>
                    </a:cubicBezTo>
                    <a:lnTo>
                      <a:pt x="44" y="77"/>
                    </a:lnTo>
                    <a:cubicBezTo>
                      <a:pt x="36" y="77"/>
                      <a:pt x="28" y="75"/>
                      <a:pt x="21" y="71"/>
                    </a:cubicBezTo>
                    <a:lnTo>
                      <a:pt x="21" y="71"/>
                    </a:lnTo>
                    <a:cubicBezTo>
                      <a:pt x="20" y="71"/>
                      <a:pt x="20" y="71"/>
                      <a:pt x="19" y="70"/>
                    </a:cubicBezTo>
                    <a:cubicBezTo>
                      <a:pt x="17" y="69"/>
                      <a:pt x="14" y="66"/>
                      <a:pt x="12" y="63"/>
                    </a:cubicBezTo>
                    <a:cubicBezTo>
                      <a:pt x="11" y="62"/>
                      <a:pt x="11" y="60"/>
                      <a:pt x="10" y="58"/>
                    </a:cubicBezTo>
                    <a:lnTo>
                      <a:pt x="10" y="58"/>
                    </a:lnTo>
                    <a:cubicBezTo>
                      <a:pt x="10" y="57"/>
                      <a:pt x="10" y="57"/>
                      <a:pt x="10" y="56"/>
                    </a:cubicBezTo>
                    <a:cubicBezTo>
                      <a:pt x="10" y="53"/>
                      <a:pt x="11" y="49"/>
                      <a:pt x="13" y="46"/>
                    </a:cubicBezTo>
                    <a:cubicBezTo>
                      <a:pt x="14" y="44"/>
                      <a:pt x="15" y="43"/>
                      <a:pt x="17" y="4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" name="Google Shape;943;p30">
                <a:extLst>
                  <a:ext uri="{FF2B5EF4-FFF2-40B4-BE49-F238E27FC236}">
                    <a16:creationId xmlns:a16="http://schemas.microsoft.com/office/drawing/2014/main" id="{36B9E72F-CB5C-E858-0DC9-B09CC7575D04}"/>
                  </a:ext>
                </a:extLst>
              </p:cNvPr>
              <p:cNvSpPr/>
              <p:nvPr/>
            </p:nvSpPr>
            <p:spPr>
              <a:xfrm>
                <a:off x="7949295" y="2862708"/>
                <a:ext cx="45000" cy="30960"/>
              </a:xfrm>
              <a:custGeom>
                <a:avLst/>
                <a:gdLst/>
                <a:ahLst/>
                <a:cxnLst/>
                <a:rect l="l" t="t" r="r" b="b"/>
                <a:pathLst>
                  <a:path w="125" h="86" extrusionOk="0">
                    <a:moveTo>
                      <a:pt x="92" y="0"/>
                    </a:moveTo>
                    <a:lnTo>
                      <a:pt x="84" y="4"/>
                    </a:lnTo>
                    <a:lnTo>
                      <a:pt x="109" y="19"/>
                    </a:lnTo>
                    <a:lnTo>
                      <a:pt x="0" y="81"/>
                    </a:lnTo>
                    <a:lnTo>
                      <a:pt x="7" y="85"/>
                    </a:lnTo>
                    <a:lnTo>
                      <a:pt x="124" y="18"/>
                    </a:lnTo>
                    <a:lnTo>
                      <a:pt x="9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9" name="Google Shape;944;p30">
                <a:extLst>
                  <a:ext uri="{FF2B5EF4-FFF2-40B4-BE49-F238E27FC236}">
                    <a16:creationId xmlns:a16="http://schemas.microsoft.com/office/drawing/2014/main" id="{1746F4EA-D712-549E-115B-B69CC5E0A2C2}"/>
                  </a:ext>
                </a:extLst>
              </p:cNvPr>
              <p:cNvSpPr/>
              <p:nvPr/>
            </p:nvSpPr>
            <p:spPr>
              <a:xfrm>
                <a:off x="7967655" y="2873148"/>
                <a:ext cx="44640" cy="31320"/>
              </a:xfrm>
              <a:custGeom>
                <a:avLst/>
                <a:gdLst/>
                <a:ahLst/>
                <a:cxnLst/>
                <a:rect l="l" t="t" r="r" b="b"/>
                <a:pathLst>
                  <a:path w="124" h="87" extrusionOk="0">
                    <a:moveTo>
                      <a:pt x="123" y="19"/>
                    </a:moveTo>
                    <a:lnTo>
                      <a:pt x="91" y="0"/>
                    </a:lnTo>
                    <a:lnTo>
                      <a:pt x="84" y="5"/>
                    </a:lnTo>
                    <a:lnTo>
                      <a:pt x="108" y="19"/>
                    </a:lnTo>
                    <a:lnTo>
                      <a:pt x="0" y="82"/>
                    </a:lnTo>
                    <a:lnTo>
                      <a:pt x="7" y="86"/>
                    </a:lnTo>
                    <a:lnTo>
                      <a:pt x="123" y="19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0" name="Google Shape;945;p30">
                <a:extLst>
                  <a:ext uri="{FF2B5EF4-FFF2-40B4-BE49-F238E27FC236}">
                    <a16:creationId xmlns:a16="http://schemas.microsoft.com/office/drawing/2014/main" id="{FCD18430-D760-040B-4E77-F722D1AF31B4}"/>
                  </a:ext>
                </a:extLst>
              </p:cNvPr>
              <p:cNvSpPr/>
              <p:nvPr/>
            </p:nvSpPr>
            <p:spPr>
              <a:xfrm>
                <a:off x="7986015" y="2883948"/>
                <a:ext cx="44640" cy="30960"/>
              </a:xfrm>
              <a:custGeom>
                <a:avLst/>
                <a:gdLst/>
                <a:ahLst/>
                <a:cxnLst/>
                <a:rect l="l" t="t" r="r" b="b"/>
                <a:pathLst>
                  <a:path w="124" h="86" extrusionOk="0">
                    <a:moveTo>
                      <a:pt x="123" y="18"/>
                    </a:moveTo>
                    <a:lnTo>
                      <a:pt x="91" y="0"/>
                    </a:lnTo>
                    <a:lnTo>
                      <a:pt x="83" y="4"/>
                    </a:lnTo>
                    <a:lnTo>
                      <a:pt x="108" y="18"/>
                    </a:lnTo>
                    <a:lnTo>
                      <a:pt x="0" y="81"/>
                    </a:lnTo>
                    <a:lnTo>
                      <a:pt x="7" y="85"/>
                    </a:lnTo>
                    <a:lnTo>
                      <a:pt x="123" y="1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1" name="Google Shape;946;p30">
                <a:extLst>
                  <a:ext uri="{FF2B5EF4-FFF2-40B4-BE49-F238E27FC236}">
                    <a16:creationId xmlns:a16="http://schemas.microsoft.com/office/drawing/2014/main" id="{7B0B76C8-8176-D55A-DC91-49AC7349F664}"/>
                  </a:ext>
                </a:extLst>
              </p:cNvPr>
              <p:cNvSpPr/>
              <p:nvPr/>
            </p:nvSpPr>
            <p:spPr>
              <a:xfrm>
                <a:off x="8006535" y="2900868"/>
                <a:ext cx="52560" cy="30600"/>
              </a:xfrm>
              <a:custGeom>
                <a:avLst/>
                <a:gdLst/>
                <a:ahLst/>
                <a:cxnLst/>
                <a:rect l="l" t="t" r="r" b="b"/>
                <a:pathLst>
                  <a:path w="146" h="85" extrusionOk="0">
                    <a:moveTo>
                      <a:pt x="76" y="80"/>
                    </a:moveTo>
                    <a:lnTo>
                      <a:pt x="76" y="80"/>
                    </a:lnTo>
                    <a:cubicBezTo>
                      <a:pt x="88" y="76"/>
                      <a:pt x="100" y="72"/>
                      <a:pt x="111" y="65"/>
                    </a:cubicBezTo>
                    <a:lnTo>
                      <a:pt x="112" y="65"/>
                    </a:lnTo>
                    <a:lnTo>
                      <a:pt x="112" y="65"/>
                    </a:lnTo>
                    <a:cubicBezTo>
                      <a:pt x="113" y="64"/>
                      <a:pt x="113" y="63"/>
                      <a:pt x="115" y="63"/>
                    </a:cubicBezTo>
                    <a:cubicBezTo>
                      <a:pt x="124" y="57"/>
                      <a:pt x="132" y="51"/>
                      <a:pt x="138" y="44"/>
                    </a:cubicBezTo>
                    <a:lnTo>
                      <a:pt x="138" y="44"/>
                    </a:lnTo>
                    <a:cubicBezTo>
                      <a:pt x="139" y="42"/>
                      <a:pt x="141" y="41"/>
                      <a:pt x="142" y="39"/>
                    </a:cubicBezTo>
                    <a:cubicBezTo>
                      <a:pt x="144" y="35"/>
                      <a:pt x="145" y="31"/>
                      <a:pt x="145" y="27"/>
                    </a:cubicBezTo>
                    <a:cubicBezTo>
                      <a:pt x="145" y="26"/>
                      <a:pt x="145" y="25"/>
                      <a:pt x="145" y="24"/>
                    </a:cubicBezTo>
                    <a:lnTo>
                      <a:pt x="145" y="24"/>
                    </a:lnTo>
                    <a:cubicBezTo>
                      <a:pt x="144" y="22"/>
                      <a:pt x="143" y="20"/>
                      <a:pt x="142" y="18"/>
                    </a:cubicBezTo>
                    <a:cubicBezTo>
                      <a:pt x="140" y="14"/>
                      <a:pt x="137" y="11"/>
                      <a:pt x="133" y="9"/>
                    </a:cubicBezTo>
                    <a:cubicBezTo>
                      <a:pt x="133" y="9"/>
                      <a:pt x="132" y="8"/>
                      <a:pt x="131" y="8"/>
                    </a:cubicBezTo>
                    <a:lnTo>
                      <a:pt x="131" y="8"/>
                    </a:lnTo>
                    <a:cubicBezTo>
                      <a:pt x="123" y="3"/>
                      <a:pt x="113" y="1"/>
                      <a:pt x="104" y="0"/>
                    </a:cubicBezTo>
                    <a:lnTo>
                      <a:pt x="104" y="0"/>
                    </a:lnTo>
                    <a:cubicBezTo>
                      <a:pt x="102" y="0"/>
                      <a:pt x="100" y="0"/>
                      <a:pt x="98" y="0"/>
                    </a:cubicBezTo>
                    <a:cubicBezTo>
                      <a:pt x="89" y="0"/>
                      <a:pt x="79" y="1"/>
                      <a:pt x="69" y="4"/>
                    </a:cubicBezTo>
                    <a:lnTo>
                      <a:pt x="69" y="4"/>
                    </a:lnTo>
                    <a:cubicBezTo>
                      <a:pt x="57" y="7"/>
                      <a:pt x="45" y="12"/>
                      <a:pt x="34" y="19"/>
                    </a:cubicBezTo>
                    <a:lnTo>
                      <a:pt x="33" y="19"/>
                    </a:lnTo>
                    <a:lnTo>
                      <a:pt x="33" y="19"/>
                    </a:lnTo>
                    <a:cubicBezTo>
                      <a:pt x="32" y="20"/>
                      <a:pt x="31" y="20"/>
                      <a:pt x="30" y="21"/>
                    </a:cubicBezTo>
                    <a:cubicBezTo>
                      <a:pt x="21" y="26"/>
                      <a:pt x="14" y="32"/>
                      <a:pt x="7" y="40"/>
                    </a:cubicBezTo>
                    <a:lnTo>
                      <a:pt x="7" y="40"/>
                    </a:lnTo>
                    <a:cubicBezTo>
                      <a:pt x="6" y="41"/>
                      <a:pt x="4" y="43"/>
                      <a:pt x="3" y="45"/>
                    </a:cubicBezTo>
                    <a:cubicBezTo>
                      <a:pt x="1" y="48"/>
                      <a:pt x="0" y="53"/>
                      <a:pt x="0" y="57"/>
                    </a:cubicBezTo>
                    <a:cubicBezTo>
                      <a:pt x="0" y="58"/>
                      <a:pt x="0" y="59"/>
                      <a:pt x="0" y="60"/>
                    </a:cubicBezTo>
                    <a:lnTo>
                      <a:pt x="0" y="60"/>
                    </a:lnTo>
                    <a:cubicBezTo>
                      <a:pt x="1" y="62"/>
                      <a:pt x="2" y="64"/>
                      <a:pt x="3" y="66"/>
                    </a:cubicBezTo>
                    <a:cubicBezTo>
                      <a:pt x="5" y="70"/>
                      <a:pt x="8" y="73"/>
                      <a:pt x="12" y="75"/>
                    </a:cubicBezTo>
                    <a:cubicBezTo>
                      <a:pt x="12" y="75"/>
                      <a:pt x="13" y="76"/>
                      <a:pt x="14" y="76"/>
                    </a:cubicBezTo>
                    <a:lnTo>
                      <a:pt x="14" y="76"/>
                    </a:lnTo>
                    <a:cubicBezTo>
                      <a:pt x="22" y="81"/>
                      <a:pt x="32" y="83"/>
                      <a:pt x="41" y="84"/>
                    </a:cubicBezTo>
                    <a:lnTo>
                      <a:pt x="41" y="84"/>
                    </a:lnTo>
                    <a:cubicBezTo>
                      <a:pt x="43" y="84"/>
                      <a:pt x="45" y="84"/>
                      <a:pt x="47" y="84"/>
                    </a:cubicBezTo>
                    <a:cubicBezTo>
                      <a:pt x="57" y="84"/>
                      <a:pt x="66" y="82"/>
                      <a:pt x="76" y="80"/>
                    </a:cubicBezTo>
                    <a:moveTo>
                      <a:pt x="11" y="58"/>
                    </a:moveTo>
                    <a:lnTo>
                      <a:pt x="11" y="58"/>
                    </a:lnTo>
                    <a:lnTo>
                      <a:pt x="11" y="57"/>
                    </a:lnTo>
                    <a:cubicBezTo>
                      <a:pt x="11" y="53"/>
                      <a:pt x="12" y="49"/>
                      <a:pt x="14" y="46"/>
                    </a:cubicBezTo>
                    <a:cubicBezTo>
                      <a:pt x="14" y="45"/>
                      <a:pt x="16" y="43"/>
                      <a:pt x="17" y="42"/>
                    </a:cubicBezTo>
                    <a:lnTo>
                      <a:pt x="17" y="42"/>
                    </a:lnTo>
                    <a:cubicBezTo>
                      <a:pt x="23" y="35"/>
                      <a:pt x="30" y="29"/>
                      <a:pt x="38" y="25"/>
                    </a:cubicBezTo>
                    <a:cubicBezTo>
                      <a:pt x="39" y="24"/>
                      <a:pt x="40" y="24"/>
                      <a:pt x="40" y="23"/>
                    </a:cubicBezTo>
                    <a:lnTo>
                      <a:pt x="40" y="23"/>
                    </a:lnTo>
                    <a:cubicBezTo>
                      <a:pt x="41" y="23"/>
                      <a:pt x="41" y="23"/>
                      <a:pt x="42" y="23"/>
                    </a:cubicBezTo>
                    <a:cubicBezTo>
                      <a:pt x="51" y="17"/>
                      <a:pt x="61" y="13"/>
                      <a:pt x="72" y="10"/>
                    </a:cubicBezTo>
                    <a:lnTo>
                      <a:pt x="72" y="10"/>
                    </a:lnTo>
                    <a:cubicBezTo>
                      <a:pt x="80" y="7"/>
                      <a:pt x="89" y="6"/>
                      <a:pt x="98" y="6"/>
                    </a:cubicBezTo>
                    <a:cubicBezTo>
                      <a:pt x="99" y="6"/>
                      <a:pt x="100" y="6"/>
                      <a:pt x="101" y="6"/>
                    </a:cubicBezTo>
                    <a:lnTo>
                      <a:pt x="101" y="6"/>
                    </a:lnTo>
                    <a:cubicBezTo>
                      <a:pt x="109" y="6"/>
                      <a:pt x="117" y="8"/>
                      <a:pt x="124" y="12"/>
                    </a:cubicBezTo>
                    <a:lnTo>
                      <a:pt x="124" y="12"/>
                    </a:lnTo>
                    <a:lnTo>
                      <a:pt x="125" y="13"/>
                    </a:lnTo>
                    <a:cubicBezTo>
                      <a:pt x="128" y="15"/>
                      <a:pt x="131" y="17"/>
                      <a:pt x="132" y="20"/>
                    </a:cubicBezTo>
                    <a:cubicBezTo>
                      <a:pt x="133" y="22"/>
                      <a:pt x="134" y="24"/>
                      <a:pt x="134" y="25"/>
                    </a:cubicBezTo>
                    <a:lnTo>
                      <a:pt x="134" y="25"/>
                    </a:lnTo>
                    <a:cubicBezTo>
                      <a:pt x="134" y="26"/>
                      <a:pt x="134" y="26"/>
                      <a:pt x="134" y="27"/>
                    </a:cubicBezTo>
                    <a:cubicBezTo>
                      <a:pt x="134" y="31"/>
                      <a:pt x="133" y="34"/>
                      <a:pt x="132" y="38"/>
                    </a:cubicBezTo>
                    <a:cubicBezTo>
                      <a:pt x="131" y="39"/>
                      <a:pt x="129" y="41"/>
                      <a:pt x="128" y="42"/>
                    </a:cubicBezTo>
                    <a:lnTo>
                      <a:pt x="128" y="42"/>
                    </a:lnTo>
                    <a:cubicBezTo>
                      <a:pt x="122" y="49"/>
                      <a:pt x="115" y="54"/>
                      <a:pt x="107" y="59"/>
                    </a:cubicBezTo>
                    <a:cubicBezTo>
                      <a:pt x="106" y="59"/>
                      <a:pt x="105" y="60"/>
                      <a:pt x="105" y="60"/>
                    </a:cubicBezTo>
                    <a:lnTo>
                      <a:pt x="105" y="60"/>
                    </a:lnTo>
                    <a:cubicBezTo>
                      <a:pt x="104" y="61"/>
                      <a:pt x="104" y="61"/>
                      <a:pt x="103" y="61"/>
                    </a:cubicBezTo>
                    <a:cubicBezTo>
                      <a:pt x="94" y="66"/>
                      <a:pt x="84" y="71"/>
                      <a:pt x="73" y="74"/>
                    </a:cubicBezTo>
                    <a:lnTo>
                      <a:pt x="73" y="74"/>
                    </a:lnTo>
                    <a:cubicBezTo>
                      <a:pt x="65" y="76"/>
                      <a:pt x="56" y="78"/>
                      <a:pt x="48" y="78"/>
                    </a:cubicBezTo>
                    <a:cubicBezTo>
                      <a:pt x="47" y="78"/>
                      <a:pt x="45" y="77"/>
                      <a:pt x="44" y="77"/>
                    </a:cubicBezTo>
                    <a:lnTo>
                      <a:pt x="44" y="77"/>
                    </a:lnTo>
                    <a:cubicBezTo>
                      <a:pt x="36" y="77"/>
                      <a:pt x="28" y="75"/>
                      <a:pt x="21" y="71"/>
                    </a:cubicBezTo>
                    <a:lnTo>
                      <a:pt x="21" y="71"/>
                    </a:lnTo>
                    <a:lnTo>
                      <a:pt x="20" y="71"/>
                    </a:lnTo>
                    <a:cubicBezTo>
                      <a:pt x="17" y="69"/>
                      <a:pt x="15" y="67"/>
                      <a:pt x="13" y="64"/>
                    </a:cubicBezTo>
                    <a:cubicBezTo>
                      <a:pt x="12" y="62"/>
                      <a:pt x="11" y="60"/>
                      <a:pt x="11" y="5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" name="Google Shape;947;p30">
                <a:extLst>
                  <a:ext uri="{FF2B5EF4-FFF2-40B4-BE49-F238E27FC236}">
                    <a16:creationId xmlns:a16="http://schemas.microsoft.com/office/drawing/2014/main" id="{B92A5A16-A160-2BED-63FB-B9471644DDB5}"/>
                  </a:ext>
                </a:extLst>
              </p:cNvPr>
              <p:cNvSpPr/>
              <p:nvPr/>
            </p:nvSpPr>
            <p:spPr>
              <a:xfrm>
                <a:off x="8040735" y="2920668"/>
                <a:ext cx="52560" cy="30240"/>
              </a:xfrm>
              <a:custGeom>
                <a:avLst/>
                <a:gdLst/>
                <a:ahLst/>
                <a:cxnLst/>
                <a:rect l="l" t="t" r="r" b="b"/>
                <a:pathLst>
                  <a:path w="146" h="84" extrusionOk="0">
                    <a:moveTo>
                      <a:pt x="13" y="76"/>
                    </a:moveTo>
                    <a:lnTo>
                      <a:pt x="13" y="76"/>
                    </a:lnTo>
                    <a:cubicBezTo>
                      <a:pt x="22" y="80"/>
                      <a:pt x="31" y="83"/>
                      <a:pt x="41" y="83"/>
                    </a:cubicBezTo>
                    <a:lnTo>
                      <a:pt x="41" y="83"/>
                    </a:lnTo>
                    <a:cubicBezTo>
                      <a:pt x="43" y="83"/>
                      <a:pt x="45" y="83"/>
                      <a:pt x="47" y="83"/>
                    </a:cubicBezTo>
                    <a:cubicBezTo>
                      <a:pt x="57" y="83"/>
                      <a:pt x="66" y="82"/>
                      <a:pt x="76" y="79"/>
                    </a:cubicBezTo>
                    <a:lnTo>
                      <a:pt x="76" y="79"/>
                    </a:lnTo>
                    <a:cubicBezTo>
                      <a:pt x="88" y="76"/>
                      <a:pt x="100" y="71"/>
                      <a:pt x="111" y="65"/>
                    </a:cubicBezTo>
                    <a:lnTo>
                      <a:pt x="112" y="64"/>
                    </a:lnTo>
                    <a:lnTo>
                      <a:pt x="112" y="64"/>
                    </a:lnTo>
                    <a:cubicBezTo>
                      <a:pt x="113" y="64"/>
                      <a:pt x="114" y="63"/>
                      <a:pt x="115" y="63"/>
                    </a:cubicBezTo>
                    <a:cubicBezTo>
                      <a:pt x="123" y="58"/>
                      <a:pt x="131" y="51"/>
                      <a:pt x="138" y="43"/>
                    </a:cubicBezTo>
                    <a:lnTo>
                      <a:pt x="138" y="43"/>
                    </a:lnTo>
                    <a:cubicBezTo>
                      <a:pt x="139" y="42"/>
                      <a:pt x="140" y="40"/>
                      <a:pt x="141" y="39"/>
                    </a:cubicBezTo>
                    <a:cubicBezTo>
                      <a:pt x="144" y="35"/>
                      <a:pt x="145" y="31"/>
                      <a:pt x="145" y="26"/>
                    </a:cubicBezTo>
                    <a:cubicBezTo>
                      <a:pt x="145" y="25"/>
                      <a:pt x="145" y="24"/>
                      <a:pt x="145" y="24"/>
                    </a:cubicBezTo>
                    <a:lnTo>
                      <a:pt x="145" y="24"/>
                    </a:lnTo>
                    <a:cubicBezTo>
                      <a:pt x="144" y="21"/>
                      <a:pt x="143" y="19"/>
                      <a:pt x="142" y="17"/>
                    </a:cubicBezTo>
                    <a:cubicBezTo>
                      <a:pt x="140" y="14"/>
                      <a:pt x="137" y="11"/>
                      <a:pt x="133" y="9"/>
                    </a:cubicBezTo>
                    <a:cubicBezTo>
                      <a:pt x="133" y="8"/>
                      <a:pt x="132" y="8"/>
                      <a:pt x="131" y="8"/>
                    </a:cubicBezTo>
                    <a:lnTo>
                      <a:pt x="131" y="8"/>
                    </a:lnTo>
                    <a:cubicBezTo>
                      <a:pt x="123" y="3"/>
                      <a:pt x="113" y="0"/>
                      <a:pt x="104" y="0"/>
                    </a:cubicBezTo>
                    <a:lnTo>
                      <a:pt x="104" y="0"/>
                    </a:lnTo>
                    <a:cubicBezTo>
                      <a:pt x="102" y="0"/>
                      <a:pt x="100" y="0"/>
                      <a:pt x="98" y="0"/>
                    </a:cubicBezTo>
                    <a:cubicBezTo>
                      <a:pt x="88" y="0"/>
                      <a:pt x="79" y="1"/>
                      <a:pt x="69" y="4"/>
                    </a:cubicBezTo>
                    <a:lnTo>
                      <a:pt x="69" y="4"/>
                    </a:lnTo>
                    <a:cubicBezTo>
                      <a:pt x="57" y="7"/>
                      <a:pt x="45" y="12"/>
                      <a:pt x="34" y="18"/>
                    </a:cubicBezTo>
                    <a:lnTo>
                      <a:pt x="33" y="19"/>
                    </a:lnTo>
                    <a:lnTo>
                      <a:pt x="33" y="19"/>
                    </a:lnTo>
                    <a:cubicBezTo>
                      <a:pt x="32" y="19"/>
                      <a:pt x="31" y="20"/>
                      <a:pt x="30" y="20"/>
                    </a:cubicBezTo>
                    <a:cubicBezTo>
                      <a:pt x="21" y="25"/>
                      <a:pt x="13" y="32"/>
                      <a:pt x="7" y="40"/>
                    </a:cubicBezTo>
                    <a:lnTo>
                      <a:pt x="7" y="40"/>
                    </a:lnTo>
                    <a:cubicBezTo>
                      <a:pt x="5" y="41"/>
                      <a:pt x="3" y="43"/>
                      <a:pt x="3" y="44"/>
                    </a:cubicBezTo>
                    <a:cubicBezTo>
                      <a:pt x="0" y="48"/>
                      <a:pt x="0" y="52"/>
                      <a:pt x="0" y="57"/>
                    </a:cubicBezTo>
                    <a:cubicBezTo>
                      <a:pt x="0" y="58"/>
                      <a:pt x="0" y="59"/>
                      <a:pt x="0" y="60"/>
                    </a:cubicBezTo>
                    <a:lnTo>
                      <a:pt x="0" y="60"/>
                    </a:lnTo>
                    <a:cubicBezTo>
                      <a:pt x="1" y="62"/>
                      <a:pt x="2" y="64"/>
                      <a:pt x="3" y="66"/>
                    </a:cubicBezTo>
                    <a:cubicBezTo>
                      <a:pt x="5" y="69"/>
                      <a:pt x="8" y="73"/>
                      <a:pt x="12" y="75"/>
                    </a:cubicBezTo>
                    <a:cubicBezTo>
                      <a:pt x="12" y="75"/>
                      <a:pt x="13" y="75"/>
                      <a:pt x="13" y="76"/>
                    </a:cubicBezTo>
                    <a:moveTo>
                      <a:pt x="17" y="41"/>
                    </a:moveTo>
                    <a:lnTo>
                      <a:pt x="17" y="41"/>
                    </a:lnTo>
                    <a:cubicBezTo>
                      <a:pt x="23" y="35"/>
                      <a:pt x="30" y="29"/>
                      <a:pt x="38" y="25"/>
                    </a:cubicBezTo>
                    <a:cubicBezTo>
                      <a:pt x="38" y="24"/>
                      <a:pt x="39" y="24"/>
                      <a:pt x="40" y="23"/>
                    </a:cubicBezTo>
                    <a:lnTo>
                      <a:pt x="40" y="23"/>
                    </a:lnTo>
                    <a:cubicBezTo>
                      <a:pt x="41" y="23"/>
                      <a:pt x="41" y="23"/>
                      <a:pt x="42" y="22"/>
                    </a:cubicBezTo>
                    <a:cubicBezTo>
                      <a:pt x="51" y="17"/>
                      <a:pt x="61" y="13"/>
                      <a:pt x="72" y="10"/>
                    </a:cubicBezTo>
                    <a:lnTo>
                      <a:pt x="72" y="10"/>
                    </a:lnTo>
                    <a:cubicBezTo>
                      <a:pt x="80" y="7"/>
                      <a:pt x="89" y="6"/>
                      <a:pt x="97" y="6"/>
                    </a:cubicBezTo>
                    <a:cubicBezTo>
                      <a:pt x="98" y="6"/>
                      <a:pt x="100" y="6"/>
                      <a:pt x="101" y="6"/>
                    </a:cubicBezTo>
                    <a:lnTo>
                      <a:pt x="101" y="6"/>
                    </a:lnTo>
                    <a:cubicBezTo>
                      <a:pt x="109" y="6"/>
                      <a:pt x="116" y="8"/>
                      <a:pt x="123" y="12"/>
                    </a:cubicBezTo>
                    <a:lnTo>
                      <a:pt x="123" y="12"/>
                    </a:lnTo>
                    <a:cubicBezTo>
                      <a:pt x="124" y="12"/>
                      <a:pt x="125" y="12"/>
                      <a:pt x="125" y="13"/>
                    </a:cubicBezTo>
                    <a:cubicBezTo>
                      <a:pt x="128" y="14"/>
                      <a:pt x="130" y="17"/>
                      <a:pt x="132" y="20"/>
                    </a:cubicBezTo>
                    <a:cubicBezTo>
                      <a:pt x="133" y="21"/>
                      <a:pt x="134" y="23"/>
                      <a:pt x="134" y="25"/>
                    </a:cubicBezTo>
                    <a:lnTo>
                      <a:pt x="134" y="25"/>
                    </a:lnTo>
                    <a:cubicBezTo>
                      <a:pt x="134" y="26"/>
                      <a:pt x="134" y="26"/>
                      <a:pt x="134" y="26"/>
                    </a:cubicBezTo>
                    <a:cubicBezTo>
                      <a:pt x="134" y="30"/>
                      <a:pt x="133" y="34"/>
                      <a:pt x="131" y="37"/>
                    </a:cubicBezTo>
                    <a:cubicBezTo>
                      <a:pt x="130" y="39"/>
                      <a:pt x="129" y="40"/>
                      <a:pt x="128" y="42"/>
                    </a:cubicBezTo>
                    <a:lnTo>
                      <a:pt x="128" y="42"/>
                    </a:lnTo>
                    <a:cubicBezTo>
                      <a:pt x="122" y="48"/>
                      <a:pt x="115" y="53"/>
                      <a:pt x="108" y="58"/>
                    </a:cubicBezTo>
                    <a:cubicBezTo>
                      <a:pt x="107" y="58"/>
                      <a:pt x="106" y="59"/>
                      <a:pt x="104" y="60"/>
                    </a:cubicBezTo>
                    <a:lnTo>
                      <a:pt x="104" y="60"/>
                    </a:lnTo>
                    <a:lnTo>
                      <a:pt x="103" y="60"/>
                    </a:lnTo>
                    <a:cubicBezTo>
                      <a:pt x="94" y="66"/>
                      <a:pt x="84" y="70"/>
                      <a:pt x="73" y="73"/>
                    </a:cubicBezTo>
                    <a:lnTo>
                      <a:pt x="73" y="73"/>
                    </a:lnTo>
                    <a:cubicBezTo>
                      <a:pt x="65" y="76"/>
                      <a:pt x="56" y="77"/>
                      <a:pt x="47" y="77"/>
                    </a:cubicBezTo>
                    <a:cubicBezTo>
                      <a:pt x="46" y="77"/>
                      <a:pt x="45" y="77"/>
                      <a:pt x="44" y="77"/>
                    </a:cubicBezTo>
                    <a:lnTo>
                      <a:pt x="44" y="77"/>
                    </a:lnTo>
                    <a:cubicBezTo>
                      <a:pt x="36" y="77"/>
                      <a:pt x="28" y="75"/>
                      <a:pt x="21" y="71"/>
                    </a:cubicBezTo>
                    <a:lnTo>
                      <a:pt x="21" y="71"/>
                    </a:lnTo>
                    <a:lnTo>
                      <a:pt x="20" y="70"/>
                    </a:lnTo>
                    <a:cubicBezTo>
                      <a:pt x="17" y="68"/>
                      <a:pt x="14" y="66"/>
                      <a:pt x="13" y="63"/>
                    </a:cubicBezTo>
                    <a:cubicBezTo>
                      <a:pt x="12" y="61"/>
                      <a:pt x="11" y="60"/>
                      <a:pt x="11" y="58"/>
                    </a:cubicBezTo>
                    <a:lnTo>
                      <a:pt x="11" y="58"/>
                    </a:lnTo>
                    <a:cubicBezTo>
                      <a:pt x="11" y="57"/>
                      <a:pt x="11" y="57"/>
                      <a:pt x="11" y="56"/>
                    </a:cubicBezTo>
                    <a:cubicBezTo>
                      <a:pt x="11" y="53"/>
                      <a:pt x="11" y="49"/>
                      <a:pt x="13" y="46"/>
                    </a:cubicBezTo>
                    <a:cubicBezTo>
                      <a:pt x="14" y="44"/>
                      <a:pt x="16" y="43"/>
                      <a:pt x="17" y="4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" name="Google Shape;948;p30">
                <a:extLst>
                  <a:ext uri="{FF2B5EF4-FFF2-40B4-BE49-F238E27FC236}">
                    <a16:creationId xmlns:a16="http://schemas.microsoft.com/office/drawing/2014/main" id="{21BE424E-A833-AD82-45A1-F348FC2A16CE}"/>
                  </a:ext>
                </a:extLst>
              </p:cNvPr>
              <p:cNvSpPr/>
              <p:nvPr/>
            </p:nvSpPr>
            <p:spPr>
              <a:xfrm>
                <a:off x="8072055" y="2933628"/>
                <a:ext cx="45000" cy="30960"/>
              </a:xfrm>
              <a:custGeom>
                <a:avLst/>
                <a:gdLst/>
                <a:ahLst/>
                <a:cxnLst/>
                <a:rect l="l" t="t" r="r" b="b"/>
                <a:pathLst>
                  <a:path w="125" h="86" extrusionOk="0">
                    <a:moveTo>
                      <a:pt x="92" y="0"/>
                    </a:moveTo>
                    <a:lnTo>
                      <a:pt x="84" y="4"/>
                    </a:lnTo>
                    <a:lnTo>
                      <a:pt x="109" y="19"/>
                    </a:lnTo>
                    <a:lnTo>
                      <a:pt x="0" y="81"/>
                    </a:lnTo>
                    <a:lnTo>
                      <a:pt x="8" y="85"/>
                    </a:lnTo>
                    <a:lnTo>
                      <a:pt x="124" y="18"/>
                    </a:lnTo>
                    <a:lnTo>
                      <a:pt x="9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4" name="Google Shape;949;p30">
                <a:extLst>
                  <a:ext uri="{FF2B5EF4-FFF2-40B4-BE49-F238E27FC236}">
                    <a16:creationId xmlns:a16="http://schemas.microsoft.com/office/drawing/2014/main" id="{8030A1F3-C370-D5E4-3C39-6F0142BB3CA6}"/>
                  </a:ext>
                </a:extLst>
              </p:cNvPr>
              <p:cNvSpPr/>
              <p:nvPr/>
            </p:nvSpPr>
            <p:spPr>
              <a:xfrm>
                <a:off x="8092935" y="2950548"/>
                <a:ext cx="52560" cy="30600"/>
              </a:xfrm>
              <a:custGeom>
                <a:avLst/>
                <a:gdLst/>
                <a:ahLst/>
                <a:cxnLst/>
                <a:rect l="l" t="t" r="r" b="b"/>
                <a:pathLst>
                  <a:path w="146" h="85" extrusionOk="0">
                    <a:moveTo>
                      <a:pt x="131" y="8"/>
                    </a:moveTo>
                    <a:lnTo>
                      <a:pt x="131" y="8"/>
                    </a:lnTo>
                    <a:cubicBezTo>
                      <a:pt x="123" y="4"/>
                      <a:pt x="114" y="1"/>
                      <a:pt x="104" y="1"/>
                    </a:cubicBezTo>
                    <a:lnTo>
                      <a:pt x="104" y="1"/>
                    </a:lnTo>
                    <a:cubicBezTo>
                      <a:pt x="102" y="0"/>
                      <a:pt x="100" y="0"/>
                      <a:pt x="98" y="0"/>
                    </a:cubicBezTo>
                    <a:cubicBezTo>
                      <a:pt x="89" y="0"/>
                      <a:pt x="79" y="2"/>
                      <a:pt x="69" y="4"/>
                    </a:cubicBezTo>
                    <a:lnTo>
                      <a:pt x="69" y="4"/>
                    </a:lnTo>
                    <a:cubicBezTo>
                      <a:pt x="57" y="8"/>
                      <a:pt x="45" y="13"/>
                      <a:pt x="34" y="19"/>
                    </a:cubicBezTo>
                    <a:cubicBezTo>
                      <a:pt x="34" y="19"/>
                      <a:pt x="33" y="19"/>
                      <a:pt x="33" y="20"/>
                    </a:cubicBezTo>
                    <a:lnTo>
                      <a:pt x="33" y="20"/>
                    </a:lnTo>
                    <a:cubicBezTo>
                      <a:pt x="32" y="20"/>
                      <a:pt x="31" y="20"/>
                      <a:pt x="30" y="21"/>
                    </a:cubicBezTo>
                    <a:cubicBezTo>
                      <a:pt x="22" y="26"/>
                      <a:pt x="14" y="33"/>
                      <a:pt x="7" y="40"/>
                    </a:cubicBezTo>
                    <a:lnTo>
                      <a:pt x="7" y="40"/>
                    </a:lnTo>
                    <a:cubicBezTo>
                      <a:pt x="5" y="42"/>
                      <a:pt x="3" y="44"/>
                      <a:pt x="3" y="45"/>
                    </a:cubicBezTo>
                    <a:cubicBezTo>
                      <a:pt x="0" y="49"/>
                      <a:pt x="0" y="52"/>
                      <a:pt x="0" y="56"/>
                    </a:cubicBezTo>
                    <a:cubicBezTo>
                      <a:pt x="0" y="60"/>
                      <a:pt x="1" y="64"/>
                      <a:pt x="3" y="67"/>
                    </a:cubicBezTo>
                    <a:cubicBezTo>
                      <a:pt x="5" y="70"/>
                      <a:pt x="7" y="73"/>
                      <a:pt x="11" y="75"/>
                    </a:cubicBezTo>
                    <a:cubicBezTo>
                      <a:pt x="12" y="75"/>
                      <a:pt x="13" y="76"/>
                      <a:pt x="14" y="76"/>
                    </a:cubicBezTo>
                    <a:lnTo>
                      <a:pt x="14" y="76"/>
                    </a:lnTo>
                    <a:cubicBezTo>
                      <a:pt x="22" y="81"/>
                      <a:pt x="32" y="83"/>
                      <a:pt x="41" y="84"/>
                    </a:cubicBezTo>
                    <a:lnTo>
                      <a:pt x="41" y="84"/>
                    </a:lnTo>
                    <a:cubicBezTo>
                      <a:pt x="43" y="84"/>
                      <a:pt x="45" y="84"/>
                      <a:pt x="47" y="84"/>
                    </a:cubicBezTo>
                    <a:cubicBezTo>
                      <a:pt x="57" y="84"/>
                      <a:pt x="67" y="83"/>
                      <a:pt x="76" y="80"/>
                    </a:cubicBezTo>
                    <a:lnTo>
                      <a:pt x="76" y="80"/>
                    </a:lnTo>
                    <a:cubicBezTo>
                      <a:pt x="88" y="77"/>
                      <a:pt x="100" y="72"/>
                      <a:pt x="111" y="65"/>
                    </a:cubicBezTo>
                    <a:lnTo>
                      <a:pt x="112" y="65"/>
                    </a:lnTo>
                    <a:lnTo>
                      <a:pt x="112" y="65"/>
                    </a:lnTo>
                    <a:cubicBezTo>
                      <a:pt x="113" y="64"/>
                      <a:pt x="114" y="64"/>
                      <a:pt x="115" y="63"/>
                    </a:cubicBezTo>
                    <a:cubicBezTo>
                      <a:pt x="124" y="58"/>
                      <a:pt x="132" y="52"/>
                      <a:pt x="138" y="44"/>
                    </a:cubicBezTo>
                    <a:lnTo>
                      <a:pt x="138" y="44"/>
                    </a:lnTo>
                    <a:cubicBezTo>
                      <a:pt x="140" y="43"/>
                      <a:pt x="141" y="41"/>
                      <a:pt x="142" y="39"/>
                    </a:cubicBezTo>
                    <a:cubicBezTo>
                      <a:pt x="144" y="36"/>
                      <a:pt x="145" y="31"/>
                      <a:pt x="145" y="27"/>
                    </a:cubicBezTo>
                    <a:cubicBezTo>
                      <a:pt x="145" y="26"/>
                      <a:pt x="145" y="25"/>
                      <a:pt x="145" y="24"/>
                    </a:cubicBezTo>
                    <a:lnTo>
                      <a:pt x="145" y="24"/>
                    </a:lnTo>
                    <a:cubicBezTo>
                      <a:pt x="144" y="22"/>
                      <a:pt x="143" y="20"/>
                      <a:pt x="142" y="18"/>
                    </a:cubicBezTo>
                    <a:cubicBezTo>
                      <a:pt x="140" y="15"/>
                      <a:pt x="137" y="12"/>
                      <a:pt x="133" y="9"/>
                    </a:cubicBezTo>
                    <a:cubicBezTo>
                      <a:pt x="133" y="9"/>
                      <a:pt x="132" y="9"/>
                      <a:pt x="131" y="8"/>
                    </a:cubicBezTo>
                    <a:moveTo>
                      <a:pt x="128" y="43"/>
                    </a:moveTo>
                    <a:lnTo>
                      <a:pt x="128" y="43"/>
                    </a:lnTo>
                    <a:cubicBezTo>
                      <a:pt x="122" y="49"/>
                      <a:pt x="115" y="55"/>
                      <a:pt x="107" y="59"/>
                    </a:cubicBezTo>
                    <a:cubicBezTo>
                      <a:pt x="106" y="60"/>
                      <a:pt x="105" y="60"/>
                      <a:pt x="105" y="61"/>
                    </a:cubicBezTo>
                    <a:lnTo>
                      <a:pt x="105" y="61"/>
                    </a:lnTo>
                    <a:cubicBezTo>
                      <a:pt x="104" y="61"/>
                      <a:pt x="104" y="61"/>
                      <a:pt x="104" y="61"/>
                    </a:cubicBezTo>
                    <a:cubicBezTo>
                      <a:pt x="94" y="67"/>
                      <a:pt x="84" y="71"/>
                      <a:pt x="73" y="74"/>
                    </a:cubicBezTo>
                    <a:lnTo>
                      <a:pt x="73" y="74"/>
                    </a:lnTo>
                    <a:cubicBezTo>
                      <a:pt x="65" y="77"/>
                      <a:pt x="56" y="78"/>
                      <a:pt x="47" y="78"/>
                    </a:cubicBezTo>
                    <a:cubicBezTo>
                      <a:pt x="46" y="78"/>
                      <a:pt x="45" y="78"/>
                      <a:pt x="44" y="78"/>
                    </a:cubicBezTo>
                    <a:lnTo>
                      <a:pt x="44" y="78"/>
                    </a:lnTo>
                    <a:cubicBezTo>
                      <a:pt x="36" y="78"/>
                      <a:pt x="28" y="76"/>
                      <a:pt x="21" y="72"/>
                    </a:cubicBezTo>
                    <a:lnTo>
                      <a:pt x="21" y="72"/>
                    </a:lnTo>
                    <a:cubicBezTo>
                      <a:pt x="21" y="72"/>
                      <a:pt x="21" y="71"/>
                      <a:pt x="20" y="71"/>
                    </a:cubicBezTo>
                    <a:cubicBezTo>
                      <a:pt x="17" y="69"/>
                      <a:pt x="15" y="67"/>
                      <a:pt x="13" y="64"/>
                    </a:cubicBezTo>
                    <a:cubicBezTo>
                      <a:pt x="12" y="63"/>
                      <a:pt x="11" y="61"/>
                      <a:pt x="11" y="59"/>
                    </a:cubicBezTo>
                    <a:lnTo>
                      <a:pt x="11" y="59"/>
                    </a:lnTo>
                    <a:cubicBezTo>
                      <a:pt x="11" y="58"/>
                      <a:pt x="11" y="58"/>
                      <a:pt x="11" y="58"/>
                    </a:cubicBezTo>
                    <a:cubicBezTo>
                      <a:pt x="11" y="54"/>
                      <a:pt x="12" y="50"/>
                      <a:pt x="14" y="47"/>
                    </a:cubicBezTo>
                    <a:cubicBezTo>
                      <a:pt x="15" y="45"/>
                      <a:pt x="16" y="44"/>
                      <a:pt x="17" y="42"/>
                    </a:cubicBezTo>
                    <a:lnTo>
                      <a:pt x="17" y="42"/>
                    </a:lnTo>
                    <a:cubicBezTo>
                      <a:pt x="23" y="36"/>
                      <a:pt x="30" y="30"/>
                      <a:pt x="38" y="26"/>
                    </a:cubicBezTo>
                    <a:cubicBezTo>
                      <a:pt x="39" y="25"/>
                      <a:pt x="40" y="25"/>
                      <a:pt x="41" y="24"/>
                    </a:cubicBezTo>
                    <a:lnTo>
                      <a:pt x="41" y="24"/>
                    </a:lnTo>
                    <a:lnTo>
                      <a:pt x="41" y="24"/>
                    </a:lnTo>
                    <a:cubicBezTo>
                      <a:pt x="51" y="18"/>
                      <a:pt x="61" y="14"/>
                      <a:pt x="72" y="11"/>
                    </a:cubicBezTo>
                    <a:lnTo>
                      <a:pt x="72" y="11"/>
                    </a:lnTo>
                    <a:cubicBezTo>
                      <a:pt x="80" y="8"/>
                      <a:pt x="89" y="7"/>
                      <a:pt x="97" y="7"/>
                    </a:cubicBezTo>
                    <a:cubicBezTo>
                      <a:pt x="99" y="7"/>
                      <a:pt x="100" y="7"/>
                      <a:pt x="101" y="7"/>
                    </a:cubicBezTo>
                    <a:lnTo>
                      <a:pt x="101" y="7"/>
                    </a:lnTo>
                    <a:cubicBezTo>
                      <a:pt x="109" y="7"/>
                      <a:pt x="117" y="9"/>
                      <a:pt x="124" y="13"/>
                    </a:cubicBezTo>
                    <a:lnTo>
                      <a:pt x="124" y="13"/>
                    </a:lnTo>
                    <a:lnTo>
                      <a:pt x="125" y="14"/>
                    </a:lnTo>
                    <a:cubicBezTo>
                      <a:pt x="127" y="16"/>
                      <a:pt x="130" y="18"/>
                      <a:pt x="132" y="21"/>
                    </a:cubicBezTo>
                    <a:cubicBezTo>
                      <a:pt x="132" y="22"/>
                      <a:pt x="134" y="24"/>
                      <a:pt x="134" y="26"/>
                    </a:cubicBezTo>
                    <a:lnTo>
                      <a:pt x="134" y="26"/>
                    </a:lnTo>
                    <a:cubicBezTo>
                      <a:pt x="134" y="27"/>
                      <a:pt x="134" y="27"/>
                      <a:pt x="134" y="28"/>
                    </a:cubicBezTo>
                    <a:cubicBezTo>
                      <a:pt x="134" y="31"/>
                      <a:pt x="133" y="35"/>
                      <a:pt x="132" y="38"/>
                    </a:cubicBezTo>
                    <a:cubicBezTo>
                      <a:pt x="131" y="40"/>
                      <a:pt x="129" y="41"/>
                      <a:pt x="128" y="4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" name="Google Shape;950;p30">
                <a:extLst>
                  <a:ext uri="{FF2B5EF4-FFF2-40B4-BE49-F238E27FC236}">
                    <a16:creationId xmlns:a16="http://schemas.microsoft.com/office/drawing/2014/main" id="{663C6D20-E88F-707F-78E6-28E7576831A3}"/>
                  </a:ext>
                </a:extLst>
              </p:cNvPr>
              <p:cNvSpPr/>
              <p:nvPr/>
            </p:nvSpPr>
            <p:spPr>
              <a:xfrm>
                <a:off x="7417215" y="2643468"/>
                <a:ext cx="52200" cy="30240"/>
              </a:xfrm>
              <a:custGeom>
                <a:avLst/>
                <a:gdLst/>
                <a:ahLst/>
                <a:cxnLst/>
                <a:rect l="l" t="t" r="r" b="b"/>
                <a:pathLst>
                  <a:path w="145" h="84" extrusionOk="0">
                    <a:moveTo>
                      <a:pt x="13" y="75"/>
                    </a:moveTo>
                    <a:lnTo>
                      <a:pt x="13" y="75"/>
                    </a:lnTo>
                    <a:cubicBezTo>
                      <a:pt x="21" y="80"/>
                      <a:pt x="31" y="83"/>
                      <a:pt x="41" y="83"/>
                    </a:cubicBezTo>
                    <a:lnTo>
                      <a:pt x="41" y="83"/>
                    </a:lnTo>
                    <a:cubicBezTo>
                      <a:pt x="42" y="83"/>
                      <a:pt x="44" y="83"/>
                      <a:pt x="46" y="83"/>
                    </a:cubicBezTo>
                    <a:cubicBezTo>
                      <a:pt x="56" y="83"/>
                      <a:pt x="66" y="82"/>
                      <a:pt x="75" y="79"/>
                    </a:cubicBezTo>
                    <a:lnTo>
                      <a:pt x="75" y="79"/>
                    </a:lnTo>
                    <a:cubicBezTo>
                      <a:pt x="88" y="76"/>
                      <a:pt x="100" y="71"/>
                      <a:pt x="111" y="64"/>
                    </a:cubicBezTo>
                    <a:lnTo>
                      <a:pt x="111" y="64"/>
                    </a:lnTo>
                    <a:lnTo>
                      <a:pt x="111" y="64"/>
                    </a:lnTo>
                    <a:cubicBezTo>
                      <a:pt x="112" y="64"/>
                      <a:pt x="113" y="63"/>
                      <a:pt x="114" y="62"/>
                    </a:cubicBezTo>
                    <a:cubicBezTo>
                      <a:pt x="123" y="57"/>
                      <a:pt x="131" y="51"/>
                      <a:pt x="137" y="43"/>
                    </a:cubicBezTo>
                    <a:lnTo>
                      <a:pt x="137" y="43"/>
                    </a:lnTo>
                    <a:cubicBezTo>
                      <a:pt x="139" y="42"/>
                      <a:pt x="140" y="40"/>
                      <a:pt x="141" y="39"/>
                    </a:cubicBezTo>
                    <a:cubicBezTo>
                      <a:pt x="143" y="35"/>
                      <a:pt x="144" y="30"/>
                      <a:pt x="144" y="26"/>
                    </a:cubicBezTo>
                    <a:cubicBezTo>
                      <a:pt x="144" y="25"/>
                      <a:pt x="144" y="24"/>
                      <a:pt x="144" y="23"/>
                    </a:cubicBezTo>
                    <a:lnTo>
                      <a:pt x="144" y="23"/>
                    </a:lnTo>
                    <a:cubicBezTo>
                      <a:pt x="144" y="21"/>
                      <a:pt x="143" y="19"/>
                      <a:pt x="142" y="17"/>
                    </a:cubicBezTo>
                    <a:cubicBezTo>
                      <a:pt x="139" y="13"/>
                      <a:pt x="136" y="9"/>
                      <a:pt x="133" y="8"/>
                    </a:cubicBezTo>
                    <a:cubicBezTo>
                      <a:pt x="132" y="7"/>
                      <a:pt x="131" y="8"/>
                      <a:pt x="131" y="7"/>
                    </a:cubicBezTo>
                    <a:lnTo>
                      <a:pt x="131" y="7"/>
                    </a:lnTo>
                    <a:cubicBezTo>
                      <a:pt x="122" y="3"/>
                      <a:pt x="113" y="0"/>
                      <a:pt x="103" y="0"/>
                    </a:cubicBezTo>
                    <a:lnTo>
                      <a:pt x="103" y="0"/>
                    </a:lnTo>
                    <a:cubicBezTo>
                      <a:pt x="101" y="0"/>
                      <a:pt x="99" y="0"/>
                      <a:pt x="97" y="0"/>
                    </a:cubicBezTo>
                    <a:cubicBezTo>
                      <a:pt x="88" y="0"/>
                      <a:pt x="78" y="1"/>
                      <a:pt x="69" y="3"/>
                    </a:cubicBezTo>
                    <a:lnTo>
                      <a:pt x="69" y="3"/>
                    </a:lnTo>
                    <a:cubicBezTo>
                      <a:pt x="56" y="7"/>
                      <a:pt x="44" y="12"/>
                      <a:pt x="33" y="18"/>
                    </a:cubicBezTo>
                    <a:lnTo>
                      <a:pt x="32" y="19"/>
                    </a:lnTo>
                    <a:lnTo>
                      <a:pt x="32" y="19"/>
                    </a:lnTo>
                    <a:cubicBezTo>
                      <a:pt x="31" y="19"/>
                      <a:pt x="31" y="20"/>
                      <a:pt x="30" y="20"/>
                    </a:cubicBezTo>
                    <a:cubicBezTo>
                      <a:pt x="21" y="25"/>
                      <a:pt x="13" y="32"/>
                      <a:pt x="6" y="39"/>
                    </a:cubicBezTo>
                    <a:lnTo>
                      <a:pt x="6" y="39"/>
                    </a:lnTo>
                    <a:cubicBezTo>
                      <a:pt x="5" y="41"/>
                      <a:pt x="4" y="42"/>
                      <a:pt x="3" y="44"/>
                    </a:cubicBezTo>
                    <a:cubicBezTo>
                      <a:pt x="1" y="48"/>
                      <a:pt x="0" y="52"/>
                      <a:pt x="0" y="56"/>
                    </a:cubicBezTo>
                    <a:cubicBezTo>
                      <a:pt x="0" y="57"/>
                      <a:pt x="0" y="58"/>
                      <a:pt x="0" y="59"/>
                    </a:cubicBezTo>
                    <a:lnTo>
                      <a:pt x="0" y="59"/>
                    </a:lnTo>
                    <a:cubicBezTo>
                      <a:pt x="0" y="61"/>
                      <a:pt x="1" y="64"/>
                      <a:pt x="2" y="65"/>
                    </a:cubicBezTo>
                    <a:cubicBezTo>
                      <a:pt x="4" y="69"/>
                      <a:pt x="7" y="71"/>
                      <a:pt x="11" y="74"/>
                    </a:cubicBezTo>
                    <a:cubicBezTo>
                      <a:pt x="12" y="75"/>
                      <a:pt x="12" y="75"/>
                      <a:pt x="13" y="75"/>
                    </a:cubicBezTo>
                    <a:moveTo>
                      <a:pt x="16" y="41"/>
                    </a:moveTo>
                    <a:lnTo>
                      <a:pt x="16" y="41"/>
                    </a:lnTo>
                    <a:cubicBezTo>
                      <a:pt x="22" y="34"/>
                      <a:pt x="29" y="28"/>
                      <a:pt x="37" y="24"/>
                    </a:cubicBezTo>
                    <a:cubicBezTo>
                      <a:pt x="38" y="23"/>
                      <a:pt x="39" y="23"/>
                      <a:pt x="40" y="23"/>
                    </a:cubicBezTo>
                    <a:lnTo>
                      <a:pt x="40" y="23"/>
                    </a:lnTo>
                    <a:lnTo>
                      <a:pt x="41" y="22"/>
                    </a:lnTo>
                    <a:cubicBezTo>
                      <a:pt x="50" y="17"/>
                      <a:pt x="61" y="12"/>
                      <a:pt x="71" y="9"/>
                    </a:cubicBezTo>
                    <a:lnTo>
                      <a:pt x="71" y="9"/>
                    </a:lnTo>
                    <a:cubicBezTo>
                      <a:pt x="80" y="7"/>
                      <a:pt x="88" y="6"/>
                      <a:pt x="97" y="6"/>
                    </a:cubicBezTo>
                    <a:cubicBezTo>
                      <a:pt x="98" y="6"/>
                      <a:pt x="99" y="6"/>
                      <a:pt x="100" y="6"/>
                    </a:cubicBezTo>
                    <a:lnTo>
                      <a:pt x="100" y="6"/>
                    </a:lnTo>
                    <a:cubicBezTo>
                      <a:pt x="108" y="6"/>
                      <a:pt x="116" y="8"/>
                      <a:pt x="123" y="12"/>
                    </a:cubicBezTo>
                    <a:lnTo>
                      <a:pt x="123" y="12"/>
                    </a:lnTo>
                    <a:cubicBezTo>
                      <a:pt x="124" y="12"/>
                      <a:pt x="124" y="11"/>
                      <a:pt x="125" y="12"/>
                    </a:cubicBezTo>
                    <a:cubicBezTo>
                      <a:pt x="127" y="13"/>
                      <a:pt x="130" y="16"/>
                      <a:pt x="132" y="19"/>
                    </a:cubicBezTo>
                    <a:cubicBezTo>
                      <a:pt x="133" y="21"/>
                      <a:pt x="133" y="23"/>
                      <a:pt x="134" y="25"/>
                    </a:cubicBezTo>
                    <a:lnTo>
                      <a:pt x="134" y="25"/>
                    </a:lnTo>
                    <a:cubicBezTo>
                      <a:pt x="134" y="25"/>
                      <a:pt x="134" y="26"/>
                      <a:pt x="134" y="27"/>
                    </a:cubicBezTo>
                    <a:cubicBezTo>
                      <a:pt x="134" y="30"/>
                      <a:pt x="133" y="34"/>
                      <a:pt x="131" y="37"/>
                    </a:cubicBezTo>
                    <a:cubicBezTo>
                      <a:pt x="130" y="39"/>
                      <a:pt x="129" y="40"/>
                      <a:pt x="128" y="41"/>
                    </a:cubicBezTo>
                    <a:lnTo>
                      <a:pt x="128" y="41"/>
                    </a:lnTo>
                    <a:cubicBezTo>
                      <a:pt x="122" y="48"/>
                      <a:pt x="115" y="54"/>
                      <a:pt x="107" y="58"/>
                    </a:cubicBezTo>
                    <a:cubicBezTo>
                      <a:pt x="106" y="59"/>
                      <a:pt x="105" y="59"/>
                      <a:pt x="104" y="60"/>
                    </a:cubicBezTo>
                    <a:lnTo>
                      <a:pt x="104" y="60"/>
                    </a:lnTo>
                    <a:lnTo>
                      <a:pt x="103" y="60"/>
                    </a:lnTo>
                    <a:cubicBezTo>
                      <a:pt x="94" y="66"/>
                      <a:pt x="83" y="70"/>
                      <a:pt x="73" y="73"/>
                    </a:cubicBezTo>
                    <a:lnTo>
                      <a:pt x="73" y="73"/>
                    </a:lnTo>
                    <a:cubicBezTo>
                      <a:pt x="64" y="76"/>
                      <a:pt x="56" y="77"/>
                      <a:pt x="47" y="77"/>
                    </a:cubicBezTo>
                    <a:cubicBezTo>
                      <a:pt x="46" y="77"/>
                      <a:pt x="45" y="77"/>
                      <a:pt x="44" y="77"/>
                    </a:cubicBezTo>
                    <a:lnTo>
                      <a:pt x="44" y="77"/>
                    </a:lnTo>
                    <a:cubicBezTo>
                      <a:pt x="36" y="77"/>
                      <a:pt x="28" y="75"/>
                      <a:pt x="21" y="71"/>
                    </a:cubicBezTo>
                    <a:lnTo>
                      <a:pt x="21" y="71"/>
                    </a:lnTo>
                    <a:lnTo>
                      <a:pt x="20" y="70"/>
                    </a:lnTo>
                    <a:cubicBezTo>
                      <a:pt x="17" y="68"/>
                      <a:pt x="14" y="66"/>
                      <a:pt x="12" y="63"/>
                    </a:cubicBezTo>
                    <a:cubicBezTo>
                      <a:pt x="11" y="61"/>
                      <a:pt x="11" y="59"/>
                      <a:pt x="10" y="58"/>
                    </a:cubicBezTo>
                    <a:lnTo>
                      <a:pt x="10" y="58"/>
                    </a:lnTo>
                    <a:cubicBezTo>
                      <a:pt x="10" y="57"/>
                      <a:pt x="10" y="56"/>
                      <a:pt x="10" y="56"/>
                    </a:cubicBezTo>
                    <a:cubicBezTo>
                      <a:pt x="10" y="52"/>
                      <a:pt x="11" y="48"/>
                      <a:pt x="13" y="45"/>
                    </a:cubicBezTo>
                    <a:cubicBezTo>
                      <a:pt x="14" y="44"/>
                      <a:pt x="15" y="42"/>
                      <a:pt x="16" y="4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" name="Google Shape;951;p30">
                <a:extLst>
                  <a:ext uri="{FF2B5EF4-FFF2-40B4-BE49-F238E27FC236}">
                    <a16:creationId xmlns:a16="http://schemas.microsoft.com/office/drawing/2014/main" id="{707EC31E-EE49-7F9B-7921-9B48D508A263}"/>
                  </a:ext>
                </a:extLst>
              </p:cNvPr>
              <p:cNvSpPr/>
              <p:nvPr/>
            </p:nvSpPr>
            <p:spPr>
              <a:xfrm>
                <a:off x="7448535" y="2656428"/>
                <a:ext cx="44640" cy="30960"/>
              </a:xfrm>
              <a:custGeom>
                <a:avLst/>
                <a:gdLst/>
                <a:ahLst/>
                <a:cxnLst/>
                <a:rect l="l" t="t" r="r" b="b"/>
                <a:pathLst>
                  <a:path w="124" h="86" extrusionOk="0">
                    <a:moveTo>
                      <a:pt x="0" y="81"/>
                    </a:moveTo>
                    <a:lnTo>
                      <a:pt x="7" y="85"/>
                    </a:lnTo>
                    <a:lnTo>
                      <a:pt x="123" y="18"/>
                    </a:lnTo>
                    <a:lnTo>
                      <a:pt x="91" y="0"/>
                    </a:lnTo>
                    <a:lnTo>
                      <a:pt x="84" y="4"/>
                    </a:lnTo>
                    <a:lnTo>
                      <a:pt x="108" y="18"/>
                    </a:lnTo>
                    <a:lnTo>
                      <a:pt x="0" y="8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7" name="Google Shape;952;p30">
                <a:extLst>
                  <a:ext uri="{FF2B5EF4-FFF2-40B4-BE49-F238E27FC236}">
                    <a16:creationId xmlns:a16="http://schemas.microsoft.com/office/drawing/2014/main" id="{6BF33F52-7E5F-69CE-EE06-BB04ADB4DBFD}"/>
                  </a:ext>
                </a:extLst>
              </p:cNvPr>
              <p:cNvSpPr/>
              <p:nvPr/>
            </p:nvSpPr>
            <p:spPr>
              <a:xfrm>
                <a:off x="7469415" y="2673348"/>
                <a:ext cx="52200" cy="30600"/>
              </a:xfrm>
              <a:custGeom>
                <a:avLst/>
                <a:gdLst/>
                <a:ahLst/>
                <a:cxnLst/>
                <a:rect l="l" t="t" r="r" b="b"/>
                <a:pathLst>
                  <a:path w="145" h="85" extrusionOk="0">
                    <a:moveTo>
                      <a:pt x="131" y="8"/>
                    </a:moveTo>
                    <a:lnTo>
                      <a:pt x="131" y="8"/>
                    </a:lnTo>
                    <a:cubicBezTo>
                      <a:pt x="122" y="3"/>
                      <a:pt x="113" y="1"/>
                      <a:pt x="103" y="0"/>
                    </a:cubicBezTo>
                    <a:lnTo>
                      <a:pt x="103" y="0"/>
                    </a:lnTo>
                    <a:cubicBezTo>
                      <a:pt x="101" y="0"/>
                      <a:pt x="99" y="0"/>
                      <a:pt x="97" y="0"/>
                    </a:cubicBezTo>
                    <a:cubicBezTo>
                      <a:pt x="88" y="0"/>
                      <a:pt x="78" y="2"/>
                      <a:pt x="69" y="4"/>
                    </a:cubicBezTo>
                    <a:lnTo>
                      <a:pt x="69" y="4"/>
                    </a:lnTo>
                    <a:cubicBezTo>
                      <a:pt x="57" y="8"/>
                      <a:pt x="45" y="12"/>
                      <a:pt x="34" y="19"/>
                    </a:cubicBezTo>
                    <a:cubicBezTo>
                      <a:pt x="33" y="19"/>
                      <a:pt x="33" y="19"/>
                      <a:pt x="33" y="19"/>
                    </a:cubicBezTo>
                    <a:lnTo>
                      <a:pt x="33" y="19"/>
                    </a:lnTo>
                    <a:cubicBezTo>
                      <a:pt x="32" y="20"/>
                      <a:pt x="31" y="20"/>
                      <a:pt x="30" y="21"/>
                    </a:cubicBezTo>
                    <a:cubicBezTo>
                      <a:pt x="21" y="26"/>
                      <a:pt x="13" y="33"/>
                      <a:pt x="6" y="40"/>
                    </a:cubicBezTo>
                    <a:lnTo>
                      <a:pt x="6" y="40"/>
                    </a:lnTo>
                    <a:cubicBezTo>
                      <a:pt x="5" y="42"/>
                      <a:pt x="4" y="43"/>
                      <a:pt x="3" y="45"/>
                    </a:cubicBezTo>
                    <a:cubicBezTo>
                      <a:pt x="1" y="49"/>
                      <a:pt x="0" y="53"/>
                      <a:pt x="0" y="57"/>
                    </a:cubicBezTo>
                    <a:cubicBezTo>
                      <a:pt x="0" y="58"/>
                      <a:pt x="0" y="59"/>
                      <a:pt x="0" y="60"/>
                    </a:cubicBezTo>
                    <a:lnTo>
                      <a:pt x="0" y="60"/>
                    </a:lnTo>
                    <a:cubicBezTo>
                      <a:pt x="0" y="62"/>
                      <a:pt x="1" y="64"/>
                      <a:pt x="2" y="66"/>
                    </a:cubicBezTo>
                    <a:cubicBezTo>
                      <a:pt x="4" y="70"/>
                      <a:pt x="8" y="73"/>
                      <a:pt x="11" y="75"/>
                    </a:cubicBezTo>
                    <a:cubicBezTo>
                      <a:pt x="12" y="75"/>
                      <a:pt x="12" y="76"/>
                      <a:pt x="13" y="76"/>
                    </a:cubicBezTo>
                    <a:lnTo>
                      <a:pt x="13" y="76"/>
                    </a:lnTo>
                    <a:cubicBezTo>
                      <a:pt x="22" y="81"/>
                      <a:pt x="31" y="83"/>
                      <a:pt x="41" y="84"/>
                    </a:cubicBezTo>
                    <a:lnTo>
                      <a:pt x="41" y="84"/>
                    </a:lnTo>
                    <a:cubicBezTo>
                      <a:pt x="43" y="84"/>
                      <a:pt x="44" y="84"/>
                      <a:pt x="46" y="84"/>
                    </a:cubicBezTo>
                    <a:cubicBezTo>
                      <a:pt x="56" y="84"/>
                      <a:pt x="66" y="83"/>
                      <a:pt x="75" y="80"/>
                    </a:cubicBezTo>
                    <a:lnTo>
                      <a:pt x="75" y="80"/>
                    </a:lnTo>
                    <a:cubicBezTo>
                      <a:pt x="88" y="77"/>
                      <a:pt x="100" y="72"/>
                      <a:pt x="111" y="65"/>
                    </a:cubicBezTo>
                    <a:lnTo>
                      <a:pt x="111" y="65"/>
                    </a:lnTo>
                    <a:lnTo>
                      <a:pt x="111" y="65"/>
                    </a:lnTo>
                    <a:cubicBezTo>
                      <a:pt x="112" y="64"/>
                      <a:pt x="113" y="64"/>
                      <a:pt x="114" y="63"/>
                    </a:cubicBezTo>
                    <a:cubicBezTo>
                      <a:pt x="123" y="58"/>
                      <a:pt x="131" y="52"/>
                      <a:pt x="138" y="44"/>
                    </a:cubicBezTo>
                    <a:lnTo>
                      <a:pt x="138" y="44"/>
                    </a:lnTo>
                    <a:cubicBezTo>
                      <a:pt x="139" y="43"/>
                      <a:pt x="140" y="41"/>
                      <a:pt x="141" y="39"/>
                    </a:cubicBezTo>
                    <a:cubicBezTo>
                      <a:pt x="143" y="36"/>
                      <a:pt x="144" y="31"/>
                      <a:pt x="144" y="27"/>
                    </a:cubicBezTo>
                    <a:cubicBezTo>
                      <a:pt x="144" y="26"/>
                      <a:pt x="144" y="25"/>
                      <a:pt x="144" y="24"/>
                    </a:cubicBezTo>
                    <a:lnTo>
                      <a:pt x="144" y="24"/>
                    </a:lnTo>
                    <a:cubicBezTo>
                      <a:pt x="144" y="22"/>
                      <a:pt x="143" y="20"/>
                      <a:pt x="142" y="18"/>
                    </a:cubicBezTo>
                    <a:cubicBezTo>
                      <a:pt x="140" y="14"/>
                      <a:pt x="137" y="10"/>
                      <a:pt x="133" y="9"/>
                    </a:cubicBezTo>
                    <a:cubicBezTo>
                      <a:pt x="132" y="8"/>
                      <a:pt x="132" y="8"/>
                      <a:pt x="131" y="8"/>
                    </a:cubicBezTo>
                    <a:moveTo>
                      <a:pt x="128" y="42"/>
                    </a:moveTo>
                    <a:lnTo>
                      <a:pt x="128" y="42"/>
                    </a:lnTo>
                    <a:cubicBezTo>
                      <a:pt x="121" y="49"/>
                      <a:pt x="114" y="55"/>
                      <a:pt x="107" y="59"/>
                    </a:cubicBezTo>
                    <a:cubicBezTo>
                      <a:pt x="106" y="60"/>
                      <a:pt x="105" y="60"/>
                      <a:pt x="104" y="61"/>
                    </a:cubicBezTo>
                    <a:lnTo>
                      <a:pt x="104" y="61"/>
                    </a:lnTo>
                    <a:lnTo>
                      <a:pt x="103" y="61"/>
                    </a:lnTo>
                    <a:cubicBezTo>
                      <a:pt x="94" y="67"/>
                      <a:pt x="83" y="71"/>
                      <a:pt x="73" y="74"/>
                    </a:cubicBezTo>
                    <a:lnTo>
                      <a:pt x="73" y="74"/>
                    </a:lnTo>
                    <a:cubicBezTo>
                      <a:pt x="64" y="77"/>
                      <a:pt x="56" y="78"/>
                      <a:pt x="47" y="78"/>
                    </a:cubicBezTo>
                    <a:cubicBezTo>
                      <a:pt x="46" y="78"/>
                      <a:pt x="45" y="78"/>
                      <a:pt x="44" y="78"/>
                    </a:cubicBezTo>
                    <a:lnTo>
                      <a:pt x="44" y="78"/>
                    </a:lnTo>
                    <a:cubicBezTo>
                      <a:pt x="36" y="78"/>
                      <a:pt x="28" y="76"/>
                      <a:pt x="21" y="72"/>
                    </a:cubicBezTo>
                    <a:lnTo>
                      <a:pt x="21" y="72"/>
                    </a:lnTo>
                    <a:cubicBezTo>
                      <a:pt x="20" y="72"/>
                      <a:pt x="20" y="71"/>
                      <a:pt x="19" y="71"/>
                    </a:cubicBezTo>
                    <a:cubicBezTo>
                      <a:pt x="16" y="69"/>
                      <a:pt x="14" y="67"/>
                      <a:pt x="12" y="64"/>
                    </a:cubicBezTo>
                    <a:cubicBezTo>
                      <a:pt x="11" y="62"/>
                      <a:pt x="11" y="61"/>
                      <a:pt x="10" y="59"/>
                    </a:cubicBezTo>
                    <a:lnTo>
                      <a:pt x="10" y="59"/>
                    </a:lnTo>
                    <a:cubicBezTo>
                      <a:pt x="10" y="58"/>
                      <a:pt x="10" y="57"/>
                      <a:pt x="10" y="57"/>
                    </a:cubicBezTo>
                    <a:cubicBezTo>
                      <a:pt x="10" y="53"/>
                      <a:pt x="11" y="49"/>
                      <a:pt x="13" y="46"/>
                    </a:cubicBezTo>
                    <a:cubicBezTo>
                      <a:pt x="14" y="45"/>
                      <a:pt x="15" y="43"/>
                      <a:pt x="16" y="42"/>
                    </a:cubicBezTo>
                    <a:lnTo>
                      <a:pt x="16" y="42"/>
                    </a:lnTo>
                    <a:cubicBezTo>
                      <a:pt x="22" y="35"/>
                      <a:pt x="29" y="29"/>
                      <a:pt x="37" y="25"/>
                    </a:cubicBezTo>
                    <a:cubicBezTo>
                      <a:pt x="38" y="24"/>
                      <a:pt x="39" y="24"/>
                      <a:pt x="40" y="24"/>
                    </a:cubicBezTo>
                    <a:lnTo>
                      <a:pt x="40" y="24"/>
                    </a:lnTo>
                    <a:cubicBezTo>
                      <a:pt x="40" y="24"/>
                      <a:pt x="40" y="23"/>
                      <a:pt x="41" y="23"/>
                    </a:cubicBezTo>
                    <a:cubicBezTo>
                      <a:pt x="50" y="18"/>
                      <a:pt x="61" y="13"/>
                      <a:pt x="71" y="10"/>
                    </a:cubicBezTo>
                    <a:lnTo>
                      <a:pt x="71" y="10"/>
                    </a:lnTo>
                    <a:cubicBezTo>
                      <a:pt x="80" y="8"/>
                      <a:pt x="88" y="7"/>
                      <a:pt x="97" y="7"/>
                    </a:cubicBezTo>
                    <a:cubicBezTo>
                      <a:pt x="98" y="7"/>
                      <a:pt x="99" y="7"/>
                      <a:pt x="100" y="7"/>
                    </a:cubicBezTo>
                    <a:lnTo>
                      <a:pt x="100" y="7"/>
                    </a:lnTo>
                    <a:cubicBezTo>
                      <a:pt x="108" y="7"/>
                      <a:pt x="116" y="9"/>
                      <a:pt x="123" y="13"/>
                    </a:cubicBezTo>
                    <a:lnTo>
                      <a:pt x="123" y="13"/>
                    </a:lnTo>
                    <a:lnTo>
                      <a:pt x="124" y="13"/>
                    </a:lnTo>
                    <a:cubicBezTo>
                      <a:pt x="127" y="15"/>
                      <a:pt x="130" y="18"/>
                      <a:pt x="131" y="20"/>
                    </a:cubicBezTo>
                    <a:cubicBezTo>
                      <a:pt x="132" y="22"/>
                      <a:pt x="133" y="24"/>
                      <a:pt x="134" y="26"/>
                    </a:cubicBezTo>
                    <a:lnTo>
                      <a:pt x="134" y="26"/>
                    </a:lnTo>
                    <a:lnTo>
                      <a:pt x="134" y="27"/>
                    </a:lnTo>
                    <a:cubicBezTo>
                      <a:pt x="134" y="31"/>
                      <a:pt x="133" y="35"/>
                      <a:pt x="131" y="38"/>
                    </a:cubicBezTo>
                    <a:cubicBezTo>
                      <a:pt x="130" y="40"/>
                      <a:pt x="129" y="41"/>
                      <a:pt x="128" y="4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" name="Google Shape;953;p30">
                <a:extLst>
                  <a:ext uri="{FF2B5EF4-FFF2-40B4-BE49-F238E27FC236}">
                    <a16:creationId xmlns:a16="http://schemas.microsoft.com/office/drawing/2014/main" id="{1D50A96B-50FA-C0AA-EC6F-ADAAD0B246BC}"/>
                  </a:ext>
                </a:extLst>
              </p:cNvPr>
              <p:cNvSpPr/>
              <p:nvPr/>
            </p:nvSpPr>
            <p:spPr>
              <a:xfrm>
                <a:off x="7503255" y="2693148"/>
                <a:ext cx="52560" cy="30240"/>
              </a:xfrm>
              <a:custGeom>
                <a:avLst/>
                <a:gdLst/>
                <a:ahLst/>
                <a:cxnLst/>
                <a:rect l="l" t="t" r="r" b="b"/>
                <a:pathLst>
                  <a:path w="146" h="84" extrusionOk="0">
                    <a:moveTo>
                      <a:pt x="33" y="19"/>
                    </a:moveTo>
                    <a:lnTo>
                      <a:pt x="33" y="19"/>
                    </a:lnTo>
                    <a:cubicBezTo>
                      <a:pt x="32" y="19"/>
                      <a:pt x="31" y="20"/>
                      <a:pt x="30" y="21"/>
                    </a:cubicBezTo>
                    <a:cubicBezTo>
                      <a:pt x="22" y="26"/>
                      <a:pt x="14" y="32"/>
                      <a:pt x="7" y="40"/>
                    </a:cubicBezTo>
                    <a:lnTo>
                      <a:pt x="7" y="40"/>
                    </a:lnTo>
                    <a:cubicBezTo>
                      <a:pt x="5" y="41"/>
                      <a:pt x="4" y="43"/>
                      <a:pt x="3" y="45"/>
                    </a:cubicBezTo>
                    <a:cubicBezTo>
                      <a:pt x="1" y="48"/>
                      <a:pt x="0" y="52"/>
                      <a:pt x="0" y="56"/>
                    </a:cubicBezTo>
                    <a:cubicBezTo>
                      <a:pt x="0" y="59"/>
                      <a:pt x="1" y="62"/>
                      <a:pt x="3" y="66"/>
                    </a:cubicBezTo>
                    <a:cubicBezTo>
                      <a:pt x="5" y="69"/>
                      <a:pt x="8" y="72"/>
                      <a:pt x="11" y="74"/>
                    </a:cubicBezTo>
                    <a:cubicBezTo>
                      <a:pt x="12" y="75"/>
                      <a:pt x="13" y="75"/>
                      <a:pt x="14" y="76"/>
                    </a:cubicBezTo>
                    <a:lnTo>
                      <a:pt x="14" y="76"/>
                    </a:lnTo>
                    <a:cubicBezTo>
                      <a:pt x="22" y="80"/>
                      <a:pt x="32" y="83"/>
                      <a:pt x="41" y="83"/>
                    </a:cubicBezTo>
                    <a:lnTo>
                      <a:pt x="41" y="83"/>
                    </a:lnTo>
                    <a:cubicBezTo>
                      <a:pt x="43" y="83"/>
                      <a:pt x="45" y="83"/>
                      <a:pt x="47" y="83"/>
                    </a:cubicBezTo>
                    <a:cubicBezTo>
                      <a:pt x="57" y="83"/>
                      <a:pt x="66" y="82"/>
                      <a:pt x="76" y="80"/>
                    </a:cubicBezTo>
                    <a:lnTo>
                      <a:pt x="76" y="80"/>
                    </a:lnTo>
                    <a:cubicBezTo>
                      <a:pt x="88" y="76"/>
                      <a:pt x="100" y="71"/>
                      <a:pt x="112" y="65"/>
                    </a:cubicBezTo>
                    <a:lnTo>
                      <a:pt x="112" y="64"/>
                    </a:lnTo>
                    <a:lnTo>
                      <a:pt x="112" y="64"/>
                    </a:lnTo>
                    <a:cubicBezTo>
                      <a:pt x="113" y="64"/>
                      <a:pt x="114" y="63"/>
                      <a:pt x="115" y="63"/>
                    </a:cubicBezTo>
                    <a:cubicBezTo>
                      <a:pt x="124" y="58"/>
                      <a:pt x="132" y="51"/>
                      <a:pt x="138" y="43"/>
                    </a:cubicBezTo>
                    <a:lnTo>
                      <a:pt x="138" y="43"/>
                    </a:lnTo>
                    <a:cubicBezTo>
                      <a:pt x="140" y="42"/>
                      <a:pt x="141" y="41"/>
                      <a:pt x="142" y="39"/>
                    </a:cubicBezTo>
                    <a:cubicBezTo>
                      <a:pt x="144" y="35"/>
                      <a:pt x="145" y="31"/>
                      <a:pt x="145" y="26"/>
                    </a:cubicBezTo>
                    <a:cubicBezTo>
                      <a:pt x="145" y="25"/>
                      <a:pt x="145" y="25"/>
                      <a:pt x="145" y="24"/>
                    </a:cubicBezTo>
                    <a:lnTo>
                      <a:pt x="145" y="24"/>
                    </a:lnTo>
                    <a:cubicBezTo>
                      <a:pt x="144" y="21"/>
                      <a:pt x="143" y="19"/>
                      <a:pt x="142" y="17"/>
                    </a:cubicBezTo>
                    <a:cubicBezTo>
                      <a:pt x="140" y="14"/>
                      <a:pt x="137" y="11"/>
                      <a:pt x="133" y="9"/>
                    </a:cubicBezTo>
                    <a:cubicBezTo>
                      <a:pt x="133" y="8"/>
                      <a:pt x="132" y="8"/>
                      <a:pt x="132" y="8"/>
                    </a:cubicBezTo>
                    <a:lnTo>
                      <a:pt x="132" y="8"/>
                    </a:lnTo>
                    <a:cubicBezTo>
                      <a:pt x="123" y="3"/>
                      <a:pt x="114" y="0"/>
                      <a:pt x="104" y="0"/>
                    </a:cubicBezTo>
                    <a:lnTo>
                      <a:pt x="104" y="0"/>
                    </a:lnTo>
                    <a:cubicBezTo>
                      <a:pt x="102" y="0"/>
                      <a:pt x="100" y="0"/>
                      <a:pt x="98" y="0"/>
                    </a:cubicBezTo>
                    <a:cubicBezTo>
                      <a:pt x="89" y="0"/>
                      <a:pt x="79" y="1"/>
                      <a:pt x="69" y="4"/>
                    </a:cubicBezTo>
                    <a:lnTo>
                      <a:pt x="69" y="4"/>
                    </a:lnTo>
                    <a:cubicBezTo>
                      <a:pt x="57" y="7"/>
                      <a:pt x="46" y="12"/>
                      <a:pt x="35" y="18"/>
                    </a:cubicBezTo>
                    <a:cubicBezTo>
                      <a:pt x="34" y="18"/>
                      <a:pt x="34" y="19"/>
                      <a:pt x="33" y="19"/>
                    </a:cubicBezTo>
                    <a:moveTo>
                      <a:pt x="101" y="6"/>
                    </a:moveTo>
                    <a:lnTo>
                      <a:pt x="101" y="6"/>
                    </a:lnTo>
                    <a:cubicBezTo>
                      <a:pt x="109" y="6"/>
                      <a:pt x="117" y="8"/>
                      <a:pt x="124" y="12"/>
                    </a:cubicBezTo>
                    <a:lnTo>
                      <a:pt x="124" y="12"/>
                    </a:lnTo>
                    <a:lnTo>
                      <a:pt x="125" y="13"/>
                    </a:lnTo>
                    <a:cubicBezTo>
                      <a:pt x="128" y="14"/>
                      <a:pt x="131" y="17"/>
                      <a:pt x="132" y="20"/>
                    </a:cubicBezTo>
                    <a:cubicBezTo>
                      <a:pt x="133" y="22"/>
                      <a:pt x="134" y="23"/>
                      <a:pt x="134" y="25"/>
                    </a:cubicBezTo>
                    <a:lnTo>
                      <a:pt x="134" y="25"/>
                    </a:lnTo>
                    <a:cubicBezTo>
                      <a:pt x="134" y="26"/>
                      <a:pt x="134" y="26"/>
                      <a:pt x="134" y="27"/>
                    </a:cubicBezTo>
                    <a:cubicBezTo>
                      <a:pt x="134" y="30"/>
                      <a:pt x="133" y="34"/>
                      <a:pt x="132" y="37"/>
                    </a:cubicBezTo>
                    <a:cubicBezTo>
                      <a:pt x="131" y="39"/>
                      <a:pt x="129" y="41"/>
                      <a:pt x="128" y="42"/>
                    </a:cubicBezTo>
                    <a:lnTo>
                      <a:pt x="128" y="42"/>
                    </a:lnTo>
                    <a:cubicBezTo>
                      <a:pt x="122" y="48"/>
                      <a:pt x="115" y="54"/>
                      <a:pt x="108" y="58"/>
                    </a:cubicBezTo>
                    <a:cubicBezTo>
                      <a:pt x="107" y="59"/>
                      <a:pt x="106" y="59"/>
                      <a:pt x="105" y="60"/>
                    </a:cubicBezTo>
                    <a:lnTo>
                      <a:pt x="105" y="60"/>
                    </a:lnTo>
                    <a:cubicBezTo>
                      <a:pt x="104" y="60"/>
                      <a:pt x="104" y="60"/>
                      <a:pt x="104" y="60"/>
                    </a:cubicBezTo>
                    <a:cubicBezTo>
                      <a:pt x="94" y="66"/>
                      <a:pt x="84" y="70"/>
                      <a:pt x="73" y="73"/>
                    </a:cubicBezTo>
                    <a:lnTo>
                      <a:pt x="73" y="73"/>
                    </a:lnTo>
                    <a:cubicBezTo>
                      <a:pt x="65" y="76"/>
                      <a:pt x="56" y="77"/>
                      <a:pt x="48" y="77"/>
                    </a:cubicBezTo>
                    <a:cubicBezTo>
                      <a:pt x="46" y="77"/>
                      <a:pt x="45" y="77"/>
                      <a:pt x="44" y="77"/>
                    </a:cubicBezTo>
                    <a:lnTo>
                      <a:pt x="44" y="77"/>
                    </a:lnTo>
                    <a:cubicBezTo>
                      <a:pt x="36" y="77"/>
                      <a:pt x="28" y="75"/>
                      <a:pt x="21" y="71"/>
                    </a:cubicBezTo>
                    <a:lnTo>
                      <a:pt x="21" y="71"/>
                    </a:lnTo>
                    <a:lnTo>
                      <a:pt x="20" y="70"/>
                    </a:lnTo>
                    <a:cubicBezTo>
                      <a:pt x="17" y="69"/>
                      <a:pt x="15" y="66"/>
                      <a:pt x="13" y="63"/>
                    </a:cubicBezTo>
                    <a:cubicBezTo>
                      <a:pt x="12" y="62"/>
                      <a:pt x="11" y="60"/>
                      <a:pt x="11" y="58"/>
                    </a:cubicBezTo>
                    <a:lnTo>
                      <a:pt x="11" y="58"/>
                    </a:lnTo>
                    <a:cubicBezTo>
                      <a:pt x="11" y="57"/>
                      <a:pt x="11" y="57"/>
                      <a:pt x="11" y="56"/>
                    </a:cubicBezTo>
                    <a:cubicBezTo>
                      <a:pt x="11" y="53"/>
                      <a:pt x="12" y="49"/>
                      <a:pt x="14" y="46"/>
                    </a:cubicBezTo>
                    <a:cubicBezTo>
                      <a:pt x="15" y="44"/>
                      <a:pt x="16" y="42"/>
                      <a:pt x="17" y="41"/>
                    </a:cubicBezTo>
                    <a:lnTo>
                      <a:pt x="17" y="41"/>
                    </a:lnTo>
                    <a:cubicBezTo>
                      <a:pt x="23" y="35"/>
                      <a:pt x="30" y="29"/>
                      <a:pt x="38" y="24"/>
                    </a:cubicBezTo>
                    <a:cubicBezTo>
                      <a:pt x="39" y="24"/>
                      <a:pt x="40" y="23"/>
                      <a:pt x="41" y="23"/>
                    </a:cubicBezTo>
                    <a:lnTo>
                      <a:pt x="41" y="23"/>
                    </a:lnTo>
                    <a:lnTo>
                      <a:pt x="42" y="22"/>
                    </a:lnTo>
                    <a:cubicBezTo>
                      <a:pt x="51" y="17"/>
                      <a:pt x="62" y="12"/>
                      <a:pt x="72" y="9"/>
                    </a:cubicBezTo>
                    <a:lnTo>
                      <a:pt x="72" y="9"/>
                    </a:lnTo>
                    <a:cubicBezTo>
                      <a:pt x="80" y="7"/>
                      <a:pt x="88" y="6"/>
                      <a:pt x="97" y="6"/>
                    </a:cubicBezTo>
                    <a:cubicBezTo>
                      <a:pt x="98" y="6"/>
                      <a:pt x="100" y="6"/>
                      <a:pt x="101" y="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" name="Google Shape;954;p30">
                <a:extLst>
                  <a:ext uri="{FF2B5EF4-FFF2-40B4-BE49-F238E27FC236}">
                    <a16:creationId xmlns:a16="http://schemas.microsoft.com/office/drawing/2014/main" id="{997CB07C-5CF4-9076-21EC-66CF882B1819}"/>
                  </a:ext>
                </a:extLst>
              </p:cNvPr>
              <p:cNvSpPr/>
              <p:nvPr/>
            </p:nvSpPr>
            <p:spPr>
              <a:xfrm>
                <a:off x="7534935" y="2706107"/>
                <a:ext cx="44640" cy="31320"/>
              </a:xfrm>
              <a:custGeom>
                <a:avLst/>
                <a:gdLst/>
                <a:ahLst/>
                <a:cxnLst/>
                <a:rect l="l" t="t" r="r" b="b"/>
                <a:pathLst>
                  <a:path w="124" h="87" extrusionOk="0">
                    <a:moveTo>
                      <a:pt x="7" y="86"/>
                    </a:moveTo>
                    <a:lnTo>
                      <a:pt x="123" y="19"/>
                    </a:lnTo>
                    <a:lnTo>
                      <a:pt x="91" y="0"/>
                    </a:lnTo>
                    <a:lnTo>
                      <a:pt x="84" y="5"/>
                    </a:lnTo>
                    <a:lnTo>
                      <a:pt x="108" y="19"/>
                    </a:lnTo>
                    <a:lnTo>
                      <a:pt x="0" y="81"/>
                    </a:lnTo>
                    <a:lnTo>
                      <a:pt x="7" y="86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0" name="Google Shape;955;p30">
                <a:extLst>
                  <a:ext uri="{FF2B5EF4-FFF2-40B4-BE49-F238E27FC236}">
                    <a16:creationId xmlns:a16="http://schemas.microsoft.com/office/drawing/2014/main" id="{BB3110C3-6231-513C-A91A-3B325E2E2E51}"/>
                  </a:ext>
                </a:extLst>
              </p:cNvPr>
              <p:cNvSpPr/>
              <p:nvPr/>
            </p:nvSpPr>
            <p:spPr>
              <a:xfrm>
                <a:off x="7552935" y="2716548"/>
                <a:ext cx="45000" cy="31320"/>
              </a:xfrm>
              <a:custGeom>
                <a:avLst/>
                <a:gdLst/>
                <a:ahLst/>
                <a:cxnLst/>
                <a:rect l="l" t="t" r="r" b="b"/>
                <a:pathLst>
                  <a:path w="125" h="87" extrusionOk="0">
                    <a:moveTo>
                      <a:pt x="8" y="86"/>
                    </a:moveTo>
                    <a:lnTo>
                      <a:pt x="124" y="19"/>
                    </a:lnTo>
                    <a:lnTo>
                      <a:pt x="92" y="0"/>
                    </a:lnTo>
                    <a:lnTo>
                      <a:pt x="84" y="5"/>
                    </a:lnTo>
                    <a:lnTo>
                      <a:pt x="109" y="19"/>
                    </a:lnTo>
                    <a:lnTo>
                      <a:pt x="0" y="82"/>
                    </a:lnTo>
                    <a:lnTo>
                      <a:pt x="8" y="86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1" name="Google Shape;956;p30">
                <a:extLst>
                  <a:ext uri="{FF2B5EF4-FFF2-40B4-BE49-F238E27FC236}">
                    <a16:creationId xmlns:a16="http://schemas.microsoft.com/office/drawing/2014/main" id="{7C0ADC9E-8668-83B7-22E2-7B04189EEEAB}"/>
                  </a:ext>
                </a:extLst>
              </p:cNvPr>
              <p:cNvSpPr/>
              <p:nvPr/>
            </p:nvSpPr>
            <p:spPr>
              <a:xfrm>
                <a:off x="7573815" y="2733828"/>
                <a:ext cx="52560" cy="30600"/>
              </a:xfrm>
              <a:custGeom>
                <a:avLst/>
                <a:gdLst/>
                <a:ahLst/>
                <a:cxnLst/>
                <a:rect l="l" t="t" r="r" b="b"/>
                <a:pathLst>
                  <a:path w="146" h="85" extrusionOk="0">
                    <a:moveTo>
                      <a:pt x="33" y="19"/>
                    </a:moveTo>
                    <a:lnTo>
                      <a:pt x="33" y="19"/>
                    </a:lnTo>
                    <a:cubicBezTo>
                      <a:pt x="32" y="20"/>
                      <a:pt x="31" y="20"/>
                      <a:pt x="30" y="21"/>
                    </a:cubicBezTo>
                    <a:cubicBezTo>
                      <a:pt x="21" y="26"/>
                      <a:pt x="14" y="32"/>
                      <a:pt x="7" y="40"/>
                    </a:cubicBezTo>
                    <a:lnTo>
                      <a:pt x="7" y="40"/>
                    </a:lnTo>
                    <a:cubicBezTo>
                      <a:pt x="6" y="41"/>
                      <a:pt x="5" y="43"/>
                      <a:pt x="4" y="45"/>
                    </a:cubicBezTo>
                    <a:cubicBezTo>
                      <a:pt x="2" y="48"/>
                      <a:pt x="0" y="53"/>
                      <a:pt x="0" y="57"/>
                    </a:cubicBezTo>
                    <a:cubicBezTo>
                      <a:pt x="0" y="58"/>
                      <a:pt x="0" y="59"/>
                      <a:pt x="0" y="60"/>
                    </a:cubicBezTo>
                    <a:lnTo>
                      <a:pt x="0" y="60"/>
                    </a:lnTo>
                    <a:cubicBezTo>
                      <a:pt x="1" y="62"/>
                      <a:pt x="2" y="64"/>
                      <a:pt x="3" y="66"/>
                    </a:cubicBezTo>
                    <a:cubicBezTo>
                      <a:pt x="5" y="70"/>
                      <a:pt x="8" y="73"/>
                      <a:pt x="12" y="75"/>
                    </a:cubicBezTo>
                    <a:cubicBezTo>
                      <a:pt x="12" y="75"/>
                      <a:pt x="13" y="76"/>
                      <a:pt x="14" y="76"/>
                    </a:cubicBezTo>
                    <a:lnTo>
                      <a:pt x="14" y="76"/>
                    </a:lnTo>
                    <a:cubicBezTo>
                      <a:pt x="22" y="81"/>
                      <a:pt x="32" y="83"/>
                      <a:pt x="41" y="84"/>
                    </a:cubicBezTo>
                    <a:lnTo>
                      <a:pt x="41" y="84"/>
                    </a:lnTo>
                    <a:cubicBezTo>
                      <a:pt x="43" y="84"/>
                      <a:pt x="45" y="84"/>
                      <a:pt x="47" y="84"/>
                    </a:cubicBezTo>
                    <a:cubicBezTo>
                      <a:pt x="57" y="84"/>
                      <a:pt x="66" y="82"/>
                      <a:pt x="76" y="80"/>
                    </a:cubicBezTo>
                    <a:lnTo>
                      <a:pt x="76" y="80"/>
                    </a:lnTo>
                    <a:cubicBezTo>
                      <a:pt x="88" y="76"/>
                      <a:pt x="100" y="71"/>
                      <a:pt x="111" y="65"/>
                    </a:cubicBezTo>
                    <a:lnTo>
                      <a:pt x="112" y="65"/>
                    </a:lnTo>
                    <a:lnTo>
                      <a:pt x="112" y="65"/>
                    </a:lnTo>
                    <a:cubicBezTo>
                      <a:pt x="113" y="64"/>
                      <a:pt x="114" y="64"/>
                      <a:pt x="115" y="63"/>
                    </a:cubicBezTo>
                    <a:cubicBezTo>
                      <a:pt x="124" y="58"/>
                      <a:pt x="131" y="51"/>
                      <a:pt x="138" y="44"/>
                    </a:cubicBezTo>
                    <a:lnTo>
                      <a:pt x="138" y="44"/>
                    </a:lnTo>
                    <a:cubicBezTo>
                      <a:pt x="139" y="42"/>
                      <a:pt x="141" y="41"/>
                      <a:pt x="142" y="39"/>
                    </a:cubicBezTo>
                    <a:cubicBezTo>
                      <a:pt x="144" y="35"/>
                      <a:pt x="145" y="31"/>
                      <a:pt x="145" y="27"/>
                    </a:cubicBezTo>
                    <a:cubicBezTo>
                      <a:pt x="145" y="26"/>
                      <a:pt x="145" y="25"/>
                      <a:pt x="145" y="24"/>
                    </a:cubicBezTo>
                    <a:lnTo>
                      <a:pt x="145" y="24"/>
                    </a:lnTo>
                    <a:cubicBezTo>
                      <a:pt x="144" y="22"/>
                      <a:pt x="143" y="20"/>
                      <a:pt x="142" y="18"/>
                    </a:cubicBezTo>
                    <a:cubicBezTo>
                      <a:pt x="140" y="14"/>
                      <a:pt x="136" y="11"/>
                      <a:pt x="133" y="9"/>
                    </a:cubicBezTo>
                    <a:cubicBezTo>
                      <a:pt x="132" y="8"/>
                      <a:pt x="132" y="8"/>
                      <a:pt x="131" y="8"/>
                    </a:cubicBezTo>
                    <a:lnTo>
                      <a:pt x="131" y="8"/>
                    </a:lnTo>
                    <a:cubicBezTo>
                      <a:pt x="123" y="3"/>
                      <a:pt x="113" y="1"/>
                      <a:pt x="104" y="0"/>
                    </a:cubicBezTo>
                    <a:lnTo>
                      <a:pt x="104" y="0"/>
                    </a:lnTo>
                    <a:cubicBezTo>
                      <a:pt x="102" y="0"/>
                      <a:pt x="100" y="0"/>
                      <a:pt x="98" y="0"/>
                    </a:cubicBezTo>
                    <a:cubicBezTo>
                      <a:pt x="89" y="0"/>
                      <a:pt x="79" y="1"/>
                      <a:pt x="69" y="4"/>
                    </a:cubicBezTo>
                    <a:lnTo>
                      <a:pt x="69" y="4"/>
                    </a:lnTo>
                    <a:cubicBezTo>
                      <a:pt x="57" y="7"/>
                      <a:pt x="45" y="12"/>
                      <a:pt x="34" y="19"/>
                    </a:cubicBezTo>
                    <a:lnTo>
                      <a:pt x="33" y="19"/>
                    </a:lnTo>
                    <a:moveTo>
                      <a:pt x="101" y="6"/>
                    </a:moveTo>
                    <a:lnTo>
                      <a:pt x="101" y="6"/>
                    </a:lnTo>
                    <a:cubicBezTo>
                      <a:pt x="109" y="6"/>
                      <a:pt x="117" y="8"/>
                      <a:pt x="124" y="12"/>
                    </a:cubicBezTo>
                    <a:lnTo>
                      <a:pt x="124" y="12"/>
                    </a:lnTo>
                    <a:lnTo>
                      <a:pt x="125" y="13"/>
                    </a:lnTo>
                    <a:cubicBezTo>
                      <a:pt x="128" y="15"/>
                      <a:pt x="131" y="17"/>
                      <a:pt x="132" y="20"/>
                    </a:cubicBezTo>
                    <a:cubicBezTo>
                      <a:pt x="133" y="22"/>
                      <a:pt x="134" y="23"/>
                      <a:pt x="134" y="25"/>
                    </a:cubicBezTo>
                    <a:lnTo>
                      <a:pt x="134" y="25"/>
                    </a:lnTo>
                    <a:cubicBezTo>
                      <a:pt x="134" y="26"/>
                      <a:pt x="134" y="26"/>
                      <a:pt x="134" y="27"/>
                    </a:cubicBezTo>
                    <a:cubicBezTo>
                      <a:pt x="134" y="30"/>
                      <a:pt x="133" y="34"/>
                      <a:pt x="132" y="37"/>
                    </a:cubicBezTo>
                    <a:cubicBezTo>
                      <a:pt x="131" y="39"/>
                      <a:pt x="129" y="41"/>
                      <a:pt x="128" y="42"/>
                    </a:cubicBezTo>
                    <a:lnTo>
                      <a:pt x="128" y="42"/>
                    </a:lnTo>
                    <a:cubicBezTo>
                      <a:pt x="122" y="49"/>
                      <a:pt x="115" y="54"/>
                      <a:pt x="107" y="59"/>
                    </a:cubicBezTo>
                    <a:cubicBezTo>
                      <a:pt x="106" y="59"/>
                      <a:pt x="106" y="60"/>
                      <a:pt x="105" y="60"/>
                    </a:cubicBezTo>
                    <a:lnTo>
                      <a:pt x="105" y="60"/>
                    </a:lnTo>
                    <a:cubicBezTo>
                      <a:pt x="104" y="60"/>
                      <a:pt x="104" y="61"/>
                      <a:pt x="103" y="61"/>
                    </a:cubicBezTo>
                    <a:cubicBezTo>
                      <a:pt x="94" y="66"/>
                      <a:pt x="84" y="71"/>
                      <a:pt x="73" y="74"/>
                    </a:cubicBezTo>
                    <a:lnTo>
                      <a:pt x="73" y="74"/>
                    </a:lnTo>
                    <a:cubicBezTo>
                      <a:pt x="65" y="76"/>
                      <a:pt x="56" y="77"/>
                      <a:pt x="47" y="77"/>
                    </a:cubicBezTo>
                    <a:cubicBezTo>
                      <a:pt x="46" y="77"/>
                      <a:pt x="45" y="77"/>
                      <a:pt x="44" y="77"/>
                    </a:cubicBezTo>
                    <a:lnTo>
                      <a:pt x="44" y="77"/>
                    </a:lnTo>
                    <a:cubicBezTo>
                      <a:pt x="36" y="77"/>
                      <a:pt x="28" y="75"/>
                      <a:pt x="21" y="71"/>
                    </a:cubicBezTo>
                    <a:lnTo>
                      <a:pt x="21" y="71"/>
                    </a:lnTo>
                    <a:lnTo>
                      <a:pt x="20" y="71"/>
                    </a:lnTo>
                    <a:cubicBezTo>
                      <a:pt x="17" y="69"/>
                      <a:pt x="14" y="66"/>
                      <a:pt x="13" y="64"/>
                    </a:cubicBezTo>
                    <a:cubicBezTo>
                      <a:pt x="11" y="62"/>
                      <a:pt x="11" y="60"/>
                      <a:pt x="11" y="58"/>
                    </a:cubicBezTo>
                    <a:lnTo>
                      <a:pt x="11" y="58"/>
                    </a:lnTo>
                    <a:lnTo>
                      <a:pt x="11" y="57"/>
                    </a:lnTo>
                    <a:cubicBezTo>
                      <a:pt x="11" y="53"/>
                      <a:pt x="12" y="49"/>
                      <a:pt x="14" y="46"/>
                    </a:cubicBezTo>
                    <a:cubicBezTo>
                      <a:pt x="15" y="44"/>
                      <a:pt x="16" y="43"/>
                      <a:pt x="17" y="42"/>
                    </a:cubicBezTo>
                    <a:lnTo>
                      <a:pt x="17" y="42"/>
                    </a:lnTo>
                    <a:cubicBezTo>
                      <a:pt x="23" y="35"/>
                      <a:pt x="30" y="29"/>
                      <a:pt x="38" y="25"/>
                    </a:cubicBezTo>
                    <a:cubicBezTo>
                      <a:pt x="39" y="24"/>
                      <a:pt x="40" y="24"/>
                      <a:pt x="40" y="23"/>
                    </a:cubicBezTo>
                    <a:lnTo>
                      <a:pt x="40" y="23"/>
                    </a:lnTo>
                    <a:cubicBezTo>
                      <a:pt x="41" y="23"/>
                      <a:pt x="41" y="23"/>
                      <a:pt x="41" y="23"/>
                    </a:cubicBezTo>
                    <a:cubicBezTo>
                      <a:pt x="51" y="17"/>
                      <a:pt x="61" y="13"/>
                      <a:pt x="72" y="10"/>
                    </a:cubicBezTo>
                    <a:lnTo>
                      <a:pt x="72" y="10"/>
                    </a:lnTo>
                    <a:cubicBezTo>
                      <a:pt x="80" y="7"/>
                      <a:pt x="89" y="6"/>
                      <a:pt x="98" y="6"/>
                    </a:cubicBezTo>
                    <a:cubicBezTo>
                      <a:pt x="99" y="6"/>
                      <a:pt x="100" y="6"/>
                      <a:pt x="101" y="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" name="Google Shape;957;p30">
                <a:extLst>
                  <a:ext uri="{FF2B5EF4-FFF2-40B4-BE49-F238E27FC236}">
                    <a16:creationId xmlns:a16="http://schemas.microsoft.com/office/drawing/2014/main" id="{77177AF1-F174-7C03-B8C4-7AE658E4B1BB}"/>
                  </a:ext>
                </a:extLst>
              </p:cNvPr>
              <p:cNvSpPr/>
              <p:nvPr/>
            </p:nvSpPr>
            <p:spPr>
              <a:xfrm>
                <a:off x="7608015" y="2753628"/>
                <a:ext cx="52560" cy="30240"/>
              </a:xfrm>
              <a:custGeom>
                <a:avLst/>
                <a:gdLst/>
                <a:ahLst/>
                <a:cxnLst/>
                <a:rect l="l" t="t" r="r" b="b"/>
                <a:pathLst>
                  <a:path w="146" h="84" extrusionOk="0">
                    <a:moveTo>
                      <a:pt x="131" y="7"/>
                    </a:moveTo>
                    <a:lnTo>
                      <a:pt x="131" y="7"/>
                    </a:lnTo>
                    <a:cubicBezTo>
                      <a:pt x="123" y="3"/>
                      <a:pt x="113" y="0"/>
                      <a:pt x="103" y="0"/>
                    </a:cubicBezTo>
                    <a:lnTo>
                      <a:pt x="103" y="0"/>
                    </a:lnTo>
                    <a:cubicBezTo>
                      <a:pt x="101" y="0"/>
                      <a:pt x="99" y="0"/>
                      <a:pt x="98" y="0"/>
                    </a:cubicBezTo>
                    <a:cubicBezTo>
                      <a:pt x="88" y="0"/>
                      <a:pt x="78" y="1"/>
                      <a:pt x="69" y="4"/>
                    </a:cubicBezTo>
                    <a:lnTo>
                      <a:pt x="69" y="4"/>
                    </a:lnTo>
                    <a:cubicBezTo>
                      <a:pt x="57" y="7"/>
                      <a:pt x="45" y="12"/>
                      <a:pt x="34" y="18"/>
                    </a:cubicBezTo>
                    <a:cubicBezTo>
                      <a:pt x="33" y="18"/>
                      <a:pt x="33" y="19"/>
                      <a:pt x="33" y="19"/>
                    </a:cubicBezTo>
                    <a:lnTo>
                      <a:pt x="33" y="19"/>
                    </a:lnTo>
                    <a:cubicBezTo>
                      <a:pt x="32" y="19"/>
                      <a:pt x="31" y="20"/>
                      <a:pt x="30" y="20"/>
                    </a:cubicBezTo>
                    <a:cubicBezTo>
                      <a:pt x="21" y="25"/>
                      <a:pt x="13" y="32"/>
                      <a:pt x="7" y="40"/>
                    </a:cubicBezTo>
                    <a:lnTo>
                      <a:pt x="7" y="40"/>
                    </a:lnTo>
                    <a:cubicBezTo>
                      <a:pt x="5" y="41"/>
                      <a:pt x="3" y="43"/>
                      <a:pt x="3" y="44"/>
                    </a:cubicBezTo>
                    <a:cubicBezTo>
                      <a:pt x="0" y="48"/>
                      <a:pt x="0" y="52"/>
                      <a:pt x="0" y="56"/>
                    </a:cubicBezTo>
                    <a:cubicBezTo>
                      <a:pt x="0" y="57"/>
                      <a:pt x="0" y="58"/>
                      <a:pt x="0" y="59"/>
                    </a:cubicBezTo>
                    <a:lnTo>
                      <a:pt x="0" y="59"/>
                    </a:lnTo>
                    <a:cubicBezTo>
                      <a:pt x="1" y="62"/>
                      <a:pt x="0" y="64"/>
                      <a:pt x="2" y="66"/>
                    </a:cubicBezTo>
                    <a:cubicBezTo>
                      <a:pt x="4" y="69"/>
                      <a:pt x="8" y="72"/>
                      <a:pt x="11" y="74"/>
                    </a:cubicBezTo>
                    <a:cubicBezTo>
                      <a:pt x="12" y="75"/>
                      <a:pt x="13" y="75"/>
                      <a:pt x="13" y="75"/>
                    </a:cubicBezTo>
                    <a:lnTo>
                      <a:pt x="13" y="75"/>
                    </a:lnTo>
                    <a:cubicBezTo>
                      <a:pt x="22" y="80"/>
                      <a:pt x="31" y="83"/>
                      <a:pt x="41" y="83"/>
                    </a:cubicBezTo>
                    <a:lnTo>
                      <a:pt x="41" y="83"/>
                    </a:lnTo>
                    <a:cubicBezTo>
                      <a:pt x="43" y="83"/>
                      <a:pt x="45" y="83"/>
                      <a:pt x="46" y="83"/>
                    </a:cubicBezTo>
                    <a:cubicBezTo>
                      <a:pt x="56" y="83"/>
                      <a:pt x="66" y="82"/>
                      <a:pt x="75" y="79"/>
                    </a:cubicBezTo>
                    <a:lnTo>
                      <a:pt x="75" y="79"/>
                    </a:lnTo>
                    <a:cubicBezTo>
                      <a:pt x="88" y="76"/>
                      <a:pt x="100" y="71"/>
                      <a:pt x="111" y="65"/>
                    </a:cubicBezTo>
                    <a:cubicBezTo>
                      <a:pt x="111" y="64"/>
                      <a:pt x="111" y="64"/>
                      <a:pt x="112" y="64"/>
                    </a:cubicBezTo>
                    <a:lnTo>
                      <a:pt x="112" y="64"/>
                    </a:lnTo>
                    <a:cubicBezTo>
                      <a:pt x="112" y="64"/>
                      <a:pt x="113" y="63"/>
                      <a:pt x="114" y="63"/>
                    </a:cubicBezTo>
                    <a:cubicBezTo>
                      <a:pt x="123" y="58"/>
                      <a:pt x="131" y="51"/>
                      <a:pt x="138" y="43"/>
                    </a:cubicBezTo>
                    <a:lnTo>
                      <a:pt x="138" y="43"/>
                    </a:lnTo>
                    <a:cubicBezTo>
                      <a:pt x="139" y="42"/>
                      <a:pt x="140" y="40"/>
                      <a:pt x="141" y="39"/>
                    </a:cubicBezTo>
                    <a:cubicBezTo>
                      <a:pt x="143" y="35"/>
                      <a:pt x="145" y="31"/>
                      <a:pt x="145" y="26"/>
                    </a:cubicBezTo>
                    <a:cubicBezTo>
                      <a:pt x="145" y="25"/>
                      <a:pt x="144" y="24"/>
                      <a:pt x="144" y="23"/>
                    </a:cubicBezTo>
                    <a:lnTo>
                      <a:pt x="144" y="23"/>
                    </a:lnTo>
                    <a:cubicBezTo>
                      <a:pt x="144" y="21"/>
                      <a:pt x="143" y="19"/>
                      <a:pt x="142" y="17"/>
                    </a:cubicBezTo>
                    <a:cubicBezTo>
                      <a:pt x="140" y="14"/>
                      <a:pt x="137" y="10"/>
                      <a:pt x="133" y="8"/>
                    </a:cubicBezTo>
                    <a:cubicBezTo>
                      <a:pt x="132" y="7"/>
                      <a:pt x="132" y="8"/>
                      <a:pt x="131" y="7"/>
                    </a:cubicBezTo>
                    <a:moveTo>
                      <a:pt x="128" y="42"/>
                    </a:moveTo>
                    <a:lnTo>
                      <a:pt x="128" y="42"/>
                    </a:lnTo>
                    <a:cubicBezTo>
                      <a:pt x="122" y="48"/>
                      <a:pt x="115" y="53"/>
                      <a:pt x="107" y="58"/>
                    </a:cubicBezTo>
                    <a:cubicBezTo>
                      <a:pt x="106" y="58"/>
                      <a:pt x="105" y="59"/>
                      <a:pt x="104" y="60"/>
                    </a:cubicBezTo>
                    <a:lnTo>
                      <a:pt x="104" y="60"/>
                    </a:lnTo>
                    <a:cubicBezTo>
                      <a:pt x="104" y="60"/>
                      <a:pt x="103" y="60"/>
                      <a:pt x="103" y="61"/>
                    </a:cubicBezTo>
                    <a:cubicBezTo>
                      <a:pt x="93" y="66"/>
                      <a:pt x="83" y="70"/>
                      <a:pt x="73" y="73"/>
                    </a:cubicBezTo>
                    <a:lnTo>
                      <a:pt x="73" y="73"/>
                    </a:lnTo>
                    <a:cubicBezTo>
                      <a:pt x="64" y="76"/>
                      <a:pt x="56" y="77"/>
                      <a:pt x="47" y="77"/>
                    </a:cubicBezTo>
                    <a:cubicBezTo>
                      <a:pt x="46" y="77"/>
                      <a:pt x="45" y="77"/>
                      <a:pt x="44" y="77"/>
                    </a:cubicBezTo>
                    <a:lnTo>
                      <a:pt x="44" y="77"/>
                    </a:lnTo>
                    <a:cubicBezTo>
                      <a:pt x="36" y="77"/>
                      <a:pt x="28" y="75"/>
                      <a:pt x="21" y="71"/>
                    </a:cubicBezTo>
                    <a:lnTo>
                      <a:pt x="21" y="71"/>
                    </a:lnTo>
                    <a:cubicBezTo>
                      <a:pt x="20" y="71"/>
                      <a:pt x="20" y="71"/>
                      <a:pt x="19" y="70"/>
                    </a:cubicBezTo>
                    <a:cubicBezTo>
                      <a:pt x="17" y="69"/>
                      <a:pt x="14" y="66"/>
                      <a:pt x="12" y="63"/>
                    </a:cubicBezTo>
                    <a:cubicBezTo>
                      <a:pt x="11" y="62"/>
                      <a:pt x="11" y="60"/>
                      <a:pt x="10" y="58"/>
                    </a:cubicBezTo>
                    <a:lnTo>
                      <a:pt x="10" y="58"/>
                    </a:lnTo>
                    <a:lnTo>
                      <a:pt x="10" y="57"/>
                    </a:lnTo>
                    <a:cubicBezTo>
                      <a:pt x="10" y="53"/>
                      <a:pt x="11" y="49"/>
                      <a:pt x="13" y="46"/>
                    </a:cubicBezTo>
                    <a:cubicBezTo>
                      <a:pt x="14" y="44"/>
                      <a:pt x="15" y="43"/>
                      <a:pt x="17" y="41"/>
                    </a:cubicBezTo>
                    <a:lnTo>
                      <a:pt x="17" y="41"/>
                    </a:lnTo>
                    <a:cubicBezTo>
                      <a:pt x="23" y="35"/>
                      <a:pt x="28" y="29"/>
                      <a:pt x="37" y="25"/>
                    </a:cubicBezTo>
                    <a:cubicBezTo>
                      <a:pt x="38" y="24"/>
                      <a:pt x="39" y="24"/>
                      <a:pt x="40" y="24"/>
                    </a:cubicBezTo>
                    <a:lnTo>
                      <a:pt x="40" y="24"/>
                    </a:lnTo>
                    <a:cubicBezTo>
                      <a:pt x="40" y="23"/>
                      <a:pt x="41" y="23"/>
                      <a:pt x="41" y="23"/>
                    </a:cubicBezTo>
                    <a:cubicBezTo>
                      <a:pt x="51" y="17"/>
                      <a:pt x="61" y="13"/>
                      <a:pt x="72" y="10"/>
                    </a:cubicBezTo>
                    <a:lnTo>
                      <a:pt x="72" y="10"/>
                    </a:lnTo>
                    <a:cubicBezTo>
                      <a:pt x="80" y="7"/>
                      <a:pt x="88" y="6"/>
                      <a:pt x="97" y="6"/>
                    </a:cubicBezTo>
                    <a:cubicBezTo>
                      <a:pt x="98" y="6"/>
                      <a:pt x="99" y="6"/>
                      <a:pt x="100" y="6"/>
                    </a:cubicBezTo>
                    <a:lnTo>
                      <a:pt x="100" y="6"/>
                    </a:lnTo>
                    <a:cubicBezTo>
                      <a:pt x="108" y="6"/>
                      <a:pt x="116" y="8"/>
                      <a:pt x="123" y="12"/>
                    </a:cubicBezTo>
                    <a:lnTo>
                      <a:pt x="123" y="12"/>
                    </a:lnTo>
                    <a:cubicBezTo>
                      <a:pt x="124" y="13"/>
                      <a:pt x="124" y="12"/>
                      <a:pt x="125" y="13"/>
                    </a:cubicBezTo>
                    <a:cubicBezTo>
                      <a:pt x="128" y="14"/>
                      <a:pt x="130" y="17"/>
                      <a:pt x="132" y="20"/>
                    </a:cubicBezTo>
                    <a:cubicBezTo>
                      <a:pt x="133" y="22"/>
                      <a:pt x="134" y="24"/>
                      <a:pt x="134" y="25"/>
                    </a:cubicBezTo>
                    <a:lnTo>
                      <a:pt x="134" y="25"/>
                    </a:lnTo>
                    <a:cubicBezTo>
                      <a:pt x="134" y="26"/>
                      <a:pt x="134" y="26"/>
                      <a:pt x="134" y="27"/>
                    </a:cubicBezTo>
                    <a:cubicBezTo>
                      <a:pt x="134" y="30"/>
                      <a:pt x="133" y="34"/>
                      <a:pt x="131" y="37"/>
                    </a:cubicBezTo>
                    <a:cubicBezTo>
                      <a:pt x="130" y="39"/>
                      <a:pt x="129" y="40"/>
                      <a:pt x="128" y="4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" name="Google Shape;958;p30">
                <a:extLst>
                  <a:ext uri="{FF2B5EF4-FFF2-40B4-BE49-F238E27FC236}">
                    <a16:creationId xmlns:a16="http://schemas.microsoft.com/office/drawing/2014/main" id="{88BA5481-3253-1EC2-4BE4-07D446BA9D3D}"/>
                  </a:ext>
                </a:extLst>
              </p:cNvPr>
              <p:cNvSpPr/>
              <p:nvPr/>
            </p:nvSpPr>
            <p:spPr>
              <a:xfrm>
                <a:off x="7655175" y="2780988"/>
                <a:ext cx="52560" cy="30240"/>
              </a:xfrm>
              <a:custGeom>
                <a:avLst/>
                <a:gdLst/>
                <a:ahLst/>
                <a:cxnLst/>
                <a:rect l="l" t="t" r="r" b="b"/>
                <a:pathLst>
                  <a:path w="146" h="84" extrusionOk="0">
                    <a:moveTo>
                      <a:pt x="7" y="40"/>
                    </a:moveTo>
                    <a:lnTo>
                      <a:pt x="7" y="40"/>
                    </a:lnTo>
                    <a:cubicBezTo>
                      <a:pt x="6" y="41"/>
                      <a:pt x="5" y="43"/>
                      <a:pt x="4" y="44"/>
                    </a:cubicBezTo>
                    <a:cubicBezTo>
                      <a:pt x="1" y="48"/>
                      <a:pt x="0" y="52"/>
                      <a:pt x="0" y="56"/>
                    </a:cubicBezTo>
                    <a:cubicBezTo>
                      <a:pt x="0" y="57"/>
                      <a:pt x="0" y="58"/>
                      <a:pt x="1" y="59"/>
                    </a:cubicBezTo>
                    <a:lnTo>
                      <a:pt x="1" y="59"/>
                    </a:lnTo>
                    <a:cubicBezTo>
                      <a:pt x="1" y="62"/>
                      <a:pt x="2" y="64"/>
                      <a:pt x="3" y="66"/>
                    </a:cubicBezTo>
                    <a:cubicBezTo>
                      <a:pt x="5" y="69"/>
                      <a:pt x="8" y="71"/>
                      <a:pt x="12" y="74"/>
                    </a:cubicBezTo>
                    <a:cubicBezTo>
                      <a:pt x="13" y="74"/>
                      <a:pt x="13" y="75"/>
                      <a:pt x="14" y="75"/>
                    </a:cubicBezTo>
                    <a:lnTo>
                      <a:pt x="14" y="75"/>
                    </a:lnTo>
                    <a:cubicBezTo>
                      <a:pt x="22" y="80"/>
                      <a:pt x="32" y="83"/>
                      <a:pt x="41" y="83"/>
                    </a:cubicBezTo>
                    <a:lnTo>
                      <a:pt x="41" y="83"/>
                    </a:lnTo>
                    <a:cubicBezTo>
                      <a:pt x="43" y="83"/>
                      <a:pt x="45" y="83"/>
                      <a:pt x="47" y="83"/>
                    </a:cubicBezTo>
                    <a:cubicBezTo>
                      <a:pt x="57" y="83"/>
                      <a:pt x="66" y="82"/>
                      <a:pt x="76" y="79"/>
                    </a:cubicBezTo>
                    <a:lnTo>
                      <a:pt x="76" y="79"/>
                    </a:lnTo>
                    <a:cubicBezTo>
                      <a:pt x="88" y="76"/>
                      <a:pt x="100" y="71"/>
                      <a:pt x="111" y="65"/>
                    </a:cubicBezTo>
                    <a:lnTo>
                      <a:pt x="112" y="64"/>
                    </a:lnTo>
                    <a:lnTo>
                      <a:pt x="112" y="64"/>
                    </a:lnTo>
                    <a:cubicBezTo>
                      <a:pt x="113" y="64"/>
                      <a:pt x="114" y="63"/>
                      <a:pt x="115" y="63"/>
                    </a:cubicBezTo>
                    <a:cubicBezTo>
                      <a:pt x="124" y="57"/>
                      <a:pt x="132" y="51"/>
                      <a:pt x="138" y="43"/>
                    </a:cubicBezTo>
                    <a:lnTo>
                      <a:pt x="138" y="43"/>
                    </a:lnTo>
                    <a:cubicBezTo>
                      <a:pt x="140" y="42"/>
                      <a:pt x="141" y="40"/>
                      <a:pt x="142" y="38"/>
                    </a:cubicBezTo>
                    <a:cubicBezTo>
                      <a:pt x="144" y="35"/>
                      <a:pt x="145" y="30"/>
                      <a:pt x="145" y="27"/>
                    </a:cubicBezTo>
                    <a:cubicBezTo>
                      <a:pt x="145" y="23"/>
                      <a:pt x="144" y="20"/>
                      <a:pt x="142" y="17"/>
                    </a:cubicBezTo>
                    <a:cubicBezTo>
                      <a:pt x="140" y="13"/>
                      <a:pt x="138" y="11"/>
                      <a:pt x="134" y="9"/>
                    </a:cubicBezTo>
                    <a:cubicBezTo>
                      <a:pt x="133" y="8"/>
                      <a:pt x="133" y="8"/>
                      <a:pt x="132" y="7"/>
                    </a:cubicBezTo>
                    <a:lnTo>
                      <a:pt x="132" y="7"/>
                    </a:lnTo>
                    <a:cubicBezTo>
                      <a:pt x="123" y="3"/>
                      <a:pt x="114" y="0"/>
                      <a:pt x="104" y="0"/>
                    </a:cubicBezTo>
                    <a:lnTo>
                      <a:pt x="104" y="0"/>
                    </a:lnTo>
                    <a:cubicBezTo>
                      <a:pt x="102" y="0"/>
                      <a:pt x="100" y="0"/>
                      <a:pt x="98" y="0"/>
                    </a:cubicBezTo>
                    <a:cubicBezTo>
                      <a:pt x="89" y="0"/>
                      <a:pt x="79" y="1"/>
                      <a:pt x="69" y="4"/>
                    </a:cubicBezTo>
                    <a:lnTo>
                      <a:pt x="69" y="4"/>
                    </a:lnTo>
                    <a:cubicBezTo>
                      <a:pt x="57" y="7"/>
                      <a:pt x="45" y="12"/>
                      <a:pt x="34" y="18"/>
                    </a:cubicBezTo>
                    <a:cubicBezTo>
                      <a:pt x="34" y="19"/>
                      <a:pt x="33" y="19"/>
                      <a:pt x="33" y="19"/>
                    </a:cubicBezTo>
                    <a:lnTo>
                      <a:pt x="33" y="19"/>
                    </a:lnTo>
                    <a:cubicBezTo>
                      <a:pt x="32" y="19"/>
                      <a:pt x="31" y="20"/>
                      <a:pt x="30" y="20"/>
                    </a:cubicBezTo>
                    <a:cubicBezTo>
                      <a:pt x="22" y="25"/>
                      <a:pt x="14" y="32"/>
                      <a:pt x="7" y="40"/>
                    </a:cubicBezTo>
                    <a:moveTo>
                      <a:pt x="72" y="9"/>
                    </a:moveTo>
                    <a:lnTo>
                      <a:pt x="72" y="9"/>
                    </a:lnTo>
                    <a:cubicBezTo>
                      <a:pt x="80" y="7"/>
                      <a:pt x="89" y="6"/>
                      <a:pt x="98" y="6"/>
                    </a:cubicBezTo>
                    <a:cubicBezTo>
                      <a:pt x="99" y="6"/>
                      <a:pt x="100" y="6"/>
                      <a:pt x="101" y="6"/>
                    </a:cubicBezTo>
                    <a:lnTo>
                      <a:pt x="101" y="6"/>
                    </a:lnTo>
                    <a:cubicBezTo>
                      <a:pt x="109" y="6"/>
                      <a:pt x="117" y="8"/>
                      <a:pt x="124" y="12"/>
                    </a:cubicBezTo>
                    <a:lnTo>
                      <a:pt x="124" y="12"/>
                    </a:lnTo>
                    <a:lnTo>
                      <a:pt x="125" y="12"/>
                    </a:lnTo>
                    <a:cubicBezTo>
                      <a:pt x="128" y="14"/>
                      <a:pt x="131" y="17"/>
                      <a:pt x="132" y="19"/>
                    </a:cubicBezTo>
                    <a:cubicBezTo>
                      <a:pt x="133" y="21"/>
                      <a:pt x="134" y="23"/>
                      <a:pt x="134" y="25"/>
                    </a:cubicBezTo>
                    <a:lnTo>
                      <a:pt x="134" y="25"/>
                    </a:lnTo>
                    <a:lnTo>
                      <a:pt x="134" y="26"/>
                    </a:lnTo>
                    <a:cubicBezTo>
                      <a:pt x="134" y="30"/>
                      <a:pt x="133" y="34"/>
                      <a:pt x="132" y="37"/>
                    </a:cubicBezTo>
                    <a:cubicBezTo>
                      <a:pt x="131" y="39"/>
                      <a:pt x="129" y="40"/>
                      <a:pt x="128" y="41"/>
                    </a:cubicBezTo>
                    <a:lnTo>
                      <a:pt x="128" y="41"/>
                    </a:lnTo>
                    <a:cubicBezTo>
                      <a:pt x="122" y="48"/>
                      <a:pt x="115" y="53"/>
                      <a:pt x="107" y="58"/>
                    </a:cubicBezTo>
                    <a:cubicBezTo>
                      <a:pt x="106" y="58"/>
                      <a:pt x="105" y="59"/>
                      <a:pt x="105" y="60"/>
                    </a:cubicBezTo>
                    <a:lnTo>
                      <a:pt x="105" y="60"/>
                    </a:lnTo>
                    <a:cubicBezTo>
                      <a:pt x="104" y="60"/>
                      <a:pt x="104" y="60"/>
                      <a:pt x="104" y="60"/>
                    </a:cubicBezTo>
                    <a:cubicBezTo>
                      <a:pt x="94" y="66"/>
                      <a:pt x="84" y="70"/>
                      <a:pt x="73" y="73"/>
                    </a:cubicBezTo>
                    <a:lnTo>
                      <a:pt x="73" y="73"/>
                    </a:lnTo>
                    <a:cubicBezTo>
                      <a:pt x="65" y="76"/>
                      <a:pt x="56" y="77"/>
                      <a:pt x="47" y="77"/>
                    </a:cubicBezTo>
                    <a:cubicBezTo>
                      <a:pt x="46" y="77"/>
                      <a:pt x="45" y="77"/>
                      <a:pt x="44" y="77"/>
                    </a:cubicBezTo>
                    <a:lnTo>
                      <a:pt x="44" y="77"/>
                    </a:lnTo>
                    <a:cubicBezTo>
                      <a:pt x="36" y="77"/>
                      <a:pt x="28" y="75"/>
                      <a:pt x="21" y="71"/>
                    </a:cubicBezTo>
                    <a:lnTo>
                      <a:pt x="21" y="71"/>
                    </a:lnTo>
                    <a:lnTo>
                      <a:pt x="20" y="70"/>
                    </a:lnTo>
                    <a:cubicBezTo>
                      <a:pt x="17" y="68"/>
                      <a:pt x="14" y="66"/>
                      <a:pt x="13" y="63"/>
                    </a:cubicBezTo>
                    <a:cubicBezTo>
                      <a:pt x="12" y="61"/>
                      <a:pt x="11" y="60"/>
                      <a:pt x="11" y="58"/>
                    </a:cubicBezTo>
                    <a:lnTo>
                      <a:pt x="11" y="58"/>
                    </a:lnTo>
                    <a:cubicBezTo>
                      <a:pt x="11" y="57"/>
                      <a:pt x="11" y="57"/>
                      <a:pt x="11" y="56"/>
                    </a:cubicBezTo>
                    <a:cubicBezTo>
                      <a:pt x="11" y="52"/>
                      <a:pt x="12" y="49"/>
                      <a:pt x="13" y="46"/>
                    </a:cubicBezTo>
                    <a:cubicBezTo>
                      <a:pt x="14" y="44"/>
                      <a:pt x="16" y="42"/>
                      <a:pt x="17" y="41"/>
                    </a:cubicBezTo>
                    <a:lnTo>
                      <a:pt x="17" y="41"/>
                    </a:lnTo>
                    <a:cubicBezTo>
                      <a:pt x="23" y="34"/>
                      <a:pt x="29" y="28"/>
                      <a:pt x="38" y="24"/>
                    </a:cubicBezTo>
                    <a:cubicBezTo>
                      <a:pt x="39" y="23"/>
                      <a:pt x="40" y="23"/>
                      <a:pt x="40" y="23"/>
                    </a:cubicBezTo>
                    <a:lnTo>
                      <a:pt x="40" y="23"/>
                    </a:lnTo>
                    <a:cubicBezTo>
                      <a:pt x="41" y="23"/>
                      <a:pt x="41" y="23"/>
                      <a:pt x="41" y="22"/>
                    </a:cubicBezTo>
                    <a:cubicBezTo>
                      <a:pt x="51" y="17"/>
                      <a:pt x="61" y="12"/>
                      <a:pt x="72" y="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" name="Google Shape;959;p30">
                <a:extLst>
                  <a:ext uri="{FF2B5EF4-FFF2-40B4-BE49-F238E27FC236}">
                    <a16:creationId xmlns:a16="http://schemas.microsoft.com/office/drawing/2014/main" id="{21FED310-8730-2424-9E08-53D258FA6C60}"/>
                  </a:ext>
                </a:extLst>
              </p:cNvPr>
              <p:cNvSpPr/>
              <p:nvPr/>
            </p:nvSpPr>
            <p:spPr>
              <a:xfrm>
                <a:off x="7686855" y="2793948"/>
                <a:ext cx="44640" cy="30960"/>
              </a:xfrm>
              <a:custGeom>
                <a:avLst/>
                <a:gdLst/>
                <a:ahLst/>
                <a:cxnLst/>
                <a:rect l="l" t="t" r="r" b="b"/>
                <a:pathLst>
                  <a:path w="124" h="86" extrusionOk="0">
                    <a:moveTo>
                      <a:pt x="7" y="85"/>
                    </a:moveTo>
                    <a:lnTo>
                      <a:pt x="123" y="18"/>
                    </a:lnTo>
                    <a:lnTo>
                      <a:pt x="91" y="0"/>
                    </a:lnTo>
                    <a:lnTo>
                      <a:pt x="84" y="4"/>
                    </a:lnTo>
                    <a:lnTo>
                      <a:pt x="108" y="18"/>
                    </a:lnTo>
                    <a:lnTo>
                      <a:pt x="0" y="81"/>
                    </a:lnTo>
                    <a:lnTo>
                      <a:pt x="7" y="85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5" name="Google Shape;960;p30">
                <a:extLst>
                  <a:ext uri="{FF2B5EF4-FFF2-40B4-BE49-F238E27FC236}">
                    <a16:creationId xmlns:a16="http://schemas.microsoft.com/office/drawing/2014/main" id="{30521682-A35B-6281-DF9C-AF427BE79A2C}"/>
                  </a:ext>
                </a:extLst>
              </p:cNvPr>
              <p:cNvSpPr/>
              <p:nvPr/>
            </p:nvSpPr>
            <p:spPr>
              <a:xfrm>
                <a:off x="7704855" y="2804388"/>
                <a:ext cx="45000" cy="31320"/>
              </a:xfrm>
              <a:custGeom>
                <a:avLst/>
                <a:gdLst/>
                <a:ahLst/>
                <a:cxnLst/>
                <a:rect l="l" t="t" r="r" b="b"/>
                <a:pathLst>
                  <a:path w="125" h="87" extrusionOk="0">
                    <a:moveTo>
                      <a:pt x="8" y="86"/>
                    </a:moveTo>
                    <a:lnTo>
                      <a:pt x="124" y="19"/>
                    </a:lnTo>
                    <a:lnTo>
                      <a:pt x="92" y="0"/>
                    </a:lnTo>
                    <a:lnTo>
                      <a:pt x="84" y="5"/>
                    </a:lnTo>
                    <a:lnTo>
                      <a:pt x="109" y="19"/>
                    </a:lnTo>
                    <a:lnTo>
                      <a:pt x="0" y="81"/>
                    </a:lnTo>
                    <a:lnTo>
                      <a:pt x="8" y="86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6" name="Google Shape;961;p30">
                <a:extLst>
                  <a:ext uri="{FF2B5EF4-FFF2-40B4-BE49-F238E27FC236}">
                    <a16:creationId xmlns:a16="http://schemas.microsoft.com/office/drawing/2014/main" id="{29CF447C-DD7D-1597-122B-7CE6850B88F9}"/>
                  </a:ext>
                </a:extLst>
              </p:cNvPr>
              <p:cNvSpPr/>
              <p:nvPr/>
            </p:nvSpPr>
            <p:spPr>
              <a:xfrm>
                <a:off x="7725735" y="2821668"/>
                <a:ext cx="52560" cy="30240"/>
              </a:xfrm>
              <a:custGeom>
                <a:avLst/>
                <a:gdLst/>
                <a:ahLst/>
                <a:cxnLst/>
                <a:rect l="l" t="t" r="r" b="b"/>
                <a:pathLst>
                  <a:path w="146" h="84" extrusionOk="0">
                    <a:moveTo>
                      <a:pt x="112" y="64"/>
                    </a:moveTo>
                    <a:lnTo>
                      <a:pt x="112" y="64"/>
                    </a:lnTo>
                    <a:cubicBezTo>
                      <a:pt x="113" y="64"/>
                      <a:pt x="114" y="63"/>
                      <a:pt x="115" y="63"/>
                    </a:cubicBezTo>
                    <a:cubicBezTo>
                      <a:pt x="124" y="58"/>
                      <a:pt x="132" y="51"/>
                      <a:pt x="138" y="43"/>
                    </a:cubicBezTo>
                    <a:lnTo>
                      <a:pt x="138" y="43"/>
                    </a:lnTo>
                    <a:cubicBezTo>
                      <a:pt x="140" y="42"/>
                      <a:pt x="141" y="40"/>
                      <a:pt x="142" y="39"/>
                    </a:cubicBezTo>
                    <a:cubicBezTo>
                      <a:pt x="144" y="35"/>
                      <a:pt x="145" y="31"/>
                      <a:pt x="145" y="26"/>
                    </a:cubicBezTo>
                    <a:cubicBezTo>
                      <a:pt x="145" y="25"/>
                      <a:pt x="145" y="24"/>
                      <a:pt x="145" y="23"/>
                    </a:cubicBezTo>
                    <a:lnTo>
                      <a:pt x="145" y="23"/>
                    </a:lnTo>
                    <a:cubicBezTo>
                      <a:pt x="144" y="21"/>
                      <a:pt x="143" y="19"/>
                      <a:pt x="142" y="17"/>
                    </a:cubicBezTo>
                    <a:cubicBezTo>
                      <a:pt x="140" y="14"/>
                      <a:pt x="137" y="11"/>
                      <a:pt x="133" y="8"/>
                    </a:cubicBezTo>
                    <a:cubicBezTo>
                      <a:pt x="133" y="8"/>
                      <a:pt x="132" y="8"/>
                      <a:pt x="132" y="7"/>
                    </a:cubicBezTo>
                    <a:lnTo>
                      <a:pt x="132" y="7"/>
                    </a:lnTo>
                    <a:cubicBezTo>
                      <a:pt x="123" y="3"/>
                      <a:pt x="114" y="0"/>
                      <a:pt x="104" y="0"/>
                    </a:cubicBezTo>
                    <a:lnTo>
                      <a:pt x="104" y="0"/>
                    </a:lnTo>
                    <a:cubicBezTo>
                      <a:pt x="102" y="0"/>
                      <a:pt x="100" y="0"/>
                      <a:pt x="98" y="0"/>
                    </a:cubicBezTo>
                    <a:cubicBezTo>
                      <a:pt x="89" y="0"/>
                      <a:pt x="79" y="1"/>
                      <a:pt x="69" y="4"/>
                    </a:cubicBezTo>
                    <a:lnTo>
                      <a:pt x="69" y="4"/>
                    </a:lnTo>
                    <a:cubicBezTo>
                      <a:pt x="57" y="7"/>
                      <a:pt x="45" y="12"/>
                      <a:pt x="34" y="18"/>
                    </a:cubicBezTo>
                    <a:lnTo>
                      <a:pt x="33" y="19"/>
                    </a:lnTo>
                    <a:lnTo>
                      <a:pt x="33" y="19"/>
                    </a:lnTo>
                    <a:cubicBezTo>
                      <a:pt x="32" y="19"/>
                      <a:pt x="31" y="20"/>
                      <a:pt x="30" y="20"/>
                    </a:cubicBezTo>
                    <a:cubicBezTo>
                      <a:pt x="22" y="25"/>
                      <a:pt x="14" y="32"/>
                      <a:pt x="7" y="40"/>
                    </a:cubicBezTo>
                    <a:lnTo>
                      <a:pt x="7" y="40"/>
                    </a:lnTo>
                    <a:cubicBezTo>
                      <a:pt x="5" y="41"/>
                      <a:pt x="4" y="43"/>
                      <a:pt x="3" y="45"/>
                    </a:cubicBezTo>
                    <a:cubicBezTo>
                      <a:pt x="1" y="48"/>
                      <a:pt x="0" y="51"/>
                      <a:pt x="0" y="55"/>
                    </a:cubicBezTo>
                    <a:cubicBezTo>
                      <a:pt x="0" y="58"/>
                      <a:pt x="1" y="63"/>
                      <a:pt x="3" y="66"/>
                    </a:cubicBezTo>
                    <a:cubicBezTo>
                      <a:pt x="5" y="69"/>
                      <a:pt x="8" y="72"/>
                      <a:pt x="11" y="74"/>
                    </a:cubicBezTo>
                    <a:cubicBezTo>
                      <a:pt x="12" y="75"/>
                      <a:pt x="13" y="75"/>
                      <a:pt x="14" y="75"/>
                    </a:cubicBezTo>
                    <a:lnTo>
                      <a:pt x="14" y="75"/>
                    </a:lnTo>
                    <a:cubicBezTo>
                      <a:pt x="22" y="80"/>
                      <a:pt x="32" y="83"/>
                      <a:pt x="41" y="83"/>
                    </a:cubicBezTo>
                    <a:lnTo>
                      <a:pt x="41" y="83"/>
                    </a:lnTo>
                    <a:cubicBezTo>
                      <a:pt x="43" y="83"/>
                      <a:pt x="45" y="83"/>
                      <a:pt x="47" y="83"/>
                    </a:cubicBezTo>
                    <a:cubicBezTo>
                      <a:pt x="57" y="83"/>
                      <a:pt x="66" y="82"/>
                      <a:pt x="76" y="79"/>
                    </a:cubicBezTo>
                    <a:lnTo>
                      <a:pt x="76" y="79"/>
                    </a:lnTo>
                    <a:cubicBezTo>
                      <a:pt x="88" y="76"/>
                      <a:pt x="101" y="71"/>
                      <a:pt x="112" y="64"/>
                    </a:cubicBezTo>
                    <a:moveTo>
                      <a:pt x="44" y="77"/>
                    </a:moveTo>
                    <a:lnTo>
                      <a:pt x="44" y="77"/>
                    </a:lnTo>
                    <a:cubicBezTo>
                      <a:pt x="36" y="77"/>
                      <a:pt x="28" y="75"/>
                      <a:pt x="21" y="71"/>
                    </a:cubicBezTo>
                    <a:lnTo>
                      <a:pt x="21" y="71"/>
                    </a:lnTo>
                    <a:cubicBezTo>
                      <a:pt x="21" y="71"/>
                      <a:pt x="21" y="70"/>
                      <a:pt x="20" y="70"/>
                    </a:cubicBezTo>
                    <a:cubicBezTo>
                      <a:pt x="17" y="68"/>
                      <a:pt x="15" y="66"/>
                      <a:pt x="13" y="63"/>
                    </a:cubicBezTo>
                    <a:cubicBezTo>
                      <a:pt x="12" y="62"/>
                      <a:pt x="11" y="60"/>
                      <a:pt x="11" y="58"/>
                    </a:cubicBezTo>
                    <a:lnTo>
                      <a:pt x="11" y="58"/>
                    </a:lnTo>
                    <a:lnTo>
                      <a:pt x="11" y="57"/>
                    </a:lnTo>
                    <a:cubicBezTo>
                      <a:pt x="11" y="53"/>
                      <a:pt x="12" y="49"/>
                      <a:pt x="14" y="46"/>
                    </a:cubicBezTo>
                    <a:cubicBezTo>
                      <a:pt x="15" y="44"/>
                      <a:pt x="16" y="43"/>
                      <a:pt x="17" y="41"/>
                    </a:cubicBezTo>
                    <a:lnTo>
                      <a:pt x="17" y="41"/>
                    </a:lnTo>
                    <a:cubicBezTo>
                      <a:pt x="23" y="35"/>
                      <a:pt x="30" y="29"/>
                      <a:pt x="38" y="25"/>
                    </a:cubicBezTo>
                    <a:cubicBezTo>
                      <a:pt x="39" y="24"/>
                      <a:pt x="40" y="24"/>
                      <a:pt x="41" y="23"/>
                    </a:cubicBezTo>
                    <a:lnTo>
                      <a:pt x="41" y="23"/>
                    </a:lnTo>
                    <a:lnTo>
                      <a:pt x="42" y="23"/>
                    </a:lnTo>
                    <a:cubicBezTo>
                      <a:pt x="51" y="17"/>
                      <a:pt x="61" y="13"/>
                      <a:pt x="72" y="10"/>
                    </a:cubicBezTo>
                    <a:lnTo>
                      <a:pt x="72" y="10"/>
                    </a:lnTo>
                    <a:cubicBezTo>
                      <a:pt x="80" y="7"/>
                      <a:pt x="89" y="6"/>
                      <a:pt x="98" y="6"/>
                    </a:cubicBezTo>
                    <a:cubicBezTo>
                      <a:pt x="99" y="6"/>
                      <a:pt x="100" y="6"/>
                      <a:pt x="101" y="6"/>
                    </a:cubicBezTo>
                    <a:lnTo>
                      <a:pt x="101" y="6"/>
                    </a:lnTo>
                    <a:cubicBezTo>
                      <a:pt x="109" y="6"/>
                      <a:pt x="117" y="8"/>
                      <a:pt x="124" y="12"/>
                    </a:cubicBezTo>
                    <a:lnTo>
                      <a:pt x="124" y="12"/>
                    </a:lnTo>
                    <a:lnTo>
                      <a:pt x="125" y="13"/>
                    </a:lnTo>
                    <a:cubicBezTo>
                      <a:pt x="127" y="15"/>
                      <a:pt x="131" y="17"/>
                      <a:pt x="132" y="20"/>
                    </a:cubicBezTo>
                    <a:cubicBezTo>
                      <a:pt x="133" y="22"/>
                      <a:pt x="134" y="23"/>
                      <a:pt x="134" y="25"/>
                    </a:cubicBezTo>
                    <a:lnTo>
                      <a:pt x="134" y="25"/>
                    </a:lnTo>
                    <a:cubicBezTo>
                      <a:pt x="134" y="26"/>
                      <a:pt x="134" y="26"/>
                      <a:pt x="134" y="26"/>
                    </a:cubicBezTo>
                    <a:cubicBezTo>
                      <a:pt x="134" y="30"/>
                      <a:pt x="133" y="34"/>
                      <a:pt x="132" y="37"/>
                    </a:cubicBezTo>
                    <a:cubicBezTo>
                      <a:pt x="131" y="39"/>
                      <a:pt x="129" y="40"/>
                      <a:pt x="128" y="42"/>
                    </a:cubicBezTo>
                    <a:lnTo>
                      <a:pt x="128" y="42"/>
                    </a:lnTo>
                    <a:cubicBezTo>
                      <a:pt x="122" y="48"/>
                      <a:pt x="115" y="54"/>
                      <a:pt x="108" y="58"/>
                    </a:cubicBezTo>
                    <a:cubicBezTo>
                      <a:pt x="107" y="59"/>
                      <a:pt x="106" y="59"/>
                      <a:pt x="105" y="60"/>
                    </a:cubicBezTo>
                    <a:lnTo>
                      <a:pt x="105" y="60"/>
                    </a:lnTo>
                    <a:cubicBezTo>
                      <a:pt x="104" y="60"/>
                      <a:pt x="104" y="60"/>
                      <a:pt x="104" y="60"/>
                    </a:cubicBezTo>
                    <a:cubicBezTo>
                      <a:pt x="94" y="66"/>
                      <a:pt x="84" y="70"/>
                      <a:pt x="73" y="73"/>
                    </a:cubicBezTo>
                    <a:lnTo>
                      <a:pt x="73" y="73"/>
                    </a:lnTo>
                    <a:cubicBezTo>
                      <a:pt x="64" y="76"/>
                      <a:pt x="55" y="77"/>
                      <a:pt x="46" y="77"/>
                    </a:cubicBezTo>
                    <a:cubicBezTo>
                      <a:pt x="46" y="77"/>
                      <a:pt x="45" y="77"/>
                      <a:pt x="44" y="7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" name="Google Shape;962;p30">
                <a:extLst>
                  <a:ext uri="{FF2B5EF4-FFF2-40B4-BE49-F238E27FC236}">
                    <a16:creationId xmlns:a16="http://schemas.microsoft.com/office/drawing/2014/main" id="{9E460FC1-F730-3BE5-6DB8-8BD50A630CF8}"/>
                  </a:ext>
                </a:extLst>
              </p:cNvPr>
              <p:cNvSpPr/>
              <p:nvPr/>
            </p:nvSpPr>
            <p:spPr>
              <a:xfrm>
                <a:off x="7757415" y="2834628"/>
                <a:ext cx="44640" cy="30960"/>
              </a:xfrm>
              <a:custGeom>
                <a:avLst/>
                <a:gdLst/>
                <a:ahLst/>
                <a:cxnLst/>
                <a:rect l="l" t="t" r="r" b="b"/>
                <a:pathLst>
                  <a:path w="124" h="86" extrusionOk="0">
                    <a:moveTo>
                      <a:pt x="123" y="18"/>
                    </a:moveTo>
                    <a:lnTo>
                      <a:pt x="91" y="0"/>
                    </a:lnTo>
                    <a:lnTo>
                      <a:pt x="83" y="4"/>
                    </a:lnTo>
                    <a:lnTo>
                      <a:pt x="108" y="19"/>
                    </a:lnTo>
                    <a:lnTo>
                      <a:pt x="0" y="81"/>
                    </a:lnTo>
                    <a:lnTo>
                      <a:pt x="7" y="85"/>
                    </a:lnTo>
                    <a:lnTo>
                      <a:pt x="123" y="1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8" name="Google Shape;963;p30">
                <a:extLst>
                  <a:ext uri="{FF2B5EF4-FFF2-40B4-BE49-F238E27FC236}">
                    <a16:creationId xmlns:a16="http://schemas.microsoft.com/office/drawing/2014/main" id="{7731E6A7-4FC5-7F06-76B9-4F7087F7BAF3}"/>
                  </a:ext>
                </a:extLst>
              </p:cNvPr>
              <p:cNvSpPr/>
              <p:nvPr/>
            </p:nvSpPr>
            <p:spPr>
              <a:xfrm>
                <a:off x="7775415" y="2845067"/>
                <a:ext cx="45000" cy="31320"/>
              </a:xfrm>
              <a:custGeom>
                <a:avLst/>
                <a:gdLst/>
                <a:ahLst/>
                <a:cxnLst/>
                <a:rect l="l" t="t" r="r" b="b"/>
                <a:pathLst>
                  <a:path w="125" h="87" extrusionOk="0">
                    <a:moveTo>
                      <a:pt x="124" y="19"/>
                    </a:moveTo>
                    <a:lnTo>
                      <a:pt x="92" y="0"/>
                    </a:lnTo>
                    <a:lnTo>
                      <a:pt x="84" y="5"/>
                    </a:lnTo>
                    <a:lnTo>
                      <a:pt x="109" y="19"/>
                    </a:lnTo>
                    <a:lnTo>
                      <a:pt x="0" y="81"/>
                    </a:lnTo>
                    <a:lnTo>
                      <a:pt x="8" y="86"/>
                    </a:lnTo>
                    <a:lnTo>
                      <a:pt x="124" y="19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9" name="Google Shape;964;p30">
                <a:extLst>
                  <a:ext uri="{FF2B5EF4-FFF2-40B4-BE49-F238E27FC236}">
                    <a16:creationId xmlns:a16="http://schemas.microsoft.com/office/drawing/2014/main" id="{CE539854-99DE-48BD-3862-3424A5A1FD5E}"/>
                  </a:ext>
                </a:extLst>
              </p:cNvPr>
              <p:cNvSpPr/>
              <p:nvPr/>
            </p:nvSpPr>
            <p:spPr>
              <a:xfrm>
                <a:off x="7793775" y="2855868"/>
                <a:ext cx="45000" cy="30960"/>
              </a:xfrm>
              <a:custGeom>
                <a:avLst/>
                <a:gdLst/>
                <a:ahLst/>
                <a:cxnLst/>
                <a:rect l="l" t="t" r="r" b="b"/>
                <a:pathLst>
                  <a:path w="125" h="86" extrusionOk="0">
                    <a:moveTo>
                      <a:pt x="124" y="18"/>
                    </a:moveTo>
                    <a:lnTo>
                      <a:pt x="92" y="0"/>
                    </a:lnTo>
                    <a:lnTo>
                      <a:pt x="84" y="4"/>
                    </a:lnTo>
                    <a:lnTo>
                      <a:pt x="109" y="18"/>
                    </a:lnTo>
                    <a:lnTo>
                      <a:pt x="0" y="81"/>
                    </a:lnTo>
                    <a:lnTo>
                      <a:pt x="7" y="85"/>
                    </a:lnTo>
                    <a:lnTo>
                      <a:pt x="124" y="1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0" name="Google Shape;965;p30">
                <a:extLst>
                  <a:ext uri="{FF2B5EF4-FFF2-40B4-BE49-F238E27FC236}">
                    <a16:creationId xmlns:a16="http://schemas.microsoft.com/office/drawing/2014/main" id="{D0EA3AA1-115C-5B78-4F58-3C82571E3B66}"/>
                  </a:ext>
                </a:extLst>
              </p:cNvPr>
              <p:cNvSpPr/>
              <p:nvPr/>
            </p:nvSpPr>
            <p:spPr>
              <a:xfrm>
                <a:off x="7812135" y="2866308"/>
                <a:ext cx="44640" cy="30960"/>
              </a:xfrm>
              <a:custGeom>
                <a:avLst/>
                <a:gdLst/>
                <a:ahLst/>
                <a:cxnLst/>
                <a:rect l="l" t="t" r="r" b="b"/>
                <a:pathLst>
                  <a:path w="124" h="86" extrusionOk="0">
                    <a:moveTo>
                      <a:pt x="91" y="0"/>
                    </a:moveTo>
                    <a:lnTo>
                      <a:pt x="84" y="4"/>
                    </a:lnTo>
                    <a:lnTo>
                      <a:pt x="108" y="18"/>
                    </a:lnTo>
                    <a:lnTo>
                      <a:pt x="0" y="81"/>
                    </a:lnTo>
                    <a:lnTo>
                      <a:pt x="7" y="85"/>
                    </a:lnTo>
                    <a:lnTo>
                      <a:pt x="123" y="18"/>
                    </a:lnTo>
                    <a:lnTo>
                      <a:pt x="9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1" name="Google Shape;966;p30">
                <a:extLst>
                  <a:ext uri="{FF2B5EF4-FFF2-40B4-BE49-F238E27FC236}">
                    <a16:creationId xmlns:a16="http://schemas.microsoft.com/office/drawing/2014/main" id="{23F8586D-0B85-03DB-9C29-71B39959C339}"/>
                  </a:ext>
                </a:extLst>
              </p:cNvPr>
              <p:cNvSpPr/>
              <p:nvPr/>
            </p:nvSpPr>
            <p:spPr>
              <a:xfrm>
                <a:off x="7846335" y="2891148"/>
                <a:ext cx="52200" cy="30240"/>
              </a:xfrm>
              <a:custGeom>
                <a:avLst/>
                <a:gdLst/>
                <a:ahLst/>
                <a:cxnLst/>
                <a:rect l="l" t="t" r="r" b="b"/>
                <a:pathLst>
                  <a:path w="145" h="84" extrusionOk="0">
                    <a:moveTo>
                      <a:pt x="13" y="76"/>
                    </a:moveTo>
                    <a:lnTo>
                      <a:pt x="13" y="76"/>
                    </a:lnTo>
                    <a:cubicBezTo>
                      <a:pt x="22" y="80"/>
                      <a:pt x="31" y="83"/>
                      <a:pt x="41" y="83"/>
                    </a:cubicBezTo>
                    <a:lnTo>
                      <a:pt x="41" y="83"/>
                    </a:lnTo>
                    <a:cubicBezTo>
                      <a:pt x="43" y="83"/>
                      <a:pt x="44" y="83"/>
                      <a:pt x="46" y="83"/>
                    </a:cubicBezTo>
                    <a:cubicBezTo>
                      <a:pt x="56" y="83"/>
                      <a:pt x="66" y="82"/>
                      <a:pt x="75" y="79"/>
                    </a:cubicBezTo>
                    <a:lnTo>
                      <a:pt x="75" y="79"/>
                    </a:lnTo>
                    <a:cubicBezTo>
                      <a:pt x="88" y="76"/>
                      <a:pt x="100" y="71"/>
                      <a:pt x="111" y="65"/>
                    </a:cubicBezTo>
                    <a:lnTo>
                      <a:pt x="111" y="64"/>
                    </a:lnTo>
                    <a:lnTo>
                      <a:pt x="111" y="64"/>
                    </a:lnTo>
                    <a:cubicBezTo>
                      <a:pt x="112" y="64"/>
                      <a:pt x="113" y="63"/>
                      <a:pt x="114" y="63"/>
                    </a:cubicBezTo>
                    <a:cubicBezTo>
                      <a:pt x="123" y="58"/>
                      <a:pt x="131" y="51"/>
                      <a:pt x="138" y="43"/>
                    </a:cubicBezTo>
                    <a:lnTo>
                      <a:pt x="138" y="43"/>
                    </a:lnTo>
                    <a:cubicBezTo>
                      <a:pt x="139" y="42"/>
                      <a:pt x="140" y="40"/>
                      <a:pt x="141" y="39"/>
                    </a:cubicBezTo>
                    <a:cubicBezTo>
                      <a:pt x="143" y="35"/>
                      <a:pt x="144" y="31"/>
                      <a:pt x="144" y="26"/>
                    </a:cubicBezTo>
                    <a:cubicBezTo>
                      <a:pt x="144" y="25"/>
                      <a:pt x="144" y="24"/>
                      <a:pt x="144" y="24"/>
                    </a:cubicBezTo>
                    <a:lnTo>
                      <a:pt x="144" y="24"/>
                    </a:lnTo>
                    <a:cubicBezTo>
                      <a:pt x="144" y="21"/>
                      <a:pt x="143" y="19"/>
                      <a:pt x="142" y="17"/>
                    </a:cubicBezTo>
                    <a:cubicBezTo>
                      <a:pt x="139" y="13"/>
                      <a:pt x="136" y="10"/>
                      <a:pt x="133" y="8"/>
                    </a:cubicBezTo>
                    <a:cubicBezTo>
                      <a:pt x="132" y="7"/>
                      <a:pt x="131" y="8"/>
                      <a:pt x="131" y="8"/>
                    </a:cubicBezTo>
                    <a:lnTo>
                      <a:pt x="131" y="8"/>
                    </a:lnTo>
                    <a:cubicBezTo>
                      <a:pt x="122" y="3"/>
                      <a:pt x="113" y="0"/>
                      <a:pt x="103" y="0"/>
                    </a:cubicBezTo>
                    <a:lnTo>
                      <a:pt x="103" y="0"/>
                    </a:lnTo>
                    <a:cubicBezTo>
                      <a:pt x="101" y="0"/>
                      <a:pt x="100" y="0"/>
                      <a:pt x="98" y="0"/>
                    </a:cubicBezTo>
                    <a:cubicBezTo>
                      <a:pt x="88" y="0"/>
                      <a:pt x="78" y="1"/>
                      <a:pt x="69" y="4"/>
                    </a:cubicBezTo>
                    <a:lnTo>
                      <a:pt x="69" y="4"/>
                    </a:lnTo>
                    <a:cubicBezTo>
                      <a:pt x="56" y="7"/>
                      <a:pt x="44" y="12"/>
                      <a:pt x="33" y="18"/>
                    </a:cubicBezTo>
                    <a:lnTo>
                      <a:pt x="33" y="19"/>
                    </a:lnTo>
                    <a:lnTo>
                      <a:pt x="33" y="19"/>
                    </a:lnTo>
                    <a:cubicBezTo>
                      <a:pt x="32" y="19"/>
                      <a:pt x="31" y="20"/>
                      <a:pt x="30" y="20"/>
                    </a:cubicBezTo>
                    <a:cubicBezTo>
                      <a:pt x="21" y="25"/>
                      <a:pt x="13" y="32"/>
                      <a:pt x="6" y="40"/>
                    </a:cubicBezTo>
                    <a:lnTo>
                      <a:pt x="6" y="40"/>
                    </a:lnTo>
                    <a:cubicBezTo>
                      <a:pt x="5" y="41"/>
                      <a:pt x="3" y="43"/>
                      <a:pt x="3" y="44"/>
                    </a:cubicBezTo>
                    <a:cubicBezTo>
                      <a:pt x="0" y="48"/>
                      <a:pt x="0" y="52"/>
                      <a:pt x="0" y="57"/>
                    </a:cubicBezTo>
                    <a:cubicBezTo>
                      <a:pt x="0" y="58"/>
                      <a:pt x="0" y="59"/>
                      <a:pt x="0" y="60"/>
                    </a:cubicBezTo>
                    <a:lnTo>
                      <a:pt x="0" y="60"/>
                    </a:lnTo>
                    <a:cubicBezTo>
                      <a:pt x="0" y="62"/>
                      <a:pt x="1" y="64"/>
                      <a:pt x="2" y="66"/>
                    </a:cubicBezTo>
                    <a:cubicBezTo>
                      <a:pt x="4" y="69"/>
                      <a:pt x="6" y="72"/>
                      <a:pt x="11" y="75"/>
                    </a:cubicBezTo>
                    <a:cubicBezTo>
                      <a:pt x="12" y="75"/>
                      <a:pt x="12" y="75"/>
                      <a:pt x="13" y="76"/>
                    </a:cubicBezTo>
                    <a:moveTo>
                      <a:pt x="16" y="41"/>
                    </a:moveTo>
                    <a:lnTo>
                      <a:pt x="16" y="41"/>
                    </a:lnTo>
                    <a:cubicBezTo>
                      <a:pt x="23" y="35"/>
                      <a:pt x="30" y="29"/>
                      <a:pt x="37" y="24"/>
                    </a:cubicBezTo>
                    <a:cubicBezTo>
                      <a:pt x="38" y="24"/>
                      <a:pt x="39" y="23"/>
                      <a:pt x="40" y="23"/>
                    </a:cubicBezTo>
                    <a:lnTo>
                      <a:pt x="40" y="23"/>
                    </a:lnTo>
                    <a:lnTo>
                      <a:pt x="41" y="23"/>
                    </a:lnTo>
                    <a:cubicBezTo>
                      <a:pt x="50" y="17"/>
                      <a:pt x="61" y="13"/>
                      <a:pt x="71" y="9"/>
                    </a:cubicBezTo>
                    <a:lnTo>
                      <a:pt x="71" y="9"/>
                    </a:lnTo>
                    <a:cubicBezTo>
                      <a:pt x="80" y="7"/>
                      <a:pt x="88" y="6"/>
                      <a:pt x="97" y="6"/>
                    </a:cubicBezTo>
                    <a:cubicBezTo>
                      <a:pt x="98" y="6"/>
                      <a:pt x="99" y="6"/>
                      <a:pt x="100" y="6"/>
                    </a:cubicBezTo>
                    <a:lnTo>
                      <a:pt x="100" y="6"/>
                    </a:lnTo>
                    <a:cubicBezTo>
                      <a:pt x="108" y="6"/>
                      <a:pt x="116" y="8"/>
                      <a:pt x="123" y="12"/>
                    </a:cubicBezTo>
                    <a:lnTo>
                      <a:pt x="123" y="12"/>
                    </a:lnTo>
                    <a:cubicBezTo>
                      <a:pt x="124" y="12"/>
                      <a:pt x="124" y="12"/>
                      <a:pt x="125" y="13"/>
                    </a:cubicBezTo>
                    <a:cubicBezTo>
                      <a:pt x="128" y="14"/>
                      <a:pt x="130" y="17"/>
                      <a:pt x="132" y="20"/>
                    </a:cubicBezTo>
                    <a:cubicBezTo>
                      <a:pt x="133" y="21"/>
                      <a:pt x="133" y="23"/>
                      <a:pt x="134" y="25"/>
                    </a:cubicBezTo>
                    <a:lnTo>
                      <a:pt x="134" y="25"/>
                    </a:lnTo>
                    <a:cubicBezTo>
                      <a:pt x="134" y="26"/>
                      <a:pt x="134" y="26"/>
                      <a:pt x="134" y="26"/>
                    </a:cubicBezTo>
                    <a:cubicBezTo>
                      <a:pt x="134" y="30"/>
                      <a:pt x="133" y="34"/>
                      <a:pt x="131" y="37"/>
                    </a:cubicBezTo>
                    <a:cubicBezTo>
                      <a:pt x="130" y="39"/>
                      <a:pt x="129" y="40"/>
                      <a:pt x="127" y="42"/>
                    </a:cubicBezTo>
                    <a:lnTo>
                      <a:pt x="127" y="42"/>
                    </a:lnTo>
                    <a:cubicBezTo>
                      <a:pt x="121" y="48"/>
                      <a:pt x="114" y="53"/>
                      <a:pt x="107" y="58"/>
                    </a:cubicBezTo>
                    <a:cubicBezTo>
                      <a:pt x="106" y="59"/>
                      <a:pt x="105" y="59"/>
                      <a:pt x="104" y="60"/>
                    </a:cubicBezTo>
                    <a:lnTo>
                      <a:pt x="104" y="60"/>
                    </a:lnTo>
                    <a:lnTo>
                      <a:pt x="103" y="60"/>
                    </a:lnTo>
                    <a:cubicBezTo>
                      <a:pt x="94" y="66"/>
                      <a:pt x="83" y="70"/>
                      <a:pt x="73" y="73"/>
                    </a:cubicBezTo>
                    <a:lnTo>
                      <a:pt x="73" y="73"/>
                    </a:lnTo>
                    <a:cubicBezTo>
                      <a:pt x="64" y="76"/>
                      <a:pt x="56" y="77"/>
                      <a:pt x="47" y="77"/>
                    </a:cubicBezTo>
                    <a:cubicBezTo>
                      <a:pt x="46" y="77"/>
                      <a:pt x="45" y="77"/>
                      <a:pt x="44" y="77"/>
                    </a:cubicBezTo>
                    <a:lnTo>
                      <a:pt x="44" y="77"/>
                    </a:lnTo>
                    <a:cubicBezTo>
                      <a:pt x="36" y="77"/>
                      <a:pt x="28" y="75"/>
                      <a:pt x="21" y="71"/>
                    </a:cubicBezTo>
                    <a:lnTo>
                      <a:pt x="21" y="71"/>
                    </a:lnTo>
                    <a:cubicBezTo>
                      <a:pt x="20" y="71"/>
                      <a:pt x="20" y="70"/>
                      <a:pt x="19" y="70"/>
                    </a:cubicBezTo>
                    <a:cubicBezTo>
                      <a:pt x="16" y="68"/>
                      <a:pt x="14" y="66"/>
                      <a:pt x="12" y="63"/>
                    </a:cubicBezTo>
                    <a:cubicBezTo>
                      <a:pt x="11" y="62"/>
                      <a:pt x="11" y="60"/>
                      <a:pt x="10" y="58"/>
                    </a:cubicBezTo>
                    <a:lnTo>
                      <a:pt x="10" y="58"/>
                    </a:lnTo>
                    <a:cubicBezTo>
                      <a:pt x="10" y="57"/>
                      <a:pt x="10" y="57"/>
                      <a:pt x="10" y="56"/>
                    </a:cubicBezTo>
                    <a:cubicBezTo>
                      <a:pt x="10" y="53"/>
                      <a:pt x="11" y="49"/>
                      <a:pt x="13" y="46"/>
                    </a:cubicBezTo>
                    <a:cubicBezTo>
                      <a:pt x="14" y="44"/>
                      <a:pt x="15" y="43"/>
                      <a:pt x="16" y="4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" name="Google Shape;967;p30">
                <a:extLst>
                  <a:ext uri="{FF2B5EF4-FFF2-40B4-BE49-F238E27FC236}">
                    <a16:creationId xmlns:a16="http://schemas.microsoft.com/office/drawing/2014/main" id="{9447F294-7B58-8160-250A-86A127A39B7F}"/>
                  </a:ext>
                </a:extLst>
              </p:cNvPr>
              <p:cNvSpPr/>
              <p:nvPr/>
            </p:nvSpPr>
            <p:spPr>
              <a:xfrm>
                <a:off x="7877655" y="2904108"/>
                <a:ext cx="44640" cy="30960"/>
              </a:xfrm>
              <a:custGeom>
                <a:avLst/>
                <a:gdLst/>
                <a:ahLst/>
                <a:cxnLst/>
                <a:rect l="l" t="t" r="r" b="b"/>
                <a:pathLst>
                  <a:path w="124" h="86" extrusionOk="0">
                    <a:moveTo>
                      <a:pt x="91" y="0"/>
                    </a:moveTo>
                    <a:lnTo>
                      <a:pt x="84" y="4"/>
                    </a:lnTo>
                    <a:lnTo>
                      <a:pt x="108" y="19"/>
                    </a:lnTo>
                    <a:lnTo>
                      <a:pt x="0" y="81"/>
                    </a:lnTo>
                    <a:lnTo>
                      <a:pt x="7" y="85"/>
                    </a:lnTo>
                    <a:lnTo>
                      <a:pt x="123" y="18"/>
                    </a:lnTo>
                    <a:lnTo>
                      <a:pt x="9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3" name="Google Shape;968;p30">
                <a:extLst>
                  <a:ext uri="{FF2B5EF4-FFF2-40B4-BE49-F238E27FC236}">
                    <a16:creationId xmlns:a16="http://schemas.microsoft.com/office/drawing/2014/main" id="{646DDF4D-1964-23E5-5EAD-FC944E05BD9D}"/>
                  </a:ext>
                </a:extLst>
              </p:cNvPr>
              <p:cNvSpPr/>
              <p:nvPr/>
            </p:nvSpPr>
            <p:spPr>
              <a:xfrm>
                <a:off x="7896015" y="2914548"/>
                <a:ext cx="44640" cy="31320"/>
              </a:xfrm>
              <a:custGeom>
                <a:avLst/>
                <a:gdLst/>
                <a:ahLst/>
                <a:cxnLst/>
                <a:rect l="l" t="t" r="r" b="b"/>
                <a:pathLst>
                  <a:path w="124" h="87" extrusionOk="0">
                    <a:moveTo>
                      <a:pt x="123" y="19"/>
                    </a:moveTo>
                    <a:lnTo>
                      <a:pt x="91" y="0"/>
                    </a:lnTo>
                    <a:lnTo>
                      <a:pt x="84" y="5"/>
                    </a:lnTo>
                    <a:lnTo>
                      <a:pt x="108" y="19"/>
                    </a:lnTo>
                    <a:lnTo>
                      <a:pt x="0" y="81"/>
                    </a:lnTo>
                    <a:lnTo>
                      <a:pt x="7" y="86"/>
                    </a:lnTo>
                    <a:lnTo>
                      <a:pt x="123" y="19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4" name="Google Shape;969;p30">
                <a:extLst>
                  <a:ext uri="{FF2B5EF4-FFF2-40B4-BE49-F238E27FC236}">
                    <a16:creationId xmlns:a16="http://schemas.microsoft.com/office/drawing/2014/main" id="{616B4C18-759D-0332-CB13-6A6324BA07C6}"/>
                  </a:ext>
                </a:extLst>
              </p:cNvPr>
              <p:cNvSpPr/>
              <p:nvPr/>
            </p:nvSpPr>
            <p:spPr>
              <a:xfrm>
                <a:off x="7914015" y="2925348"/>
                <a:ext cx="45000" cy="30960"/>
              </a:xfrm>
              <a:custGeom>
                <a:avLst/>
                <a:gdLst/>
                <a:ahLst/>
                <a:cxnLst/>
                <a:rect l="l" t="t" r="r" b="b"/>
                <a:pathLst>
                  <a:path w="125" h="86" extrusionOk="0">
                    <a:moveTo>
                      <a:pt x="124" y="18"/>
                    </a:moveTo>
                    <a:lnTo>
                      <a:pt x="92" y="0"/>
                    </a:lnTo>
                    <a:lnTo>
                      <a:pt x="84" y="4"/>
                    </a:lnTo>
                    <a:lnTo>
                      <a:pt x="109" y="18"/>
                    </a:lnTo>
                    <a:lnTo>
                      <a:pt x="0" y="81"/>
                    </a:lnTo>
                    <a:lnTo>
                      <a:pt x="8" y="85"/>
                    </a:lnTo>
                    <a:lnTo>
                      <a:pt x="124" y="1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5" name="Google Shape;970;p30">
                <a:extLst>
                  <a:ext uri="{FF2B5EF4-FFF2-40B4-BE49-F238E27FC236}">
                    <a16:creationId xmlns:a16="http://schemas.microsoft.com/office/drawing/2014/main" id="{07962145-B588-4B0D-E85E-A6599F5D6EF7}"/>
                  </a:ext>
                </a:extLst>
              </p:cNvPr>
              <p:cNvSpPr/>
              <p:nvPr/>
            </p:nvSpPr>
            <p:spPr>
              <a:xfrm>
                <a:off x="7934895" y="2942268"/>
                <a:ext cx="52560" cy="30600"/>
              </a:xfrm>
              <a:custGeom>
                <a:avLst/>
                <a:gdLst/>
                <a:ahLst/>
                <a:cxnLst/>
                <a:rect l="l" t="t" r="r" b="b"/>
                <a:pathLst>
                  <a:path w="146" h="85" extrusionOk="0">
                    <a:moveTo>
                      <a:pt x="76" y="80"/>
                    </a:moveTo>
                    <a:lnTo>
                      <a:pt x="76" y="80"/>
                    </a:lnTo>
                    <a:cubicBezTo>
                      <a:pt x="88" y="77"/>
                      <a:pt x="100" y="72"/>
                      <a:pt x="111" y="65"/>
                    </a:cubicBezTo>
                    <a:lnTo>
                      <a:pt x="112" y="65"/>
                    </a:lnTo>
                    <a:lnTo>
                      <a:pt x="112" y="65"/>
                    </a:lnTo>
                    <a:cubicBezTo>
                      <a:pt x="113" y="64"/>
                      <a:pt x="113" y="63"/>
                      <a:pt x="115" y="63"/>
                    </a:cubicBezTo>
                    <a:cubicBezTo>
                      <a:pt x="124" y="57"/>
                      <a:pt x="132" y="51"/>
                      <a:pt x="138" y="44"/>
                    </a:cubicBezTo>
                    <a:lnTo>
                      <a:pt x="138" y="44"/>
                    </a:lnTo>
                    <a:cubicBezTo>
                      <a:pt x="140" y="42"/>
                      <a:pt x="141" y="41"/>
                      <a:pt x="142" y="39"/>
                    </a:cubicBezTo>
                    <a:cubicBezTo>
                      <a:pt x="144" y="35"/>
                      <a:pt x="145" y="31"/>
                      <a:pt x="145" y="27"/>
                    </a:cubicBezTo>
                    <a:cubicBezTo>
                      <a:pt x="145" y="26"/>
                      <a:pt x="145" y="25"/>
                      <a:pt x="145" y="24"/>
                    </a:cubicBezTo>
                    <a:lnTo>
                      <a:pt x="145" y="24"/>
                    </a:lnTo>
                    <a:cubicBezTo>
                      <a:pt x="144" y="22"/>
                      <a:pt x="143" y="20"/>
                      <a:pt x="142" y="18"/>
                    </a:cubicBezTo>
                    <a:cubicBezTo>
                      <a:pt x="140" y="14"/>
                      <a:pt x="137" y="11"/>
                      <a:pt x="133" y="9"/>
                    </a:cubicBezTo>
                    <a:lnTo>
                      <a:pt x="132" y="8"/>
                    </a:lnTo>
                    <a:lnTo>
                      <a:pt x="132" y="8"/>
                    </a:lnTo>
                    <a:cubicBezTo>
                      <a:pt x="123" y="3"/>
                      <a:pt x="114" y="1"/>
                      <a:pt x="104" y="0"/>
                    </a:cubicBezTo>
                    <a:lnTo>
                      <a:pt x="104" y="0"/>
                    </a:lnTo>
                    <a:cubicBezTo>
                      <a:pt x="102" y="0"/>
                      <a:pt x="100" y="0"/>
                      <a:pt x="98" y="0"/>
                    </a:cubicBezTo>
                    <a:cubicBezTo>
                      <a:pt x="88" y="0"/>
                      <a:pt x="79" y="1"/>
                      <a:pt x="69" y="4"/>
                    </a:cubicBezTo>
                    <a:lnTo>
                      <a:pt x="69" y="4"/>
                    </a:lnTo>
                    <a:cubicBezTo>
                      <a:pt x="57" y="7"/>
                      <a:pt x="45" y="12"/>
                      <a:pt x="34" y="19"/>
                    </a:cubicBezTo>
                    <a:lnTo>
                      <a:pt x="33" y="19"/>
                    </a:lnTo>
                    <a:lnTo>
                      <a:pt x="33" y="19"/>
                    </a:lnTo>
                    <a:cubicBezTo>
                      <a:pt x="32" y="20"/>
                      <a:pt x="31" y="20"/>
                      <a:pt x="30" y="21"/>
                    </a:cubicBezTo>
                    <a:cubicBezTo>
                      <a:pt x="22" y="26"/>
                      <a:pt x="14" y="32"/>
                      <a:pt x="7" y="40"/>
                    </a:cubicBezTo>
                    <a:lnTo>
                      <a:pt x="7" y="40"/>
                    </a:lnTo>
                    <a:cubicBezTo>
                      <a:pt x="6" y="41"/>
                      <a:pt x="5" y="43"/>
                      <a:pt x="4" y="45"/>
                    </a:cubicBezTo>
                    <a:cubicBezTo>
                      <a:pt x="1" y="48"/>
                      <a:pt x="0" y="53"/>
                      <a:pt x="0" y="57"/>
                    </a:cubicBezTo>
                    <a:cubicBezTo>
                      <a:pt x="0" y="58"/>
                      <a:pt x="0" y="59"/>
                      <a:pt x="0" y="60"/>
                    </a:cubicBezTo>
                    <a:lnTo>
                      <a:pt x="0" y="60"/>
                    </a:lnTo>
                    <a:cubicBezTo>
                      <a:pt x="1" y="62"/>
                      <a:pt x="2" y="64"/>
                      <a:pt x="3" y="66"/>
                    </a:cubicBezTo>
                    <a:cubicBezTo>
                      <a:pt x="5" y="70"/>
                      <a:pt x="8" y="73"/>
                      <a:pt x="12" y="75"/>
                    </a:cubicBezTo>
                    <a:cubicBezTo>
                      <a:pt x="12" y="75"/>
                      <a:pt x="13" y="76"/>
                      <a:pt x="14" y="76"/>
                    </a:cubicBezTo>
                    <a:lnTo>
                      <a:pt x="14" y="76"/>
                    </a:lnTo>
                    <a:cubicBezTo>
                      <a:pt x="22" y="81"/>
                      <a:pt x="32" y="83"/>
                      <a:pt x="41" y="84"/>
                    </a:cubicBezTo>
                    <a:lnTo>
                      <a:pt x="41" y="84"/>
                    </a:lnTo>
                    <a:cubicBezTo>
                      <a:pt x="43" y="84"/>
                      <a:pt x="45" y="84"/>
                      <a:pt x="47" y="84"/>
                    </a:cubicBezTo>
                    <a:cubicBezTo>
                      <a:pt x="57" y="84"/>
                      <a:pt x="66" y="82"/>
                      <a:pt x="76" y="80"/>
                    </a:cubicBezTo>
                    <a:moveTo>
                      <a:pt x="11" y="58"/>
                    </a:moveTo>
                    <a:lnTo>
                      <a:pt x="11" y="58"/>
                    </a:lnTo>
                    <a:lnTo>
                      <a:pt x="11" y="57"/>
                    </a:lnTo>
                    <a:cubicBezTo>
                      <a:pt x="11" y="53"/>
                      <a:pt x="12" y="49"/>
                      <a:pt x="14" y="46"/>
                    </a:cubicBezTo>
                    <a:cubicBezTo>
                      <a:pt x="15" y="44"/>
                      <a:pt x="16" y="43"/>
                      <a:pt x="17" y="42"/>
                    </a:cubicBezTo>
                    <a:lnTo>
                      <a:pt x="17" y="42"/>
                    </a:lnTo>
                    <a:cubicBezTo>
                      <a:pt x="23" y="35"/>
                      <a:pt x="30" y="30"/>
                      <a:pt x="37" y="26"/>
                    </a:cubicBezTo>
                    <a:cubicBezTo>
                      <a:pt x="38" y="25"/>
                      <a:pt x="39" y="24"/>
                      <a:pt x="41" y="24"/>
                    </a:cubicBezTo>
                    <a:lnTo>
                      <a:pt x="41" y="24"/>
                    </a:lnTo>
                    <a:cubicBezTo>
                      <a:pt x="41" y="24"/>
                      <a:pt x="41" y="23"/>
                      <a:pt x="42" y="23"/>
                    </a:cubicBezTo>
                    <a:cubicBezTo>
                      <a:pt x="51" y="18"/>
                      <a:pt x="61" y="13"/>
                      <a:pt x="72" y="10"/>
                    </a:cubicBezTo>
                    <a:lnTo>
                      <a:pt x="72" y="10"/>
                    </a:lnTo>
                    <a:cubicBezTo>
                      <a:pt x="80" y="8"/>
                      <a:pt x="89" y="6"/>
                      <a:pt x="98" y="6"/>
                    </a:cubicBezTo>
                    <a:cubicBezTo>
                      <a:pt x="99" y="6"/>
                      <a:pt x="100" y="6"/>
                      <a:pt x="101" y="7"/>
                    </a:cubicBezTo>
                    <a:lnTo>
                      <a:pt x="101" y="7"/>
                    </a:lnTo>
                    <a:cubicBezTo>
                      <a:pt x="109" y="7"/>
                      <a:pt x="117" y="9"/>
                      <a:pt x="124" y="12"/>
                    </a:cubicBezTo>
                    <a:lnTo>
                      <a:pt x="124" y="12"/>
                    </a:lnTo>
                    <a:cubicBezTo>
                      <a:pt x="124" y="13"/>
                      <a:pt x="125" y="13"/>
                      <a:pt x="125" y="13"/>
                    </a:cubicBezTo>
                    <a:cubicBezTo>
                      <a:pt x="128" y="15"/>
                      <a:pt x="131" y="17"/>
                      <a:pt x="132" y="20"/>
                    </a:cubicBezTo>
                    <a:cubicBezTo>
                      <a:pt x="133" y="22"/>
                      <a:pt x="134" y="24"/>
                      <a:pt x="134" y="26"/>
                    </a:cubicBezTo>
                    <a:lnTo>
                      <a:pt x="134" y="26"/>
                    </a:lnTo>
                    <a:lnTo>
                      <a:pt x="134" y="27"/>
                    </a:lnTo>
                    <a:cubicBezTo>
                      <a:pt x="134" y="31"/>
                      <a:pt x="133" y="35"/>
                      <a:pt x="132" y="38"/>
                    </a:cubicBezTo>
                    <a:cubicBezTo>
                      <a:pt x="131" y="39"/>
                      <a:pt x="129" y="41"/>
                      <a:pt x="128" y="42"/>
                    </a:cubicBezTo>
                    <a:lnTo>
                      <a:pt x="128" y="42"/>
                    </a:lnTo>
                    <a:cubicBezTo>
                      <a:pt x="122" y="49"/>
                      <a:pt x="115" y="54"/>
                      <a:pt x="107" y="59"/>
                    </a:cubicBezTo>
                    <a:cubicBezTo>
                      <a:pt x="105" y="59"/>
                      <a:pt x="106" y="60"/>
                      <a:pt x="105" y="60"/>
                    </a:cubicBezTo>
                    <a:lnTo>
                      <a:pt x="105" y="60"/>
                    </a:lnTo>
                    <a:cubicBezTo>
                      <a:pt x="104" y="61"/>
                      <a:pt x="104" y="61"/>
                      <a:pt x="104" y="61"/>
                    </a:cubicBezTo>
                    <a:cubicBezTo>
                      <a:pt x="94" y="67"/>
                      <a:pt x="84" y="71"/>
                      <a:pt x="73" y="74"/>
                    </a:cubicBezTo>
                    <a:lnTo>
                      <a:pt x="73" y="74"/>
                    </a:lnTo>
                    <a:cubicBezTo>
                      <a:pt x="65" y="76"/>
                      <a:pt x="56" y="78"/>
                      <a:pt x="47" y="78"/>
                    </a:cubicBezTo>
                    <a:cubicBezTo>
                      <a:pt x="46" y="78"/>
                      <a:pt x="45" y="78"/>
                      <a:pt x="44" y="78"/>
                    </a:cubicBezTo>
                    <a:lnTo>
                      <a:pt x="44" y="78"/>
                    </a:lnTo>
                    <a:cubicBezTo>
                      <a:pt x="36" y="78"/>
                      <a:pt x="29" y="76"/>
                      <a:pt x="21" y="72"/>
                    </a:cubicBezTo>
                    <a:lnTo>
                      <a:pt x="21" y="72"/>
                    </a:lnTo>
                    <a:lnTo>
                      <a:pt x="20" y="71"/>
                    </a:lnTo>
                    <a:cubicBezTo>
                      <a:pt x="17" y="69"/>
                      <a:pt x="15" y="67"/>
                      <a:pt x="13" y="64"/>
                    </a:cubicBezTo>
                    <a:cubicBezTo>
                      <a:pt x="12" y="62"/>
                      <a:pt x="11" y="60"/>
                      <a:pt x="11" y="5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" name="Google Shape;971;p30">
                <a:extLst>
                  <a:ext uri="{FF2B5EF4-FFF2-40B4-BE49-F238E27FC236}">
                    <a16:creationId xmlns:a16="http://schemas.microsoft.com/office/drawing/2014/main" id="{64238222-1BBB-AB51-7264-ADC219AB07C9}"/>
                  </a:ext>
                </a:extLst>
              </p:cNvPr>
              <p:cNvSpPr/>
              <p:nvPr/>
            </p:nvSpPr>
            <p:spPr>
              <a:xfrm>
                <a:off x="7969095" y="2962068"/>
                <a:ext cx="52560" cy="30600"/>
              </a:xfrm>
              <a:custGeom>
                <a:avLst/>
                <a:gdLst/>
                <a:ahLst/>
                <a:cxnLst/>
                <a:rect l="l" t="t" r="r" b="b"/>
                <a:pathLst>
                  <a:path w="146" h="85" extrusionOk="0">
                    <a:moveTo>
                      <a:pt x="13" y="76"/>
                    </a:moveTo>
                    <a:lnTo>
                      <a:pt x="13" y="76"/>
                    </a:lnTo>
                    <a:cubicBezTo>
                      <a:pt x="22" y="80"/>
                      <a:pt x="31" y="83"/>
                      <a:pt x="41" y="83"/>
                    </a:cubicBezTo>
                    <a:lnTo>
                      <a:pt x="41" y="83"/>
                    </a:lnTo>
                    <a:cubicBezTo>
                      <a:pt x="43" y="84"/>
                      <a:pt x="45" y="84"/>
                      <a:pt x="46" y="84"/>
                    </a:cubicBezTo>
                    <a:cubicBezTo>
                      <a:pt x="56" y="84"/>
                      <a:pt x="66" y="82"/>
                      <a:pt x="75" y="80"/>
                    </a:cubicBezTo>
                    <a:lnTo>
                      <a:pt x="75" y="80"/>
                    </a:lnTo>
                    <a:cubicBezTo>
                      <a:pt x="88" y="76"/>
                      <a:pt x="100" y="71"/>
                      <a:pt x="111" y="65"/>
                    </a:cubicBezTo>
                    <a:lnTo>
                      <a:pt x="112" y="65"/>
                    </a:lnTo>
                    <a:lnTo>
                      <a:pt x="112" y="65"/>
                    </a:lnTo>
                    <a:cubicBezTo>
                      <a:pt x="113" y="64"/>
                      <a:pt x="113" y="64"/>
                      <a:pt x="114" y="63"/>
                    </a:cubicBezTo>
                    <a:cubicBezTo>
                      <a:pt x="123" y="58"/>
                      <a:pt x="131" y="51"/>
                      <a:pt x="138" y="44"/>
                    </a:cubicBezTo>
                    <a:lnTo>
                      <a:pt x="138" y="44"/>
                    </a:lnTo>
                    <a:cubicBezTo>
                      <a:pt x="139" y="42"/>
                      <a:pt x="140" y="41"/>
                      <a:pt x="141" y="39"/>
                    </a:cubicBezTo>
                    <a:cubicBezTo>
                      <a:pt x="143" y="35"/>
                      <a:pt x="145" y="31"/>
                      <a:pt x="145" y="27"/>
                    </a:cubicBezTo>
                    <a:cubicBezTo>
                      <a:pt x="145" y="26"/>
                      <a:pt x="144" y="25"/>
                      <a:pt x="144" y="24"/>
                    </a:cubicBezTo>
                    <a:lnTo>
                      <a:pt x="144" y="24"/>
                    </a:lnTo>
                    <a:cubicBezTo>
                      <a:pt x="144" y="22"/>
                      <a:pt x="143" y="20"/>
                      <a:pt x="142" y="18"/>
                    </a:cubicBezTo>
                    <a:cubicBezTo>
                      <a:pt x="140" y="14"/>
                      <a:pt x="137" y="11"/>
                      <a:pt x="133" y="9"/>
                    </a:cubicBezTo>
                    <a:cubicBezTo>
                      <a:pt x="131" y="8"/>
                      <a:pt x="132" y="8"/>
                      <a:pt x="131" y="8"/>
                    </a:cubicBezTo>
                    <a:lnTo>
                      <a:pt x="131" y="8"/>
                    </a:lnTo>
                    <a:cubicBezTo>
                      <a:pt x="123" y="3"/>
                      <a:pt x="113" y="0"/>
                      <a:pt x="103" y="0"/>
                    </a:cubicBezTo>
                    <a:lnTo>
                      <a:pt x="103" y="0"/>
                    </a:lnTo>
                    <a:cubicBezTo>
                      <a:pt x="102" y="0"/>
                      <a:pt x="100" y="0"/>
                      <a:pt x="98" y="0"/>
                    </a:cubicBezTo>
                    <a:cubicBezTo>
                      <a:pt x="88" y="0"/>
                      <a:pt x="78" y="1"/>
                      <a:pt x="69" y="4"/>
                    </a:cubicBezTo>
                    <a:lnTo>
                      <a:pt x="69" y="4"/>
                    </a:lnTo>
                    <a:cubicBezTo>
                      <a:pt x="57" y="7"/>
                      <a:pt x="45" y="12"/>
                      <a:pt x="34" y="19"/>
                    </a:cubicBezTo>
                    <a:cubicBezTo>
                      <a:pt x="33" y="19"/>
                      <a:pt x="33" y="19"/>
                      <a:pt x="33" y="19"/>
                    </a:cubicBezTo>
                    <a:lnTo>
                      <a:pt x="33" y="19"/>
                    </a:lnTo>
                    <a:cubicBezTo>
                      <a:pt x="32" y="20"/>
                      <a:pt x="31" y="20"/>
                      <a:pt x="30" y="21"/>
                    </a:cubicBezTo>
                    <a:cubicBezTo>
                      <a:pt x="21" y="26"/>
                      <a:pt x="13" y="32"/>
                      <a:pt x="7" y="40"/>
                    </a:cubicBezTo>
                    <a:lnTo>
                      <a:pt x="7" y="40"/>
                    </a:lnTo>
                    <a:cubicBezTo>
                      <a:pt x="5" y="41"/>
                      <a:pt x="4" y="43"/>
                      <a:pt x="3" y="45"/>
                    </a:cubicBezTo>
                    <a:cubicBezTo>
                      <a:pt x="1" y="48"/>
                      <a:pt x="0" y="53"/>
                      <a:pt x="0" y="57"/>
                    </a:cubicBezTo>
                    <a:cubicBezTo>
                      <a:pt x="0" y="58"/>
                      <a:pt x="0" y="59"/>
                      <a:pt x="0" y="60"/>
                    </a:cubicBezTo>
                    <a:lnTo>
                      <a:pt x="0" y="60"/>
                    </a:lnTo>
                    <a:cubicBezTo>
                      <a:pt x="1" y="62"/>
                      <a:pt x="1" y="63"/>
                      <a:pt x="3" y="66"/>
                    </a:cubicBezTo>
                    <a:cubicBezTo>
                      <a:pt x="5" y="69"/>
                      <a:pt x="7" y="73"/>
                      <a:pt x="11" y="75"/>
                    </a:cubicBezTo>
                    <a:cubicBezTo>
                      <a:pt x="12" y="75"/>
                      <a:pt x="13" y="75"/>
                      <a:pt x="13" y="76"/>
                    </a:cubicBezTo>
                    <a:moveTo>
                      <a:pt x="17" y="41"/>
                    </a:moveTo>
                    <a:lnTo>
                      <a:pt x="17" y="41"/>
                    </a:lnTo>
                    <a:cubicBezTo>
                      <a:pt x="23" y="35"/>
                      <a:pt x="30" y="29"/>
                      <a:pt x="38" y="25"/>
                    </a:cubicBezTo>
                    <a:cubicBezTo>
                      <a:pt x="38" y="24"/>
                      <a:pt x="39" y="24"/>
                      <a:pt x="40" y="23"/>
                    </a:cubicBezTo>
                    <a:lnTo>
                      <a:pt x="40" y="23"/>
                    </a:lnTo>
                    <a:lnTo>
                      <a:pt x="41" y="23"/>
                    </a:lnTo>
                    <a:cubicBezTo>
                      <a:pt x="51" y="17"/>
                      <a:pt x="61" y="13"/>
                      <a:pt x="72" y="10"/>
                    </a:cubicBezTo>
                    <a:lnTo>
                      <a:pt x="72" y="10"/>
                    </a:lnTo>
                    <a:cubicBezTo>
                      <a:pt x="80" y="7"/>
                      <a:pt x="89" y="6"/>
                      <a:pt x="97" y="6"/>
                    </a:cubicBezTo>
                    <a:cubicBezTo>
                      <a:pt x="98" y="6"/>
                      <a:pt x="99" y="6"/>
                      <a:pt x="101" y="6"/>
                    </a:cubicBezTo>
                    <a:lnTo>
                      <a:pt x="101" y="6"/>
                    </a:lnTo>
                    <a:cubicBezTo>
                      <a:pt x="108" y="6"/>
                      <a:pt x="116" y="8"/>
                      <a:pt x="123" y="12"/>
                    </a:cubicBezTo>
                    <a:lnTo>
                      <a:pt x="123" y="12"/>
                    </a:lnTo>
                    <a:cubicBezTo>
                      <a:pt x="124" y="12"/>
                      <a:pt x="124" y="12"/>
                      <a:pt x="125" y="13"/>
                    </a:cubicBezTo>
                    <a:cubicBezTo>
                      <a:pt x="128" y="14"/>
                      <a:pt x="130" y="17"/>
                      <a:pt x="132" y="20"/>
                    </a:cubicBezTo>
                    <a:cubicBezTo>
                      <a:pt x="133" y="22"/>
                      <a:pt x="134" y="23"/>
                      <a:pt x="134" y="25"/>
                    </a:cubicBezTo>
                    <a:lnTo>
                      <a:pt x="134" y="25"/>
                    </a:lnTo>
                    <a:cubicBezTo>
                      <a:pt x="134" y="26"/>
                      <a:pt x="134" y="26"/>
                      <a:pt x="134" y="27"/>
                    </a:cubicBezTo>
                    <a:cubicBezTo>
                      <a:pt x="134" y="30"/>
                      <a:pt x="133" y="34"/>
                      <a:pt x="131" y="37"/>
                    </a:cubicBezTo>
                    <a:cubicBezTo>
                      <a:pt x="130" y="39"/>
                      <a:pt x="129" y="41"/>
                      <a:pt x="128" y="42"/>
                    </a:cubicBezTo>
                    <a:lnTo>
                      <a:pt x="128" y="42"/>
                    </a:lnTo>
                    <a:cubicBezTo>
                      <a:pt x="122" y="49"/>
                      <a:pt x="115" y="54"/>
                      <a:pt x="107" y="59"/>
                    </a:cubicBezTo>
                    <a:cubicBezTo>
                      <a:pt x="106" y="59"/>
                      <a:pt x="105" y="60"/>
                      <a:pt x="104" y="60"/>
                    </a:cubicBezTo>
                    <a:lnTo>
                      <a:pt x="104" y="60"/>
                    </a:lnTo>
                    <a:lnTo>
                      <a:pt x="104" y="60"/>
                    </a:lnTo>
                    <a:cubicBezTo>
                      <a:pt x="94" y="66"/>
                      <a:pt x="84" y="70"/>
                      <a:pt x="73" y="74"/>
                    </a:cubicBezTo>
                    <a:lnTo>
                      <a:pt x="73" y="74"/>
                    </a:lnTo>
                    <a:cubicBezTo>
                      <a:pt x="65" y="76"/>
                      <a:pt x="56" y="77"/>
                      <a:pt x="47" y="77"/>
                    </a:cubicBezTo>
                    <a:cubicBezTo>
                      <a:pt x="46" y="77"/>
                      <a:pt x="45" y="77"/>
                      <a:pt x="44" y="77"/>
                    </a:cubicBezTo>
                    <a:lnTo>
                      <a:pt x="44" y="77"/>
                    </a:lnTo>
                    <a:cubicBezTo>
                      <a:pt x="36" y="77"/>
                      <a:pt x="28" y="75"/>
                      <a:pt x="21" y="71"/>
                    </a:cubicBezTo>
                    <a:lnTo>
                      <a:pt x="21" y="71"/>
                    </a:lnTo>
                    <a:cubicBezTo>
                      <a:pt x="20" y="71"/>
                      <a:pt x="20" y="71"/>
                      <a:pt x="19" y="70"/>
                    </a:cubicBezTo>
                    <a:cubicBezTo>
                      <a:pt x="17" y="69"/>
                      <a:pt x="13" y="66"/>
                      <a:pt x="12" y="63"/>
                    </a:cubicBezTo>
                    <a:cubicBezTo>
                      <a:pt x="11" y="62"/>
                      <a:pt x="11" y="60"/>
                      <a:pt x="10" y="58"/>
                    </a:cubicBezTo>
                    <a:lnTo>
                      <a:pt x="10" y="58"/>
                    </a:lnTo>
                    <a:cubicBezTo>
                      <a:pt x="10" y="58"/>
                      <a:pt x="10" y="57"/>
                      <a:pt x="10" y="56"/>
                    </a:cubicBezTo>
                    <a:cubicBezTo>
                      <a:pt x="10" y="53"/>
                      <a:pt x="11" y="49"/>
                      <a:pt x="13" y="46"/>
                    </a:cubicBezTo>
                    <a:cubicBezTo>
                      <a:pt x="14" y="44"/>
                      <a:pt x="15" y="43"/>
                      <a:pt x="17" y="4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" name="Google Shape;972;p30">
                <a:extLst>
                  <a:ext uri="{FF2B5EF4-FFF2-40B4-BE49-F238E27FC236}">
                    <a16:creationId xmlns:a16="http://schemas.microsoft.com/office/drawing/2014/main" id="{9FB39C90-C13A-69E5-9227-5AEBE774DF13}"/>
                  </a:ext>
                </a:extLst>
              </p:cNvPr>
              <p:cNvSpPr/>
              <p:nvPr/>
            </p:nvSpPr>
            <p:spPr>
              <a:xfrm>
                <a:off x="8000415" y="2975028"/>
                <a:ext cx="45000" cy="30960"/>
              </a:xfrm>
              <a:custGeom>
                <a:avLst/>
                <a:gdLst/>
                <a:ahLst/>
                <a:cxnLst/>
                <a:rect l="l" t="t" r="r" b="b"/>
                <a:pathLst>
                  <a:path w="125" h="86" extrusionOk="0">
                    <a:moveTo>
                      <a:pt x="92" y="0"/>
                    </a:moveTo>
                    <a:lnTo>
                      <a:pt x="84" y="4"/>
                    </a:lnTo>
                    <a:lnTo>
                      <a:pt x="109" y="19"/>
                    </a:lnTo>
                    <a:lnTo>
                      <a:pt x="0" y="81"/>
                    </a:lnTo>
                    <a:lnTo>
                      <a:pt x="7" y="85"/>
                    </a:lnTo>
                    <a:lnTo>
                      <a:pt x="124" y="18"/>
                    </a:lnTo>
                    <a:lnTo>
                      <a:pt x="9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8" name="Google Shape;973;p30">
                <a:extLst>
                  <a:ext uri="{FF2B5EF4-FFF2-40B4-BE49-F238E27FC236}">
                    <a16:creationId xmlns:a16="http://schemas.microsoft.com/office/drawing/2014/main" id="{635B9E2F-BA64-1435-93A5-944B0ED23B98}"/>
                  </a:ext>
                </a:extLst>
              </p:cNvPr>
              <p:cNvSpPr/>
              <p:nvPr/>
            </p:nvSpPr>
            <p:spPr>
              <a:xfrm>
                <a:off x="8021295" y="2992308"/>
                <a:ext cx="52560" cy="30240"/>
              </a:xfrm>
              <a:custGeom>
                <a:avLst/>
                <a:gdLst/>
                <a:ahLst/>
                <a:cxnLst/>
                <a:rect l="l" t="t" r="r" b="b"/>
                <a:pathLst>
                  <a:path w="146" h="84" extrusionOk="0">
                    <a:moveTo>
                      <a:pt x="131" y="7"/>
                    </a:moveTo>
                    <a:lnTo>
                      <a:pt x="131" y="7"/>
                    </a:lnTo>
                    <a:cubicBezTo>
                      <a:pt x="123" y="3"/>
                      <a:pt x="113" y="0"/>
                      <a:pt x="104" y="0"/>
                    </a:cubicBezTo>
                    <a:lnTo>
                      <a:pt x="104" y="0"/>
                    </a:lnTo>
                    <a:cubicBezTo>
                      <a:pt x="102" y="0"/>
                      <a:pt x="100" y="0"/>
                      <a:pt x="98" y="0"/>
                    </a:cubicBezTo>
                    <a:cubicBezTo>
                      <a:pt x="88" y="0"/>
                      <a:pt x="79" y="1"/>
                      <a:pt x="69" y="3"/>
                    </a:cubicBezTo>
                    <a:lnTo>
                      <a:pt x="69" y="3"/>
                    </a:lnTo>
                    <a:cubicBezTo>
                      <a:pt x="57" y="7"/>
                      <a:pt x="45" y="12"/>
                      <a:pt x="34" y="18"/>
                    </a:cubicBezTo>
                    <a:cubicBezTo>
                      <a:pt x="33" y="18"/>
                      <a:pt x="33" y="18"/>
                      <a:pt x="33" y="19"/>
                    </a:cubicBezTo>
                    <a:lnTo>
                      <a:pt x="33" y="19"/>
                    </a:lnTo>
                    <a:cubicBezTo>
                      <a:pt x="32" y="19"/>
                      <a:pt x="31" y="20"/>
                      <a:pt x="30" y="20"/>
                    </a:cubicBezTo>
                    <a:cubicBezTo>
                      <a:pt x="21" y="25"/>
                      <a:pt x="13" y="32"/>
                      <a:pt x="7" y="40"/>
                    </a:cubicBezTo>
                    <a:lnTo>
                      <a:pt x="7" y="40"/>
                    </a:lnTo>
                    <a:cubicBezTo>
                      <a:pt x="5" y="41"/>
                      <a:pt x="3" y="43"/>
                      <a:pt x="3" y="44"/>
                    </a:cubicBezTo>
                    <a:cubicBezTo>
                      <a:pt x="0" y="48"/>
                      <a:pt x="0" y="51"/>
                      <a:pt x="0" y="55"/>
                    </a:cubicBezTo>
                    <a:cubicBezTo>
                      <a:pt x="0" y="59"/>
                      <a:pt x="1" y="63"/>
                      <a:pt x="3" y="66"/>
                    </a:cubicBezTo>
                    <a:cubicBezTo>
                      <a:pt x="5" y="69"/>
                      <a:pt x="7" y="72"/>
                      <a:pt x="11" y="74"/>
                    </a:cubicBezTo>
                    <a:cubicBezTo>
                      <a:pt x="12" y="74"/>
                      <a:pt x="12" y="75"/>
                      <a:pt x="13" y="75"/>
                    </a:cubicBezTo>
                    <a:lnTo>
                      <a:pt x="13" y="75"/>
                    </a:lnTo>
                    <a:cubicBezTo>
                      <a:pt x="22" y="80"/>
                      <a:pt x="31" y="83"/>
                      <a:pt x="41" y="83"/>
                    </a:cubicBezTo>
                    <a:lnTo>
                      <a:pt x="41" y="83"/>
                    </a:lnTo>
                    <a:cubicBezTo>
                      <a:pt x="43" y="83"/>
                      <a:pt x="45" y="83"/>
                      <a:pt x="47" y="83"/>
                    </a:cubicBezTo>
                    <a:cubicBezTo>
                      <a:pt x="56" y="83"/>
                      <a:pt x="66" y="82"/>
                      <a:pt x="76" y="79"/>
                    </a:cubicBezTo>
                    <a:lnTo>
                      <a:pt x="76" y="79"/>
                    </a:lnTo>
                    <a:cubicBezTo>
                      <a:pt x="88" y="76"/>
                      <a:pt x="100" y="71"/>
                      <a:pt x="111" y="64"/>
                    </a:cubicBezTo>
                    <a:lnTo>
                      <a:pt x="112" y="64"/>
                    </a:lnTo>
                    <a:lnTo>
                      <a:pt x="112" y="64"/>
                    </a:lnTo>
                    <a:cubicBezTo>
                      <a:pt x="113" y="63"/>
                      <a:pt x="114" y="63"/>
                      <a:pt x="115" y="62"/>
                    </a:cubicBezTo>
                    <a:cubicBezTo>
                      <a:pt x="123" y="57"/>
                      <a:pt x="131" y="51"/>
                      <a:pt x="138" y="43"/>
                    </a:cubicBezTo>
                    <a:lnTo>
                      <a:pt x="138" y="43"/>
                    </a:lnTo>
                    <a:cubicBezTo>
                      <a:pt x="139" y="42"/>
                      <a:pt x="140" y="40"/>
                      <a:pt x="141" y="39"/>
                    </a:cubicBezTo>
                    <a:cubicBezTo>
                      <a:pt x="144" y="35"/>
                      <a:pt x="145" y="30"/>
                      <a:pt x="145" y="26"/>
                    </a:cubicBezTo>
                    <a:cubicBezTo>
                      <a:pt x="145" y="25"/>
                      <a:pt x="145" y="24"/>
                      <a:pt x="145" y="23"/>
                    </a:cubicBezTo>
                    <a:lnTo>
                      <a:pt x="145" y="23"/>
                    </a:lnTo>
                    <a:cubicBezTo>
                      <a:pt x="144" y="21"/>
                      <a:pt x="143" y="19"/>
                      <a:pt x="142" y="17"/>
                    </a:cubicBezTo>
                    <a:cubicBezTo>
                      <a:pt x="140" y="14"/>
                      <a:pt x="137" y="10"/>
                      <a:pt x="133" y="8"/>
                    </a:cubicBezTo>
                    <a:cubicBezTo>
                      <a:pt x="133" y="8"/>
                      <a:pt x="132" y="8"/>
                      <a:pt x="131" y="7"/>
                    </a:cubicBezTo>
                    <a:moveTo>
                      <a:pt x="128" y="42"/>
                    </a:moveTo>
                    <a:lnTo>
                      <a:pt x="128" y="42"/>
                    </a:lnTo>
                    <a:cubicBezTo>
                      <a:pt x="122" y="48"/>
                      <a:pt x="115" y="53"/>
                      <a:pt x="107" y="58"/>
                    </a:cubicBezTo>
                    <a:cubicBezTo>
                      <a:pt x="105" y="58"/>
                      <a:pt x="105" y="59"/>
                      <a:pt x="104" y="60"/>
                    </a:cubicBezTo>
                    <a:lnTo>
                      <a:pt x="104" y="60"/>
                    </a:lnTo>
                    <a:lnTo>
                      <a:pt x="103" y="60"/>
                    </a:lnTo>
                    <a:cubicBezTo>
                      <a:pt x="94" y="66"/>
                      <a:pt x="84" y="70"/>
                      <a:pt x="73" y="73"/>
                    </a:cubicBezTo>
                    <a:lnTo>
                      <a:pt x="73" y="73"/>
                    </a:lnTo>
                    <a:cubicBezTo>
                      <a:pt x="64" y="76"/>
                      <a:pt x="56" y="77"/>
                      <a:pt x="47" y="77"/>
                    </a:cubicBezTo>
                    <a:cubicBezTo>
                      <a:pt x="46" y="77"/>
                      <a:pt x="45" y="77"/>
                      <a:pt x="44" y="77"/>
                    </a:cubicBezTo>
                    <a:lnTo>
                      <a:pt x="44" y="77"/>
                    </a:lnTo>
                    <a:cubicBezTo>
                      <a:pt x="36" y="77"/>
                      <a:pt x="28" y="75"/>
                      <a:pt x="21" y="71"/>
                    </a:cubicBezTo>
                    <a:lnTo>
                      <a:pt x="21" y="71"/>
                    </a:lnTo>
                    <a:cubicBezTo>
                      <a:pt x="21" y="71"/>
                      <a:pt x="20" y="71"/>
                      <a:pt x="20" y="70"/>
                    </a:cubicBezTo>
                    <a:cubicBezTo>
                      <a:pt x="17" y="69"/>
                      <a:pt x="14" y="66"/>
                      <a:pt x="13" y="63"/>
                    </a:cubicBezTo>
                    <a:cubicBezTo>
                      <a:pt x="12" y="61"/>
                      <a:pt x="11" y="60"/>
                      <a:pt x="11" y="58"/>
                    </a:cubicBezTo>
                    <a:lnTo>
                      <a:pt x="11" y="58"/>
                    </a:lnTo>
                    <a:cubicBezTo>
                      <a:pt x="11" y="57"/>
                      <a:pt x="11" y="57"/>
                      <a:pt x="11" y="56"/>
                    </a:cubicBezTo>
                    <a:cubicBezTo>
                      <a:pt x="11" y="53"/>
                      <a:pt x="12" y="49"/>
                      <a:pt x="13" y="46"/>
                    </a:cubicBezTo>
                    <a:cubicBezTo>
                      <a:pt x="14" y="44"/>
                      <a:pt x="16" y="43"/>
                      <a:pt x="17" y="41"/>
                    </a:cubicBezTo>
                    <a:lnTo>
                      <a:pt x="17" y="41"/>
                    </a:lnTo>
                    <a:cubicBezTo>
                      <a:pt x="23" y="35"/>
                      <a:pt x="30" y="29"/>
                      <a:pt x="37" y="25"/>
                    </a:cubicBezTo>
                    <a:cubicBezTo>
                      <a:pt x="38" y="25"/>
                      <a:pt x="39" y="24"/>
                      <a:pt x="40" y="23"/>
                    </a:cubicBezTo>
                    <a:lnTo>
                      <a:pt x="40" y="23"/>
                    </a:lnTo>
                    <a:cubicBezTo>
                      <a:pt x="41" y="23"/>
                      <a:pt x="41" y="23"/>
                      <a:pt x="41" y="23"/>
                    </a:cubicBezTo>
                    <a:cubicBezTo>
                      <a:pt x="51" y="17"/>
                      <a:pt x="61" y="13"/>
                      <a:pt x="72" y="10"/>
                    </a:cubicBezTo>
                    <a:lnTo>
                      <a:pt x="72" y="10"/>
                    </a:lnTo>
                    <a:cubicBezTo>
                      <a:pt x="80" y="7"/>
                      <a:pt x="89" y="6"/>
                      <a:pt x="97" y="6"/>
                    </a:cubicBezTo>
                    <a:cubicBezTo>
                      <a:pt x="98" y="6"/>
                      <a:pt x="99" y="6"/>
                      <a:pt x="101" y="6"/>
                    </a:cubicBezTo>
                    <a:lnTo>
                      <a:pt x="101" y="6"/>
                    </a:lnTo>
                    <a:cubicBezTo>
                      <a:pt x="109" y="6"/>
                      <a:pt x="116" y="8"/>
                      <a:pt x="123" y="12"/>
                    </a:cubicBezTo>
                    <a:lnTo>
                      <a:pt x="123" y="12"/>
                    </a:lnTo>
                    <a:cubicBezTo>
                      <a:pt x="124" y="12"/>
                      <a:pt x="125" y="13"/>
                      <a:pt x="125" y="13"/>
                    </a:cubicBezTo>
                    <a:cubicBezTo>
                      <a:pt x="128" y="15"/>
                      <a:pt x="130" y="17"/>
                      <a:pt x="132" y="20"/>
                    </a:cubicBezTo>
                    <a:cubicBezTo>
                      <a:pt x="133" y="22"/>
                      <a:pt x="134" y="23"/>
                      <a:pt x="134" y="25"/>
                    </a:cubicBezTo>
                    <a:lnTo>
                      <a:pt x="134" y="25"/>
                    </a:lnTo>
                    <a:cubicBezTo>
                      <a:pt x="134" y="26"/>
                      <a:pt x="134" y="26"/>
                      <a:pt x="134" y="26"/>
                    </a:cubicBezTo>
                    <a:cubicBezTo>
                      <a:pt x="134" y="30"/>
                      <a:pt x="133" y="34"/>
                      <a:pt x="131" y="37"/>
                    </a:cubicBezTo>
                    <a:cubicBezTo>
                      <a:pt x="130" y="39"/>
                      <a:pt x="129" y="40"/>
                      <a:pt x="128" y="4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" name="Google Shape;974;p30">
                <a:extLst>
                  <a:ext uri="{FF2B5EF4-FFF2-40B4-BE49-F238E27FC236}">
                    <a16:creationId xmlns:a16="http://schemas.microsoft.com/office/drawing/2014/main" id="{EBF943E6-C392-D8A9-4AE0-695DA216AC33}"/>
                  </a:ext>
                </a:extLst>
              </p:cNvPr>
              <p:cNvSpPr/>
              <p:nvPr/>
            </p:nvSpPr>
            <p:spPr>
              <a:xfrm>
                <a:off x="7345215" y="2684508"/>
                <a:ext cx="52560" cy="30600"/>
              </a:xfrm>
              <a:custGeom>
                <a:avLst/>
                <a:gdLst/>
                <a:ahLst/>
                <a:cxnLst/>
                <a:rect l="l" t="t" r="r" b="b"/>
                <a:pathLst>
                  <a:path w="146" h="85" extrusionOk="0">
                    <a:moveTo>
                      <a:pt x="14" y="76"/>
                    </a:moveTo>
                    <a:lnTo>
                      <a:pt x="14" y="76"/>
                    </a:lnTo>
                    <a:cubicBezTo>
                      <a:pt x="22" y="81"/>
                      <a:pt x="32" y="84"/>
                      <a:pt x="42" y="84"/>
                    </a:cubicBezTo>
                    <a:lnTo>
                      <a:pt x="42" y="84"/>
                    </a:lnTo>
                    <a:cubicBezTo>
                      <a:pt x="43" y="84"/>
                      <a:pt x="45" y="84"/>
                      <a:pt x="47" y="84"/>
                    </a:cubicBezTo>
                    <a:cubicBezTo>
                      <a:pt x="57" y="84"/>
                      <a:pt x="66" y="83"/>
                      <a:pt x="76" y="80"/>
                    </a:cubicBezTo>
                    <a:lnTo>
                      <a:pt x="76" y="80"/>
                    </a:lnTo>
                    <a:cubicBezTo>
                      <a:pt x="88" y="77"/>
                      <a:pt x="100" y="72"/>
                      <a:pt x="111" y="66"/>
                    </a:cubicBezTo>
                    <a:cubicBezTo>
                      <a:pt x="112" y="65"/>
                      <a:pt x="112" y="65"/>
                      <a:pt x="112" y="65"/>
                    </a:cubicBezTo>
                    <a:lnTo>
                      <a:pt x="112" y="65"/>
                    </a:lnTo>
                    <a:cubicBezTo>
                      <a:pt x="113" y="65"/>
                      <a:pt x="114" y="64"/>
                      <a:pt x="115" y="64"/>
                    </a:cubicBezTo>
                    <a:cubicBezTo>
                      <a:pt x="124" y="58"/>
                      <a:pt x="132" y="52"/>
                      <a:pt x="138" y="44"/>
                    </a:cubicBezTo>
                    <a:lnTo>
                      <a:pt x="138" y="44"/>
                    </a:lnTo>
                    <a:cubicBezTo>
                      <a:pt x="140" y="43"/>
                      <a:pt x="141" y="41"/>
                      <a:pt x="142" y="40"/>
                    </a:cubicBezTo>
                    <a:cubicBezTo>
                      <a:pt x="144" y="36"/>
                      <a:pt x="145" y="32"/>
                      <a:pt x="145" y="27"/>
                    </a:cubicBezTo>
                    <a:cubicBezTo>
                      <a:pt x="145" y="26"/>
                      <a:pt x="145" y="25"/>
                      <a:pt x="145" y="24"/>
                    </a:cubicBezTo>
                    <a:lnTo>
                      <a:pt x="145" y="24"/>
                    </a:lnTo>
                    <a:cubicBezTo>
                      <a:pt x="144" y="22"/>
                      <a:pt x="143" y="20"/>
                      <a:pt x="142" y="18"/>
                    </a:cubicBezTo>
                    <a:cubicBezTo>
                      <a:pt x="140" y="14"/>
                      <a:pt x="137" y="11"/>
                      <a:pt x="133" y="9"/>
                    </a:cubicBezTo>
                    <a:cubicBezTo>
                      <a:pt x="133" y="9"/>
                      <a:pt x="132" y="9"/>
                      <a:pt x="132" y="8"/>
                    </a:cubicBezTo>
                    <a:lnTo>
                      <a:pt x="132" y="8"/>
                    </a:lnTo>
                    <a:cubicBezTo>
                      <a:pt x="123" y="4"/>
                      <a:pt x="114" y="1"/>
                      <a:pt x="104" y="1"/>
                    </a:cubicBezTo>
                    <a:lnTo>
                      <a:pt x="104" y="1"/>
                    </a:lnTo>
                    <a:cubicBezTo>
                      <a:pt x="102" y="1"/>
                      <a:pt x="100" y="0"/>
                      <a:pt x="98" y="0"/>
                    </a:cubicBezTo>
                    <a:cubicBezTo>
                      <a:pt x="89" y="0"/>
                      <a:pt x="79" y="2"/>
                      <a:pt x="69" y="4"/>
                    </a:cubicBezTo>
                    <a:lnTo>
                      <a:pt x="69" y="4"/>
                    </a:lnTo>
                    <a:cubicBezTo>
                      <a:pt x="57" y="8"/>
                      <a:pt x="45" y="13"/>
                      <a:pt x="34" y="19"/>
                    </a:cubicBezTo>
                    <a:lnTo>
                      <a:pt x="33" y="20"/>
                    </a:lnTo>
                    <a:lnTo>
                      <a:pt x="33" y="20"/>
                    </a:lnTo>
                    <a:cubicBezTo>
                      <a:pt x="32" y="20"/>
                      <a:pt x="31" y="21"/>
                      <a:pt x="30" y="21"/>
                    </a:cubicBezTo>
                    <a:cubicBezTo>
                      <a:pt x="22" y="26"/>
                      <a:pt x="14" y="33"/>
                      <a:pt x="7" y="40"/>
                    </a:cubicBezTo>
                    <a:lnTo>
                      <a:pt x="7" y="40"/>
                    </a:lnTo>
                    <a:cubicBezTo>
                      <a:pt x="6" y="42"/>
                      <a:pt x="4" y="44"/>
                      <a:pt x="3" y="45"/>
                    </a:cubicBezTo>
                    <a:cubicBezTo>
                      <a:pt x="0" y="49"/>
                      <a:pt x="0" y="52"/>
                      <a:pt x="0" y="56"/>
                    </a:cubicBezTo>
                    <a:cubicBezTo>
                      <a:pt x="0" y="60"/>
                      <a:pt x="1" y="64"/>
                      <a:pt x="3" y="67"/>
                    </a:cubicBezTo>
                    <a:cubicBezTo>
                      <a:pt x="5" y="70"/>
                      <a:pt x="8" y="73"/>
                      <a:pt x="11" y="75"/>
                    </a:cubicBezTo>
                    <a:cubicBezTo>
                      <a:pt x="12" y="75"/>
                      <a:pt x="13" y="76"/>
                      <a:pt x="14" y="76"/>
                    </a:cubicBezTo>
                    <a:moveTo>
                      <a:pt x="17" y="42"/>
                    </a:moveTo>
                    <a:lnTo>
                      <a:pt x="17" y="42"/>
                    </a:lnTo>
                    <a:cubicBezTo>
                      <a:pt x="23" y="36"/>
                      <a:pt x="30" y="30"/>
                      <a:pt x="38" y="26"/>
                    </a:cubicBezTo>
                    <a:cubicBezTo>
                      <a:pt x="39" y="25"/>
                      <a:pt x="40" y="25"/>
                      <a:pt x="41" y="24"/>
                    </a:cubicBezTo>
                    <a:lnTo>
                      <a:pt x="41" y="24"/>
                    </a:lnTo>
                    <a:lnTo>
                      <a:pt x="41" y="24"/>
                    </a:lnTo>
                    <a:cubicBezTo>
                      <a:pt x="51" y="18"/>
                      <a:pt x="61" y="14"/>
                      <a:pt x="72" y="11"/>
                    </a:cubicBezTo>
                    <a:lnTo>
                      <a:pt x="72" y="11"/>
                    </a:lnTo>
                    <a:cubicBezTo>
                      <a:pt x="81" y="8"/>
                      <a:pt x="89" y="7"/>
                      <a:pt x="98" y="7"/>
                    </a:cubicBezTo>
                    <a:cubicBezTo>
                      <a:pt x="99" y="7"/>
                      <a:pt x="100" y="7"/>
                      <a:pt x="101" y="7"/>
                    </a:cubicBezTo>
                    <a:lnTo>
                      <a:pt x="101" y="7"/>
                    </a:lnTo>
                    <a:cubicBezTo>
                      <a:pt x="109" y="7"/>
                      <a:pt x="117" y="9"/>
                      <a:pt x="124" y="13"/>
                    </a:cubicBezTo>
                    <a:lnTo>
                      <a:pt x="124" y="13"/>
                    </a:lnTo>
                    <a:lnTo>
                      <a:pt x="125" y="14"/>
                    </a:lnTo>
                    <a:cubicBezTo>
                      <a:pt x="127" y="16"/>
                      <a:pt x="130" y="18"/>
                      <a:pt x="132" y="21"/>
                    </a:cubicBezTo>
                    <a:cubicBezTo>
                      <a:pt x="132" y="22"/>
                      <a:pt x="134" y="24"/>
                      <a:pt x="134" y="26"/>
                    </a:cubicBezTo>
                    <a:lnTo>
                      <a:pt x="134" y="26"/>
                    </a:lnTo>
                    <a:cubicBezTo>
                      <a:pt x="135" y="27"/>
                      <a:pt x="135" y="27"/>
                      <a:pt x="135" y="28"/>
                    </a:cubicBezTo>
                    <a:cubicBezTo>
                      <a:pt x="135" y="32"/>
                      <a:pt x="134" y="35"/>
                      <a:pt x="132" y="39"/>
                    </a:cubicBezTo>
                    <a:cubicBezTo>
                      <a:pt x="131" y="40"/>
                      <a:pt x="130" y="41"/>
                      <a:pt x="129" y="43"/>
                    </a:cubicBezTo>
                    <a:lnTo>
                      <a:pt x="129" y="43"/>
                    </a:lnTo>
                    <a:cubicBezTo>
                      <a:pt x="123" y="49"/>
                      <a:pt x="116" y="54"/>
                      <a:pt x="108" y="59"/>
                    </a:cubicBezTo>
                    <a:cubicBezTo>
                      <a:pt x="107" y="59"/>
                      <a:pt x="106" y="60"/>
                      <a:pt x="105" y="61"/>
                    </a:cubicBezTo>
                    <a:lnTo>
                      <a:pt x="105" y="61"/>
                    </a:lnTo>
                    <a:lnTo>
                      <a:pt x="104" y="61"/>
                    </a:lnTo>
                    <a:cubicBezTo>
                      <a:pt x="94" y="67"/>
                      <a:pt x="84" y="71"/>
                      <a:pt x="74" y="74"/>
                    </a:cubicBezTo>
                    <a:lnTo>
                      <a:pt x="74" y="74"/>
                    </a:lnTo>
                    <a:cubicBezTo>
                      <a:pt x="65" y="77"/>
                      <a:pt x="56" y="78"/>
                      <a:pt x="48" y="78"/>
                    </a:cubicBezTo>
                    <a:cubicBezTo>
                      <a:pt x="47" y="78"/>
                      <a:pt x="46" y="78"/>
                      <a:pt x="45" y="78"/>
                    </a:cubicBezTo>
                    <a:lnTo>
                      <a:pt x="45" y="78"/>
                    </a:lnTo>
                    <a:cubicBezTo>
                      <a:pt x="37" y="78"/>
                      <a:pt x="29" y="76"/>
                      <a:pt x="22" y="72"/>
                    </a:cubicBezTo>
                    <a:lnTo>
                      <a:pt x="22" y="72"/>
                    </a:lnTo>
                    <a:cubicBezTo>
                      <a:pt x="21" y="72"/>
                      <a:pt x="21" y="71"/>
                      <a:pt x="20" y="71"/>
                    </a:cubicBezTo>
                    <a:cubicBezTo>
                      <a:pt x="17" y="69"/>
                      <a:pt x="15" y="67"/>
                      <a:pt x="13" y="64"/>
                    </a:cubicBezTo>
                    <a:cubicBezTo>
                      <a:pt x="12" y="62"/>
                      <a:pt x="12" y="61"/>
                      <a:pt x="11" y="59"/>
                    </a:cubicBezTo>
                    <a:lnTo>
                      <a:pt x="11" y="59"/>
                    </a:lnTo>
                    <a:cubicBezTo>
                      <a:pt x="11" y="58"/>
                      <a:pt x="11" y="57"/>
                      <a:pt x="11" y="57"/>
                    </a:cubicBezTo>
                    <a:cubicBezTo>
                      <a:pt x="11" y="53"/>
                      <a:pt x="12" y="49"/>
                      <a:pt x="14" y="46"/>
                    </a:cubicBezTo>
                    <a:cubicBezTo>
                      <a:pt x="15" y="45"/>
                      <a:pt x="16" y="43"/>
                      <a:pt x="17" y="4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" name="Google Shape;975;p30">
                <a:extLst>
                  <a:ext uri="{FF2B5EF4-FFF2-40B4-BE49-F238E27FC236}">
                    <a16:creationId xmlns:a16="http://schemas.microsoft.com/office/drawing/2014/main" id="{EB6D8FD2-A1D3-80F8-FC2B-E6F852570218}"/>
                  </a:ext>
                </a:extLst>
              </p:cNvPr>
              <p:cNvSpPr/>
              <p:nvPr/>
            </p:nvSpPr>
            <p:spPr>
              <a:xfrm>
                <a:off x="7376895" y="2697828"/>
                <a:ext cx="44640" cy="30960"/>
              </a:xfrm>
              <a:custGeom>
                <a:avLst/>
                <a:gdLst/>
                <a:ahLst/>
                <a:cxnLst/>
                <a:rect l="l" t="t" r="r" b="b"/>
                <a:pathLst>
                  <a:path w="124" h="86" extrusionOk="0">
                    <a:moveTo>
                      <a:pt x="0" y="81"/>
                    </a:moveTo>
                    <a:lnTo>
                      <a:pt x="7" y="85"/>
                    </a:lnTo>
                    <a:lnTo>
                      <a:pt x="123" y="18"/>
                    </a:lnTo>
                    <a:lnTo>
                      <a:pt x="91" y="0"/>
                    </a:lnTo>
                    <a:lnTo>
                      <a:pt x="84" y="4"/>
                    </a:lnTo>
                    <a:lnTo>
                      <a:pt x="108" y="18"/>
                    </a:lnTo>
                    <a:lnTo>
                      <a:pt x="0" y="8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1" name="Google Shape;976;p30">
                <a:extLst>
                  <a:ext uri="{FF2B5EF4-FFF2-40B4-BE49-F238E27FC236}">
                    <a16:creationId xmlns:a16="http://schemas.microsoft.com/office/drawing/2014/main" id="{44DB7EE4-3A39-E5FF-D695-798E8F95CE4C}"/>
                  </a:ext>
                </a:extLst>
              </p:cNvPr>
              <p:cNvSpPr/>
              <p:nvPr/>
            </p:nvSpPr>
            <p:spPr>
              <a:xfrm>
                <a:off x="7394895" y="2708267"/>
                <a:ext cx="45000" cy="31320"/>
              </a:xfrm>
              <a:custGeom>
                <a:avLst/>
                <a:gdLst/>
                <a:ahLst/>
                <a:cxnLst/>
                <a:rect l="l" t="t" r="r" b="b"/>
                <a:pathLst>
                  <a:path w="125" h="87" extrusionOk="0">
                    <a:moveTo>
                      <a:pt x="8" y="86"/>
                    </a:moveTo>
                    <a:lnTo>
                      <a:pt x="124" y="18"/>
                    </a:lnTo>
                    <a:lnTo>
                      <a:pt x="92" y="0"/>
                    </a:lnTo>
                    <a:lnTo>
                      <a:pt x="84" y="4"/>
                    </a:lnTo>
                    <a:lnTo>
                      <a:pt x="109" y="19"/>
                    </a:lnTo>
                    <a:lnTo>
                      <a:pt x="0" y="81"/>
                    </a:lnTo>
                    <a:lnTo>
                      <a:pt x="8" y="86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2" name="Google Shape;977;p30">
                <a:extLst>
                  <a:ext uri="{FF2B5EF4-FFF2-40B4-BE49-F238E27FC236}">
                    <a16:creationId xmlns:a16="http://schemas.microsoft.com/office/drawing/2014/main" id="{9FC906FE-613D-B1BE-601D-608E2734A16D}"/>
                  </a:ext>
                </a:extLst>
              </p:cNvPr>
              <p:cNvSpPr/>
              <p:nvPr/>
            </p:nvSpPr>
            <p:spPr>
              <a:xfrm>
                <a:off x="7415775" y="2725548"/>
                <a:ext cx="52560" cy="30240"/>
              </a:xfrm>
              <a:custGeom>
                <a:avLst/>
                <a:gdLst/>
                <a:ahLst/>
                <a:cxnLst/>
                <a:rect l="l" t="t" r="r" b="b"/>
                <a:pathLst>
                  <a:path w="146" h="84" extrusionOk="0">
                    <a:moveTo>
                      <a:pt x="132" y="7"/>
                    </a:moveTo>
                    <a:lnTo>
                      <a:pt x="132" y="7"/>
                    </a:lnTo>
                    <a:cubicBezTo>
                      <a:pt x="123" y="3"/>
                      <a:pt x="114" y="0"/>
                      <a:pt x="104" y="0"/>
                    </a:cubicBezTo>
                    <a:lnTo>
                      <a:pt x="104" y="0"/>
                    </a:lnTo>
                    <a:cubicBezTo>
                      <a:pt x="102" y="0"/>
                      <a:pt x="100" y="0"/>
                      <a:pt x="98" y="0"/>
                    </a:cubicBezTo>
                    <a:cubicBezTo>
                      <a:pt x="89" y="0"/>
                      <a:pt x="79" y="1"/>
                      <a:pt x="69" y="4"/>
                    </a:cubicBezTo>
                    <a:lnTo>
                      <a:pt x="69" y="4"/>
                    </a:lnTo>
                    <a:cubicBezTo>
                      <a:pt x="57" y="7"/>
                      <a:pt x="45" y="12"/>
                      <a:pt x="34" y="18"/>
                    </a:cubicBezTo>
                    <a:lnTo>
                      <a:pt x="33" y="19"/>
                    </a:lnTo>
                    <a:lnTo>
                      <a:pt x="33" y="19"/>
                    </a:lnTo>
                    <a:cubicBezTo>
                      <a:pt x="32" y="19"/>
                      <a:pt x="31" y="19"/>
                      <a:pt x="30" y="20"/>
                    </a:cubicBezTo>
                    <a:cubicBezTo>
                      <a:pt x="22" y="24"/>
                      <a:pt x="14" y="32"/>
                      <a:pt x="7" y="40"/>
                    </a:cubicBezTo>
                    <a:lnTo>
                      <a:pt x="7" y="40"/>
                    </a:lnTo>
                    <a:cubicBezTo>
                      <a:pt x="6" y="41"/>
                      <a:pt x="5" y="42"/>
                      <a:pt x="4" y="44"/>
                    </a:cubicBezTo>
                    <a:cubicBezTo>
                      <a:pt x="1" y="48"/>
                      <a:pt x="0" y="52"/>
                      <a:pt x="0" y="57"/>
                    </a:cubicBezTo>
                    <a:cubicBezTo>
                      <a:pt x="0" y="58"/>
                      <a:pt x="0" y="58"/>
                      <a:pt x="0" y="59"/>
                    </a:cubicBezTo>
                    <a:lnTo>
                      <a:pt x="0" y="59"/>
                    </a:lnTo>
                    <a:cubicBezTo>
                      <a:pt x="1" y="62"/>
                      <a:pt x="2" y="64"/>
                      <a:pt x="3" y="66"/>
                    </a:cubicBezTo>
                    <a:cubicBezTo>
                      <a:pt x="5" y="69"/>
                      <a:pt x="8" y="71"/>
                      <a:pt x="12" y="74"/>
                    </a:cubicBezTo>
                    <a:cubicBezTo>
                      <a:pt x="13" y="74"/>
                      <a:pt x="13" y="75"/>
                      <a:pt x="14" y="75"/>
                    </a:cubicBezTo>
                    <a:lnTo>
                      <a:pt x="14" y="75"/>
                    </a:lnTo>
                    <a:cubicBezTo>
                      <a:pt x="22" y="80"/>
                      <a:pt x="32" y="83"/>
                      <a:pt x="41" y="83"/>
                    </a:cubicBezTo>
                    <a:lnTo>
                      <a:pt x="41" y="83"/>
                    </a:lnTo>
                    <a:cubicBezTo>
                      <a:pt x="43" y="83"/>
                      <a:pt x="45" y="83"/>
                      <a:pt x="47" y="83"/>
                    </a:cubicBezTo>
                    <a:cubicBezTo>
                      <a:pt x="57" y="83"/>
                      <a:pt x="66" y="82"/>
                      <a:pt x="76" y="79"/>
                    </a:cubicBezTo>
                    <a:lnTo>
                      <a:pt x="76" y="79"/>
                    </a:lnTo>
                    <a:cubicBezTo>
                      <a:pt x="88" y="76"/>
                      <a:pt x="100" y="71"/>
                      <a:pt x="111" y="65"/>
                    </a:cubicBezTo>
                    <a:lnTo>
                      <a:pt x="112" y="64"/>
                    </a:lnTo>
                    <a:lnTo>
                      <a:pt x="112" y="64"/>
                    </a:lnTo>
                    <a:cubicBezTo>
                      <a:pt x="113" y="64"/>
                      <a:pt x="114" y="63"/>
                      <a:pt x="115" y="63"/>
                    </a:cubicBezTo>
                    <a:cubicBezTo>
                      <a:pt x="124" y="57"/>
                      <a:pt x="132" y="51"/>
                      <a:pt x="138" y="43"/>
                    </a:cubicBezTo>
                    <a:lnTo>
                      <a:pt x="138" y="43"/>
                    </a:lnTo>
                    <a:cubicBezTo>
                      <a:pt x="140" y="42"/>
                      <a:pt x="141" y="40"/>
                      <a:pt x="142" y="39"/>
                    </a:cubicBezTo>
                    <a:cubicBezTo>
                      <a:pt x="144" y="35"/>
                      <a:pt x="145" y="31"/>
                      <a:pt x="145" y="26"/>
                    </a:cubicBezTo>
                    <a:cubicBezTo>
                      <a:pt x="145" y="25"/>
                      <a:pt x="145" y="24"/>
                      <a:pt x="145" y="23"/>
                    </a:cubicBezTo>
                    <a:lnTo>
                      <a:pt x="145" y="23"/>
                    </a:lnTo>
                    <a:cubicBezTo>
                      <a:pt x="144" y="21"/>
                      <a:pt x="143" y="19"/>
                      <a:pt x="142" y="17"/>
                    </a:cubicBezTo>
                    <a:cubicBezTo>
                      <a:pt x="140" y="14"/>
                      <a:pt x="137" y="11"/>
                      <a:pt x="133" y="8"/>
                    </a:cubicBezTo>
                    <a:cubicBezTo>
                      <a:pt x="133" y="8"/>
                      <a:pt x="132" y="8"/>
                      <a:pt x="132" y="7"/>
                    </a:cubicBezTo>
                    <a:moveTo>
                      <a:pt x="128" y="42"/>
                    </a:moveTo>
                    <a:lnTo>
                      <a:pt x="128" y="42"/>
                    </a:lnTo>
                    <a:cubicBezTo>
                      <a:pt x="122" y="48"/>
                      <a:pt x="115" y="54"/>
                      <a:pt x="107" y="58"/>
                    </a:cubicBezTo>
                    <a:cubicBezTo>
                      <a:pt x="106" y="59"/>
                      <a:pt x="106" y="59"/>
                      <a:pt x="105" y="60"/>
                    </a:cubicBezTo>
                    <a:lnTo>
                      <a:pt x="105" y="60"/>
                    </a:lnTo>
                    <a:cubicBezTo>
                      <a:pt x="104" y="60"/>
                      <a:pt x="104" y="60"/>
                      <a:pt x="103" y="61"/>
                    </a:cubicBezTo>
                    <a:cubicBezTo>
                      <a:pt x="94" y="66"/>
                      <a:pt x="84" y="70"/>
                      <a:pt x="73" y="73"/>
                    </a:cubicBezTo>
                    <a:lnTo>
                      <a:pt x="73" y="73"/>
                    </a:lnTo>
                    <a:cubicBezTo>
                      <a:pt x="65" y="76"/>
                      <a:pt x="56" y="77"/>
                      <a:pt x="48" y="77"/>
                    </a:cubicBezTo>
                    <a:cubicBezTo>
                      <a:pt x="47" y="77"/>
                      <a:pt x="45" y="77"/>
                      <a:pt x="44" y="77"/>
                    </a:cubicBezTo>
                    <a:lnTo>
                      <a:pt x="44" y="77"/>
                    </a:lnTo>
                    <a:cubicBezTo>
                      <a:pt x="36" y="77"/>
                      <a:pt x="29" y="75"/>
                      <a:pt x="21" y="71"/>
                    </a:cubicBezTo>
                    <a:lnTo>
                      <a:pt x="21" y="71"/>
                    </a:lnTo>
                    <a:cubicBezTo>
                      <a:pt x="21" y="71"/>
                      <a:pt x="21" y="70"/>
                      <a:pt x="20" y="70"/>
                    </a:cubicBezTo>
                    <a:cubicBezTo>
                      <a:pt x="17" y="68"/>
                      <a:pt x="15" y="66"/>
                      <a:pt x="13" y="63"/>
                    </a:cubicBezTo>
                    <a:cubicBezTo>
                      <a:pt x="12" y="62"/>
                      <a:pt x="11" y="60"/>
                      <a:pt x="11" y="58"/>
                    </a:cubicBezTo>
                    <a:lnTo>
                      <a:pt x="11" y="58"/>
                    </a:lnTo>
                    <a:cubicBezTo>
                      <a:pt x="11" y="58"/>
                      <a:pt x="11" y="57"/>
                      <a:pt x="11" y="56"/>
                    </a:cubicBezTo>
                    <a:cubicBezTo>
                      <a:pt x="11" y="53"/>
                      <a:pt x="12" y="49"/>
                      <a:pt x="14" y="46"/>
                    </a:cubicBezTo>
                    <a:cubicBezTo>
                      <a:pt x="15" y="44"/>
                      <a:pt x="16" y="43"/>
                      <a:pt x="17" y="41"/>
                    </a:cubicBezTo>
                    <a:lnTo>
                      <a:pt x="17" y="41"/>
                    </a:lnTo>
                    <a:cubicBezTo>
                      <a:pt x="23" y="35"/>
                      <a:pt x="29" y="29"/>
                      <a:pt x="37" y="25"/>
                    </a:cubicBezTo>
                    <a:cubicBezTo>
                      <a:pt x="38" y="24"/>
                      <a:pt x="39" y="24"/>
                      <a:pt x="41" y="23"/>
                    </a:cubicBezTo>
                    <a:lnTo>
                      <a:pt x="41" y="23"/>
                    </a:lnTo>
                    <a:lnTo>
                      <a:pt x="42" y="23"/>
                    </a:lnTo>
                    <a:cubicBezTo>
                      <a:pt x="51" y="17"/>
                      <a:pt x="61" y="13"/>
                      <a:pt x="72" y="10"/>
                    </a:cubicBezTo>
                    <a:lnTo>
                      <a:pt x="72" y="10"/>
                    </a:lnTo>
                    <a:cubicBezTo>
                      <a:pt x="80" y="7"/>
                      <a:pt x="89" y="6"/>
                      <a:pt x="98" y="6"/>
                    </a:cubicBezTo>
                    <a:cubicBezTo>
                      <a:pt x="99" y="6"/>
                      <a:pt x="100" y="6"/>
                      <a:pt x="101" y="6"/>
                    </a:cubicBezTo>
                    <a:lnTo>
                      <a:pt x="101" y="6"/>
                    </a:lnTo>
                    <a:cubicBezTo>
                      <a:pt x="109" y="6"/>
                      <a:pt x="117" y="8"/>
                      <a:pt x="124" y="12"/>
                    </a:cubicBezTo>
                    <a:lnTo>
                      <a:pt x="124" y="12"/>
                    </a:lnTo>
                    <a:lnTo>
                      <a:pt x="125" y="13"/>
                    </a:lnTo>
                    <a:cubicBezTo>
                      <a:pt x="128" y="15"/>
                      <a:pt x="131" y="17"/>
                      <a:pt x="132" y="20"/>
                    </a:cubicBezTo>
                    <a:cubicBezTo>
                      <a:pt x="133" y="22"/>
                      <a:pt x="134" y="24"/>
                      <a:pt x="134" y="25"/>
                    </a:cubicBezTo>
                    <a:lnTo>
                      <a:pt x="134" y="25"/>
                    </a:lnTo>
                    <a:cubicBezTo>
                      <a:pt x="134" y="26"/>
                      <a:pt x="134" y="26"/>
                      <a:pt x="134" y="27"/>
                    </a:cubicBezTo>
                    <a:cubicBezTo>
                      <a:pt x="134" y="30"/>
                      <a:pt x="133" y="34"/>
                      <a:pt x="132" y="37"/>
                    </a:cubicBezTo>
                    <a:cubicBezTo>
                      <a:pt x="131" y="39"/>
                      <a:pt x="129" y="40"/>
                      <a:pt x="128" y="4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" name="Google Shape;978;p30">
                <a:extLst>
                  <a:ext uri="{FF2B5EF4-FFF2-40B4-BE49-F238E27FC236}">
                    <a16:creationId xmlns:a16="http://schemas.microsoft.com/office/drawing/2014/main" id="{8BC1B843-1ABB-8AC6-1A83-0CE9F83F5DA7}"/>
                  </a:ext>
                </a:extLst>
              </p:cNvPr>
              <p:cNvSpPr/>
              <p:nvPr/>
            </p:nvSpPr>
            <p:spPr>
              <a:xfrm>
                <a:off x="7447455" y="2738508"/>
                <a:ext cx="44640" cy="30960"/>
              </a:xfrm>
              <a:custGeom>
                <a:avLst/>
                <a:gdLst/>
                <a:ahLst/>
                <a:cxnLst/>
                <a:rect l="l" t="t" r="r" b="b"/>
                <a:pathLst>
                  <a:path w="124" h="86" extrusionOk="0">
                    <a:moveTo>
                      <a:pt x="7" y="85"/>
                    </a:moveTo>
                    <a:lnTo>
                      <a:pt x="123" y="18"/>
                    </a:lnTo>
                    <a:lnTo>
                      <a:pt x="91" y="0"/>
                    </a:lnTo>
                    <a:lnTo>
                      <a:pt x="83" y="4"/>
                    </a:lnTo>
                    <a:lnTo>
                      <a:pt x="108" y="18"/>
                    </a:lnTo>
                    <a:lnTo>
                      <a:pt x="0" y="81"/>
                    </a:lnTo>
                    <a:lnTo>
                      <a:pt x="7" y="85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4" name="Google Shape;979;p30">
                <a:extLst>
                  <a:ext uri="{FF2B5EF4-FFF2-40B4-BE49-F238E27FC236}">
                    <a16:creationId xmlns:a16="http://schemas.microsoft.com/office/drawing/2014/main" id="{E7997D8C-4800-BD5F-D332-1BBA5652AD3B}"/>
                  </a:ext>
                </a:extLst>
              </p:cNvPr>
              <p:cNvSpPr/>
              <p:nvPr/>
            </p:nvSpPr>
            <p:spPr>
              <a:xfrm>
                <a:off x="7465455" y="2748948"/>
                <a:ext cx="45000" cy="31320"/>
              </a:xfrm>
              <a:custGeom>
                <a:avLst/>
                <a:gdLst/>
                <a:ahLst/>
                <a:cxnLst/>
                <a:rect l="l" t="t" r="r" b="b"/>
                <a:pathLst>
                  <a:path w="125" h="87" extrusionOk="0">
                    <a:moveTo>
                      <a:pt x="8" y="86"/>
                    </a:moveTo>
                    <a:lnTo>
                      <a:pt x="124" y="19"/>
                    </a:lnTo>
                    <a:lnTo>
                      <a:pt x="92" y="0"/>
                    </a:lnTo>
                    <a:lnTo>
                      <a:pt x="84" y="5"/>
                    </a:lnTo>
                    <a:lnTo>
                      <a:pt x="109" y="19"/>
                    </a:lnTo>
                    <a:lnTo>
                      <a:pt x="0" y="81"/>
                    </a:lnTo>
                    <a:lnTo>
                      <a:pt x="8" y="86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5" name="Google Shape;980;p30">
                <a:extLst>
                  <a:ext uri="{FF2B5EF4-FFF2-40B4-BE49-F238E27FC236}">
                    <a16:creationId xmlns:a16="http://schemas.microsoft.com/office/drawing/2014/main" id="{F91C1DF6-B8FE-2063-4FEE-A01BC1CA7F58}"/>
                  </a:ext>
                </a:extLst>
              </p:cNvPr>
              <p:cNvSpPr/>
              <p:nvPr/>
            </p:nvSpPr>
            <p:spPr>
              <a:xfrm>
                <a:off x="7483815" y="2759388"/>
                <a:ext cx="45000" cy="31320"/>
              </a:xfrm>
              <a:custGeom>
                <a:avLst/>
                <a:gdLst/>
                <a:ahLst/>
                <a:cxnLst/>
                <a:rect l="l" t="t" r="r" b="b"/>
                <a:pathLst>
                  <a:path w="125" h="87" extrusionOk="0">
                    <a:moveTo>
                      <a:pt x="7" y="86"/>
                    </a:moveTo>
                    <a:lnTo>
                      <a:pt x="124" y="19"/>
                    </a:lnTo>
                    <a:lnTo>
                      <a:pt x="92" y="0"/>
                    </a:lnTo>
                    <a:lnTo>
                      <a:pt x="84" y="5"/>
                    </a:lnTo>
                    <a:lnTo>
                      <a:pt x="109" y="19"/>
                    </a:lnTo>
                    <a:lnTo>
                      <a:pt x="0" y="82"/>
                    </a:lnTo>
                    <a:lnTo>
                      <a:pt x="7" y="86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6" name="Google Shape;981;p30">
                <a:extLst>
                  <a:ext uri="{FF2B5EF4-FFF2-40B4-BE49-F238E27FC236}">
                    <a16:creationId xmlns:a16="http://schemas.microsoft.com/office/drawing/2014/main" id="{14DB70A9-41F8-6C78-F1F2-CB04B078C4C7}"/>
                  </a:ext>
                </a:extLst>
              </p:cNvPr>
              <p:cNvSpPr/>
              <p:nvPr/>
            </p:nvSpPr>
            <p:spPr>
              <a:xfrm>
                <a:off x="7502175" y="2770188"/>
                <a:ext cx="44640" cy="30960"/>
              </a:xfrm>
              <a:custGeom>
                <a:avLst/>
                <a:gdLst/>
                <a:ahLst/>
                <a:cxnLst/>
                <a:rect l="l" t="t" r="r" b="b"/>
                <a:pathLst>
                  <a:path w="124" h="86" extrusionOk="0">
                    <a:moveTo>
                      <a:pt x="7" y="85"/>
                    </a:moveTo>
                    <a:lnTo>
                      <a:pt x="123" y="18"/>
                    </a:lnTo>
                    <a:lnTo>
                      <a:pt x="91" y="0"/>
                    </a:lnTo>
                    <a:lnTo>
                      <a:pt x="84" y="4"/>
                    </a:lnTo>
                    <a:lnTo>
                      <a:pt x="108" y="18"/>
                    </a:lnTo>
                    <a:lnTo>
                      <a:pt x="0" y="81"/>
                    </a:lnTo>
                    <a:lnTo>
                      <a:pt x="7" y="85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7" name="Google Shape;982;p30">
                <a:extLst>
                  <a:ext uri="{FF2B5EF4-FFF2-40B4-BE49-F238E27FC236}">
                    <a16:creationId xmlns:a16="http://schemas.microsoft.com/office/drawing/2014/main" id="{9A8AA059-6F7F-C97E-E9A3-1F61D293ACED}"/>
                  </a:ext>
                </a:extLst>
              </p:cNvPr>
              <p:cNvSpPr/>
              <p:nvPr/>
            </p:nvSpPr>
            <p:spPr>
              <a:xfrm>
                <a:off x="7536015" y="2795028"/>
                <a:ext cx="52560" cy="30240"/>
              </a:xfrm>
              <a:custGeom>
                <a:avLst/>
                <a:gdLst/>
                <a:ahLst/>
                <a:cxnLst/>
                <a:rect l="l" t="t" r="r" b="b"/>
                <a:pathLst>
                  <a:path w="146" h="84" extrusionOk="0">
                    <a:moveTo>
                      <a:pt x="132" y="7"/>
                    </a:moveTo>
                    <a:lnTo>
                      <a:pt x="132" y="7"/>
                    </a:lnTo>
                    <a:cubicBezTo>
                      <a:pt x="123" y="3"/>
                      <a:pt x="114" y="0"/>
                      <a:pt x="104" y="0"/>
                    </a:cubicBezTo>
                    <a:lnTo>
                      <a:pt x="104" y="0"/>
                    </a:lnTo>
                    <a:cubicBezTo>
                      <a:pt x="102" y="0"/>
                      <a:pt x="100" y="0"/>
                      <a:pt x="99" y="0"/>
                    </a:cubicBezTo>
                    <a:cubicBezTo>
                      <a:pt x="89" y="0"/>
                      <a:pt x="79" y="1"/>
                      <a:pt x="70" y="4"/>
                    </a:cubicBezTo>
                    <a:lnTo>
                      <a:pt x="70" y="4"/>
                    </a:lnTo>
                    <a:cubicBezTo>
                      <a:pt x="57" y="7"/>
                      <a:pt x="45" y="12"/>
                      <a:pt x="34" y="18"/>
                    </a:cubicBezTo>
                    <a:cubicBezTo>
                      <a:pt x="34" y="18"/>
                      <a:pt x="34" y="19"/>
                      <a:pt x="33" y="19"/>
                    </a:cubicBezTo>
                    <a:lnTo>
                      <a:pt x="33" y="19"/>
                    </a:lnTo>
                    <a:cubicBezTo>
                      <a:pt x="32" y="19"/>
                      <a:pt x="31" y="20"/>
                      <a:pt x="30" y="20"/>
                    </a:cubicBezTo>
                    <a:cubicBezTo>
                      <a:pt x="22" y="25"/>
                      <a:pt x="14" y="32"/>
                      <a:pt x="7" y="40"/>
                    </a:cubicBezTo>
                    <a:lnTo>
                      <a:pt x="7" y="40"/>
                    </a:lnTo>
                    <a:cubicBezTo>
                      <a:pt x="6" y="41"/>
                      <a:pt x="4" y="43"/>
                      <a:pt x="4" y="44"/>
                    </a:cubicBezTo>
                    <a:cubicBezTo>
                      <a:pt x="1" y="48"/>
                      <a:pt x="0" y="52"/>
                      <a:pt x="0" y="57"/>
                    </a:cubicBezTo>
                    <a:cubicBezTo>
                      <a:pt x="0" y="58"/>
                      <a:pt x="0" y="58"/>
                      <a:pt x="1" y="59"/>
                    </a:cubicBezTo>
                    <a:lnTo>
                      <a:pt x="1" y="59"/>
                    </a:lnTo>
                    <a:cubicBezTo>
                      <a:pt x="1" y="62"/>
                      <a:pt x="2" y="64"/>
                      <a:pt x="3" y="66"/>
                    </a:cubicBezTo>
                    <a:cubicBezTo>
                      <a:pt x="5" y="69"/>
                      <a:pt x="8" y="72"/>
                      <a:pt x="12" y="74"/>
                    </a:cubicBezTo>
                    <a:cubicBezTo>
                      <a:pt x="13" y="75"/>
                      <a:pt x="13" y="75"/>
                      <a:pt x="14" y="75"/>
                    </a:cubicBezTo>
                    <a:lnTo>
                      <a:pt x="14" y="75"/>
                    </a:lnTo>
                    <a:cubicBezTo>
                      <a:pt x="22" y="80"/>
                      <a:pt x="32" y="83"/>
                      <a:pt x="42" y="83"/>
                    </a:cubicBezTo>
                    <a:lnTo>
                      <a:pt x="42" y="83"/>
                    </a:lnTo>
                    <a:cubicBezTo>
                      <a:pt x="43" y="83"/>
                      <a:pt x="45" y="83"/>
                      <a:pt x="47" y="83"/>
                    </a:cubicBezTo>
                    <a:cubicBezTo>
                      <a:pt x="57" y="83"/>
                      <a:pt x="67" y="82"/>
                      <a:pt x="76" y="79"/>
                    </a:cubicBezTo>
                    <a:lnTo>
                      <a:pt x="76" y="79"/>
                    </a:lnTo>
                    <a:cubicBezTo>
                      <a:pt x="88" y="76"/>
                      <a:pt x="100" y="71"/>
                      <a:pt x="111" y="65"/>
                    </a:cubicBezTo>
                    <a:cubicBezTo>
                      <a:pt x="112" y="65"/>
                      <a:pt x="112" y="64"/>
                      <a:pt x="112" y="64"/>
                    </a:cubicBezTo>
                    <a:lnTo>
                      <a:pt x="112" y="64"/>
                    </a:lnTo>
                    <a:cubicBezTo>
                      <a:pt x="113" y="64"/>
                      <a:pt x="114" y="63"/>
                      <a:pt x="115" y="63"/>
                    </a:cubicBezTo>
                    <a:cubicBezTo>
                      <a:pt x="124" y="58"/>
                      <a:pt x="132" y="51"/>
                      <a:pt x="138" y="43"/>
                    </a:cubicBezTo>
                    <a:lnTo>
                      <a:pt x="138" y="43"/>
                    </a:lnTo>
                    <a:cubicBezTo>
                      <a:pt x="140" y="42"/>
                      <a:pt x="141" y="40"/>
                      <a:pt x="142" y="39"/>
                    </a:cubicBezTo>
                    <a:cubicBezTo>
                      <a:pt x="144" y="35"/>
                      <a:pt x="145" y="31"/>
                      <a:pt x="145" y="26"/>
                    </a:cubicBezTo>
                    <a:cubicBezTo>
                      <a:pt x="145" y="25"/>
                      <a:pt x="145" y="24"/>
                      <a:pt x="145" y="23"/>
                    </a:cubicBezTo>
                    <a:lnTo>
                      <a:pt x="145" y="23"/>
                    </a:lnTo>
                    <a:cubicBezTo>
                      <a:pt x="144" y="21"/>
                      <a:pt x="144" y="19"/>
                      <a:pt x="143" y="17"/>
                    </a:cubicBezTo>
                    <a:cubicBezTo>
                      <a:pt x="140" y="13"/>
                      <a:pt x="137" y="10"/>
                      <a:pt x="134" y="8"/>
                    </a:cubicBezTo>
                    <a:cubicBezTo>
                      <a:pt x="133" y="7"/>
                      <a:pt x="132" y="8"/>
                      <a:pt x="132" y="7"/>
                    </a:cubicBezTo>
                    <a:moveTo>
                      <a:pt x="128" y="42"/>
                    </a:moveTo>
                    <a:lnTo>
                      <a:pt x="128" y="42"/>
                    </a:lnTo>
                    <a:cubicBezTo>
                      <a:pt x="122" y="48"/>
                      <a:pt x="114" y="53"/>
                      <a:pt x="107" y="58"/>
                    </a:cubicBezTo>
                    <a:cubicBezTo>
                      <a:pt x="106" y="58"/>
                      <a:pt x="106" y="59"/>
                      <a:pt x="105" y="60"/>
                    </a:cubicBezTo>
                    <a:lnTo>
                      <a:pt x="105" y="60"/>
                    </a:lnTo>
                    <a:cubicBezTo>
                      <a:pt x="105" y="60"/>
                      <a:pt x="104" y="60"/>
                      <a:pt x="104" y="61"/>
                    </a:cubicBezTo>
                    <a:cubicBezTo>
                      <a:pt x="94" y="66"/>
                      <a:pt x="84" y="70"/>
                      <a:pt x="73" y="73"/>
                    </a:cubicBezTo>
                    <a:lnTo>
                      <a:pt x="73" y="73"/>
                    </a:lnTo>
                    <a:cubicBezTo>
                      <a:pt x="65" y="76"/>
                      <a:pt x="56" y="77"/>
                      <a:pt x="47" y="77"/>
                    </a:cubicBezTo>
                    <a:cubicBezTo>
                      <a:pt x="46" y="77"/>
                      <a:pt x="45" y="77"/>
                      <a:pt x="44" y="77"/>
                    </a:cubicBezTo>
                    <a:lnTo>
                      <a:pt x="44" y="77"/>
                    </a:lnTo>
                    <a:cubicBezTo>
                      <a:pt x="36" y="77"/>
                      <a:pt x="29" y="75"/>
                      <a:pt x="22" y="71"/>
                    </a:cubicBezTo>
                    <a:lnTo>
                      <a:pt x="22" y="71"/>
                    </a:lnTo>
                    <a:cubicBezTo>
                      <a:pt x="21" y="71"/>
                      <a:pt x="21" y="70"/>
                      <a:pt x="20" y="70"/>
                    </a:cubicBezTo>
                    <a:cubicBezTo>
                      <a:pt x="17" y="68"/>
                      <a:pt x="15" y="66"/>
                      <a:pt x="13" y="63"/>
                    </a:cubicBezTo>
                    <a:cubicBezTo>
                      <a:pt x="12" y="62"/>
                      <a:pt x="11" y="60"/>
                      <a:pt x="11" y="58"/>
                    </a:cubicBezTo>
                    <a:lnTo>
                      <a:pt x="11" y="58"/>
                    </a:lnTo>
                    <a:lnTo>
                      <a:pt x="11" y="57"/>
                    </a:lnTo>
                    <a:cubicBezTo>
                      <a:pt x="11" y="53"/>
                      <a:pt x="12" y="49"/>
                      <a:pt x="14" y="46"/>
                    </a:cubicBezTo>
                    <a:cubicBezTo>
                      <a:pt x="15" y="44"/>
                      <a:pt x="16" y="43"/>
                      <a:pt x="17" y="41"/>
                    </a:cubicBezTo>
                    <a:lnTo>
                      <a:pt x="17" y="41"/>
                    </a:lnTo>
                    <a:cubicBezTo>
                      <a:pt x="23" y="35"/>
                      <a:pt x="30" y="29"/>
                      <a:pt x="38" y="25"/>
                    </a:cubicBezTo>
                    <a:cubicBezTo>
                      <a:pt x="39" y="24"/>
                      <a:pt x="40" y="24"/>
                      <a:pt x="41" y="23"/>
                    </a:cubicBezTo>
                    <a:lnTo>
                      <a:pt x="41" y="23"/>
                    </a:lnTo>
                    <a:lnTo>
                      <a:pt x="42" y="23"/>
                    </a:lnTo>
                    <a:cubicBezTo>
                      <a:pt x="51" y="17"/>
                      <a:pt x="62" y="13"/>
                      <a:pt x="72" y="10"/>
                    </a:cubicBezTo>
                    <a:lnTo>
                      <a:pt x="72" y="10"/>
                    </a:lnTo>
                    <a:cubicBezTo>
                      <a:pt x="80" y="8"/>
                      <a:pt x="89" y="6"/>
                      <a:pt x="98" y="6"/>
                    </a:cubicBezTo>
                    <a:cubicBezTo>
                      <a:pt x="99" y="6"/>
                      <a:pt x="100" y="6"/>
                      <a:pt x="101" y="6"/>
                    </a:cubicBezTo>
                    <a:lnTo>
                      <a:pt x="101" y="6"/>
                    </a:lnTo>
                    <a:cubicBezTo>
                      <a:pt x="109" y="6"/>
                      <a:pt x="117" y="9"/>
                      <a:pt x="124" y="12"/>
                    </a:cubicBezTo>
                    <a:lnTo>
                      <a:pt x="124" y="12"/>
                    </a:lnTo>
                    <a:cubicBezTo>
                      <a:pt x="124" y="13"/>
                      <a:pt x="125" y="13"/>
                      <a:pt x="125" y="13"/>
                    </a:cubicBezTo>
                    <a:cubicBezTo>
                      <a:pt x="128" y="15"/>
                      <a:pt x="131" y="17"/>
                      <a:pt x="132" y="20"/>
                    </a:cubicBezTo>
                    <a:cubicBezTo>
                      <a:pt x="133" y="22"/>
                      <a:pt x="134" y="24"/>
                      <a:pt x="135" y="25"/>
                    </a:cubicBezTo>
                    <a:lnTo>
                      <a:pt x="135" y="25"/>
                    </a:lnTo>
                    <a:cubicBezTo>
                      <a:pt x="135" y="26"/>
                      <a:pt x="135" y="26"/>
                      <a:pt x="135" y="27"/>
                    </a:cubicBezTo>
                    <a:cubicBezTo>
                      <a:pt x="135" y="30"/>
                      <a:pt x="134" y="34"/>
                      <a:pt x="132" y="37"/>
                    </a:cubicBezTo>
                    <a:cubicBezTo>
                      <a:pt x="131" y="39"/>
                      <a:pt x="130" y="40"/>
                      <a:pt x="128" y="4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" name="Google Shape;983;p30">
                <a:extLst>
                  <a:ext uri="{FF2B5EF4-FFF2-40B4-BE49-F238E27FC236}">
                    <a16:creationId xmlns:a16="http://schemas.microsoft.com/office/drawing/2014/main" id="{E0F9278A-B3B4-4001-FD4C-D53BD2B6AB9D}"/>
                  </a:ext>
                </a:extLst>
              </p:cNvPr>
              <p:cNvSpPr/>
              <p:nvPr/>
            </p:nvSpPr>
            <p:spPr>
              <a:xfrm>
                <a:off x="7567695" y="2807988"/>
                <a:ext cx="44640" cy="30960"/>
              </a:xfrm>
              <a:custGeom>
                <a:avLst/>
                <a:gdLst/>
                <a:ahLst/>
                <a:cxnLst/>
                <a:rect l="l" t="t" r="r" b="b"/>
                <a:pathLst>
                  <a:path w="124" h="86" extrusionOk="0">
                    <a:moveTo>
                      <a:pt x="7" y="85"/>
                    </a:moveTo>
                    <a:lnTo>
                      <a:pt x="123" y="18"/>
                    </a:lnTo>
                    <a:lnTo>
                      <a:pt x="91" y="0"/>
                    </a:lnTo>
                    <a:lnTo>
                      <a:pt x="84" y="4"/>
                    </a:lnTo>
                    <a:lnTo>
                      <a:pt x="108" y="18"/>
                    </a:lnTo>
                    <a:lnTo>
                      <a:pt x="0" y="81"/>
                    </a:lnTo>
                    <a:lnTo>
                      <a:pt x="7" y="85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9" name="Google Shape;984;p30">
                <a:extLst>
                  <a:ext uri="{FF2B5EF4-FFF2-40B4-BE49-F238E27FC236}">
                    <a16:creationId xmlns:a16="http://schemas.microsoft.com/office/drawing/2014/main" id="{0001A132-D770-6C00-17C1-BB1CD57D010A}"/>
                  </a:ext>
                </a:extLst>
              </p:cNvPr>
              <p:cNvSpPr/>
              <p:nvPr/>
            </p:nvSpPr>
            <p:spPr>
              <a:xfrm>
                <a:off x="7588575" y="2824908"/>
                <a:ext cx="52560" cy="30600"/>
              </a:xfrm>
              <a:custGeom>
                <a:avLst/>
                <a:gdLst/>
                <a:ahLst/>
                <a:cxnLst/>
                <a:rect l="l" t="t" r="r" b="b"/>
                <a:pathLst>
                  <a:path w="146" h="85" extrusionOk="0">
                    <a:moveTo>
                      <a:pt x="131" y="8"/>
                    </a:moveTo>
                    <a:lnTo>
                      <a:pt x="131" y="8"/>
                    </a:lnTo>
                    <a:cubicBezTo>
                      <a:pt x="123" y="4"/>
                      <a:pt x="113" y="1"/>
                      <a:pt x="103" y="1"/>
                    </a:cubicBezTo>
                    <a:lnTo>
                      <a:pt x="103" y="1"/>
                    </a:lnTo>
                    <a:cubicBezTo>
                      <a:pt x="102" y="1"/>
                      <a:pt x="100" y="0"/>
                      <a:pt x="98" y="0"/>
                    </a:cubicBezTo>
                    <a:cubicBezTo>
                      <a:pt x="88" y="0"/>
                      <a:pt x="78" y="2"/>
                      <a:pt x="69" y="4"/>
                    </a:cubicBezTo>
                    <a:lnTo>
                      <a:pt x="69" y="4"/>
                    </a:lnTo>
                    <a:cubicBezTo>
                      <a:pt x="57" y="8"/>
                      <a:pt x="45" y="13"/>
                      <a:pt x="34" y="19"/>
                    </a:cubicBezTo>
                    <a:cubicBezTo>
                      <a:pt x="33" y="19"/>
                      <a:pt x="33" y="19"/>
                      <a:pt x="33" y="20"/>
                    </a:cubicBezTo>
                    <a:lnTo>
                      <a:pt x="33" y="20"/>
                    </a:lnTo>
                    <a:cubicBezTo>
                      <a:pt x="32" y="20"/>
                      <a:pt x="31" y="20"/>
                      <a:pt x="30" y="21"/>
                    </a:cubicBezTo>
                    <a:cubicBezTo>
                      <a:pt x="21" y="26"/>
                      <a:pt x="13" y="33"/>
                      <a:pt x="7" y="40"/>
                    </a:cubicBezTo>
                    <a:lnTo>
                      <a:pt x="7" y="40"/>
                    </a:lnTo>
                    <a:cubicBezTo>
                      <a:pt x="5" y="42"/>
                      <a:pt x="4" y="43"/>
                      <a:pt x="3" y="45"/>
                    </a:cubicBezTo>
                    <a:cubicBezTo>
                      <a:pt x="1" y="49"/>
                      <a:pt x="0" y="53"/>
                      <a:pt x="0" y="57"/>
                    </a:cubicBezTo>
                    <a:cubicBezTo>
                      <a:pt x="0" y="58"/>
                      <a:pt x="0" y="59"/>
                      <a:pt x="0" y="60"/>
                    </a:cubicBezTo>
                    <a:lnTo>
                      <a:pt x="0" y="60"/>
                    </a:lnTo>
                    <a:cubicBezTo>
                      <a:pt x="1" y="62"/>
                      <a:pt x="1" y="64"/>
                      <a:pt x="2" y="66"/>
                    </a:cubicBezTo>
                    <a:cubicBezTo>
                      <a:pt x="5" y="70"/>
                      <a:pt x="8" y="73"/>
                      <a:pt x="11" y="75"/>
                    </a:cubicBezTo>
                    <a:cubicBezTo>
                      <a:pt x="12" y="76"/>
                      <a:pt x="13" y="76"/>
                      <a:pt x="13" y="76"/>
                    </a:cubicBezTo>
                    <a:lnTo>
                      <a:pt x="13" y="76"/>
                    </a:lnTo>
                    <a:cubicBezTo>
                      <a:pt x="22" y="81"/>
                      <a:pt x="31" y="84"/>
                      <a:pt x="41" y="84"/>
                    </a:cubicBezTo>
                    <a:lnTo>
                      <a:pt x="41" y="84"/>
                    </a:lnTo>
                    <a:cubicBezTo>
                      <a:pt x="43" y="84"/>
                      <a:pt x="45" y="84"/>
                      <a:pt x="46" y="84"/>
                    </a:cubicBezTo>
                    <a:cubicBezTo>
                      <a:pt x="56" y="84"/>
                      <a:pt x="66" y="83"/>
                      <a:pt x="75" y="80"/>
                    </a:cubicBezTo>
                    <a:lnTo>
                      <a:pt x="75" y="80"/>
                    </a:lnTo>
                    <a:cubicBezTo>
                      <a:pt x="88" y="77"/>
                      <a:pt x="99" y="72"/>
                      <a:pt x="111" y="66"/>
                    </a:cubicBezTo>
                    <a:cubicBezTo>
                      <a:pt x="111" y="65"/>
                      <a:pt x="111" y="65"/>
                      <a:pt x="112" y="65"/>
                    </a:cubicBezTo>
                    <a:lnTo>
                      <a:pt x="112" y="65"/>
                    </a:lnTo>
                    <a:cubicBezTo>
                      <a:pt x="113" y="64"/>
                      <a:pt x="114" y="64"/>
                      <a:pt x="115" y="63"/>
                    </a:cubicBezTo>
                    <a:cubicBezTo>
                      <a:pt x="123" y="58"/>
                      <a:pt x="131" y="52"/>
                      <a:pt x="138" y="44"/>
                    </a:cubicBezTo>
                    <a:lnTo>
                      <a:pt x="138" y="44"/>
                    </a:lnTo>
                    <a:cubicBezTo>
                      <a:pt x="139" y="43"/>
                      <a:pt x="141" y="41"/>
                      <a:pt x="142" y="39"/>
                    </a:cubicBezTo>
                    <a:cubicBezTo>
                      <a:pt x="144" y="36"/>
                      <a:pt x="145" y="31"/>
                      <a:pt x="145" y="28"/>
                    </a:cubicBezTo>
                    <a:cubicBezTo>
                      <a:pt x="145" y="24"/>
                      <a:pt x="144" y="21"/>
                      <a:pt x="142" y="18"/>
                    </a:cubicBezTo>
                    <a:cubicBezTo>
                      <a:pt x="140" y="14"/>
                      <a:pt x="137" y="12"/>
                      <a:pt x="134" y="10"/>
                    </a:cubicBezTo>
                    <a:cubicBezTo>
                      <a:pt x="133" y="9"/>
                      <a:pt x="132" y="9"/>
                      <a:pt x="131" y="8"/>
                    </a:cubicBezTo>
                    <a:moveTo>
                      <a:pt x="128" y="43"/>
                    </a:moveTo>
                    <a:lnTo>
                      <a:pt x="128" y="43"/>
                    </a:lnTo>
                    <a:cubicBezTo>
                      <a:pt x="122" y="49"/>
                      <a:pt x="115" y="54"/>
                      <a:pt x="107" y="59"/>
                    </a:cubicBezTo>
                    <a:cubicBezTo>
                      <a:pt x="106" y="59"/>
                      <a:pt x="105" y="60"/>
                      <a:pt x="104" y="60"/>
                    </a:cubicBezTo>
                    <a:lnTo>
                      <a:pt x="104" y="60"/>
                    </a:lnTo>
                    <a:cubicBezTo>
                      <a:pt x="104" y="61"/>
                      <a:pt x="104" y="61"/>
                      <a:pt x="103" y="61"/>
                    </a:cubicBezTo>
                    <a:cubicBezTo>
                      <a:pt x="94" y="67"/>
                      <a:pt x="83" y="71"/>
                      <a:pt x="73" y="74"/>
                    </a:cubicBezTo>
                    <a:lnTo>
                      <a:pt x="73" y="74"/>
                    </a:lnTo>
                    <a:cubicBezTo>
                      <a:pt x="64" y="76"/>
                      <a:pt x="56" y="78"/>
                      <a:pt x="47" y="78"/>
                    </a:cubicBezTo>
                    <a:cubicBezTo>
                      <a:pt x="46" y="78"/>
                      <a:pt x="45" y="78"/>
                      <a:pt x="44" y="78"/>
                    </a:cubicBezTo>
                    <a:lnTo>
                      <a:pt x="44" y="78"/>
                    </a:lnTo>
                    <a:cubicBezTo>
                      <a:pt x="36" y="77"/>
                      <a:pt x="28" y="75"/>
                      <a:pt x="21" y="72"/>
                    </a:cubicBezTo>
                    <a:lnTo>
                      <a:pt x="21" y="72"/>
                    </a:lnTo>
                    <a:cubicBezTo>
                      <a:pt x="20" y="71"/>
                      <a:pt x="20" y="71"/>
                      <a:pt x="19" y="71"/>
                    </a:cubicBezTo>
                    <a:cubicBezTo>
                      <a:pt x="16" y="69"/>
                      <a:pt x="14" y="67"/>
                      <a:pt x="12" y="64"/>
                    </a:cubicBezTo>
                    <a:cubicBezTo>
                      <a:pt x="11" y="62"/>
                      <a:pt x="11" y="60"/>
                      <a:pt x="10" y="58"/>
                    </a:cubicBezTo>
                    <a:lnTo>
                      <a:pt x="10" y="58"/>
                    </a:lnTo>
                    <a:lnTo>
                      <a:pt x="10" y="57"/>
                    </a:lnTo>
                    <a:cubicBezTo>
                      <a:pt x="10" y="53"/>
                      <a:pt x="10" y="50"/>
                      <a:pt x="13" y="46"/>
                    </a:cubicBezTo>
                    <a:cubicBezTo>
                      <a:pt x="13" y="45"/>
                      <a:pt x="15" y="43"/>
                      <a:pt x="17" y="42"/>
                    </a:cubicBezTo>
                    <a:lnTo>
                      <a:pt x="17" y="42"/>
                    </a:lnTo>
                    <a:cubicBezTo>
                      <a:pt x="23" y="35"/>
                      <a:pt x="30" y="30"/>
                      <a:pt x="37" y="25"/>
                    </a:cubicBezTo>
                    <a:cubicBezTo>
                      <a:pt x="38" y="25"/>
                      <a:pt x="39" y="24"/>
                      <a:pt x="40" y="24"/>
                    </a:cubicBezTo>
                    <a:lnTo>
                      <a:pt x="40" y="24"/>
                    </a:lnTo>
                    <a:cubicBezTo>
                      <a:pt x="40" y="23"/>
                      <a:pt x="41" y="23"/>
                      <a:pt x="41" y="23"/>
                    </a:cubicBezTo>
                    <a:cubicBezTo>
                      <a:pt x="51" y="18"/>
                      <a:pt x="61" y="13"/>
                      <a:pt x="72" y="10"/>
                    </a:cubicBezTo>
                    <a:lnTo>
                      <a:pt x="72" y="10"/>
                    </a:lnTo>
                    <a:cubicBezTo>
                      <a:pt x="80" y="8"/>
                      <a:pt x="89" y="6"/>
                      <a:pt x="97" y="6"/>
                    </a:cubicBezTo>
                    <a:cubicBezTo>
                      <a:pt x="98" y="6"/>
                      <a:pt x="99" y="6"/>
                      <a:pt x="100" y="6"/>
                    </a:cubicBezTo>
                    <a:lnTo>
                      <a:pt x="100" y="6"/>
                    </a:lnTo>
                    <a:cubicBezTo>
                      <a:pt x="108" y="7"/>
                      <a:pt x="116" y="9"/>
                      <a:pt x="123" y="12"/>
                    </a:cubicBezTo>
                    <a:lnTo>
                      <a:pt x="123" y="12"/>
                    </a:lnTo>
                    <a:cubicBezTo>
                      <a:pt x="124" y="13"/>
                      <a:pt x="124" y="12"/>
                      <a:pt x="125" y="13"/>
                    </a:cubicBezTo>
                    <a:cubicBezTo>
                      <a:pt x="128" y="14"/>
                      <a:pt x="130" y="17"/>
                      <a:pt x="132" y="20"/>
                    </a:cubicBezTo>
                    <a:cubicBezTo>
                      <a:pt x="133" y="22"/>
                      <a:pt x="134" y="24"/>
                      <a:pt x="134" y="26"/>
                    </a:cubicBezTo>
                    <a:lnTo>
                      <a:pt x="134" y="26"/>
                    </a:lnTo>
                    <a:lnTo>
                      <a:pt x="134" y="27"/>
                    </a:lnTo>
                    <a:cubicBezTo>
                      <a:pt x="134" y="31"/>
                      <a:pt x="133" y="35"/>
                      <a:pt x="131" y="38"/>
                    </a:cubicBezTo>
                    <a:cubicBezTo>
                      <a:pt x="130" y="40"/>
                      <a:pt x="129" y="41"/>
                      <a:pt x="128" y="4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" name="Google Shape;985;p30">
                <a:extLst>
                  <a:ext uri="{FF2B5EF4-FFF2-40B4-BE49-F238E27FC236}">
                    <a16:creationId xmlns:a16="http://schemas.microsoft.com/office/drawing/2014/main" id="{889779DA-641B-46A2-1DFD-DAD4A2726875}"/>
                  </a:ext>
                </a:extLst>
              </p:cNvPr>
              <p:cNvSpPr/>
              <p:nvPr/>
            </p:nvSpPr>
            <p:spPr>
              <a:xfrm>
                <a:off x="7622415" y="2844708"/>
                <a:ext cx="52560" cy="30600"/>
              </a:xfrm>
              <a:custGeom>
                <a:avLst/>
                <a:gdLst/>
                <a:ahLst/>
                <a:cxnLst/>
                <a:rect l="l" t="t" r="r" b="b"/>
                <a:pathLst>
                  <a:path w="146" h="85" extrusionOk="0">
                    <a:moveTo>
                      <a:pt x="132" y="8"/>
                    </a:moveTo>
                    <a:lnTo>
                      <a:pt x="132" y="8"/>
                    </a:lnTo>
                    <a:cubicBezTo>
                      <a:pt x="123" y="3"/>
                      <a:pt x="114" y="1"/>
                      <a:pt x="104" y="0"/>
                    </a:cubicBezTo>
                    <a:lnTo>
                      <a:pt x="104" y="0"/>
                    </a:lnTo>
                    <a:cubicBezTo>
                      <a:pt x="102" y="0"/>
                      <a:pt x="100" y="0"/>
                      <a:pt x="98" y="0"/>
                    </a:cubicBezTo>
                    <a:cubicBezTo>
                      <a:pt x="88" y="0"/>
                      <a:pt x="79" y="1"/>
                      <a:pt x="70" y="4"/>
                    </a:cubicBezTo>
                    <a:lnTo>
                      <a:pt x="70" y="4"/>
                    </a:lnTo>
                    <a:cubicBezTo>
                      <a:pt x="57" y="7"/>
                      <a:pt x="45" y="12"/>
                      <a:pt x="34" y="19"/>
                    </a:cubicBezTo>
                    <a:lnTo>
                      <a:pt x="33" y="19"/>
                    </a:lnTo>
                    <a:lnTo>
                      <a:pt x="33" y="19"/>
                    </a:lnTo>
                    <a:cubicBezTo>
                      <a:pt x="32" y="20"/>
                      <a:pt x="31" y="20"/>
                      <a:pt x="30" y="21"/>
                    </a:cubicBezTo>
                    <a:cubicBezTo>
                      <a:pt x="22" y="26"/>
                      <a:pt x="14" y="32"/>
                      <a:pt x="7" y="40"/>
                    </a:cubicBezTo>
                    <a:lnTo>
                      <a:pt x="7" y="40"/>
                    </a:lnTo>
                    <a:cubicBezTo>
                      <a:pt x="6" y="41"/>
                      <a:pt x="4" y="43"/>
                      <a:pt x="3" y="45"/>
                    </a:cubicBezTo>
                    <a:cubicBezTo>
                      <a:pt x="1" y="48"/>
                      <a:pt x="0" y="52"/>
                      <a:pt x="0" y="56"/>
                    </a:cubicBezTo>
                    <a:cubicBezTo>
                      <a:pt x="0" y="60"/>
                      <a:pt x="1" y="63"/>
                      <a:pt x="3" y="67"/>
                    </a:cubicBezTo>
                    <a:cubicBezTo>
                      <a:pt x="5" y="70"/>
                      <a:pt x="8" y="72"/>
                      <a:pt x="11" y="74"/>
                    </a:cubicBezTo>
                    <a:cubicBezTo>
                      <a:pt x="12" y="74"/>
                      <a:pt x="13" y="75"/>
                      <a:pt x="14" y="76"/>
                    </a:cubicBezTo>
                    <a:lnTo>
                      <a:pt x="14" y="76"/>
                    </a:lnTo>
                    <a:cubicBezTo>
                      <a:pt x="22" y="80"/>
                      <a:pt x="32" y="83"/>
                      <a:pt x="42" y="83"/>
                    </a:cubicBezTo>
                    <a:lnTo>
                      <a:pt x="42" y="83"/>
                    </a:lnTo>
                    <a:cubicBezTo>
                      <a:pt x="43" y="84"/>
                      <a:pt x="45" y="84"/>
                      <a:pt x="47" y="84"/>
                    </a:cubicBezTo>
                    <a:cubicBezTo>
                      <a:pt x="57" y="84"/>
                      <a:pt x="66" y="82"/>
                      <a:pt x="76" y="80"/>
                    </a:cubicBezTo>
                    <a:lnTo>
                      <a:pt x="76" y="80"/>
                    </a:lnTo>
                    <a:cubicBezTo>
                      <a:pt x="88" y="76"/>
                      <a:pt x="100" y="71"/>
                      <a:pt x="111" y="65"/>
                    </a:cubicBezTo>
                    <a:cubicBezTo>
                      <a:pt x="111" y="65"/>
                      <a:pt x="112" y="65"/>
                      <a:pt x="112" y="64"/>
                    </a:cubicBezTo>
                    <a:lnTo>
                      <a:pt x="112" y="64"/>
                    </a:lnTo>
                    <a:cubicBezTo>
                      <a:pt x="113" y="64"/>
                      <a:pt x="114" y="63"/>
                      <a:pt x="115" y="63"/>
                    </a:cubicBezTo>
                    <a:cubicBezTo>
                      <a:pt x="124" y="58"/>
                      <a:pt x="132" y="51"/>
                      <a:pt x="138" y="44"/>
                    </a:cubicBezTo>
                    <a:lnTo>
                      <a:pt x="138" y="44"/>
                    </a:lnTo>
                    <a:cubicBezTo>
                      <a:pt x="140" y="42"/>
                      <a:pt x="141" y="41"/>
                      <a:pt x="142" y="39"/>
                    </a:cubicBezTo>
                    <a:cubicBezTo>
                      <a:pt x="144" y="35"/>
                      <a:pt x="145" y="31"/>
                      <a:pt x="145" y="27"/>
                    </a:cubicBezTo>
                    <a:cubicBezTo>
                      <a:pt x="145" y="26"/>
                      <a:pt x="145" y="25"/>
                      <a:pt x="145" y="24"/>
                    </a:cubicBezTo>
                    <a:lnTo>
                      <a:pt x="145" y="24"/>
                    </a:lnTo>
                    <a:cubicBezTo>
                      <a:pt x="144" y="22"/>
                      <a:pt x="143" y="20"/>
                      <a:pt x="142" y="18"/>
                    </a:cubicBezTo>
                    <a:cubicBezTo>
                      <a:pt x="139" y="14"/>
                      <a:pt x="137" y="11"/>
                      <a:pt x="133" y="9"/>
                    </a:cubicBezTo>
                    <a:cubicBezTo>
                      <a:pt x="133" y="8"/>
                      <a:pt x="132" y="8"/>
                      <a:pt x="132" y="8"/>
                    </a:cubicBezTo>
                    <a:moveTo>
                      <a:pt x="128" y="42"/>
                    </a:moveTo>
                    <a:lnTo>
                      <a:pt x="128" y="42"/>
                    </a:lnTo>
                    <a:cubicBezTo>
                      <a:pt x="122" y="49"/>
                      <a:pt x="115" y="54"/>
                      <a:pt x="107" y="59"/>
                    </a:cubicBezTo>
                    <a:cubicBezTo>
                      <a:pt x="107" y="59"/>
                      <a:pt x="106" y="60"/>
                      <a:pt x="105" y="60"/>
                    </a:cubicBezTo>
                    <a:lnTo>
                      <a:pt x="105" y="60"/>
                    </a:lnTo>
                    <a:cubicBezTo>
                      <a:pt x="104" y="61"/>
                      <a:pt x="104" y="61"/>
                      <a:pt x="104" y="61"/>
                    </a:cubicBezTo>
                    <a:cubicBezTo>
                      <a:pt x="94" y="66"/>
                      <a:pt x="84" y="71"/>
                      <a:pt x="73" y="74"/>
                    </a:cubicBezTo>
                    <a:lnTo>
                      <a:pt x="73" y="74"/>
                    </a:lnTo>
                    <a:cubicBezTo>
                      <a:pt x="65" y="76"/>
                      <a:pt x="56" y="78"/>
                      <a:pt x="48" y="78"/>
                    </a:cubicBezTo>
                    <a:cubicBezTo>
                      <a:pt x="47" y="78"/>
                      <a:pt x="46" y="78"/>
                      <a:pt x="44" y="78"/>
                    </a:cubicBezTo>
                    <a:lnTo>
                      <a:pt x="44" y="78"/>
                    </a:lnTo>
                    <a:cubicBezTo>
                      <a:pt x="36" y="77"/>
                      <a:pt x="29" y="75"/>
                      <a:pt x="22" y="72"/>
                    </a:cubicBezTo>
                    <a:lnTo>
                      <a:pt x="22" y="72"/>
                    </a:lnTo>
                    <a:cubicBezTo>
                      <a:pt x="21" y="71"/>
                      <a:pt x="21" y="71"/>
                      <a:pt x="20" y="71"/>
                    </a:cubicBezTo>
                    <a:cubicBezTo>
                      <a:pt x="17" y="69"/>
                      <a:pt x="15" y="67"/>
                      <a:pt x="13" y="64"/>
                    </a:cubicBezTo>
                    <a:cubicBezTo>
                      <a:pt x="12" y="62"/>
                      <a:pt x="11" y="60"/>
                      <a:pt x="11" y="58"/>
                    </a:cubicBezTo>
                    <a:lnTo>
                      <a:pt x="11" y="58"/>
                    </a:lnTo>
                    <a:lnTo>
                      <a:pt x="11" y="57"/>
                    </a:lnTo>
                    <a:cubicBezTo>
                      <a:pt x="11" y="53"/>
                      <a:pt x="11" y="50"/>
                      <a:pt x="14" y="46"/>
                    </a:cubicBezTo>
                    <a:cubicBezTo>
                      <a:pt x="14" y="45"/>
                      <a:pt x="16" y="43"/>
                      <a:pt x="17" y="42"/>
                    </a:cubicBezTo>
                    <a:lnTo>
                      <a:pt x="17" y="42"/>
                    </a:lnTo>
                    <a:cubicBezTo>
                      <a:pt x="23" y="35"/>
                      <a:pt x="30" y="29"/>
                      <a:pt x="38" y="25"/>
                    </a:cubicBezTo>
                    <a:cubicBezTo>
                      <a:pt x="39" y="24"/>
                      <a:pt x="40" y="24"/>
                      <a:pt x="41" y="24"/>
                    </a:cubicBezTo>
                    <a:lnTo>
                      <a:pt x="41" y="24"/>
                    </a:lnTo>
                    <a:cubicBezTo>
                      <a:pt x="41" y="23"/>
                      <a:pt x="41" y="23"/>
                      <a:pt x="41" y="23"/>
                    </a:cubicBezTo>
                    <a:cubicBezTo>
                      <a:pt x="51" y="18"/>
                      <a:pt x="61" y="13"/>
                      <a:pt x="72" y="10"/>
                    </a:cubicBezTo>
                    <a:lnTo>
                      <a:pt x="72" y="10"/>
                    </a:lnTo>
                    <a:cubicBezTo>
                      <a:pt x="80" y="8"/>
                      <a:pt x="89" y="6"/>
                      <a:pt x="98" y="6"/>
                    </a:cubicBezTo>
                    <a:cubicBezTo>
                      <a:pt x="99" y="6"/>
                      <a:pt x="100" y="6"/>
                      <a:pt x="101" y="6"/>
                    </a:cubicBezTo>
                    <a:lnTo>
                      <a:pt x="101" y="6"/>
                    </a:lnTo>
                    <a:cubicBezTo>
                      <a:pt x="109" y="7"/>
                      <a:pt x="117" y="9"/>
                      <a:pt x="124" y="12"/>
                    </a:cubicBezTo>
                    <a:lnTo>
                      <a:pt x="124" y="12"/>
                    </a:lnTo>
                    <a:cubicBezTo>
                      <a:pt x="124" y="13"/>
                      <a:pt x="125" y="13"/>
                      <a:pt x="125" y="13"/>
                    </a:cubicBezTo>
                    <a:cubicBezTo>
                      <a:pt x="128" y="15"/>
                      <a:pt x="131" y="17"/>
                      <a:pt x="132" y="20"/>
                    </a:cubicBezTo>
                    <a:cubicBezTo>
                      <a:pt x="133" y="22"/>
                      <a:pt x="134" y="24"/>
                      <a:pt x="135" y="25"/>
                    </a:cubicBezTo>
                    <a:lnTo>
                      <a:pt x="135" y="25"/>
                    </a:lnTo>
                    <a:cubicBezTo>
                      <a:pt x="135" y="26"/>
                      <a:pt x="135" y="26"/>
                      <a:pt x="135" y="27"/>
                    </a:cubicBezTo>
                    <a:cubicBezTo>
                      <a:pt x="135" y="31"/>
                      <a:pt x="134" y="34"/>
                      <a:pt x="132" y="38"/>
                    </a:cubicBezTo>
                    <a:cubicBezTo>
                      <a:pt x="131" y="39"/>
                      <a:pt x="130" y="41"/>
                      <a:pt x="128" y="4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" name="Google Shape;986;p30">
                <a:extLst>
                  <a:ext uri="{FF2B5EF4-FFF2-40B4-BE49-F238E27FC236}">
                    <a16:creationId xmlns:a16="http://schemas.microsoft.com/office/drawing/2014/main" id="{5C9DAC65-C692-0D7A-7092-B92B8E88A3BC}"/>
                  </a:ext>
                </a:extLst>
              </p:cNvPr>
              <p:cNvSpPr/>
              <p:nvPr/>
            </p:nvSpPr>
            <p:spPr>
              <a:xfrm>
                <a:off x="7654095" y="2857667"/>
                <a:ext cx="44640" cy="31320"/>
              </a:xfrm>
              <a:custGeom>
                <a:avLst/>
                <a:gdLst/>
                <a:ahLst/>
                <a:cxnLst/>
                <a:rect l="l" t="t" r="r" b="b"/>
                <a:pathLst>
                  <a:path w="124" h="87" extrusionOk="0">
                    <a:moveTo>
                      <a:pt x="7" y="86"/>
                    </a:moveTo>
                    <a:lnTo>
                      <a:pt x="123" y="19"/>
                    </a:lnTo>
                    <a:lnTo>
                      <a:pt x="91" y="0"/>
                    </a:lnTo>
                    <a:lnTo>
                      <a:pt x="84" y="5"/>
                    </a:lnTo>
                    <a:lnTo>
                      <a:pt x="108" y="19"/>
                    </a:lnTo>
                    <a:lnTo>
                      <a:pt x="0" y="82"/>
                    </a:lnTo>
                    <a:lnTo>
                      <a:pt x="7" y="86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2" name="Google Shape;987;p30">
                <a:extLst>
                  <a:ext uri="{FF2B5EF4-FFF2-40B4-BE49-F238E27FC236}">
                    <a16:creationId xmlns:a16="http://schemas.microsoft.com/office/drawing/2014/main" id="{0BF31CED-9F72-AD38-EC5E-F66064298280}"/>
                  </a:ext>
                </a:extLst>
              </p:cNvPr>
              <p:cNvSpPr/>
              <p:nvPr/>
            </p:nvSpPr>
            <p:spPr>
              <a:xfrm>
                <a:off x="7672095" y="2868468"/>
                <a:ext cx="45000" cy="30960"/>
              </a:xfrm>
              <a:custGeom>
                <a:avLst/>
                <a:gdLst/>
                <a:ahLst/>
                <a:cxnLst/>
                <a:rect l="l" t="t" r="r" b="b"/>
                <a:pathLst>
                  <a:path w="125" h="86" extrusionOk="0">
                    <a:moveTo>
                      <a:pt x="124" y="18"/>
                    </a:moveTo>
                    <a:lnTo>
                      <a:pt x="92" y="0"/>
                    </a:lnTo>
                    <a:lnTo>
                      <a:pt x="84" y="4"/>
                    </a:lnTo>
                    <a:lnTo>
                      <a:pt x="109" y="18"/>
                    </a:lnTo>
                    <a:lnTo>
                      <a:pt x="0" y="81"/>
                    </a:lnTo>
                    <a:lnTo>
                      <a:pt x="8" y="85"/>
                    </a:lnTo>
                    <a:lnTo>
                      <a:pt x="124" y="1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3" name="Google Shape;988;p30">
                <a:extLst>
                  <a:ext uri="{FF2B5EF4-FFF2-40B4-BE49-F238E27FC236}">
                    <a16:creationId xmlns:a16="http://schemas.microsoft.com/office/drawing/2014/main" id="{51126ECE-5A71-689D-4421-12AFF5770DB6}"/>
                  </a:ext>
                </a:extLst>
              </p:cNvPr>
              <p:cNvSpPr/>
              <p:nvPr/>
            </p:nvSpPr>
            <p:spPr>
              <a:xfrm>
                <a:off x="7692975" y="2885388"/>
                <a:ext cx="52560" cy="30600"/>
              </a:xfrm>
              <a:custGeom>
                <a:avLst/>
                <a:gdLst/>
                <a:ahLst/>
                <a:cxnLst/>
                <a:rect l="l" t="t" r="r" b="b"/>
                <a:pathLst>
                  <a:path w="146" h="85" extrusionOk="0">
                    <a:moveTo>
                      <a:pt x="14" y="76"/>
                    </a:moveTo>
                    <a:lnTo>
                      <a:pt x="14" y="76"/>
                    </a:lnTo>
                    <a:cubicBezTo>
                      <a:pt x="22" y="81"/>
                      <a:pt x="32" y="83"/>
                      <a:pt x="41" y="84"/>
                    </a:cubicBezTo>
                    <a:lnTo>
                      <a:pt x="41" y="84"/>
                    </a:lnTo>
                    <a:cubicBezTo>
                      <a:pt x="43" y="84"/>
                      <a:pt x="45" y="84"/>
                      <a:pt x="47" y="84"/>
                    </a:cubicBezTo>
                    <a:cubicBezTo>
                      <a:pt x="57" y="84"/>
                      <a:pt x="67" y="82"/>
                      <a:pt x="76" y="80"/>
                    </a:cubicBezTo>
                    <a:lnTo>
                      <a:pt x="76" y="80"/>
                    </a:lnTo>
                    <a:cubicBezTo>
                      <a:pt x="88" y="77"/>
                      <a:pt x="100" y="72"/>
                      <a:pt x="111" y="65"/>
                    </a:cubicBezTo>
                    <a:cubicBezTo>
                      <a:pt x="112" y="65"/>
                      <a:pt x="112" y="65"/>
                      <a:pt x="112" y="65"/>
                    </a:cubicBezTo>
                    <a:lnTo>
                      <a:pt x="112" y="65"/>
                    </a:lnTo>
                    <a:cubicBezTo>
                      <a:pt x="113" y="64"/>
                      <a:pt x="114" y="64"/>
                      <a:pt x="115" y="63"/>
                    </a:cubicBezTo>
                    <a:cubicBezTo>
                      <a:pt x="124" y="58"/>
                      <a:pt x="132" y="52"/>
                      <a:pt x="138" y="44"/>
                    </a:cubicBezTo>
                    <a:lnTo>
                      <a:pt x="138" y="44"/>
                    </a:lnTo>
                    <a:cubicBezTo>
                      <a:pt x="140" y="42"/>
                      <a:pt x="141" y="41"/>
                      <a:pt x="142" y="39"/>
                    </a:cubicBezTo>
                    <a:cubicBezTo>
                      <a:pt x="144" y="36"/>
                      <a:pt x="145" y="32"/>
                      <a:pt x="145" y="28"/>
                    </a:cubicBezTo>
                    <a:cubicBezTo>
                      <a:pt x="145" y="24"/>
                      <a:pt x="144" y="20"/>
                      <a:pt x="142" y="17"/>
                    </a:cubicBezTo>
                    <a:cubicBezTo>
                      <a:pt x="140" y="13"/>
                      <a:pt x="138" y="11"/>
                      <a:pt x="134" y="9"/>
                    </a:cubicBezTo>
                    <a:cubicBezTo>
                      <a:pt x="134" y="9"/>
                      <a:pt x="133" y="8"/>
                      <a:pt x="132" y="8"/>
                    </a:cubicBezTo>
                    <a:lnTo>
                      <a:pt x="132" y="8"/>
                    </a:lnTo>
                    <a:cubicBezTo>
                      <a:pt x="123" y="3"/>
                      <a:pt x="114" y="1"/>
                      <a:pt x="104" y="0"/>
                    </a:cubicBezTo>
                    <a:lnTo>
                      <a:pt x="104" y="0"/>
                    </a:lnTo>
                    <a:cubicBezTo>
                      <a:pt x="102" y="0"/>
                      <a:pt x="100" y="0"/>
                      <a:pt x="98" y="0"/>
                    </a:cubicBezTo>
                    <a:cubicBezTo>
                      <a:pt x="89" y="0"/>
                      <a:pt x="79" y="2"/>
                      <a:pt x="69" y="4"/>
                    </a:cubicBezTo>
                    <a:lnTo>
                      <a:pt x="69" y="4"/>
                    </a:lnTo>
                    <a:cubicBezTo>
                      <a:pt x="57" y="8"/>
                      <a:pt x="45" y="13"/>
                      <a:pt x="34" y="19"/>
                    </a:cubicBezTo>
                    <a:lnTo>
                      <a:pt x="33" y="19"/>
                    </a:lnTo>
                    <a:lnTo>
                      <a:pt x="33" y="19"/>
                    </a:lnTo>
                    <a:cubicBezTo>
                      <a:pt x="32" y="20"/>
                      <a:pt x="31" y="20"/>
                      <a:pt x="30" y="21"/>
                    </a:cubicBezTo>
                    <a:cubicBezTo>
                      <a:pt x="22" y="26"/>
                      <a:pt x="14" y="33"/>
                      <a:pt x="7" y="40"/>
                    </a:cubicBezTo>
                    <a:lnTo>
                      <a:pt x="7" y="40"/>
                    </a:lnTo>
                    <a:cubicBezTo>
                      <a:pt x="6" y="42"/>
                      <a:pt x="5" y="43"/>
                      <a:pt x="4" y="45"/>
                    </a:cubicBezTo>
                    <a:cubicBezTo>
                      <a:pt x="1" y="49"/>
                      <a:pt x="0" y="53"/>
                      <a:pt x="0" y="57"/>
                    </a:cubicBezTo>
                    <a:cubicBezTo>
                      <a:pt x="0" y="58"/>
                      <a:pt x="0" y="59"/>
                      <a:pt x="0" y="60"/>
                    </a:cubicBezTo>
                    <a:lnTo>
                      <a:pt x="0" y="60"/>
                    </a:lnTo>
                    <a:cubicBezTo>
                      <a:pt x="1" y="62"/>
                      <a:pt x="2" y="64"/>
                      <a:pt x="3" y="66"/>
                    </a:cubicBezTo>
                    <a:cubicBezTo>
                      <a:pt x="5" y="70"/>
                      <a:pt x="8" y="73"/>
                      <a:pt x="12" y="75"/>
                    </a:cubicBezTo>
                    <a:cubicBezTo>
                      <a:pt x="12" y="75"/>
                      <a:pt x="13" y="76"/>
                      <a:pt x="14" y="76"/>
                    </a:cubicBezTo>
                    <a:moveTo>
                      <a:pt x="17" y="42"/>
                    </a:moveTo>
                    <a:lnTo>
                      <a:pt x="17" y="42"/>
                    </a:lnTo>
                    <a:cubicBezTo>
                      <a:pt x="23" y="35"/>
                      <a:pt x="29" y="29"/>
                      <a:pt x="38" y="25"/>
                    </a:cubicBezTo>
                    <a:cubicBezTo>
                      <a:pt x="39" y="24"/>
                      <a:pt x="40" y="24"/>
                      <a:pt x="41" y="24"/>
                    </a:cubicBezTo>
                    <a:lnTo>
                      <a:pt x="41" y="24"/>
                    </a:lnTo>
                    <a:lnTo>
                      <a:pt x="41" y="23"/>
                    </a:lnTo>
                    <a:cubicBezTo>
                      <a:pt x="51" y="18"/>
                      <a:pt x="61" y="13"/>
                      <a:pt x="72" y="10"/>
                    </a:cubicBezTo>
                    <a:lnTo>
                      <a:pt x="72" y="10"/>
                    </a:lnTo>
                    <a:cubicBezTo>
                      <a:pt x="80" y="8"/>
                      <a:pt x="89" y="7"/>
                      <a:pt x="98" y="7"/>
                    </a:cubicBezTo>
                    <a:cubicBezTo>
                      <a:pt x="99" y="7"/>
                      <a:pt x="100" y="7"/>
                      <a:pt x="101" y="7"/>
                    </a:cubicBezTo>
                    <a:lnTo>
                      <a:pt x="101" y="7"/>
                    </a:lnTo>
                    <a:cubicBezTo>
                      <a:pt x="109" y="7"/>
                      <a:pt x="117" y="9"/>
                      <a:pt x="124" y="13"/>
                    </a:cubicBezTo>
                    <a:lnTo>
                      <a:pt x="124" y="13"/>
                    </a:lnTo>
                    <a:lnTo>
                      <a:pt x="125" y="13"/>
                    </a:lnTo>
                    <a:cubicBezTo>
                      <a:pt x="128" y="15"/>
                      <a:pt x="131" y="17"/>
                      <a:pt x="132" y="20"/>
                    </a:cubicBezTo>
                    <a:cubicBezTo>
                      <a:pt x="133" y="22"/>
                      <a:pt x="134" y="24"/>
                      <a:pt x="134" y="26"/>
                    </a:cubicBezTo>
                    <a:lnTo>
                      <a:pt x="134" y="26"/>
                    </a:lnTo>
                    <a:cubicBezTo>
                      <a:pt x="135" y="26"/>
                      <a:pt x="135" y="27"/>
                      <a:pt x="135" y="27"/>
                    </a:cubicBezTo>
                    <a:cubicBezTo>
                      <a:pt x="135" y="31"/>
                      <a:pt x="134" y="35"/>
                      <a:pt x="132" y="38"/>
                    </a:cubicBezTo>
                    <a:cubicBezTo>
                      <a:pt x="131" y="39"/>
                      <a:pt x="130" y="41"/>
                      <a:pt x="128" y="42"/>
                    </a:cubicBezTo>
                    <a:lnTo>
                      <a:pt x="128" y="42"/>
                    </a:lnTo>
                    <a:cubicBezTo>
                      <a:pt x="122" y="49"/>
                      <a:pt x="115" y="55"/>
                      <a:pt x="107" y="59"/>
                    </a:cubicBezTo>
                    <a:cubicBezTo>
                      <a:pt x="106" y="60"/>
                      <a:pt x="106" y="60"/>
                      <a:pt x="105" y="61"/>
                    </a:cubicBezTo>
                    <a:lnTo>
                      <a:pt x="105" y="61"/>
                    </a:lnTo>
                    <a:cubicBezTo>
                      <a:pt x="104" y="61"/>
                      <a:pt x="104" y="61"/>
                      <a:pt x="104" y="61"/>
                    </a:cubicBezTo>
                    <a:cubicBezTo>
                      <a:pt x="94" y="67"/>
                      <a:pt x="84" y="71"/>
                      <a:pt x="73" y="74"/>
                    </a:cubicBezTo>
                    <a:lnTo>
                      <a:pt x="73" y="74"/>
                    </a:lnTo>
                    <a:cubicBezTo>
                      <a:pt x="65" y="77"/>
                      <a:pt x="56" y="78"/>
                      <a:pt x="48" y="78"/>
                    </a:cubicBezTo>
                    <a:cubicBezTo>
                      <a:pt x="47" y="78"/>
                      <a:pt x="45" y="78"/>
                      <a:pt x="44" y="78"/>
                    </a:cubicBezTo>
                    <a:lnTo>
                      <a:pt x="44" y="78"/>
                    </a:lnTo>
                    <a:cubicBezTo>
                      <a:pt x="36" y="78"/>
                      <a:pt x="29" y="76"/>
                      <a:pt x="22" y="72"/>
                    </a:cubicBezTo>
                    <a:lnTo>
                      <a:pt x="22" y="72"/>
                    </a:lnTo>
                    <a:cubicBezTo>
                      <a:pt x="21" y="72"/>
                      <a:pt x="20" y="71"/>
                      <a:pt x="20" y="71"/>
                    </a:cubicBezTo>
                    <a:cubicBezTo>
                      <a:pt x="17" y="69"/>
                      <a:pt x="15" y="67"/>
                      <a:pt x="13" y="64"/>
                    </a:cubicBezTo>
                    <a:cubicBezTo>
                      <a:pt x="12" y="62"/>
                      <a:pt x="11" y="60"/>
                      <a:pt x="11" y="59"/>
                    </a:cubicBezTo>
                    <a:lnTo>
                      <a:pt x="11" y="59"/>
                    </a:lnTo>
                    <a:cubicBezTo>
                      <a:pt x="11" y="58"/>
                      <a:pt x="11" y="58"/>
                      <a:pt x="11" y="57"/>
                    </a:cubicBezTo>
                    <a:cubicBezTo>
                      <a:pt x="11" y="53"/>
                      <a:pt x="11" y="50"/>
                      <a:pt x="14" y="46"/>
                    </a:cubicBezTo>
                    <a:cubicBezTo>
                      <a:pt x="14" y="45"/>
                      <a:pt x="16" y="43"/>
                      <a:pt x="17" y="4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" name="Google Shape;989;p30">
                <a:extLst>
                  <a:ext uri="{FF2B5EF4-FFF2-40B4-BE49-F238E27FC236}">
                    <a16:creationId xmlns:a16="http://schemas.microsoft.com/office/drawing/2014/main" id="{83496851-7404-8A9B-0B3E-B6FE8EF99988}"/>
                  </a:ext>
                </a:extLst>
              </p:cNvPr>
              <p:cNvSpPr/>
              <p:nvPr/>
            </p:nvSpPr>
            <p:spPr>
              <a:xfrm>
                <a:off x="7727175" y="2905188"/>
                <a:ext cx="52560" cy="30240"/>
              </a:xfrm>
              <a:custGeom>
                <a:avLst/>
                <a:gdLst/>
                <a:ahLst/>
                <a:cxnLst/>
                <a:rect l="l" t="t" r="r" b="b"/>
                <a:pathLst>
                  <a:path w="146" h="84" extrusionOk="0">
                    <a:moveTo>
                      <a:pt x="138" y="43"/>
                    </a:moveTo>
                    <a:lnTo>
                      <a:pt x="138" y="43"/>
                    </a:lnTo>
                    <a:cubicBezTo>
                      <a:pt x="139" y="42"/>
                      <a:pt x="140" y="40"/>
                      <a:pt x="141" y="39"/>
                    </a:cubicBezTo>
                    <a:cubicBezTo>
                      <a:pt x="143" y="35"/>
                      <a:pt x="145" y="31"/>
                      <a:pt x="145" y="26"/>
                    </a:cubicBezTo>
                    <a:cubicBezTo>
                      <a:pt x="145" y="25"/>
                      <a:pt x="145" y="25"/>
                      <a:pt x="144" y="24"/>
                    </a:cubicBezTo>
                    <a:lnTo>
                      <a:pt x="144" y="24"/>
                    </a:lnTo>
                    <a:cubicBezTo>
                      <a:pt x="144" y="21"/>
                      <a:pt x="143" y="19"/>
                      <a:pt x="142" y="17"/>
                    </a:cubicBezTo>
                    <a:cubicBezTo>
                      <a:pt x="140" y="14"/>
                      <a:pt x="137" y="11"/>
                      <a:pt x="133" y="9"/>
                    </a:cubicBezTo>
                    <a:cubicBezTo>
                      <a:pt x="132" y="8"/>
                      <a:pt x="132" y="8"/>
                      <a:pt x="131" y="7"/>
                    </a:cubicBezTo>
                    <a:lnTo>
                      <a:pt x="131" y="7"/>
                    </a:lnTo>
                    <a:cubicBezTo>
                      <a:pt x="122" y="3"/>
                      <a:pt x="113" y="0"/>
                      <a:pt x="103" y="0"/>
                    </a:cubicBezTo>
                    <a:lnTo>
                      <a:pt x="103" y="0"/>
                    </a:lnTo>
                    <a:cubicBezTo>
                      <a:pt x="101" y="0"/>
                      <a:pt x="100" y="0"/>
                      <a:pt x="98" y="0"/>
                    </a:cubicBezTo>
                    <a:cubicBezTo>
                      <a:pt x="88" y="0"/>
                      <a:pt x="78" y="1"/>
                      <a:pt x="69" y="4"/>
                    </a:cubicBezTo>
                    <a:lnTo>
                      <a:pt x="69" y="4"/>
                    </a:lnTo>
                    <a:cubicBezTo>
                      <a:pt x="56" y="7"/>
                      <a:pt x="45" y="12"/>
                      <a:pt x="33" y="18"/>
                    </a:cubicBezTo>
                    <a:lnTo>
                      <a:pt x="33" y="19"/>
                    </a:lnTo>
                    <a:lnTo>
                      <a:pt x="33" y="19"/>
                    </a:lnTo>
                    <a:cubicBezTo>
                      <a:pt x="32" y="19"/>
                      <a:pt x="31" y="20"/>
                      <a:pt x="30" y="20"/>
                    </a:cubicBezTo>
                    <a:cubicBezTo>
                      <a:pt x="21" y="25"/>
                      <a:pt x="13" y="32"/>
                      <a:pt x="6" y="40"/>
                    </a:cubicBezTo>
                    <a:lnTo>
                      <a:pt x="6" y="40"/>
                    </a:lnTo>
                    <a:cubicBezTo>
                      <a:pt x="5" y="41"/>
                      <a:pt x="4" y="42"/>
                      <a:pt x="3" y="44"/>
                    </a:cubicBezTo>
                    <a:cubicBezTo>
                      <a:pt x="1" y="48"/>
                      <a:pt x="0" y="52"/>
                      <a:pt x="0" y="56"/>
                    </a:cubicBezTo>
                    <a:cubicBezTo>
                      <a:pt x="0" y="57"/>
                      <a:pt x="0" y="58"/>
                      <a:pt x="0" y="59"/>
                    </a:cubicBezTo>
                    <a:lnTo>
                      <a:pt x="0" y="59"/>
                    </a:lnTo>
                    <a:cubicBezTo>
                      <a:pt x="0" y="62"/>
                      <a:pt x="1" y="64"/>
                      <a:pt x="2" y="66"/>
                    </a:cubicBezTo>
                    <a:cubicBezTo>
                      <a:pt x="4" y="69"/>
                      <a:pt x="7" y="71"/>
                      <a:pt x="11" y="74"/>
                    </a:cubicBezTo>
                    <a:cubicBezTo>
                      <a:pt x="12" y="74"/>
                      <a:pt x="12" y="75"/>
                      <a:pt x="13" y="75"/>
                    </a:cubicBezTo>
                    <a:lnTo>
                      <a:pt x="13" y="75"/>
                    </a:lnTo>
                    <a:cubicBezTo>
                      <a:pt x="22" y="80"/>
                      <a:pt x="31" y="83"/>
                      <a:pt x="41" y="83"/>
                    </a:cubicBezTo>
                    <a:lnTo>
                      <a:pt x="41" y="83"/>
                    </a:lnTo>
                    <a:cubicBezTo>
                      <a:pt x="43" y="83"/>
                      <a:pt x="45" y="83"/>
                      <a:pt x="47" y="83"/>
                    </a:cubicBezTo>
                    <a:cubicBezTo>
                      <a:pt x="56" y="83"/>
                      <a:pt x="66" y="82"/>
                      <a:pt x="75" y="79"/>
                    </a:cubicBezTo>
                    <a:lnTo>
                      <a:pt x="75" y="79"/>
                    </a:lnTo>
                    <a:cubicBezTo>
                      <a:pt x="88" y="76"/>
                      <a:pt x="99" y="70"/>
                      <a:pt x="110" y="65"/>
                    </a:cubicBezTo>
                    <a:cubicBezTo>
                      <a:pt x="111" y="64"/>
                      <a:pt x="111" y="64"/>
                      <a:pt x="111" y="64"/>
                    </a:cubicBezTo>
                    <a:lnTo>
                      <a:pt x="111" y="64"/>
                    </a:lnTo>
                    <a:cubicBezTo>
                      <a:pt x="113" y="64"/>
                      <a:pt x="114" y="63"/>
                      <a:pt x="115" y="62"/>
                    </a:cubicBezTo>
                    <a:cubicBezTo>
                      <a:pt x="124" y="57"/>
                      <a:pt x="131" y="51"/>
                      <a:pt x="138" y="43"/>
                    </a:cubicBezTo>
                    <a:moveTo>
                      <a:pt x="73" y="74"/>
                    </a:moveTo>
                    <a:lnTo>
                      <a:pt x="73" y="74"/>
                    </a:lnTo>
                    <a:cubicBezTo>
                      <a:pt x="64" y="76"/>
                      <a:pt x="56" y="77"/>
                      <a:pt x="47" y="77"/>
                    </a:cubicBezTo>
                    <a:cubicBezTo>
                      <a:pt x="46" y="77"/>
                      <a:pt x="45" y="77"/>
                      <a:pt x="44" y="77"/>
                    </a:cubicBezTo>
                    <a:lnTo>
                      <a:pt x="44" y="77"/>
                    </a:lnTo>
                    <a:cubicBezTo>
                      <a:pt x="36" y="77"/>
                      <a:pt x="28" y="75"/>
                      <a:pt x="21" y="71"/>
                    </a:cubicBezTo>
                    <a:lnTo>
                      <a:pt x="21" y="71"/>
                    </a:lnTo>
                    <a:lnTo>
                      <a:pt x="20" y="71"/>
                    </a:lnTo>
                    <a:cubicBezTo>
                      <a:pt x="17" y="69"/>
                      <a:pt x="13" y="66"/>
                      <a:pt x="12" y="63"/>
                    </a:cubicBezTo>
                    <a:cubicBezTo>
                      <a:pt x="11" y="62"/>
                      <a:pt x="11" y="60"/>
                      <a:pt x="10" y="58"/>
                    </a:cubicBezTo>
                    <a:lnTo>
                      <a:pt x="10" y="58"/>
                    </a:lnTo>
                    <a:lnTo>
                      <a:pt x="10" y="57"/>
                    </a:lnTo>
                    <a:cubicBezTo>
                      <a:pt x="10" y="53"/>
                      <a:pt x="11" y="49"/>
                      <a:pt x="13" y="46"/>
                    </a:cubicBezTo>
                    <a:cubicBezTo>
                      <a:pt x="14" y="44"/>
                      <a:pt x="15" y="43"/>
                      <a:pt x="17" y="41"/>
                    </a:cubicBezTo>
                    <a:lnTo>
                      <a:pt x="17" y="41"/>
                    </a:lnTo>
                    <a:cubicBezTo>
                      <a:pt x="23" y="35"/>
                      <a:pt x="28" y="29"/>
                      <a:pt x="37" y="25"/>
                    </a:cubicBezTo>
                    <a:cubicBezTo>
                      <a:pt x="38" y="24"/>
                      <a:pt x="39" y="24"/>
                      <a:pt x="40" y="24"/>
                    </a:cubicBezTo>
                    <a:lnTo>
                      <a:pt x="40" y="24"/>
                    </a:lnTo>
                    <a:cubicBezTo>
                      <a:pt x="41" y="23"/>
                      <a:pt x="41" y="23"/>
                      <a:pt x="41" y="23"/>
                    </a:cubicBezTo>
                    <a:cubicBezTo>
                      <a:pt x="51" y="17"/>
                      <a:pt x="61" y="13"/>
                      <a:pt x="72" y="10"/>
                    </a:cubicBezTo>
                    <a:lnTo>
                      <a:pt x="72" y="10"/>
                    </a:lnTo>
                    <a:cubicBezTo>
                      <a:pt x="80" y="8"/>
                      <a:pt x="88" y="6"/>
                      <a:pt x="97" y="6"/>
                    </a:cubicBezTo>
                    <a:cubicBezTo>
                      <a:pt x="98" y="6"/>
                      <a:pt x="99" y="6"/>
                      <a:pt x="101" y="6"/>
                    </a:cubicBezTo>
                    <a:lnTo>
                      <a:pt x="101" y="6"/>
                    </a:lnTo>
                    <a:cubicBezTo>
                      <a:pt x="109" y="7"/>
                      <a:pt x="116" y="9"/>
                      <a:pt x="123" y="12"/>
                    </a:cubicBezTo>
                    <a:lnTo>
                      <a:pt x="123" y="12"/>
                    </a:lnTo>
                    <a:cubicBezTo>
                      <a:pt x="124" y="13"/>
                      <a:pt x="124" y="12"/>
                      <a:pt x="125" y="13"/>
                    </a:cubicBezTo>
                    <a:cubicBezTo>
                      <a:pt x="128" y="14"/>
                      <a:pt x="130" y="17"/>
                      <a:pt x="132" y="20"/>
                    </a:cubicBezTo>
                    <a:cubicBezTo>
                      <a:pt x="133" y="22"/>
                      <a:pt x="134" y="24"/>
                      <a:pt x="134" y="26"/>
                    </a:cubicBezTo>
                    <a:lnTo>
                      <a:pt x="134" y="26"/>
                    </a:lnTo>
                    <a:lnTo>
                      <a:pt x="134" y="27"/>
                    </a:lnTo>
                    <a:cubicBezTo>
                      <a:pt x="134" y="31"/>
                      <a:pt x="133" y="35"/>
                      <a:pt x="131" y="38"/>
                    </a:cubicBezTo>
                    <a:cubicBezTo>
                      <a:pt x="130" y="40"/>
                      <a:pt x="129" y="41"/>
                      <a:pt x="128" y="42"/>
                    </a:cubicBezTo>
                    <a:lnTo>
                      <a:pt x="128" y="42"/>
                    </a:lnTo>
                    <a:cubicBezTo>
                      <a:pt x="122" y="49"/>
                      <a:pt x="115" y="55"/>
                      <a:pt x="107" y="59"/>
                    </a:cubicBezTo>
                    <a:cubicBezTo>
                      <a:pt x="106" y="60"/>
                      <a:pt x="105" y="60"/>
                      <a:pt x="105" y="60"/>
                    </a:cubicBezTo>
                    <a:lnTo>
                      <a:pt x="105" y="60"/>
                    </a:lnTo>
                    <a:cubicBezTo>
                      <a:pt x="95" y="66"/>
                      <a:pt x="84" y="71"/>
                      <a:pt x="73" y="7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" name="Google Shape;990;p30">
                <a:extLst>
                  <a:ext uri="{FF2B5EF4-FFF2-40B4-BE49-F238E27FC236}">
                    <a16:creationId xmlns:a16="http://schemas.microsoft.com/office/drawing/2014/main" id="{F913BA83-68A1-270E-FA98-FEEBEE6ECE18}"/>
                  </a:ext>
                </a:extLst>
              </p:cNvPr>
              <p:cNvSpPr/>
              <p:nvPr/>
            </p:nvSpPr>
            <p:spPr>
              <a:xfrm>
                <a:off x="7774335" y="2932548"/>
                <a:ext cx="52560" cy="30240"/>
              </a:xfrm>
              <a:custGeom>
                <a:avLst/>
                <a:gdLst/>
                <a:ahLst/>
                <a:cxnLst/>
                <a:rect l="l" t="t" r="r" b="b"/>
                <a:pathLst>
                  <a:path w="146" h="84" extrusionOk="0">
                    <a:moveTo>
                      <a:pt x="14" y="76"/>
                    </a:moveTo>
                    <a:lnTo>
                      <a:pt x="14" y="76"/>
                    </a:lnTo>
                    <a:cubicBezTo>
                      <a:pt x="22" y="80"/>
                      <a:pt x="32" y="83"/>
                      <a:pt x="42" y="83"/>
                    </a:cubicBezTo>
                    <a:lnTo>
                      <a:pt x="42" y="83"/>
                    </a:lnTo>
                    <a:cubicBezTo>
                      <a:pt x="43" y="83"/>
                      <a:pt x="45" y="83"/>
                      <a:pt x="47" y="83"/>
                    </a:cubicBezTo>
                    <a:cubicBezTo>
                      <a:pt x="57" y="83"/>
                      <a:pt x="66" y="82"/>
                      <a:pt x="76" y="79"/>
                    </a:cubicBezTo>
                    <a:lnTo>
                      <a:pt x="76" y="79"/>
                    </a:lnTo>
                    <a:cubicBezTo>
                      <a:pt x="88" y="76"/>
                      <a:pt x="100" y="71"/>
                      <a:pt x="111" y="65"/>
                    </a:cubicBezTo>
                    <a:lnTo>
                      <a:pt x="112" y="64"/>
                    </a:lnTo>
                    <a:lnTo>
                      <a:pt x="112" y="64"/>
                    </a:lnTo>
                    <a:cubicBezTo>
                      <a:pt x="113" y="64"/>
                      <a:pt x="114" y="63"/>
                      <a:pt x="115" y="63"/>
                    </a:cubicBezTo>
                    <a:cubicBezTo>
                      <a:pt x="124" y="58"/>
                      <a:pt x="132" y="51"/>
                      <a:pt x="138" y="43"/>
                    </a:cubicBezTo>
                    <a:lnTo>
                      <a:pt x="138" y="43"/>
                    </a:lnTo>
                    <a:cubicBezTo>
                      <a:pt x="140" y="42"/>
                      <a:pt x="141" y="40"/>
                      <a:pt x="142" y="39"/>
                    </a:cubicBezTo>
                    <a:cubicBezTo>
                      <a:pt x="144" y="35"/>
                      <a:pt x="145" y="31"/>
                      <a:pt x="145" y="27"/>
                    </a:cubicBezTo>
                    <a:cubicBezTo>
                      <a:pt x="145" y="26"/>
                      <a:pt x="145" y="25"/>
                      <a:pt x="145" y="24"/>
                    </a:cubicBezTo>
                    <a:lnTo>
                      <a:pt x="145" y="24"/>
                    </a:lnTo>
                    <a:cubicBezTo>
                      <a:pt x="144" y="21"/>
                      <a:pt x="143" y="19"/>
                      <a:pt x="142" y="17"/>
                    </a:cubicBezTo>
                    <a:cubicBezTo>
                      <a:pt x="139" y="14"/>
                      <a:pt x="137" y="11"/>
                      <a:pt x="134" y="9"/>
                    </a:cubicBezTo>
                    <a:cubicBezTo>
                      <a:pt x="133" y="8"/>
                      <a:pt x="132" y="8"/>
                      <a:pt x="132" y="7"/>
                    </a:cubicBezTo>
                    <a:lnTo>
                      <a:pt x="132" y="7"/>
                    </a:lnTo>
                    <a:cubicBezTo>
                      <a:pt x="123" y="3"/>
                      <a:pt x="114" y="0"/>
                      <a:pt x="104" y="0"/>
                    </a:cubicBezTo>
                    <a:lnTo>
                      <a:pt x="104" y="0"/>
                    </a:lnTo>
                    <a:cubicBezTo>
                      <a:pt x="102" y="0"/>
                      <a:pt x="100" y="0"/>
                      <a:pt x="98" y="0"/>
                    </a:cubicBezTo>
                    <a:cubicBezTo>
                      <a:pt x="89" y="0"/>
                      <a:pt x="79" y="1"/>
                      <a:pt x="70" y="4"/>
                    </a:cubicBezTo>
                    <a:lnTo>
                      <a:pt x="70" y="4"/>
                    </a:lnTo>
                    <a:cubicBezTo>
                      <a:pt x="57" y="7"/>
                      <a:pt x="45" y="12"/>
                      <a:pt x="34" y="18"/>
                    </a:cubicBezTo>
                    <a:cubicBezTo>
                      <a:pt x="34" y="18"/>
                      <a:pt x="34" y="19"/>
                      <a:pt x="33" y="19"/>
                    </a:cubicBezTo>
                    <a:lnTo>
                      <a:pt x="33" y="19"/>
                    </a:lnTo>
                    <a:cubicBezTo>
                      <a:pt x="32" y="19"/>
                      <a:pt x="31" y="20"/>
                      <a:pt x="30" y="20"/>
                    </a:cubicBezTo>
                    <a:cubicBezTo>
                      <a:pt x="22" y="26"/>
                      <a:pt x="14" y="32"/>
                      <a:pt x="7" y="40"/>
                    </a:cubicBezTo>
                    <a:lnTo>
                      <a:pt x="7" y="40"/>
                    </a:lnTo>
                    <a:cubicBezTo>
                      <a:pt x="6" y="41"/>
                      <a:pt x="4" y="43"/>
                      <a:pt x="4" y="44"/>
                    </a:cubicBezTo>
                    <a:cubicBezTo>
                      <a:pt x="1" y="48"/>
                      <a:pt x="0" y="52"/>
                      <a:pt x="0" y="57"/>
                    </a:cubicBezTo>
                    <a:cubicBezTo>
                      <a:pt x="0" y="58"/>
                      <a:pt x="0" y="59"/>
                      <a:pt x="1" y="60"/>
                    </a:cubicBezTo>
                    <a:lnTo>
                      <a:pt x="1" y="60"/>
                    </a:lnTo>
                    <a:cubicBezTo>
                      <a:pt x="1" y="62"/>
                      <a:pt x="2" y="64"/>
                      <a:pt x="3" y="66"/>
                    </a:cubicBezTo>
                    <a:cubicBezTo>
                      <a:pt x="5" y="69"/>
                      <a:pt x="7" y="72"/>
                      <a:pt x="12" y="75"/>
                    </a:cubicBezTo>
                    <a:cubicBezTo>
                      <a:pt x="13" y="75"/>
                      <a:pt x="13" y="75"/>
                      <a:pt x="14" y="76"/>
                    </a:cubicBezTo>
                    <a:moveTo>
                      <a:pt x="17" y="41"/>
                    </a:moveTo>
                    <a:lnTo>
                      <a:pt x="17" y="41"/>
                    </a:lnTo>
                    <a:cubicBezTo>
                      <a:pt x="23" y="35"/>
                      <a:pt x="30" y="29"/>
                      <a:pt x="38" y="25"/>
                    </a:cubicBezTo>
                    <a:cubicBezTo>
                      <a:pt x="39" y="24"/>
                      <a:pt x="40" y="24"/>
                      <a:pt x="41" y="23"/>
                    </a:cubicBezTo>
                    <a:lnTo>
                      <a:pt x="41" y="23"/>
                    </a:lnTo>
                    <a:lnTo>
                      <a:pt x="42" y="23"/>
                    </a:lnTo>
                    <a:cubicBezTo>
                      <a:pt x="51" y="17"/>
                      <a:pt x="62" y="13"/>
                      <a:pt x="72" y="10"/>
                    </a:cubicBezTo>
                    <a:lnTo>
                      <a:pt x="72" y="10"/>
                    </a:lnTo>
                    <a:cubicBezTo>
                      <a:pt x="81" y="7"/>
                      <a:pt x="89" y="6"/>
                      <a:pt x="98" y="6"/>
                    </a:cubicBezTo>
                    <a:cubicBezTo>
                      <a:pt x="99" y="6"/>
                      <a:pt x="100" y="6"/>
                      <a:pt x="101" y="6"/>
                    </a:cubicBezTo>
                    <a:lnTo>
                      <a:pt x="101" y="6"/>
                    </a:lnTo>
                    <a:cubicBezTo>
                      <a:pt x="109" y="6"/>
                      <a:pt x="117" y="8"/>
                      <a:pt x="124" y="12"/>
                    </a:cubicBezTo>
                    <a:lnTo>
                      <a:pt x="124" y="12"/>
                    </a:lnTo>
                    <a:lnTo>
                      <a:pt x="125" y="13"/>
                    </a:lnTo>
                    <a:cubicBezTo>
                      <a:pt x="128" y="15"/>
                      <a:pt x="131" y="17"/>
                      <a:pt x="132" y="20"/>
                    </a:cubicBezTo>
                    <a:cubicBezTo>
                      <a:pt x="133" y="22"/>
                      <a:pt x="134" y="23"/>
                      <a:pt x="135" y="25"/>
                    </a:cubicBezTo>
                    <a:lnTo>
                      <a:pt x="135" y="25"/>
                    </a:lnTo>
                    <a:cubicBezTo>
                      <a:pt x="135" y="26"/>
                      <a:pt x="135" y="26"/>
                      <a:pt x="135" y="27"/>
                    </a:cubicBezTo>
                    <a:cubicBezTo>
                      <a:pt x="135" y="31"/>
                      <a:pt x="134" y="34"/>
                      <a:pt x="132" y="37"/>
                    </a:cubicBezTo>
                    <a:cubicBezTo>
                      <a:pt x="131" y="39"/>
                      <a:pt x="130" y="41"/>
                      <a:pt x="128" y="42"/>
                    </a:cubicBezTo>
                    <a:lnTo>
                      <a:pt x="128" y="42"/>
                    </a:lnTo>
                    <a:cubicBezTo>
                      <a:pt x="122" y="49"/>
                      <a:pt x="115" y="54"/>
                      <a:pt x="107" y="59"/>
                    </a:cubicBezTo>
                    <a:cubicBezTo>
                      <a:pt x="106" y="59"/>
                      <a:pt x="106" y="60"/>
                      <a:pt x="105" y="60"/>
                    </a:cubicBezTo>
                    <a:lnTo>
                      <a:pt x="105" y="60"/>
                    </a:lnTo>
                    <a:cubicBezTo>
                      <a:pt x="104" y="60"/>
                      <a:pt x="104" y="61"/>
                      <a:pt x="104" y="61"/>
                    </a:cubicBezTo>
                    <a:cubicBezTo>
                      <a:pt x="94" y="66"/>
                      <a:pt x="84" y="71"/>
                      <a:pt x="73" y="74"/>
                    </a:cubicBezTo>
                    <a:lnTo>
                      <a:pt x="73" y="74"/>
                    </a:lnTo>
                    <a:cubicBezTo>
                      <a:pt x="65" y="76"/>
                      <a:pt x="57" y="77"/>
                      <a:pt x="48" y="77"/>
                    </a:cubicBezTo>
                    <a:cubicBezTo>
                      <a:pt x="47" y="77"/>
                      <a:pt x="46" y="77"/>
                      <a:pt x="44" y="77"/>
                    </a:cubicBezTo>
                    <a:lnTo>
                      <a:pt x="44" y="77"/>
                    </a:lnTo>
                    <a:cubicBezTo>
                      <a:pt x="36" y="77"/>
                      <a:pt x="29" y="75"/>
                      <a:pt x="22" y="71"/>
                    </a:cubicBezTo>
                    <a:lnTo>
                      <a:pt x="22" y="71"/>
                    </a:lnTo>
                    <a:cubicBezTo>
                      <a:pt x="21" y="71"/>
                      <a:pt x="21" y="71"/>
                      <a:pt x="20" y="71"/>
                    </a:cubicBezTo>
                    <a:cubicBezTo>
                      <a:pt x="17" y="69"/>
                      <a:pt x="15" y="66"/>
                      <a:pt x="13" y="63"/>
                    </a:cubicBezTo>
                    <a:cubicBezTo>
                      <a:pt x="12" y="62"/>
                      <a:pt x="11" y="60"/>
                      <a:pt x="11" y="58"/>
                    </a:cubicBezTo>
                    <a:lnTo>
                      <a:pt x="11" y="58"/>
                    </a:lnTo>
                    <a:cubicBezTo>
                      <a:pt x="11" y="58"/>
                      <a:pt x="11" y="57"/>
                      <a:pt x="11" y="56"/>
                    </a:cubicBezTo>
                    <a:cubicBezTo>
                      <a:pt x="11" y="53"/>
                      <a:pt x="12" y="49"/>
                      <a:pt x="14" y="46"/>
                    </a:cubicBezTo>
                    <a:cubicBezTo>
                      <a:pt x="15" y="44"/>
                      <a:pt x="16" y="43"/>
                      <a:pt x="17" y="4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" name="Google Shape;991;p30">
                <a:extLst>
                  <a:ext uri="{FF2B5EF4-FFF2-40B4-BE49-F238E27FC236}">
                    <a16:creationId xmlns:a16="http://schemas.microsoft.com/office/drawing/2014/main" id="{C4558256-2429-4FCC-CE01-AAFA16F56A0F}"/>
                  </a:ext>
                </a:extLst>
              </p:cNvPr>
              <p:cNvSpPr/>
              <p:nvPr/>
            </p:nvSpPr>
            <p:spPr>
              <a:xfrm>
                <a:off x="7806015" y="2945508"/>
                <a:ext cx="44640" cy="30960"/>
              </a:xfrm>
              <a:custGeom>
                <a:avLst/>
                <a:gdLst/>
                <a:ahLst/>
                <a:cxnLst/>
                <a:rect l="l" t="t" r="r" b="b"/>
                <a:pathLst>
                  <a:path w="124" h="86" extrusionOk="0">
                    <a:moveTo>
                      <a:pt x="91" y="0"/>
                    </a:moveTo>
                    <a:lnTo>
                      <a:pt x="84" y="4"/>
                    </a:lnTo>
                    <a:lnTo>
                      <a:pt x="108" y="19"/>
                    </a:lnTo>
                    <a:lnTo>
                      <a:pt x="0" y="81"/>
                    </a:lnTo>
                    <a:lnTo>
                      <a:pt x="7" y="85"/>
                    </a:lnTo>
                    <a:lnTo>
                      <a:pt x="123" y="18"/>
                    </a:lnTo>
                    <a:lnTo>
                      <a:pt x="9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7" name="Google Shape;992;p30">
                <a:extLst>
                  <a:ext uri="{FF2B5EF4-FFF2-40B4-BE49-F238E27FC236}">
                    <a16:creationId xmlns:a16="http://schemas.microsoft.com/office/drawing/2014/main" id="{22E7CF73-B3DC-47CF-65A2-E3F53E87F74E}"/>
                  </a:ext>
                </a:extLst>
              </p:cNvPr>
              <p:cNvSpPr/>
              <p:nvPr/>
            </p:nvSpPr>
            <p:spPr>
              <a:xfrm>
                <a:off x="7824015" y="2955948"/>
                <a:ext cx="45000" cy="31320"/>
              </a:xfrm>
              <a:custGeom>
                <a:avLst/>
                <a:gdLst/>
                <a:ahLst/>
                <a:cxnLst/>
                <a:rect l="l" t="t" r="r" b="b"/>
                <a:pathLst>
                  <a:path w="125" h="87" extrusionOk="0">
                    <a:moveTo>
                      <a:pt x="124" y="19"/>
                    </a:moveTo>
                    <a:lnTo>
                      <a:pt x="92" y="0"/>
                    </a:lnTo>
                    <a:lnTo>
                      <a:pt x="84" y="5"/>
                    </a:lnTo>
                    <a:lnTo>
                      <a:pt x="109" y="19"/>
                    </a:lnTo>
                    <a:lnTo>
                      <a:pt x="0" y="82"/>
                    </a:lnTo>
                    <a:lnTo>
                      <a:pt x="8" y="86"/>
                    </a:lnTo>
                    <a:lnTo>
                      <a:pt x="124" y="19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8" name="Google Shape;993;p30">
                <a:extLst>
                  <a:ext uri="{FF2B5EF4-FFF2-40B4-BE49-F238E27FC236}">
                    <a16:creationId xmlns:a16="http://schemas.microsoft.com/office/drawing/2014/main" id="{58A6EBC4-AB7A-A7F5-F627-AD1ADD0BA358}"/>
                  </a:ext>
                </a:extLst>
              </p:cNvPr>
              <p:cNvSpPr/>
              <p:nvPr/>
            </p:nvSpPr>
            <p:spPr>
              <a:xfrm>
                <a:off x="7842375" y="2966748"/>
                <a:ext cx="45000" cy="30960"/>
              </a:xfrm>
              <a:custGeom>
                <a:avLst/>
                <a:gdLst/>
                <a:ahLst/>
                <a:cxnLst/>
                <a:rect l="l" t="t" r="r" b="b"/>
                <a:pathLst>
                  <a:path w="125" h="86" extrusionOk="0">
                    <a:moveTo>
                      <a:pt x="124" y="18"/>
                    </a:moveTo>
                    <a:lnTo>
                      <a:pt x="92" y="0"/>
                    </a:lnTo>
                    <a:lnTo>
                      <a:pt x="84" y="4"/>
                    </a:lnTo>
                    <a:lnTo>
                      <a:pt x="109" y="18"/>
                    </a:lnTo>
                    <a:lnTo>
                      <a:pt x="0" y="81"/>
                    </a:lnTo>
                    <a:lnTo>
                      <a:pt x="8" y="85"/>
                    </a:lnTo>
                    <a:lnTo>
                      <a:pt x="124" y="1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9" name="Google Shape;994;p30">
                <a:extLst>
                  <a:ext uri="{FF2B5EF4-FFF2-40B4-BE49-F238E27FC236}">
                    <a16:creationId xmlns:a16="http://schemas.microsoft.com/office/drawing/2014/main" id="{EB3D1119-F996-4108-E79B-F7A4DB139FEE}"/>
                  </a:ext>
                </a:extLst>
              </p:cNvPr>
              <p:cNvSpPr/>
              <p:nvPr/>
            </p:nvSpPr>
            <p:spPr>
              <a:xfrm>
                <a:off x="7863255" y="2983668"/>
                <a:ext cx="52560" cy="30600"/>
              </a:xfrm>
              <a:custGeom>
                <a:avLst/>
                <a:gdLst/>
                <a:ahLst/>
                <a:cxnLst/>
                <a:rect l="l" t="t" r="r" b="b"/>
                <a:pathLst>
                  <a:path w="146" h="85" extrusionOk="0">
                    <a:moveTo>
                      <a:pt x="76" y="80"/>
                    </a:moveTo>
                    <a:lnTo>
                      <a:pt x="76" y="80"/>
                    </a:lnTo>
                    <a:cubicBezTo>
                      <a:pt x="88" y="77"/>
                      <a:pt x="100" y="72"/>
                      <a:pt x="111" y="65"/>
                    </a:cubicBezTo>
                    <a:lnTo>
                      <a:pt x="112" y="65"/>
                    </a:lnTo>
                    <a:lnTo>
                      <a:pt x="112" y="65"/>
                    </a:lnTo>
                    <a:cubicBezTo>
                      <a:pt x="113" y="64"/>
                      <a:pt x="114" y="64"/>
                      <a:pt x="115" y="63"/>
                    </a:cubicBezTo>
                    <a:cubicBezTo>
                      <a:pt x="123" y="58"/>
                      <a:pt x="131" y="51"/>
                      <a:pt x="138" y="44"/>
                    </a:cubicBezTo>
                    <a:lnTo>
                      <a:pt x="138" y="44"/>
                    </a:lnTo>
                    <a:cubicBezTo>
                      <a:pt x="139" y="42"/>
                      <a:pt x="140" y="41"/>
                      <a:pt x="141" y="39"/>
                    </a:cubicBezTo>
                    <a:cubicBezTo>
                      <a:pt x="143" y="34"/>
                      <a:pt x="145" y="31"/>
                      <a:pt x="145" y="27"/>
                    </a:cubicBezTo>
                    <a:cubicBezTo>
                      <a:pt x="145" y="26"/>
                      <a:pt x="145" y="25"/>
                      <a:pt x="145" y="24"/>
                    </a:cubicBezTo>
                    <a:lnTo>
                      <a:pt x="145" y="24"/>
                    </a:lnTo>
                    <a:cubicBezTo>
                      <a:pt x="144" y="22"/>
                      <a:pt x="143" y="20"/>
                      <a:pt x="142" y="18"/>
                    </a:cubicBezTo>
                    <a:cubicBezTo>
                      <a:pt x="140" y="14"/>
                      <a:pt x="137" y="11"/>
                      <a:pt x="133" y="9"/>
                    </a:cubicBezTo>
                    <a:cubicBezTo>
                      <a:pt x="133" y="9"/>
                      <a:pt x="132" y="8"/>
                      <a:pt x="131" y="8"/>
                    </a:cubicBezTo>
                    <a:lnTo>
                      <a:pt x="131" y="8"/>
                    </a:lnTo>
                    <a:cubicBezTo>
                      <a:pt x="123" y="3"/>
                      <a:pt x="113" y="1"/>
                      <a:pt x="104" y="0"/>
                    </a:cubicBezTo>
                    <a:lnTo>
                      <a:pt x="104" y="0"/>
                    </a:lnTo>
                    <a:cubicBezTo>
                      <a:pt x="102" y="0"/>
                      <a:pt x="100" y="0"/>
                      <a:pt x="98" y="0"/>
                    </a:cubicBezTo>
                    <a:cubicBezTo>
                      <a:pt x="88" y="0"/>
                      <a:pt x="79" y="1"/>
                      <a:pt x="69" y="4"/>
                    </a:cubicBezTo>
                    <a:lnTo>
                      <a:pt x="69" y="4"/>
                    </a:lnTo>
                    <a:cubicBezTo>
                      <a:pt x="57" y="7"/>
                      <a:pt x="45" y="12"/>
                      <a:pt x="34" y="19"/>
                    </a:cubicBezTo>
                    <a:lnTo>
                      <a:pt x="33" y="19"/>
                    </a:lnTo>
                    <a:lnTo>
                      <a:pt x="33" y="19"/>
                    </a:lnTo>
                    <a:cubicBezTo>
                      <a:pt x="32" y="20"/>
                      <a:pt x="31" y="20"/>
                      <a:pt x="30" y="21"/>
                    </a:cubicBezTo>
                    <a:cubicBezTo>
                      <a:pt x="21" y="26"/>
                      <a:pt x="14" y="32"/>
                      <a:pt x="7" y="40"/>
                    </a:cubicBezTo>
                    <a:lnTo>
                      <a:pt x="7" y="40"/>
                    </a:lnTo>
                    <a:cubicBezTo>
                      <a:pt x="5" y="41"/>
                      <a:pt x="4" y="43"/>
                      <a:pt x="3" y="45"/>
                    </a:cubicBezTo>
                    <a:cubicBezTo>
                      <a:pt x="1" y="48"/>
                      <a:pt x="0" y="53"/>
                      <a:pt x="0" y="57"/>
                    </a:cubicBezTo>
                    <a:cubicBezTo>
                      <a:pt x="0" y="58"/>
                      <a:pt x="0" y="59"/>
                      <a:pt x="0" y="60"/>
                    </a:cubicBezTo>
                    <a:lnTo>
                      <a:pt x="0" y="60"/>
                    </a:lnTo>
                    <a:cubicBezTo>
                      <a:pt x="1" y="62"/>
                      <a:pt x="2" y="64"/>
                      <a:pt x="3" y="66"/>
                    </a:cubicBezTo>
                    <a:cubicBezTo>
                      <a:pt x="5" y="70"/>
                      <a:pt x="8" y="73"/>
                      <a:pt x="12" y="75"/>
                    </a:cubicBezTo>
                    <a:lnTo>
                      <a:pt x="13" y="76"/>
                    </a:lnTo>
                    <a:lnTo>
                      <a:pt x="13" y="76"/>
                    </a:lnTo>
                    <a:cubicBezTo>
                      <a:pt x="22" y="81"/>
                      <a:pt x="31" y="83"/>
                      <a:pt x="41" y="84"/>
                    </a:cubicBezTo>
                    <a:lnTo>
                      <a:pt x="41" y="84"/>
                    </a:lnTo>
                    <a:cubicBezTo>
                      <a:pt x="43" y="84"/>
                      <a:pt x="45" y="84"/>
                      <a:pt x="47" y="84"/>
                    </a:cubicBezTo>
                    <a:cubicBezTo>
                      <a:pt x="56" y="84"/>
                      <a:pt x="66" y="82"/>
                      <a:pt x="76" y="80"/>
                    </a:cubicBezTo>
                    <a:moveTo>
                      <a:pt x="11" y="58"/>
                    </a:moveTo>
                    <a:lnTo>
                      <a:pt x="11" y="58"/>
                    </a:lnTo>
                    <a:lnTo>
                      <a:pt x="11" y="57"/>
                    </a:lnTo>
                    <a:cubicBezTo>
                      <a:pt x="11" y="53"/>
                      <a:pt x="11" y="49"/>
                      <a:pt x="13" y="46"/>
                    </a:cubicBezTo>
                    <a:cubicBezTo>
                      <a:pt x="13" y="44"/>
                      <a:pt x="16" y="43"/>
                      <a:pt x="17" y="42"/>
                    </a:cubicBezTo>
                    <a:lnTo>
                      <a:pt x="17" y="42"/>
                    </a:lnTo>
                    <a:cubicBezTo>
                      <a:pt x="23" y="35"/>
                      <a:pt x="30" y="29"/>
                      <a:pt x="38" y="25"/>
                    </a:cubicBezTo>
                    <a:cubicBezTo>
                      <a:pt x="39" y="24"/>
                      <a:pt x="40" y="24"/>
                      <a:pt x="40" y="23"/>
                    </a:cubicBezTo>
                    <a:lnTo>
                      <a:pt x="40" y="23"/>
                    </a:lnTo>
                    <a:cubicBezTo>
                      <a:pt x="41" y="23"/>
                      <a:pt x="41" y="23"/>
                      <a:pt x="41" y="23"/>
                    </a:cubicBezTo>
                    <a:cubicBezTo>
                      <a:pt x="51" y="17"/>
                      <a:pt x="61" y="13"/>
                      <a:pt x="72" y="10"/>
                    </a:cubicBezTo>
                    <a:lnTo>
                      <a:pt x="72" y="10"/>
                    </a:lnTo>
                    <a:cubicBezTo>
                      <a:pt x="80" y="7"/>
                      <a:pt x="89" y="6"/>
                      <a:pt x="97" y="6"/>
                    </a:cubicBezTo>
                    <a:cubicBezTo>
                      <a:pt x="98" y="6"/>
                      <a:pt x="100" y="6"/>
                      <a:pt x="101" y="6"/>
                    </a:cubicBezTo>
                    <a:lnTo>
                      <a:pt x="101" y="6"/>
                    </a:lnTo>
                    <a:cubicBezTo>
                      <a:pt x="109" y="6"/>
                      <a:pt x="116" y="8"/>
                      <a:pt x="124" y="12"/>
                    </a:cubicBezTo>
                    <a:lnTo>
                      <a:pt x="124" y="12"/>
                    </a:lnTo>
                    <a:lnTo>
                      <a:pt x="125" y="13"/>
                    </a:lnTo>
                    <a:cubicBezTo>
                      <a:pt x="128" y="15"/>
                      <a:pt x="130" y="17"/>
                      <a:pt x="132" y="20"/>
                    </a:cubicBezTo>
                    <a:cubicBezTo>
                      <a:pt x="133" y="22"/>
                      <a:pt x="134" y="24"/>
                      <a:pt x="134" y="25"/>
                    </a:cubicBezTo>
                    <a:lnTo>
                      <a:pt x="134" y="25"/>
                    </a:lnTo>
                    <a:cubicBezTo>
                      <a:pt x="134" y="26"/>
                      <a:pt x="134" y="26"/>
                      <a:pt x="134" y="27"/>
                    </a:cubicBezTo>
                    <a:cubicBezTo>
                      <a:pt x="134" y="31"/>
                      <a:pt x="133" y="34"/>
                      <a:pt x="131" y="38"/>
                    </a:cubicBezTo>
                    <a:cubicBezTo>
                      <a:pt x="130" y="39"/>
                      <a:pt x="129" y="41"/>
                      <a:pt x="128" y="42"/>
                    </a:cubicBezTo>
                    <a:lnTo>
                      <a:pt x="128" y="42"/>
                    </a:lnTo>
                    <a:cubicBezTo>
                      <a:pt x="122" y="49"/>
                      <a:pt x="115" y="54"/>
                      <a:pt x="107" y="59"/>
                    </a:cubicBezTo>
                    <a:cubicBezTo>
                      <a:pt x="106" y="59"/>
                      <a:pt x="105" y="60"/>
                      <a:pt x="104" y="60"/>
                    </a:cubicBezTo>
                    <a:lnTo>
                      <a:pt x="104" y="60"/>
                    </a:lnTo>
                    <a:lnTo>
                      <a:pt x="104" y="61"/>
                    </a:lnTo>
                    <a:cubicBezTo>
                      <a:pt x="94" y="66"/>
                      <a:pt x="84" y="71"/>
                      <a:pt x="73" y="74"/>
                    </a:cubicBezTo>
                    <a:lnTo>
                      <a:pt x="73" y="74"/>
                    </a:lnTo>
                    <a:cubicBezTo>
                      <a:pt x="65" y="76"/>
                      <a:pt x="56" y="77"/>
                      <a:pt x="47" y="77"/>
                    </a:cubicBezTo>
                    <a:cubicBezTo>
                      <a:pt x="46" y="77"/>
                      <a:pt x="45" y="77"/>
                      <a:pt x="44" y="77"/>
                    </a:cubicBezTo>
                    <a:lnTo>
                      <a:pt x="44" y="77"/>
                    </a:lnTo>
                    <a:cubicBezTo>
                      <a:pt x="36" y="77"/>
                      <a:pt x="28" y="75"/>
                      <a:pt x="21" y="71"/>
                    </a:cubicBezTo>
                    <a:lnTo>
                      <a:pt x="21" y="71"/>
                    </a:lnTo>
                    <a:lnTo>
                      <a:pt x="20" y="71"/>
                    </a:lnTo>
                    <a:cubicBezTo>
                      <a:pt x="17" y="69"/>
                      <a:pt x="14" y="67"/>
                      <a:pt x="13" y="64"/>
                    </a:cubicBezTo>
                    <a:cubicBezTo>
                      <a:pt x="12" y="62"/>
                      <a:pt x="11" y="60"/>
                      <a:pt x="11" y="5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" name="Google Shape;995;p30">
                <a:extLst>
                  <a:ext uri="{FF2B5EF4-FFF2-40B4-BE49-F238E27FC236}">
                    <a16:creationId xmlns:a16="http://schemas.microsoft.com/office/drawing/2014/main" id="{67C3F271-DCD7-0001-B3C3-D1718D0F2CAE}"/>
                  </a:ext>
                </a:extLst>
              </p:cNvPr>
              <p:cNvSpPr/>
              <p:nvPr/>
            </p:nvSpPr>
            <p:spPr>
              <a:xfrm>
                <a:off x="7897455" y="3003468"/>
                <a:ext cx="52200" cy="30240"/>
              </a:xfrm>
              <a:custGeom>
                <a:avLst/>
                <a:gdLst/>
                <a:ahLst/>
                <a:cxnLst/>
                <a:rect l="l" t="t" r="r" b="b"/>
                <a:pathLst>
                  <a:path w="145" h="84" extrusionOk="0">
                    <a:moveTo>
                      <a:pt x="13" y="76"/>
                    </a:moveTo>
                    <a:lnTo>
                      <a:pt x="13" y="76"/>
                    </a:lnTo>
                    <a:cubicBezTo>
                      <a:pt x="22" y="80"/>
                      <a:pt x="31" y="83"/>
                      <a:pt x="41" y="83"/>
                    </a:cubicBezTo>
                    <a:lnTo>
                      <a:pt x="41" y="83"/>
                    </a:lnTo>
                    <a:cubicBezTo>
                      <a:pt x="43" y="83"/>
                      <a:pt x="44" y="83"/>
                      <a:pt x="46" y="83"/>
                    </a:cubicBezTo>
                    <a:cubicBezTo>
                      <a:pt x="56" y="83"/>
                      <a:pt x="66" y="82"/>
                      <a:pt x="75" y="79"/>
                    </a:cubicBezTo>
                    <a:lnTo>
                      <a:pt x="75" y="79"/>
                    </a:lnTo>
                    <a:cubicBezTo>
                      <a:pt x="88" y="76"/>
                      <a:pt x="99" y="71"/>
                      <a:pt x="110" y="65"/>
                    </a:cubicBezTo>
                    <a:cubicBezTo>
                      <a:pt x="111" y="65"/>
                      <a:pt x="111" y="64"/>
                      <a:pt x="111" y="64"/>
                    </a:cubicBezTo>
                    <a:lnTo>
                      <a:pt x="111" y="64"/>
                    </a:lnTo>
                    <a:cubicBezTo>
                      <a:pt x="112" y="64"/>
                      <a:pt x="113" y="63"/>
                      <a:pt x="115" y="63"/>
                    </a:cubicBezTo>
                    <a:cubicBezTo>
                      <a:pt x="123" y="57"/>
                      <a:pt x="131" y="51"/>
                      <a:pt x="138" y="43"/>
                    </a:cubicBezTo>
                    <a:lnTo>
                      <a:pt x="138" y="43"/>
                    </a:lnTo>
                    <a:cubicBezTo>
                      <a:pt x="139" y="42"/>
                      <a:pt x="140" y="40"/>
                      <a:pt x="141" y="39"/>
                    </a:cubicBezTo>
                    <a:cubicBezTo>
                      <a:pt x="143" y="35"/>
                      <a:pt x="144" y="31"/>
                      <a:pt x="144" y="26"/>
                    </a:cubicBezTo>
                    <a:cubicBezTo>
                      <a:pt x="144" y="25"/>
                      <a:pt x="144" y="24"/>
                      <a:pt x="144" y="24"/>
                    </a:cubicBezTo>
                    <a:lnTo>
                      <a:pt x="144" y="24"/>
                    </a:lnTo>
                    <a:cubicBezTo>
                      <a:pt x="144" y="21"/>
                      <a:pt x="143" y="19"/>
                      <a:pt x="142" y="17"/>
                    </a:cubicBezTo>
                    <a:cubicBezTo>
                      <a:pt x="140" y="14"/>
                      <a:pt x="136" y="11"/>
                      <a:pt x="133" y="8"/>
                    </a:cubicBezTo>
                    <a:cubicBezTo>
                      <a:pt x="132" y="8"/>
                      <a:pt x="132" y="8"/>
                      <a:pt x="131" y="7"/>
                    </a:cubicBezTo>
                    <a:lnTo>
                      <a:pt x="131" y="7"/>
                    </a:lnTo>
                    <a:cubicBezTo>
                      <a:pt x="122" y="3"/>
                      <a:pt x="113" y="0"/>
                      <a:pt x="103" y="0"/>
                    </a:cubicBezTo>
                    <a:lnTo>
                      <a:pt x="103" y="0"/>
                    </a:lnTo>
                    <a:cubicBezTo>
                      <a:pt x="101" y="0"/>
                      <a:pt x="100" y="0"/>
                      <a:pt x="98" y="0"/>
                    </a:cubicBezTo>
                    <a:cubicBezTo>
                      <a:pt x="88" y="0"/>
                      <a:pt x="78" y="1"/>
                      <a:pt x="69" y="4"/>
                    </a:cubicBezTo>
                    <a:lnTo>
                      <a:pt x="69" y="4"/>
                    </a:lnTo>
                    <a:cubicBezTo>
                      <a:pt x="57" y="7"/>
                      <a:pt x="45" y="12"/>
                      <a:pt x="34" y="18"/>
                    </a:cubicBezTo>
                    <a:cubicBezTo>
                      <a:pt x="33" y="18"/>
                      <a:pt x="33" y="19"/>
                      <a:pt x="33" y="19"/>
                    </a:cubicBezTo>
                    <a:lnTo>
                      <a:pt x="33" y="19"/>
                    </a:lnTo>
                    <a:cubicBezTo>
                      <a:pt x="32" y="19"/>
                      <a:pt x="31" y="20"/>
                      <a:pt x="30" y="20"/>
                    </a:cubicBezTo>
                    <a:cubicBezTo>
                      <a:pt x="21" y="25"/>
                      <a:pt x="13" y="32"/>
                      <a:pt x="6" y="40"/>
                    </a:cubicBezTo>
                    <a:lnTo>
                      <a:pt x="6" y="40"/>
                    </a:lnTo>
                    <a:cubicBezTo>
                      <a:pt x="5" y="41"/>
                      <a:pt x="3" y="43"/>
                      <a:pt x="3" y="44"/>
                    </a:cubicBezTo>
                    <a:cubicBezTo>
                      <a:pt x="0" y="48"/>
                      <a:pt x="0" y="52"/>
                      <a:pt x="0" y="57"/>
                    </a:cubicBezTo>
                    <a:cubicBezTo>
                      <a:pt x="0" y="58"/>
                      <a:pt x="0" y="59"/>
                      <a:pt x="0" y="60"/>
                    </a:cubicBezTo>
                    <a:lnTo>
                      <a:pt x="0" y="60"/>
                    </a:lnTo>
                    <a:cubicBezTo>
                      <a:pt x="0" y="62"/>
                      <a:pt x="0" y="64"/>
                      <a:pt x="2" y="66"/>
                    </a:cubicBezTo>
                    <a:cubicBezTo>
                      <a:pt x="4" y="69"/>
                      <a:pt x="7" y="73"/>
                      <a:pt x="11" y="75"/>
                    </a:cubicBezTo>
                    <a:cubicBezTo>
                      <a:pt x="12" y="75"/>
                      <a:pt x="12" y="75"/>
                      <a:pt x="13" y="76"/>
                    </a:cubicBezTo>
                    <a:moveTo>
                      <a:pt x="17" y="41"/>
                    </a:moveTo>
                    <a:lnTo>
                      <a:pt x="17" y="41"/>
                    </a:lnTo>
                    <a:cubicBezTo>
                      <a:pt x="22" y="35"/>
                      <a:pt x="29" y="28"/>
                      <a:pt x="37" y="25"/>
                    </a:cubicBezTo>
                    <a:cubicBezTo>
                      <a:pt x="38" y="24"/>
                      <a:pt x="39" y="24"/>
                      <a:pt x="40" y="23"/>
                    </a:cubicBezTo>
                    <a:lnTo>
                      <a:pt x="40" y="23"/>
                    </a:lnTo>
                    <a:lnTo>
                      <a:pt x="41" y="23"/>
                    </a:lnTo>
                    <a:cubicBezTo>
                      <a:pt x="51" y="17"/>
                      <a:pt x="61" y="13"/>
                      <a:pt x="71" y="10"/>
                    </a:cubicBezTo>
                    <a:lnTo>
                      <a:pt x="71" y="10"/>
                    </a:lnTo>
                    <a:cubicBezTo>
                      <a:pt x="80" y="7"/>
                      <a:pt x="89" y="6"/>
                      <a:pt x="97" y="6"/>
                    </a:cubicBezTo>
                    <a:cubicBezTo>
                      <a:pt x="98" y="6"/>
                      <a:pt x="99" y="6"/>
                      <a:pt x="100" y="6"/>
                    </a:cubicBezTo>
                    <a:lnTo>
                      <a:pt x="100" y="6"/>
                    </a:lnTo>
                    <a:cubicBezTo>
                      <a:pt x="108" y="6"/>
                      <a:pt x="116" y="8"/>
                      <a:pt x="123" y="12"/>
                    </a:cubicBezTo>
                    <a:lnTo>
                      <a:pt x="123" y="12"/>
                    </a:lnTo>
                    <a:cubicBezTo>
                      <a:pt x="124" y="12"/>
                      <a:pt x="124" y="12"/>
                      <a:pt x="125" y="13"/>
                    </a:cubicBezTo>
                    <a:cubicBezTo>
                      <a:pt x="128" y="14"/>
                      <a:pt x="130" y="17"/>
                      <a:pt x="132" y="20"/>
                    </a:cubicBezTo>
                    <a:cubicBezTo>
                      <a:pt x="133" y="22"/>
                      <a:pt x="133" y="23"/>
                      <a:pt x="134" y="25"/>
                    </a:cubicBezTo>
                    <a:lnTo>
                      <a:pt x="134" y="25"/>
                    </a:lnTo>
                    <a:cubicBezTo>
                      <a:pt x="134" y="26"/>
                      <a:pt x="134" y="26"/>
                      <a:pt x="134" y="27"/>
                    </a:cubicBezTo>
                    <a:cubicBezTo>
                      <a:pt x="134" y="30"/>
                      <a:pt x="133" y="34"/>
                      <a:pt x="131" y="37"/>
                    </a:cubicBezTo>
                    <a:cubicBezTo>
                      <a:pt x="130" y="39"/>
                      <a:pt x="129" y="41"/>
                      <a:pt x="128" y="42"/>
                    </a:cubicBezTo>
                    <a:lnTo>
                      <a:pt x="128" y="42"/>
                    </a:lnTo>
                    <a:cubicBezTo>
                      <a:pt x="122" y="48"/>
                      <a:pt x="115" y="54"/>
                      <a:pt x="107" y="58"/>
                    </a:cubicBezTo>
                    <a:cubicBezTo>
                      <a:pt x="106" y="59"/>
                      <a:pt x="105" y="59"/>
                      <a:pt x="104" y="60"/>
                    </a:cubicBezTo>
                    <a:lnTo>
                      <a:pt x="104" y="60"/>
                    </a:lnTo>
                    <a:lnTo>
                      <a:pt x="103" y="60"/>
                    </a:lnTo>
                    <a:cubicBezTo>
                      <a:pt x="93" y="66"/>
                      <a:pt x="83" y="70"/>
                      <a:pt x="73" y="73"/>
                    </a:cubicBezTo>
                    <a:lnTo>
                      <a:pt x="73" y="73"/>
                    </a:lnTo>
                    <a:cubicBezTo>
                      <a:pt x="64" y="76"/>
                      <a:pt x="56" y="77"/>
                      <a:pt x="47" y="77"/>
                    </a:cubicBezTo>
                    <a:cubicBezTo>
                      <a:pt x="46" y="77"/>
                      <a:pt x="45" y="77"/>
                      <a:pt x="44" y="77"/>
                    </a:cubicBezTo>
                    <a:lnTo>
                      <a:pt x="44" y="77"/>
                    </a:lnTo>
                    <a:cubicBezTo>
                      <a:pt x="36" y="77"/>
                      <a:pt x="28" y="75"/>
                      <a:pt x="21" y="71"/>
                    </a:cubicBezTo>
                    <a:lnTo>
                      <a:pt x="21" y="71"/>
                    </a:lnTo>
                    <a:cubicBezTo>
                      <a:pt x="20" y="71"/>
                      <a:pt x="20" y="70"/>
                      <a:pt x="19" y="70"/>
                    </a:cubicBezTo>
                    <a:cubicBezTo>
                      <a:pt x="15" y="68"/>
                      <a:pt x="14" y="66"/>
                      <a:pt x="12" y="63"/>
                    </a:cubicBezTo>
                    <a:cubicBezTo>
                      <a:pt x="11" y="61"/>
                      <a:pt x="11" y="60"/>
                      <a:pt x="10" y="58"/>
                    </a:cubicBezTo>
                    <a:lnTo>
                      <a:pt x="10" y="58"/>
                    </a:lnTo>
                    <a:cubicBezTo>
                      <a:pt x="10" y="57"/>
                      <a:pt x="10" y="57"/>
                      <a:pt x="10" y="56"/>
                    </a:cubicBezTo>
                    <a:cubicBezTo>
                      <a:pt x="10" y="53"/>
                      <a:pt x="11" y="49"/>
                      <a:pt x="13" y="46"/>
                    </a:cubicBezTo>
                    <a:cubicBezTo>
                      <a:pt x="14" y="44"/>
                      <a:pt x="15" y="43"/>
                      <a:pt x="17" y="4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" name="Google Shape;996;p30">
                <a:extLst>
                  <a:ext uri="{FF2B5EF4-FFF2-40B4-BE49-F238E27FC236}">
                    <a16:creationId xmlns:a16="http://schemas.microsoft.com/office/drawing/2014/main" id="{8C2819F7-70A2-0FEB-61B4-4F6A99BCC2C5}"/>
                  </a:ext>
                </a:extLst>
              </p:cNvPr>
              <p:cNvSpPr/>
              <p:nvPr/>
            </p:nvSpPr>
            <p:spPr>
              <a:xfrm>
                <a:off x="7928775" y="3016428"/>
                <a:ext cx="44640" cy="30960"/>
              </a:xfrm>
              <a:custGeom>
                <a:avLst/>
                <a:gdLst/>
                <a:ahLst/>
                <a:cxnLst/>
                <a:rect l="l" t="t" r="r" b="b"/>
                <a:pathLst>
                  <a:path w="124" h="86" extrusionOk="0">
                    <a:moveTo>
                      <a:pt x="92" y="0"/>
                    </a:moveTo>
                    <a:lnTo>
                      <a:pt x="84" y="4"/>
                    </a:lnTo>
                    <a:lnTo>
                      <a:pt x="109" y="19"/>
                    </a:lnTo>
                    <a:lnTo>
                      <a:pt x="0" y="81"/>
                    </a:lnTo>
                    <a:lnTo>
                      <a:pt x="7" y="85"/>
                    </a:lnTo>
                    <a:lnTo>
                      <a:pt x="123" y="18"/>
                    </a:lnTo>
                    <a:lnTo>
                      <a:pt x="9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2" name="Google Shape;997;p30">
                <a:extLst>
                  <a:ext uri="{FF2B5EF4-FFF2-40B4-BE49-F238E27FC236}">
                    <a16:creationId xmlns:a16="http://schemas.microsoft.com/office/drawing/2014/main" id="{AF485F0A-5CC5-4AC2-1440-7277E1C4F98B}"/>
                  </a:ext>
                </a:extLst>
              </p:cNvPr>
              <p:cNvSpPr/>
              <p:nvPr/>
            </p:nvSpPr>
            <p:spPr>
              <a:xfrm>
                <a:off x="7949655" y="3033708"/>
                <a:ext cx="52560" cy="30240"/>
              </a:xfrm>
              <a:custGeom>
                <a:avLst/>
                <a:gdLst/>
                <a:ahLst/>
                <a:cxnLst/>
                <a:rect l="l" t="t" r="r" b="b"/>
                <a:pathLst>
                  <a:path w="146" h="84" extrusionOk="0">
                    <a:moveTo>
                      <a:pt x="131" y="7"/>
                    </a:moveTo>
                    <a:lnTo>
                      <a:pt x="131" y="7"/>
                    </a:lnTo>
                    <a:cubicBezTo>
                      <a:pt x="123" y="3"/>
                      <a:pt x="113" y="0"/>
                      <a:pt x="103" y="0"/>
                    </a:cubicBezTo>
                    <a:lnTo>
                      <a:pt x="103" y="0"/>
                    </a:lnTo>
                    <a:cubicBezTo>
                      <a:pt x="102" y="0"/>
                      <a:pt x="100" y="0"/>
                      <a:pt x="98" y="0"/>
                    </a:cubicBezTo>
                    <a:cubicBezTo>
                      <a:pt x="88" y="0"/>
                      <a:pt x="78" y="1"/>
                      <a:pt x="69" y="3"/>
                    </a:cubicBezTo>
                    <a:lnTo>
                      <a:pt x="69" y="3"/>
                    </a:lnTo>
                    <a:cubicBezTo>
                      <a:pt x="57" y="7"/>
                      <a:pt x="45" y="12"/>
                      <a:pt x="34" y="18"/>
                    </a:cubicBezTo>
                    <a:cubicBezTo>
                      <a:pt x="34" y="18"/>
                      <a:pt x="33" y="18"/>
                      <a:pt x="33" y="19"/>
                    </a:cubicBezTo>
                    <a:lnTo>
                      <a:pt x="33" y="19"/>
                    </a:lnTo>
                    <a:cubicBezTo>
                      <a:pt x="32" y="19"/>
                      <a:pt x="31" y="20"/>
                      <a:pt x="30" y="20"/>
                    </a:cubicBezTo>
                    <a:cubicBezTo>
                      <a:pt x="21" y="25"/>
                      <a:pt x="13" y="32"/>
                      <a:pt x="7" y="39"/>
                    </a:cubicBezTo>
                    <a:lnTo>
                      <a:pt x="7" y="39"/>
                    </a:lnTo>
                    <a:cubicBezTo>
                      <a:pt x="5" y="41"/>
                      <a:pt x="4" y="42"/>
                      <a:pt x="3" y="44"/>
                    </a:cubicBezTo>
                    <a:cubicBezTo>
                      <a:pt x="1" y="48"/>
                      <a:pt x="0" y="52"/>
                      <a:pt x="0" y="56"/>
                    </a:cubicBezTo>
                    <a:cubicBezTo>
                      <a:pt x="0" y="57"/>
                      <a:pt x="0" y="58"/>
                      <a:pt x="0" y="59"/>
                    </a:cubicBezTo>
                    <a:lnTo>
                      <a:pt x="0" y="59"/>
                    </a:lnTo>
                    <a:cubicBezTo>
                      <a:pt x="1" y="62"/>
                      <a:pt x="1" y="64"/>
                      <a:pt x="2" y="65"/>
                    </a:cubicBezTo>
                    <a:cubicBezTo>
                      <a:pt x="5" y="69"/>
                      <a:pt x="8" y="72"/>
                      <a:pt x="11" y="74"/>
                    </a:cubicBezTo>
                    <a:cubicBezTo>
                      <a:pt x="12" y="75"/>
                      <a:pt x="13" y="75"/>
                      <a:pt x="13" y="75"/>
                    </a:cubicBezTo>
                    <a:lnTo>
                      <a:pt x="13" y="75"/>
                    </a:lnTo>
                    <a:cubicBezTo>
                      <a:pt x="22" y="80"/>
                      <a:pt x="31" y="83"/>
                      <a:pt x="41" y="83"/>
                    </a:cubicBezTo>
                    <a:lnTo>
                      <a:pt x="41" y="83"/>
                    </a:lnTo>
                    <a:cubicBezTo>
                      <a:pt x="43" y="83"/>
                      <a:pt x="45" y="83"/>
                      <a:pt x="47" y="83"/>
                    </a:cubicBezTo>
                    <a:cubicBezTo>
                      <a:pt x="56" y="83"/>
                      <a:pt x="66" y="82"/>
                      <a:pt x="75" y="79"/>
                    </a:cubicBezTo>
                    <a:lnTo>
                      <a:pt x="75" y="79"/>
                    </a:lnTo>
                    <a:cubicBezTo>
                      <a:pt x="88" y="76"/>
                      <a:pt x="99" y="71"/>
                      <a:pt x="110" y="65"/>
                    </a:cubicBezTo>
                    <a:cubicBezTo>
                      <a:pt x="111" y="64"/>
                      <a:pt x="111" y="64"/>
                      <a:pt x="112" y="64"/>
                    </a:cubicBezTo>
                    <a:lnTo>
                      <a:pt x="112" y="64"/>
                    </a:lnTo>
                    <a:cubicBezTo>
                      <a:pt x="112" y="64"/>
                      <a:pt x="113" y="63"/>
                      <a:pt x="114" y="63"/>
                    </a:cubicBezTo>
                    <a:cubicBezTo>
                      <a:pt x="123" y="57"/>
                      <a:pt x="131" y="51"/>
                      <a:pt x="138" y="43"/>
                    </a:cubicBezTo>
                    <a:lnTo>
                      <a:pt x="138" y="43"/>
                    </a:lnTo>
                    <a:cubicBezTo>
                      <a:pt x="139" y="42"/>
                      <a:pt x="140" y="40"/>
                      <a:pt x="141" y="39"/>
                    </a:cubicBezTo>
                    <a:cubicBezTo>
                      <a:pt x="143" y="35"/>
                      <a:pt x="145" y="31"/>
                      <a:pt x="145" y="26"/>
                    </a:cubicBezTo>
                    <a:cubicBezTo>
                      <a:pt x="145" y="25"/>
                      <a:pt x="145" y="24"/>
                      <a:pt x="144" y="23"/>
                    </a:cubicBezTo>
                    <a:lnTo>
                      <a:pt x="144" y="23"/>
                    </a:lnTo>
                    <a:cubicBezTo>
                      <a:pt x="144" y="21"/>
                      <a:pt x="143" y="19"/>
                      <a:pt x="142" y="17"/>
                    </a:cubicBezTo>
                    <a:cubicBezTo>
                      <a:pt x="140" y="14"/>
                      <a:pt x="137" y="9"/>
                      <a:pt x="133" y="8"/>
                    </a:cubicBezTo>
                    <a:cubicBezTo>
                      <a:pt x="132" y="7"/>
                      <a:pt x="132" y="8"/>
                      <a:pt x="131" y="7"/>
                    </a:cubicBezTo>
                    <a:moveTo>
                      <a:pt x="128" y="42"/>
                    </a:moveTo>
                    <a:lnTo>
                      <a:pt x="128" y="42"/>
                    </a:lnTo>
                    <a:cubicBezTo>
                      <a:pt x="122" y="48"/>
                      <a:pt x="115" y="54"/>
                      <a:pt x="107" y="58"/>
                    </a:cubicBezTo>
                    <a:cubicBezTo>
                      <a:pt x="106" y="59"/>
                      <a:pt x="105" y="59"/>
                      <a:pt x="104" y="60"/>
                    </a:cubicBezTo>
                    <a:lnTo>
                      <a:pt x="104" y="60"/>
                    </a:lnTo>
                    <a:cubicBezTo>
                      <a:pt x="104" y="60"/>
                      <a:pt x="103" y="60"/>
                      <a:pt x="103" y="61"/>
                    </a:cubicBezTo>
                    <a:cubicBezTo>
                      <a:pt x="93" y="66"/>
                      <a:pt x="83" y="70"/>
                      <a:pt x="73" y="73"/>
                    </a:cubicBezTo>
                    <a:lnTo>
                      <a:pt x="73" y="73"/>
                    </a:lnTo>
                    <a:cubicBezTo>
                      <a:pt x="65" y="76"/>
                      <a:pt x="56" y="77"/>
                      <a:pt x="47" y="77"/>
                    </a:cubicBezTo>
                    <a:cubicBezTo>
                      <a:pt x="46" y="77"/>
                      <a:pt x="45" y="77"/>
                      <a:pt x="44" y="77"/>
                    </a:cubicBezTo>
                    <a:lnTo>
                      <a:pt x="44" y="77"/>
                    </a:lnTo>
                    <a:cubicBezTo>
                      <a:pt x="36" y="77"/>
                      <a:pt x="28" y="75"/>
                      <a:pt x="21" y="71"/>
                    </a:cubicBezTo>
                    <a:lnTo>
                      <a:pt x="21" y="71"/>
                    </a:lnTo>
                    <a:cubicBezTo>
                      <a:pt x="21" y="71"/>
                      <a:pt x="21" y="70"/>
                      <a:pt x="20" y="70"/>
                    </a:cubicBezTo>
                    <a:cubicBezTo>
                      <a:pt x="17" y="68"/>
                      <a:pt x="14" y="66"/>
                      <a:pt x="13" y="63"/>
                    </a:cubicBezTo>
                    <a:cubicBezTo>
                      <a:pt x="12" y="61"/>
                      <a:pt x="11" y="60"/>
                      <a:pt x="10" y="58"/>
                    </a:cubicBezTo>
                    <a:lnTo>
                      <a:pt x="10" y="58"/>
                    </a:lnTo>
                    <a:cubicBezTo>
                      <a:pt x="10" y="57"/>
                      <a:pt x="10" y="57"/>
                      <a:pt x="10" y="57"/>
                    </a:cubicBezTo>
                    <a:cubicBezTo>
                      <a:pt x="10" y="53"/>
                      <a:pt x="11" y="49"/>
                      <a:pt x="13" y="46"/>
                    </a:cubicBezTo>
                    <a:cubicBezTo>
                      <a:pt x="14" y="44"/>
                      <a:pt x="15" y="43"/>
                      <a:pt x="17" y="41"/>
                    </a:cubicBezTo>
                    <a:lnTo>
                      <a:pt x="17" y="41"/>
                    </a:lnTo>
                    <a:cubicBezTo>
                      <a:pt x="23" y="35"/>
                      <a:pt x="30" y="29"/>
                      <a:pt x="38" y="25"/>
                    </a:cubicBezTo>
                    <a:cubicBezTo>
                      <a:pt x="39" y="24"/>
                      <a:pt x="39" y="24"/>
                      <a:pt x="40" y="23"/>
                    </a:cubicBezTo>
                    <a:lnTo>
                      <a:pt x="40" y="23"/>
                    </a:lnTo>
                    <a:cubicBezTo>
                      <a:pt x="41" y="23"/>
                      <a:pt x="41" y="23"/>
                      <a:pt x="41" y="22"/>
                    </a:cubicBezTo>
                    <a:cubicBezTo>
                      <a:pt x="51" y="17"/>
                      <a:pt x="61" y="13"/>
                      <a:pt x="72" y="10"/>
                    </a:cubicBezTo>
                    <a:lnTo>
                      <a:pt x="72" y="10"/>
                    </a:lnTo>
                    <a:cubicBezTo>
                      <a:pt x="80" y="7"/>
                      <a:pt x="89" y="6"/>
                      <a:pt x="97" y="6"/>
                    </a:cubicBezTo>
                    <a:cubicBezTo>
                      <a:pt x="98" y="6"/>
                      <a:pt x="99" y="6"/>
                      <a:pt x="101" y="6"/>
                    </a:cubicBezTo>
                    <a:lnTo>
                      <a:pt x="101" y="6"/>
                    </a:lnTo>
                    <a:cubicBezTo>
                      <a:pt x="109" y="6"/>
                      <a:pt x="116" y="8"/>
                      <a:pt x="123" y="12"/>
                    </a:cubicBezTo>
                    <a:lnTo>
                      <a:pt x="123" y="12"/>
                    </a:lnTo>
                    <a:cubicBezTo>
                      <a:pt x="124" y="12"/>
                      <a:pt x="124" y="12"/>
                      <a:pt x="125" y="13"/>
                    </a:cubicBezTo>
                    <a:cubicBezTo>
                      <a:pt x="127" y="14"/>
                      <a:pt x="130" y="17"/>
                      <a:pt x="132" y="20"/>
                    </a:cubicBezTo>
                    <a:cubicBezTo>
                      <a:pt x="133" y="21"/>
                      <a:pt x="134" y="23"/>
                      <a:pt x="134" y="25"/>
                    </a:cubicBezTo>
                    <a:lnTo>
                      <a:pt x="134" y="25"/>
                    </a:lnTo>
                    <a:cubicBezTo>
                      <a:pt x="134" y="26"/>
                      <a:pt x="134" y="26"/>
                      <a:pt x="134" y="26"/>
                    </a:cubicBezTo>
                    <a:cubicBezTo>
                      <a:pt x="134" y="30"/>
                      <a:pt x="133" y="34"/>
                      <a:pt x="131" y="37"/>
                    </a:cubicBezTo>
                    <a:cubicBezTo>
                      <a:pt x="130" y="39"/>
                      <a:pt x="129" y="40"/>
                      <a:pt x="128" y="4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" name="Google Shape;998;p30">
                <a:extLst>
                  <a:ext uri="{FF2B5EF4-FFF2-40B4-BE49-F238E27FC236}">
                    <a16:creationId xmlns:a16="http://schemas.microsoft.com/office/drawing/2014/main" id="{3E38CE58-D1CC-8F67-0BE3-C7B330C00B10}"/>
                  </a:ext>
                </a:extLst>
              </p:cNvPr>
              <p:cNvSpPr/>
              <p:nvPr/>
            </p:nvSpPr>
            <p:spPr>
              <a:xfrm>
                <a:off x="7273575" y="2726268"/>
                <a:ext cx="52560" cy="30240"/>
              </a:xfrm>
              <a:custGeom>
                <a:avLst/>
                <a:gdLst/>
                <a:ahLst/>
                <a:cxnLst/>
                <a:rect l="l" t="t" r="r" b="b"/>
                <a:pathLst>
                  <a:path w="146" h="84" extrusionOk="0">
                    <a:moveTo>
                      <a:pt x="14" y="76"/>
                    </a:moveTo>
                    <a:lnTo>
                      <a:pt x="14" y="76"/>
                    </a:lnTo>
                    <a:cubicBezTo>
                      <a:pt x="22" y="80"/>
                      <a:pt x="32" y="83"/>
                      <a:pt x="41" y="83"/>
                    </a:cubicBezTo>
                    <a:lnTo>
                      <a:pt x="41" y="83"/>
                    </a:lnTo>
                    <a:cubicBezTo>
                      <a:pt x="43" y="83"/>
                      <a:pt x="45" y="83"/>
                      <a:pt x="47" y="83"/>
                    </a:cubicBezTo>
                    <a:cubicBezTo>
                      <a:pt x="57" y="83"/>
                      <a:pt x="66" y="82"/>
                      <a:pt x="76" y="79"/>
                    </a:cubicBezTo>
                    <a:lnTo>
                      <a:pt x="76" y="79"/>
                    </a:lnTo>
                    <a:cubicBezTo>
                      <a:pt x="88" y="76"/>
                      <a:pt x="100" y="71"/>
                      <a:pt x="111" y="65"/>
                    </a:cubicBezTo>
                    <a:lnTo>
                      <a:pt x="112" y="64"/>
                    </a:lnTo>
                    <a:lnTo>
                      <a:pt x="112" y="64"/>
                    </a:lnTo>
                    <a:cubicBezTo>
                      <a:pt x="113" y="64"/>
                      <a:pt x="114" y="63"/>
                      <a:pt x="115" y="63"/>
                    </a:cubicBezTo>
                    <a:cubicBezTo>
                      <a:pt x="124" y="57"/>
                      <a:pt x="132" y="51"/>
                      <a:pt x="138" y="43"/>
                    </a:cubicBezTo>
                    <a:lnTo>
                      <a:pt x="138" y="43"/>
                    </a:lnTo>
                    <a:cubicBezTo>
                      <a:pt x="139" y="42"/>
                      <a:pt x="141" y="40"/>
                      <a:pt x="142" y="39"/>
                    </a:cubicBezTo>
                    <a:cubicBezTo>
                      <a:pt x="144" y="35"/>
                      <a:pt x="145" y="31"/>
                      <a:pt x="145" y="26"/>
                    </a:cubicBezTo>
                    <a:cubicBezTo>
                      <a:pt x="145" y="25"/>
                      <a:pt x="145" y="24"/>
                      <a:pt x="145" y="23"/>
                    </a:cubicBezTo>
                    <a:lnTo>
                      <a:pt x="145" y="23"/>
                    </a:lnTo>
                    <a:cubicBezTo>
                      <a:pt x="144" y="21"/>
                      <a:pt x="143" y="19"/>
                      <a:pt x="142" y="17"/>
                    </a:cubicBezTo>
                    <a:cubicBezTo>
                      <a:pt x="140" y="14"/>
                      <a:pt x="137" y="11"/>
                      <a:pt x="133" y="8"/>
                    </a:cubicBezTo>
                    <a:cubicBezTo>
                      <a:pt x="133" y="8"/>
                      <a:pt x="132" y="8"/>
                      <a:pt x="131" y="7"/>
                    </a:cubicBezTo>
                    <a:lnTo>
                      <a:pt x="131" y="7"/>
                    </a:lnTo>
                    <a:cubicBezTo>
                      <a:pt x="123" y="3"/>
                      <a:pt x="113" y="0"/>
                      <a:pt x="104" y="0"/>
                    </a:cubicBezTo>
                    <a:lnTo>
                      <a:pt x="104" y="0"/>
                    </a:lnTo>
                    <a:cubicBezTo>
                      <a:pt x="102" y="0"/>
                      <a:pt x="100" y="0"/>
                      <a:pt x="98" y="0"/>
                    </a:cubicBezTo>
                    <a:cubicBezTo>
                      <a:pt x="89" y="0"/>
                      <a:pt x="79" y="1"/>
                      <a:pt x="69" y="4"/>
                    </a:cubicBezTo>
                    <a:lnTo>
                      <a:pt x="69" y="4"/>
                    </a:lnTo>
                    <a:cubicBezTo>
                      <a:pt x="57" y="7"/>
                      <a:pt x="45" y="12"/>
                      <a:pt x="34" y="18"/>
                    </a:cubicBezTo>
                    <a:lnTo>
                      <a:pt x="33" y="19"/>
                    </a:lnTo>
                    <a:lnTo>
                      <a:pt x="33" y="19"/>
                    </a:lnTo>
                    <a:cubicBezTo>
                      <a:pt x="32" y="19"/>
                      <a:pt x="31" y="20"/>
                      <a:pt x="30" y="20"/>
                    </a:cubicBezTo>
                    <a:cubicBezTo>
                      <a:pt x="21" y="25"/>
                      <a:pt x="14" y="32"/>
                      <a:pt x="7" y="40"/>
                    </a:cubicBezTo>
                    <a:lnTo>
                      <a:pt x="7" y="40"/>
                    </a:lnTo>
                    <a:cubicBezTo>
                      <a:pt x="5" y="41"/>
                      <a:pt x="4" y="43"/>
                      <a:pt x="3" y="45"/>
                    </a:cubicBezTo>
                    <a:cubicBezTo>
                      <a:pt x="1" y="48"/>
                      <a:pt x="0" y="51"/>
                      <a:pt x="0" y="55"/>
                    </a:cubicBezTo>
                    <a:cubicBezTo>
                      <a:pt x="0" y="58"/>
                      <a:pt x="1" y="63"/>
                      <a:pt x="3" y="66"/>
                    </a:cubicBezTo>
                    <a:cubicBezTo>
                      <a:pt x="5" y="69"/>
                      <a:pt x="8" y="72"/>
                      <a:pt x="11" y="74"/>
                    </a:cubicBezTo>
                    <a:cubicBezTo>
                      <a:pt x="12" y="75"/>
                      <a:pt x="13" y="75"/>
                      <a:pt x="14" y="75"/>
                    </a:cubicBezTo>
                    <a:lnTo>
                      <a:pt x="14" y="76"/>
                    </a:lnTo>
                    <a:moveTo>
                      <a:pt x="17" y="41"/>
                    </a:moveTo>
                    <a:lnTo>
                      <a:pt x="17" y="41"/>
                    </a:lnTo>
                    <a:cubicBezTo>
                      <a:pt x="23" y="35"/>
                      <a:pt x="30" y="28"/>
                      <a:pt x="38" y="24"/>
                    </a:cubicBezTo>
                    <a:cubicBezTo>
                      <a:pt x="39" y="23"/>
                      <a:pt x="40" y="23"/>
                      <a:pt x="40" y="23"/>
                    </a:cubicBezTo>
                    <a:lnTo>
                      <a:pt x="40" y="23"/>
                    </a:lnTo>
                    <a:cubicBezTo>
                      <a:pt x="41" y="23"/>
                      <a:pt x="41" y="23"/>
                      <a:pt x="41" y="22"/>
                    </a:cubicBezTo>
                    <a:cubicBezTo>
                      <a:pt x="51" y="17"/>
                      <a:pt x="61" y="13"/>
                      <a:pt x="72" y="9"/>
                    </a:cubicBezTo>
                    <a:lnTo>
                      <a:pt x="72" y="9"/>
                    </a:lnTo>
                    <a:cubicBezTo>
                      <a:pt x="80" y="7"/>
                      <a:pt x="89" y="6"/>
                      <a:pt x="97" y="6"/>
                    </a:cubicBezTo>
                    <a:cubicBezTo>
                      <a:pt x="99" y="6"/>
                      <a:pt x="100" y="6"/>
                      <a:pt x="101" y="6"/>
                    </a:cubicBezTo>
                    <a:lnTo>
                      <a:pt x="101" y="6"/>
                    </a:lnTo>
                    <a:cubicBezTo>
                      <a:pt x="109" y="6"/>
                      <a:pt x="117" y="8"/>
                      <a:pt x="124" y="12"/>
                    </a:cubicBezTo>
                    <a:lnTo>
                      <a:pt x="124" y="12"/>
                    </a:lnTo>
                    <a:lnTo>
                      <a:pt x="125" y="13"/>
                    </a:lnTo>
                    <a:cubicBezTo>
                      <a:pt x="127" y="15"/>
                      <a:pt x="130" y="17"/>
                      <a:pt x="132" y="20"/>
                    </a:cubicBezTo>
                    <a:cubicBezTo>
                      <a:pt x="132" y="21"/>
                      <a:pt x="134" y="23"/>
                      <a:pt x="134" y="25"/>
                    </a:cubicBezTo>
                    <a:lnTo>
                      <a:pt x="134" y="25"/>
                    </a:lnTo>
                    <a:lnTo>
                      <a:pt x="134" y="26"/>
                    </a:lnTo>
                    <a:cubicBezTo>
                      <a:pt x="134" y="30"/>
                      <a:pt x="133" y="34"/>
                      <a:pt x="132" y="37"/>
                    </a:cubicBezTo>
                    <a:cubicBezTo>
                      <a:pt x="131" y="39"/>
                      <a:pt x="129" y="40"/>
                      <a:pt x="128" y="42"/>
                    </a:cubicBezTo>
                    <a:lnTo>
                      <a:pt x="128" y="42"/>
                    </a:lnTo>
                    <a:cubicBezTo>
                      <a:pt x="122" y="48"/>
                      <a:pt x="115" y="54"/>
                      <a:pt x="107" y="58"/>
                    </a:cubicBezTo>
                    <a:cubicBezTo>
                      <a:pt x="106" y="59"/>
                      <a:pt x="105" y="59"/>
                      <a:pt x="105" y="60"/>
                    </a:cubicBezTo>
                    <a:lnTo>
                      <a:pt x="105" y="60"/>
                    </a:lnTo>
                    <a:cubicBezTo>
                      <a:pt x="104" y="60"/>
                      <a:pt x="104" y="60"/>
                      <a:pt x="104" y="60"/>
                    </a:cubicBezTo>
                    <a:cubicBezTo>
                      <a:pt x="94" y="66"/>
                      <a:pt x="84" y="70"/>
                      <a:pt x="73" y="73"/>
                    </a:cubicBezTo>
                    <a:lnTo>
                      <a:pt x="73" y="73"/>
                    </a:lnTo>
                    <a:cubicBezTo>
                      <a:pt x="65" y="76"/>
                      <a:pt x="56" y="77"/>
                      <a:pt x="47" y="77"/>
                    </a:cubicBezTo>
                    <a:cubicBezTo>
                      <a:pt x="46" y="77"/>
                      <a:pt x="45" y="77"/>
                      <a:pt x="44" y="77"/>
                    </a:cubicBezTo>
                    <a:lnTo>
                      <a:pt x="44" y="77"/>
                    </a:lnTo>
                    <a:cubicBezTo>
                      <a:pt x="36" y="77"/>
                      <a:pt x="28" y="75"/>
                      <a:pt x="21" y="71"/>
                    </a:cubicBezTo>
                    <a:lnTo>
                      <a:pt x="21" y="71"/>
                    </a:lnTo>
                    <a:cubicBezTo>
                      <a:pt x="21" y="71"/>
                      <a:pt x="21" y="70"/>
                      <a:pt x="20" y="70"/>
                    </a:cubicBezTo>
                    <a:cubicBezTo>
                      <a:pt x="17" y="68"/>
                      <a:pt x="14" y="66"/>
                      <a:pt x="13" y="63"/>
                    </a:cubicBezTo>
                    <a:cubicBezTo>
                      <a:pt x="12" y="62"/>
                      <a:pt x="11" y="60"/>
                      <a:pt x="11" y="58"/>
                    </a:cubicBezTo>
                    <a:lnTo>
                      <a:pt x="11" y="58"/>
                    </a:lnTo>
                    <a:cubicBezTo>
                      <a:pt x="11" y="57"/>
                      <a:pt x="11" y="57"/>
                      <a:pt x="11" y="56"/>
                    </a:cubicBezTo>
                    <a:cubicBezTo>
                      <a:pt x="11" y="52"/>
                      <a:pt x="11" y="49"/>
                      <a:pt x="13" y="45"/>
                    </a:cubicBezTo>
                    <a:cubicBezTo>
                      <a:pt x="13" y="43"/>
                      <a:pt x="16" y="42"/>
                      <a:pt x="17" y="4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" name="Google Shape;999;p30">
                <a:extLst>
                  <a:ext uri="{FF2B5EF4-FFF2-40B4-BE49-F238E27FC236}">
                    <a16:creationId xmlns:a16="http://schemas.microsoft.com/office/drawing/2014/main" id="{B8AF6C6D-9AC5-C3BA-C66A-4BC12F7E9A9B}"/>
                  </a:ext>
                </a:extLst>
              </p:cNvPr>
              <p:cNvSpPr/>
              <p:nvPr/>
            </p:nvSpPr>
            <p:spPr>
              <a:xfrm>
                <a:off x="7304895" y="2739228"/>
                <a:ext cx="45000" cy="30960"/>
              </a:xfrm>
              <a:custGeom>
                <a:avLst/>
                <a:gdLst/>
                <a:ahLst/>
                <a:cxnLst/>
                <a:rect l="l" t="t" r="r" b="b"/>
                <a:pathLst>
                  <a:path w="125" h="86" extrusionOk="0">
                    <a:moveTo>
                      <a:pt x="0" y="81"/>
                    </a:moveTo>
                    <a:lnTo>
                      <a:pt x="8" y="85"/>
                    </a:lnTo>
                    <a:lnTo>
                      <a:pt x="124" y="18"/>
                    </a:lnTo>
                    <a:lnTo>
                      <a:pt x="92" y="0"/>
                    </a:lnTo>
                    <a:lnTo>
                      <a:pt x="84" y="4"/>
                    </a:lnTo>
                    <a:lnTo>
                      <a:pt x="109" y="18"/>
                    </a:lnTo>
                    <a:lnTo>
                      <a:pt x="0" y="8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5" name="Google Shape;1000;p30">
                <a:extLst>
                  <a:ext uri="{FF2B5EF4-FFF2-40B4-BE49-F238E27FC236}">
                    <a16:creationId xmlns:a16="http://schemas.microsoft.com/office/drawing/2014/main" id="{7A570277-3E5A-082B-FCD1-2EEEE41301A1}"/>
                  </a:ext>
                </a:extLst>
              </p:cNvPr>
              <p:cNvSpPr/>
              <p:nvPr/>
            </p:nvSpPr>
            <p:spPr>
              <a:xfrm>
                <a:off x="7323255" y="2749667"/>
                <a:ext cx="45000" cy="31320"/>
              </a:xfrm>
              <a:custGeom>
                <a:avLst/>
                <a:gdLst/>
                <a:ahLst/>
                <a:cxnLst/>
                <a:rect l="l" t="t" r="r" b="b"/>
                <a:pathLst>
                  <a:path w="125" h="87" extrusionOk="0">
                    <a:moveTo>
                      <a:pt x="7" y="86"/>
                    </a:moveTo>
                    <a:lnTo>
                      <a:pt x="124" y="18"/>
                    </a:lnTo>
                    <a:lnTo>
                      <a:pt x="92" y="0"/>
                    </a:lnTo>
                    <a:lnTo>
                      <a:pt x="84" y="4"/>
                    </a:lnTo>
                    <a:lnTo>
                      <a:pt x="109" y="19"/>
                    </a:lnTo>
                    <a:lnTo>
                      <a:pt x="0" y="81"/>
                    </a:lnTo>
                    <a:lnTo>
                      <a:pt x="7" y="86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6" name="Google Shape;1001;p30">
                <a:extLst>
                  <a:ext uri="{FF2B5EF4-FFF2-40B4-BE49-F238E27FC236}">
                    <a16:creationId xmlns:a16="http://schemas.microsoft.com/office/drawing/2014/main" id="{09F7DA12-B209-34DB-9171-597D03F0645E}"/>
                  </a:ext>
                </a:extLst>
              </p:cNvPr>
              <p:cNvSpPr/>
              <p:nvPr/>
            </p:nvSpPr>
            <p:spPr>
              <a:xfrm>
                <a:off x="7344135" y="2766948"/>
                <a:ext cx="52560" cy="30240"/>
              </a:xfrm>
              <a:custGeom>
                <a:avLst/>
                <a:gdLst/>
                <a:ahLst/>
                <a:cxnLst/>
                <a:rect l="l" t="t" r="r" b="b"/>
                <a:pathLst>
                  <a:path w="146" h="84" extrusionOk="0">
                    <a:moveTo>
                      <a:pt x="131" y="7"/>
                    </a:moveTo>
                    <a:lnTo>
                      <a:pt x="131" y="7"/>
                    </a:lnTo>
                    <a:cubicBezTo>
                      <a:pt x="123" y="3"/>
                      <a:pt x="113" y="0"/>
                      <a:pt x="104" y="0"/>
                    </a:cubicBezTo>
                    <a:lnTo>
                      <a:pt x="104" y="0"/>
                    </a:lnTo>
                    <a:cubicBezTo>
                      <a:pt x="102" y="0"/>
                      <a:pt x="100" y="0"/>
                      <a:pt x="98" y="0"/>
                    </a:cubicBezTo>
                    <a:cubicBezTo>
                      <a:pt x="88" y="0"/>
                      <a:pt x="79" y="1"/>
                      <a:pt x="69" y="3"/>
                    </a:cubicBezTo>
                    <a:lnTo>
                      <a:pt x="69" y="3"/>
                    </a:lnTo>
                    <a:cubicBezTo>
                      <a:pt x="57" y="7"/>
                      <a:pt x="45" y="12"/>
                      <a:pt x="34" y="18"/>
                    </a:cubicBezTo>
                    <a:cubicBezTo>
                      <a:pt x="34" y="18"/>
                      <a:pt x="33" y="18"/>
                      <a:pt x="33" y="19"/>
                    </a:cubicBezTo>
                    <a:lnTo>
                      <a:pt x="33" y="19"/>
                    </a:lnTo>
                    <a:cubicBezTo>
                      <a:pt x="32" y="19"/>
                      <a:pt x="31" y="20"/>
                      <a:pt x="30" y="20"/>
                    </a:cubicBezTo>
                    <a:cubicBezTo>
                      <a:pt x="21" y="25"/>
                      <a:pt x="13" y="32"/>
                      <a:pt x="7" y="40"/>
                    </a:cubicBezTo>
                    <a:lnTo>
                      <a:pt x="7" y="40"/>
                    </a:lnTo>
                    <a:cubicBezTo>
                      <a:pt x="5" y="41"/>
                      <a:pt x="4" y="42"/>
                      <a:pt x="3" y="44"/>
                    </a:cubicBezTo>
                    <a:cubicBezTo>
                      <a:pt x="1" y="48"/>
                      <a:pt x="0" y="52"/>
                      <a:pt x="0" y="57"/>
                    </a:cubicBezTo>
                    <a:cubicBezTo>
                      <a:pt x="0" y="58"/>
                      <a:pt x="0" y="58"/>
                      <a:pt x="0" y="59"/>
                    </a:cubicBezTo>
                    <a:lnTo>
                      <a:pt x="0" y="59"/>
                    </a:lnTo>
                    <a:cubicBezTo>
                      <a:pt x="1" y="62"/>
                      <a:pt x="2" y="64"/>
                      <a:pt x="3" y="66"/>
                    </a:cubicBezTo>
                    <a:cubicBezTo>
                      <a:pt x="5" y="69"/>
                      <a:pt x="8" y="72"/>
                      <a:pt x="12" y="74"/>
                    </a:cubicBezTo>
                    <a:cubicBezTo>
                      <a:pt x="12" y="75"/>
                      <a:pt x="13" y="75"/>
                      <a:pt x="13" y="75"/>
                    </a:cubicBezTo>
                    <a:lnTo>
                      <a:pt x="13" y="75"/>
                    </a:lnTo>
                    <a:cubicBezTo>
                      <a:pt x="22" y="80"/>
                      <a:pt x="31" y="83"/>
                      <a:pt x="41" y="83"/>
                    </a:cubicBezTo>
                    <a:lnTo>
                      <a:pt x="41" y="83"/>
                    </a:lnTo>
                    <a:cubicBezTo>
                      <a:pt x="43" y="83"/>
                      <a:pt x="45" y="83"/>
                      <a:pt x="47" y="83"/>
                    </a:cubicBezTo>
                    <a:cubicBezTo>
                      <a:pt x="57" y="83"/>
                      <a:pt x="66" y="82"/>
                      <a:pt x="76" y="79"/>
                    </a:cubicBezTo>
                    <a:lnTo>
                      <a:pt x="76" y="79"/>
                    </a:lnTo>
                    <a:cubicBezTo>
                      <a:pt x="88" y="76"/>
                      <a:pt x="100" y="71"/>
                      <a:pt x="111" y="65"/>
                    </a:cubicBezTo>
                    <a:cubicBezTo>
                      <a:pt x="111" y="65"/>
                      <a:pt x="111" y="64"/>
                      <a:pt x="112" y="64"/>
                    </a:cubicBezTo>
                    <a:lnTo>
                      <a:pt x="112" y="64"/>
                    </a:lnTo>
                    <a:cubicBezTo>
                      <a:pt x="113" y="64"/>
                      <a:pt x="114" y="63"/>
                      <a:pt x="115" y="63"/>
                    </a:cubicBezTo>
                    <a:cubicBezTo>
                      <a:pt x="124" y="57"/>
                      <a:pt x="131" y="51"/>
                      <a:pt x="138" y="43"/>
                    </a:cubicBezTo>
                    <a:lnTo>
                      <a:pt x="138" y="43"/>
                    </a:lnTo>
                    <a:cubicBezTo>
                      <a:pt x="139" y="42"/>
                      <a:pt x="140" y="40"/>
                      <a:pt x="141" y="39"/>
                    </a:cubicBezTo>
                    <a:cubicBezTo>
                      <a:pt x="143" y="34"/>
                      <a:pt x="145" y="31"/>
                      <a:pt x="145" y="26"/>
                    </a:cubicBezTo>
                    <a:cubicBezTo>
                      <a:pt x="145" y="25"/>
                      <a:pt x="145" y="24"/>
                      <a:pt x="145" y="23"/>
                    </a:cubicBezTo>
                    <a:lnTo>
                      <a:pt x="145" y="23"/>
                    </a:lnTo>
                    <a:cubicBezTo>
                      <a:pt x="144" y="21"/>
                      <a:pt x="143" y="19"/>
                      <a:pt x="142" y="17"/>
                    </a:cubicBezTo>
                    <a:cubicBezTo>
                      <a:pt x="140" y="14"/>
                      <a:pt x="137" y="10"/>
                      <a:pt x="133" y="8"/>
                    </a:cubicBezTo>
                    <a:cubicBezTo>
                      <a:pt x="133" y="8"/>
                      <a:pt x="132" y="8"/>
                      <a:pt x="131" y="7"/>
                    </a:cubicBezTo>
                    <a:moveTo>
                      <a:pt x="128" y="42"/>
                    </a:moveTo>
                    <a:lnTo>
                      <a:pt x="128" y="42"/>
                    </a:lnTo>
                    <a:cubicBezTo>
                      <a:pt x="122" y="48"/>
                      <a:pt x="115" y="53"/>
                      <a:pt x="107" y="58"/>
                    </a:cubicBezTo>
                    <a:cubicBezTo>
                      <a:pt x="106" y="58"/>
                      <a:pt x="105" y="59"/>
                      <a:pt x="104" y="60"/>
                    </a:cubicBezTo>
                    <a:lnTo>
                      <a:pt x="104" y="60"/>
                    </a:lnTo>
                    <a:lnTo>
                      <a:pt x="103" y="61"/>
                    </a:lnTo>
                    <a:cubicBezTo>
                      <a:pt x="94" y="66"/>
                      <a:pt x="84" y="70"/>
                      <a:pt x="73" y="73"/>
                    </a:cubicBezTo>
                    <a:lnTo>
                      <a:pt x="73" y="73"/>
                    </a:lnTo>
                    <a:cubicBezTo>
                      <a:pt x="65" y="76"/>
                      <a:pt x="56" y="77"/>
                      <a:pt x="47" y="77"/>
                    </a:cubicBezTo>
                    <a:cubicBezTo>
                      <a:pt x="46" y="77"/>
                      <a:pt x="45" y="77"/>
                      <a:pt x="44" y="77"/>
                    </a:cubicBezTo>
                    <a:lnTo>
                      <a:pt x="44" y="77"/>
                    </a:lnTo>
                    <a:cubicBezTo>
                      <a:pt x="36" y="77"/>
                      <a:pt x="28" y="75"/>
                      <a:pt x="21" y="71"/>
                    </a:cubicBezTo>
                    <a:lnTo>
                      <a:pt x="21" y="71"/>
                    </a:lnTo>
                    <a:cubicBezTo>
                      <a:pt x="21" y="71"/>
                      <a:pt x="21" y="70"/>
                      <a:pt x="20" y="70"/>
                    </a:cubicBezTo>
                    <a:cubicBezTo>
                      <a:pt x="17" y="68"/>
                      <a:pt x="14" y="66"/>
                      <a:pt x="13" y="63"/>
                    </a:cubicBezTo>
                    <a:cubicBezTo>
                      <a:pt x="12" y="62"/>
                      <a:pt x="11" y="60"/>
                      <a:pt x="11" y="58"/>
                    </a:cubicBezTo>
                    <a:lnTo>
                      <a:pt x="11" y="58"/>
                    </a:lnTo>
                    <a:lnTo>
                      <a:pt x="11" y="57"/>
                    </a:lnTo>
                    <a:cubicBezTo>
                      <a:pt x="11" y="53"/>
                      <a:pt x="12" y="49"/>
                      <a:pt x="13" y="46"/>
                    </a:cubicBezTo>
                    <a:cubicBezTo>
                      <a:pt x="14" y="44"/>
                      <a:pt x="16" y="43"/>
                      <a:pt x="17" y="41"/>
                    </a:cubicBezTo>
                    <a:lnTo>
                      <a:pt x="17" y="41"/>
                    </a:lnTo>
                    <a:cubicBezTo>
                      <a:pt x="23" y="35"/>
                      <a:pt x="30" y="29"/>
                      <a:pt x="38" y="25"/>
                    </a:cubicBezTo>
                    <a:cubicBezTo>
                      <a:pt x="39" y="24"/>
                      <a:pt x="39" y="24"/>
                      <a:pt x="40" y="23"/>
                    </a:cubicBezTo>
                    <a:lnTo>
                      <a:pt x="40" y="23"/>
                    </a:lnTo>
                    <a:cubicBezTo>
                      <a:pt x="41" y="23"/>
                      <a:pt x="41" y="23"/>
                      <a:pt x="41" y="23"/>
                    </a:cubicBezTo>
                    <a:cubicBezTo>
                      <a:pt x="51" y="17"/>
                      <a:pt x="61" y="13"/>
                      <a:pt x="72" y="10"/>
                    </a:cubicBezTo>
                    <a:lnTo>
                      <a:pt x="72" y="10"/>
                    </a:lnTo>
                    <a:cubicBezTo>
                      <a:pt x="80" y="7"/>
                      <a:pt x="89" y="6"/>
                      <a:pt x="98" y="6"/>
                    </a:cubicBezTo>
                    <a:cubicBezTo>
                      <a:pt x="99" y="6"/>
                      <a:pt x="100" y="6"/>
                      <a:pt x="101" y="6"/>
                    </a:cubicBezTo>
                    <a:lnTo>
                      <a:pt x="101" y="6"/>
                    </a:lnTo>
                    <a:cubicBezTo>
                      <a:pt x="109" y="6"/>
                      <a:pt x="117" y="8"/>
                      <a:pt x="124" y="12"/>
                    </a:cubicBezTo>
                    <a:lnTo>
                      <a:pt x="124" y="12"/>
                    </a:lnTo>
                    <a:lnTo>
                      <a:pt x="125" y="13"/>
                    </a:lnTo>
                    <a:cubicBezTo>
                      <a:pt x="127" y="15"/>
                      <a:pt x="130" y="17"/>
                      <a:pt x="132" y="20"/>
                    </a:cubicBezTo>
                    <a:cubicBezTo>
                      <a:pt x="133" y="21"/>
                      <a:pt x="134" y="23"/>
                      <a:pt x="134" y="25"/>
                    </a:cubicBezTo>
                    <a:lnTo>
                      <a:pt x="134" y="25"/>
                    </a:lnTo>
                    <a:cubicBezTo>
                      <a:pt x="134" y="26"/>
                      <a:pt x="134" y="26"/>
                      <a:pt x="134" y="26"/>
                    </a:cubicBezTo>
                    <a:cubicBezTo>
                      <a:pt x="134" y="30"/>
                      <a:pt x="133" y="34"/>
                      <a:pt x="131" y="37"/>
                    </a:cubicBezTo>
                    <a:cubicBezTo>
                      <a:pt x="130" y="39"/>
                      <a:pt x="129" y="40"/>
                      <a:pt x="128" y="4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" name="Google Shape;1002;p30">
                <a:extLst>
                  <a:ext uri="{FF2B5EF4-FFF2-40B4-BE49-F238E27FC236}">
                    <a16:creationId xmlns:a16="http://schemas.microsoft.com/office/drawing/2014/main" id="{A62F0057-AE6D-1CD8-8164-5CFAE00BECD7}"/>
                  </a:ext>
                </a:extLst>
              </p:cNvPr>
              <p:cNvSpPr/>
              <p:nvPr/>
            </p:nvSpPr>
            <p:spPr>
              <a:xfrm>
                <a:off x="7375455" y="2779908"/>
                <a:ext cx="45000" cy="30960"/>
              </a:xfrm>
              <a:custGeom>
                <a:avLst/>
                <a:gdLst/>
                <a:ahLst/>
                <a:cxnLst/>
                <a:rect l="l" t="t" r="r" b="b"/>
                <a:pathLst>
                  <a:path w="125" h="86" extrusionOk="0">
                    <a:moveTo>
                      <a:pt x="8" y="85"/>
                    </a:moveTo>
                    <a:lnTo>
                      <a:pt x="124" y="18"/>
                    </a:lnTo>
                    <a:lnTo>
                      <a:pt x="92" y="0"/>
                    </a:lnTo>
                    <a:lnTo>
                      <a:pt x="84" y="4"/>
                    </a:lnTo>
                    <a:lnTo>
                      <a:pt x="109" y="18"/>
                    </a:lnTo>
                    <a:lnTo>
                      <a:pt x="0" y="81"/>
                    </a:lnTo>
                    <a:lnTo>
                      <a:pt x="8" y="85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8" name="Google Shape;1003;p30">
                <a:extLst>
                  <a:ext uri="{FF2B5EF4-FFF2-40B4-BE49-F238E27FC236}">
                    <a16:creationId xmlns:a16="http://schemas.microsoft.com/office/drawing/2014/main" id="{CBF25FFD-EFD3-9507-6E1D-A7385A73278F}"/>
                  </a:ext>
                </a:extLst>
              </p:cNvPr>
              <p:cNvSpPr/>
              <p:nvPr/>
            </p:nvSpPr>
            <p:spPr>
              <a:xfrm>
                <a:off x="7393815" y="2790348"/>
                <a:ext cx="45000" cy="31320"/>
              </a:xfrm>
              <a:custGeom>
                <a:avLst/>
                <a:gdLst/>
                <a:ahLst/>
                <a:cxnLst/>
                <a:rect l="l" t="t" r="r" b="b"/>
                <a:pathLst>
                  <a:path w="125" h="87" extrusionOk="0">
                    <a:moveTo>
                      <a:pt x="7" y="86"/>
                    </a:moveTo>
                    <a:lnTo>
                      <a:pt x="124" y="19"/>
                    </a:lnTo>
                    <a:lnTo>
                      <a:pt x="92" y="0"/>
                    </a:lnTo>
                    <a:lnTo>
                      <a:pt x="84" y="5"/>
                    </a:lnTo>
                    <a:lnTo>
                      <a:pt x="109" y="19"/>
                    </a:lnTo>
                    <a:lnTo>
                      <a:pt x="0" y="81"/>
                    </a:lnTo>
                    <a:lnTo>
                      <a:pt x="7" y="86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9" name="Google Shape;1004;p30">
                <a:extLst>
                  <a:ext uri="{FF2B5EF4-FFF2-40B4-BE49-F238E27FC236}">
                    <a16:creationId xmlns:a16="http://schemas.microsoft.com/office/drawing/2014/main" id="{FC162F0C-EF3D-0E82-AB37-273426AE51EF}"/>
                  </a:ext>
                </a:extLst>
              </p:cNvPr>
              <p:cNvSpPr/>
              <p:nvPr/>
            </p:nvSpPr>
            <p:spPr>
              <a:xfrm>
                <a:off x="7412175" y="2800788"/>
                <a:ext cx="44640" cy="31320"/>
              </a:xfrm>
              <a:custGeom>
                <a:avLst/>
                <a:gdLst/>
                <a:ahLst/>
                <a:cxnLst/>
                <a:rect l="l" t="t" r="r" b="b"/>
                <a:pathLst>
                  <a:path w="124" h="87" extrusionOk="0">
                    <a:moveTo>
                      <a:pt x="7" y="86"/>
                    </a:moveTo>
                    <a:lnTo>
                      <a:pt x="123" y="19"/>
                    </a:lnTo>
                    <a:lnTo>
                      <a:pt x="91" y="0"/>
                    </a:lnTo>
                    <a:lnTo>
                      <a:pt x="84" y="5"/>
                    </a:lnTo>
                    <a:lnTo>
                      <a:pt x="108" y="19"/>
                    </a:lnTo>
                    <a:lnTo>
                      <a:pt x="0" y="82"/>
                    </a:lnTo>
                    <a:lnTo>
                      <a:pt x="7" y="86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0" name="Google Shape;1005;p30">
                <a:extLst>
                  <a:ext uri="{FF2B5EF4-FFF2-40B4-BE49-F238E27FC236}">
                    <a16:creationId xmlns:a16="http://schemas.microsoft.com/office/drawing/2014/main" id="{E8BC5A5F-AAA0-10CD-D3C6-E1039A35C3A1}"/>
                  </a:ext>
                </a:extLst>
              </p:cNvPr>
              <p:cNvSpPr/>
              <p:nvPr/>
            </p:nvSpPr>
            <p:spPr>
              <a:xfrm>
                <a:off x="7430535" y="2811588"/>
                <a:ext cx="44640" cy="30960"/>
              </a:xfrm>
              <a:custGeom>
                <a:avLst/>
                <a:gdLst/>
                <a:ahLst/>
                <a:cxnLst/>
                <a:rect l="l" t="t" r="r" b="b"/>
                <a:pathLst>
                  <a:path w="124" h="86" extrusionOk="0">
                    <a:moveTo>
                      <a:pt x="7" y="85"/>
                    </a:moveTo>
                    <a:lnTo>
                      <a:pt x="123" y="18"/>
                    </a:lnTo>
                    <a:lnTo>
                      <a:pt x="91" y="0"/>
                    </a:lnTo>
                    <a:lnTo>
                      <a:pt x="84" y="4"/>
                    </a:lnTo>
                    <a:lnTo>
                      <a:pt x="108" y="18"/>
                    </a:lnTo>
                    <a:lnTo>
                      <a:pt x="0" y="81"/>
                    </a:lnTo>
                    <a:lnTo>
                      <a:pt x="7" y="85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1" name="Google Shape;1006;p30">
                <a:extLst>
                  <a:ext uri="{FF2B5EF4-FFF2-40B4-BE49-F238E27FC236}">
                    <a16:creationId xmlns:a16="http://schemas.microsoft.com/office/drawing/2014/main" id="{80E44666-31AC-DF76-E23F-5D73A2848913}"/>
                  </a:ext>
                </a:extLst>
              </p:cNvPr>
              <p:cNvSpPr/>
              <p:nvPr/>
            </p:nvSpPr>
            <p:spPr>
              <a:xfrm>
                <a:off x="7464375" y="2836428"/>
                <a:ext cx="52560" cy="30240"/>
              </a:xfrm>
              <a:custGeom>
                <a:avLst/>
                <a:gdLst/>
                <a:ahLst/>
                <a:cxnLst/>
                <a:rect l="l" t="t" r="r" b="b"/>
                <a:pathLst>
                  <a:path w="146" h="84" extrusionOk="0">
                    <a:moveTo>
                      <a:pt x="132" y="7"/>
                    </a:moveTo>
                    <a:lnTo>
                      <a:pt x="132" y="7"/>
                    </a:lnTo>
                    <a:cubicBezTo>
                      <a:pt x="123" y="3"/>
                      <a:pt x="114" y="0"/>
                      <a:pt x="104" y="0"/>
                    </a:cubicBezTo>
                    <a:lnTo>
                      <a:pt x="104" y="0"/>
                    </a:lnTo>
                    <a:cubicBezTo>
                      <a:pt x="102" y="0"/>
                      <a:pt x="100" y="0"/>
                      <a:pt x="99" y="0"/>
                    </a:cubicBezTo>
                    <a:cubicBezTo>
                      <a:pt x="89" y="0"/>
                      <a:pt x="79" y="1"/>
                      <a:pt x="70" y="4"/>
                    </a:cubicBezTo>
                    <a:lnTo>
                      <a:pt x="70" y="4"/>
                    </a:lnTo>
                    <a:cubicBezTo>
                      <a:pt x="57" y="7"/>
                      <a:pt x="45" y="12"/>
                      <a:pt x="34" y="18"/>
                    </a:cubicBezTo>
                    <a:cubicBezTo>
                      <a:pt x="34" y="18"/>
                      <a:pt x="34" y="19"/>
                      <a:pt x="33" y="19"/>
                    </a:cubicBezTo>
                    <a:lnTo>
                      <a:pt x="33" y="19"/>
                    </a:lnTo>
                    <a:cubicBezTo>
                      <a:pt x="32" y="19"/>
                      <a:pt x="31" y="20"/>
                      <a:pt x="31" y="20"/>
                    </a:cubicBezTo>
                    <a:cubicBezTo>
                      <a:pt x="22" y="25"/>
                      <a:pt x="14" y="32"/>
                      <a:pt x="7" y="40"/>
                    </a:cubicBezTo>
                    <a:lnTo>
                      <a:pt x="7" y="40"/>
                    </a:lnTo>
                    <a:cubicBezTo>
                      <a:pt x="6" y="41"/>
                      <a:pt x="4" y="43"/>
                      <a:pt x="4" y="44"/>
                    </a:cubicBezTo>
                    <a:cubicBezTo>
                      <a:pt x="1" y="48"/>
                      <a:pt x="0" y="52"/>
                      <a:pt x="0" y="57"/>
                    </a:cubicBezTo>
                    <a:cubicBezTo>
                      <a:pt x="0" y="57"/>
                      <a:pt x="1" y="58"/>
                      <a:pt x="1" y="59"/>
                    </a:cubicBezTo>
                    <a:lnTo>
                      <a:pt x="1" y="59"/>
                    </a:lnTo>
                    <a:cubicBezTo>
                      <a:pt x="1" y="62"/>
                      <a:pt x="2" y="64"/>
                      <a:pt x="3" y="66"/>
                    </a:cubicBezTo>
                    <a:cubicBezTo>
                      <a:pt x="5" y="69"/>
                      <a:pt x="8" y="71"/>
                      <a:pt x="12" y="74"/>
                    </a:cubicBezTo>
                    <a:cubicBezTo>
                      <a:pt x="13" y="74"/>
                      <a:pt x="13" y="75"/>
                      <a:pt x="14" y="75"/>
                    </a:cubicBezTo>
                    <a:lnTo>
                      <a:pt x="14" y="75"/>
                    </a:lnTo>
                    <a:cubicBezTo>
                      <a:pt x="22" y="80"/>
                      <a:pt x="32" y="83"/>
                      <a:pt x="42" y="83"/>
                    </a:cubicBezTo>
                    <a:lnTo>
                      <a:pt x="42" y="83"/>
                    </a:lnTo>
                    <a:cubicBezTo>
                      <a:pt x="43" y="83"/>
                      <a:pt x="45" y="83"/>
                      <a:pt x="47" y="83"/>
                    </a:cubicBezTo>
                    <a:cubicBezTo>
                      <a:pt x="57" y="83"/>
                      <a:pt x="67" y="82"/>
                      <a:pt x="76" y="79"/>
                    </a:cubicBezTo>
                    <a:lnTo>
                      <a:pt x="76" y="79"/>
                    </a:lnTo>
                    <a:cubicBezTo>
                      <a:pt x="88" y="76"/>
                      <a:pt x="100" y="71"/>
                      <a:pt x="111" y="65"/>
                    </a:cubicBezTo>
                    <a:lnTo>
                      <a:pt x="112" y="64"/>
                    </a:lnTo>
                    <a:lnTo>
                      <a:pt x="112" y="64"/>
                    </a:lnTo>
                    <a:cubicBezTo>
                      <a:pt x="113" y="64"/>
                      <a:pt x="114" y="63"/>
                      <a:pt x="115" y="62"/>
                    </a:cubicBezTo>
                    <a:cubicBezTo>
                      <a:pt x="124" y="57"/>
                      <a:pt x="132" y="51"/>
                      <a:pt x="138" y="43"/>
                    </a:cubicBezTo>
                    <a:lnTo>
                      <a:pt x="138" y="43"/>
                    </a:lnTo>
                    <a:cubicBezTo>
                      <a:pt x="140" y="42"/>
                      <a:pt x="141" y="40"/>
                      <a:pt x="142" y="39"/>
                    </a:cubicBezTo>
                    <a:cubicBezTo>
                      <a:pt x="144" y="35"/>
                      <a:pt x="145" y="31"/>
                      <a:pt x="145" y="26"/>
                    </a:cubicBezTo>
                    <a:cubicBezTo>
                      <a:pt x="145" y="25"/>
                      <a:pt x="145" y="24"/>
                      <a:pt x="145" y="23"/>
                    </a:cubicBezTo>
                    <a:lnTo>
                      <a:pt x="145" y="23"/>
                    </a:lnTo>
                    <a:cubicBezTo>
                      <a:pt x="144" y="21"/>
                      <a:pt x="144" y="19"/>
                      <a:pt x="142" y="17"/>
                    </a:cubicBezTo>
                    <a:cubicBezTo>
                      <a:pt x="140" y="14"/>
                      <a:pt x="137" y="10"/>
                      <a:pt x="134" y="8"/>
                    </a:cubicBezTo>
                    <a:cubicBezTo>
                      <a:pt x="133" y="7"/>
                      <a:pt x="132" y="8"/>
                      <a:pt x="132" y="7"/>
                    </a:cubicBezTo>
                    <a:moveTo>
                      <a:pt x="128" y="42"/>
                    </a:moveTo>
                    <a:lnTo>
                      <a:pt x="128" y="42"/>
                    </a:lnTo>
                    <a:cubicBezTo>
                      <a:pt x="122" y="48"/>
                      <a:pt x="115" y="53"/>
                      <a:pt x="108" y="58"/>
                    </a:cubicBezTo>
                    <a:cubicBezTo>
                      <a:pt x="107" y="59"/>
                      <a:pt x="106" y="59"/>
                      <a:pt x="105" y="60"/>
                    </a:cubicBezTo>
                    <a:lnTo>
                      <a:pt x="105" y="60"/>
                    </a:lnTo>
                    <a:cubicBezTo>
                      <a:pt x="104" y="60"/>
                      <a:pt x="104" y="60"/>
                      <a:pt x="104" y="61"/>
                    </a:cubicBezTo>
                    <a:cubicBezTo>
                      <a:pt x="94" y="66"/>
                      <a:pt x="84" y="70"/>
                      <a:pt x="73" y="73"/>
                    </a:cubicBezTo>
                    <a:lnTo>
                      <a:pt x="73" y="73"/>
                    </a:lnTo>
                    <a:cubicBezTo>
                      <a:pt x="65" y="76"/>
                      <a:pt x="56" y="77"/>
                      <a:pt x="48" y="77"/>
                    </a:cubicBezTo>
                    <a:cubicBezTo>
                      <a:pt x="47" y="77"/>
                      <a:pt x="46" y="77"/>
                      <a:pt x="44" y="77"/>
                    </a:cubicBezTo>
                    <a:lnTo>
                      <a:pt x="44" y="77"/>
                    </a:lnTo>
                    <a:cubicBezTo>
                      <a:pt x="36" y="77"/>
                      <a:pt x="29" y="75"/>
                      <a:pt x="22" y="71"/>
                    </a:cubicBezTo>
                    <a:lnTo>
                      <a:pt x="22" y="71"/>
                    </a:lnTo>
                    <a:cubicBezTo>
                      <a:pt x="21" y="71"/>
                      <a:pt x="21" y="70"/>
                      <a:pt x="20" y="70"/>
                    </a:cubicBezTo>
                    <a:cubicBezTo>
                      <a:pt x="17" y="68"/>
                      <a:pt x="15" y="66"/>
                      <a:pt x="13" y="63"/>
                    </a:cubicBezTo>
                    <a:cubicBezTo>
                      <a:pt x="12" y="62"/>
                      <a:pt x="11" y="60"/>
                      <a:pt x="11" y="58"/>
                    </a:cubicBezTo>
                    <a:lnTo>
                      <a:pt x="11" y="58"/>
                    </a:lnTo>
                    <a:lnTo>
                      <a:pt x="11" y="57"/>
                    </a:lnTo>
                    <a:cubicBezTo>
                      <a:pt x="11" y="53"/>
                      <a:pt x="12" y="49"/>
                      <a:pt x="14" y="46"/>
                    </a:cubicBezTo>
                    <a:cubicBezTo>
                      <a:pt x="15" y="44"/>
                      <a:pt x="16" y="43"/>
                      <a:pt x="17" y="41"/>
                    </a:cubicBezTo>
                    <a:lnTo>
                      <a:pt x="17" y="41"/>
                    </a:lnTo>
                    <a:cubicBezTo>
                      <a:pt x="23" y="35"/>
                      <a:pt x="30" y="29"/>
                      <a:pt x="38" y="25"/>
                    </a:cubicBezTo>
                    <a:cubicBezTo>
                      <a:pt x="39" y="24"/>
                      <a:pt x="40" y="24"/>
                      <a:pt x="41" y="23"/>
                    </a:cubicBezTo>
                    <a:lnTo>
                      <a:pt x="41" y="23"/>
                    </a:lnTo>
                    <a:lnTo>
                      <a:pt x="42" y="23"/>
                    </a:lnTo>
                    <a:cubicBezTo>
                      <a:pt x="51" y="17"/>
                      <a:pt x="62" y="13"/>
                      <a:pt x="72" y="10"/>
                    </a:cubicBezTo>
                    <a:lnTo>
                      <a:pt x="72" y="10"/>
                    </a:lnTo>
                    <a:cubicBezTo>
                      <a:pt x="80" y="7"/>
                      <a:pt x="89" y="6"/>
                      <a:pt x="98" y="6"/>
                    </a:cubicBezTo>
                    <a:cubicBezTo>
                      <a:pt x="99" y="6"/>
                      <a:pt x="100" y="6"/>
                      <a:pt x="101" y="6"/>
                    </a:cubicBezTo>
                    <a:lnTo>
                      <a:pt x="101" y="6"/>
                    </a:lnTo>
                    <a:cubicBezTo>
                      <a:pt x="109" y="6"/>
                      <a:pt x="117" y="8"/>
                      <a:pt x="124" y="12"/>
                    </a:cubicBezTo>
                    <a:lnTo>
                      <a:pt x="124" y="12"/>
                    </a:lnTo>
                    <a:lnTo>
                      <a:pt x="125" y="13"/>
                    </a:lnTo>
                    <a:cubicBezTo>
                      <a:pt x="127" y="15"/>
                      <a:pt x="131" y="17"/>
                      <a:pt x="133" y="20"/>
                    </a:cubicBezTo>
                    <a:cubicBezTo>
                      <a:pt x="133" y="21"/>
                      <a:pt x="134" y="23"/>
                      <a:pt x="135" y="25"/>
                    </a:cubicBezTo>
                    <a:lnTo>
                      <a:pt x="135" y="25"/>
                    </a:lnTo>
                    <a:cubicBezTo>
                      <a:pt x="135" y="26"/>
                      <a:pt x="135" y="26"/>
                      <a:pt x="135" y="26"/>
                    </a:cubicBezTo>
                    <a:cubicBezTo>
                      <a:pt x="135" y="30"/>
                      <a:pt x="134" y="34"/>
                      <a:pt x="132" y="37"/>
                    </a:cubicBezTo>
                    <a:cubicBezTo>
                      <a:pt x="131" y="39"/>
                      <a:pt x="130" y="40"/>
                      <a:pt x="128" y="4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" name="Google Shape;1007;p30">
                <a:extLst>
                  <a:ext uri="{FF2B5EF4-FFF2-40B4-BE49-F238E27FC236}">
                    <a16:creationId xmlns:a16="http://schemas.microsoft.com/office/drawing/2014/main" id="{E1B31A8F-D8F6-3849-30FB-5D0608785FA5}"/>
                  </a:ext>
                </a:extLst>
              </p:cNvPr>
              <p:cNvSpPr/>
              <p:nvPr/>
            </p:nvSpPr>
            <p:spPr>
              <a:xfrm>
                <a:off x="7496055" y="2849388"/>
                <a:ext cx="44640" cy="30960"/>
              </a:xfrm>
              <a:custGeom>
                <a:avLst/>
                <a:gdLst/>
                <a:ahLst/>
                <a:cxnLst/>
                <a:rect l="l" t="t" r="r" b="b"/>
                <a:pathLst>
                  <a:path w="124" h="86" extrusionOk="0">
                    <a:moveTo>
                      <a:pt x="7" y="85"/>
                    </a:moveTo>
                    <a:lnTo>
                      <a:pt x="123" y="18"/>
                    </a:lnTo>
                    <a:lnTo>
                      <a:pt x="91" y="0"/>
                    </a:lnTo>
                    <a:lnTo>
                      <a:pt x="84" y="4"/>
                    </a:lnTo>
                    <a:lnTo>
                      <a:pt x="108" y="18"/>
                    </a:lnTo>
                    <a:lnTo>
                      <a:pt x="0" y="81"/>
                    </a:lnTo>
                    <a:lnTo>
                      <a:pt x="7" y="85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3" name="Google Shape;1008;p30">
                <a:extLst>
                  <a:ext uri="{FF2B5EF4-FFF2-40B4-BE49-F238E27FC236}">
                    <a16:creationId xmlns:a16="http://schemas.microsoft.com/office/drawing/2014/main" id="{19F52C7C-3294-0ABD-D4EA-4FFA80EBD8BD}"/>
                  </a:ext>
                </a:extLst>
              </p:cNvPr>
              <p:cNvSpPr/>
              <p:nvPr/>
            </p:nvSpPr>
            <p:spPr>
              <a:xfrm>
                <a:off x="7516935" y="2866308"/>
                <a:ext cx="52560" cy="30600"/>
              </a:xfrm>
              <a:custGeom>
                <a:avLst/>
                <a:gdLst/>
                <a:ahLst/>
                <a:cxnLst/>
                <a:rect l="l" t="t" r="r" b="b"/>
                <a:pathLst>
                  <a:path w="146" h="85" extrusionOk="0">
                    <a:moveTo>
                      <a:pt x="131" y="8"/>
                    </a:moveTo>
                    <a:lnTo>
                      <a:pt x="131" y="8"/>
                    </a:lnTo>
                    <a:cubicBezTo>
                      <a:pt x="123" y="4"/>
                      <a:pt x="113" y="1"/>
                      <a:pt x="103" y="1"/>
                    </a:cubicBezTo>
                    <a:lnTo>
                      <a:pt x="103" y="1"/>
                    </a:lnTo>
                    <a:cubicBezTo>
                      <a:pt x="102" y="0"/>
                      <a:pt x="100" y="0"/>
                      <a:pt x="98" y="0"/>
                    </a:cubicBezTo>
                    <a:cubicBezTo>
                      <a:pt x="88" y="0"/>
                      <a:pt x="78" y="2"/>
                      <a:pt x="69" y="4"/>
                    </a:cubicBezTo>
                    <a:lnTo>
                      <a:pt x="69" y="4"/>
                    </a:lnTo>
                    <a:cubicBezTo>
                      <a:pt x="57" y="8"/>
                      <a:pt x="45" y="13"/>
                      <a:pt x="34" y="19"/>
                    </a:cubicBezTo>
                    <a:cubicBezTo>
                      <a:pt x="33" y="19"/>
                      <a:pt x="33" y="19"/>
                      <a:pt x="33" y="20"/>
                    </a:cubicBezTo>
                    <a:lnTo>
                      <a:pt x="33" y="20"/>
                    </a:lnTo>
                    <a:cubicBezTo>
                      <a:pt x="32" y="20"/>
                      <a:pt x="31" y="20"/>
                      <a:pt x="30" y="21"/>
                    </a:cubicBezTo>
                    <a:cubicBezTo>
                      <a:pt x="21" y="26"/>
                      <a:pt x="13" y="33"/>
                      <a:pt x="7" y="40"/>
                    </a:cubicBezTo>
                    <a:lnTo>
                      <a:pt x="7" y="40"/>
                    </a:lnTo>
                    <a:cubicBezTo>
                      <a:pt x="5" y="42"/>
                      <a:pt x="4" y="43"/>
                      <a:pt x="3" y="45"/>
                    </a:cubicBezTo>
                    <a:cubicBezTo>
                      <a:pt x="1" y="49"/>
                      <a:pt x="0" y="53"/>
                      <a:pt x="0" y="57"/>
                    </a:cubicBezTo>
                    <a:cubicBezTo>
                      <a:pt x="0" y="58"/>
                      <a:pt x="0" y="59"/>
                      <a:pt x="0" y="60"/>
                    </a:cubicBezTo>
                    <a:lnTo>
                      <a:pt x="0" y="60"/>
                    </a:lnTo>
                    <a:cubicBezTo>
                      <a:pt x="1" y="62"/>
                      <a:pt x="1" y="64"/>
                      <a:pt x="2" y="66"/>
                    </a:cubicBezTo>
                    <a:cubicBezTo>
                      <a:pt x="5" y="70"/>
                      <a:pt x="8" y="73"/>
                      <a:pt x="11" y="75"/>
                    </a:cubicBezTo>
                    <a:cubicBezTo>
                      <a:pt x="12" y="76"/>
                      <a:pt x="13" y="76"/>
                      <a:pt x="13" y="76"/>
                    </a:cubicBezTo>
                    <a:lnTo>
                      <a:pt x="13" y="76"/>
                    </a:lnTo>
                    <a:cubicBezTo>
                      <a:pt x="22" y="81"/>
                      <a:pt x="31" y="84"/>
                      <a:pt x="41" y="84"/>
                    </a:cubicBezTo>
                    <a:lnTo>
                      <a:pt x="41" y="84"/>
                    </a:lnTo>
                    <a:cubicBezTo>
                      <a:pt x="43" y="84"/>
                      <a:pt x="45" y="84"/>
                      <a:pt x="47" y="84"/>
                    </a:cubicBezTo>
                    <a:cubicBezTo>
                      <a:pt x="56" y="84"/>
                      <a:pt x="66" y="83"/>
                      <a:pt x="75" y="80"/>
                    </a:cubicBezTo>
                    <a:lnTo>
                      <a:pt x="75" y="80"/>
                    </a:lnTo>
                    <a:cubicBezTo>
                      <a:pt x="88" y="77"/>
                      <a:pt x="100" y="72"/>
                      <a:pt x="111" y="65"/>
                    </a:cubicBezTo>
                    <a:lnTo>
                      <a:pt x="112" y="65"/>
                    </a:lnTo>
                    <a:lnTo>
                      <a:pt x="112" y="65"/>
                    </a:lnTo>
                    <a:cubicBezTo>
                      <a:pt x="113" y="65"/>
                      <a:pt x="113" y="63"/>
                      <a:pt x="114" y="63"/>
                    </a:cubicBezTo>
                    <a:cubicBezTo>
                      <a:pt x="122" y="57"/>
                      <a:pt x="131" y="52"/>
                      <a:pt x="138" y="44"/>
                    </a:cubicBezTo>
                    <a:lnTo>
                      <a:pt x="138" y="44"/>
                    </a:lnTo>
                    <a:cubicBezTo>
                      <a:pt x="139" y="43"/>
                      <a:pt x="141" y="41"/>
                      <a:pt x="142" y="39"/>
                    </a:cubicBezTo>
                    <a:cubicBezTo>
                      <a:pt x="144" y="36"/>
                      <a:pt x="145" y="31"/>
                      <a:pt x="145" y="28"/>
                    </a:cubicBezTo>
                    <a:cubicBezTo>
                      <a:pt x="145" y="24"/>
                      <a:pt x="144" y="21"/>
                      <a:pt x="142" y="18"/>
                    </a:cubicBezTo>
                    <a:cubicBezTo>
                      <a:pt x="140" y="14"/>
                      <a:pt x="137" y="12"/>
                      <a:pt x="134" y="10"/>
                    </a:cubicBezTo>
                    <a:cubicBezTo>
                      <a:pt x="133" y="9"/>
                      <a:pt x="132" y="9"/>
                      <a:pt x="131" y="8"/>
                    </a:cubicBezTo>
                    <a:moveTo>
                      <a:pt x="128" y="43"/>
                    </a:moveTo>
                    <a:lnTo>
                      <a:pt x="128" y="43"/>
                    </a:lnTo>
                    <a:cubicBezTo>
                      <a:pt x="122" y="49"/>
                      <a:pt x="115" y="54"/>
                      <a:pt x="107" y="59"/>
                    </a:cubicBezTo>
                    <a:cubicBezTo>
                      <a:pt x="106" y="59"/>
                      <a:pt x="105" y="60"/>
                      <a:pt x="104" y="61"/>
                    </a:cubicBezTo>
                    <a:lnTo>
                      <a:pt x="104" y="61"/>
                    </a:lnTo>
                    <a:lnTo>
                      <a:pt x="103" y="61"/>
                    </a:lnTo>
                    <a:cubicBezTo>
                      <a:pt x="94" y="67"/>
                      <a:pt x="83" y="71"/>
                      <a:pt x="73" y="74"/>
                    </a:cubicBezTo>
                    <a:lnTo>
                      <a:pt x="73" y="74"/>
                    </a:lnTo>
                    <a:cubicBezTo>
                      <a:pt x="65" y="77"/>
                      <a:pt x="56" y="78"/>
                      <a:pt x="47" y="78"/>
                    </a:cubicBezTo>
                    <a:cubicBezTo>
                      <a:pt x="46" y="78"/>
                      <a:pt x="45" y="78"/>
                      <a:pt x="44" y="78"/>
                    </a:cubicBezTo>
                    <a:lnTo>
                      <a:pt x="44" y="78"/>
                    </a:lnTo>
                    <a:cubicBezTo>
                      <a:pt x="36" y="78"/>
                      <a:pt x="28" y="76"/>
                      <a:pt x="21" y="72"/>
                    </a:cubicBezTo>
                    <a:lnTo>
                      <a:pt x="21" y="72"/>
                    </a:lnTo>
                    <a:cubicBezTo>
                      <a:pt x="21" y="72"/>
                      <a:pt x="20" y="71"/>
                      <a:pt x="19" y="71"/>
                    </a:cubicBezTo>
                    <a:cubicBezTo>
                      <a:pt x="16" y="69"/>
                      <a:pt x="13" y="67"/>
                      <a:pt x="12" y="64"/>
                    </a:cubicBezTo>
                    <a:cubicBezTo>
                      <a:pt x="11" y="63"/>
                      <a:pt x="11" y="61"/>
                      <a:pt x="10" y="59"/>
                    </a:cubicBezTo>
                    <a:lnTo>
                      <a:pt x="10" y="59"/>
                    </a:lnTo>
                    <a:cubicBezTo>
                      <a:pt x="10" y="58"/>
                      <a:pt x="10" y="58"/>
                      <a:pt x="10" y="57"/>
                    </a:cubicBezTo>
                    <a:cubicBezTo>
                      <a:pt x="10" y="53"/>
                      <a:pt x="10" y="50"/>
                      <a:pt x="13" y="46"/>
                    </a:cubicBezTo>
                    <a:cubicBezTo>
                      <a:pt x="13" y="45"/>
                      <a:pt x="15" y="43"/>
                      <a:pt x="16" y="42"/>
                    </a:cubicBezTo>
                    <a:lnTo>
                      <a:pt x="16" y="42"/>
                    </a:lnTo>
                    <a:cubicBezTo>
                      <a:pt x="22" y="36"/>
                      <a:pt x="29" y="30"/>
                      <a:pt x="37" y="26"/>
                    </a:cubicBezTo>
                    <a:cubicBezTo>
                      <a:pt x="38" y="25"/>
                      <a:pt x="39" y="25"/>
                      <a:pt x="40" y="24"/>
                    </a:cubicBezTo>
                    <a:lnTo>
                      <a:pt x="40" y="24"/>
                    </a:lnTo>
                    <a:lnTo>
                      <a:pt x="41" y="24"/>
                    </a:lnTo>
                    <a:cubicBezTo>
                      <a:pt x="50" y="18"/>
                      <a:pt x="61" y="14"/>
                      <a:pt x="71" y="11"/>
                    </a:cubicBezTo>
                    <a:lnTo>
                      <a:pt x="71" y="11"/>
                    </a:lnTo>
                    <a:cubicBezTo>
                      <a:pt x="80" y="8"/>
                      <a:pt x="88" y="7"/>
                      <a:pt x="97" y="7"/>
                    </a:cubicBezTo>
                    <a:cubicBezTo>
                      <a:pt x="98" y="7"/>
                      <a:pt x="99" y="7"/>
                      <a:pt x="100" y="7"/>
                    </a:cubicBezTo>
                    <a:lnTo>
                      <a:pt x="100" y="7"/>
                    </a:lnTo>
                    <a:cubicBezTo>
                      <a:pt x="108" y="7"/>
                      <a:pt x="116" y="9"/>
                      <a:pt x="123" y="13"/>
                    </a:cubicBezTo>
                    <a:lnTo>
                      <a:pt x="123" y="13"/>
                    </a:lnTo>
                    <a:cubicBezTo>
                      <a:pt x="124" y="13"/>
                      <a:pt x="124" y="14"/>
                      <a:pt x="125" y="14"/>
                    </a:cubicBezTo>
                    <a:cubicBezTo>
                      <a:pt x="128" y="16"/>
                      <a:pt x="130" y="18"/>
                      <a:pt x="132" y="21"/>
                    </a:cubicBezTo>
                    <a:cubicBezTo>
                      <a:pt x="133" y="23"/>
                      <a:pt x="133" y="24"/>
                      <a:pt x="134" y="26"/>
                    </a:cubicBezTo>
                    <a:lnTo>
                      <a:pt x="134" y="26"/>
                    </a:lnTo>
                    <a:cubicBezTo>
                      <a:pt x="134" y="27"/>
                      <a:pt x="134" y="27"/>
                      <a:pt x="134" y="27"/>
                    </a:cubicBezTo>
                    <a:cubicBezTo>
                      <a:pt x="134" y="31"/>
                      <a:pt x="133" y="35"/>
                      <a:pt x="131" y="38"/>
                    </a:cubicBezTo>
                    <a:cubicBezTo>
                      <a:pt x="130" y="40"/>
                      <a:pt x="129" y="41"/>
                      <a:pt x="127" y="43"/>
                    </a:cubicBezTo>
                    <a:lnTo>
                      <a:pt x="128" y="43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" name="Google Shape;1009;p30">
                <a:extLst>
                  <a:ext uri="{FF2B5EF4-FFF2-40B4-BE49-F238E27FC236}">
                    <a16:creationId xmlns:a16="http://schemas.microsoft.com/office/drawing/2014/main" id="{8ACFC329-B3A3-1804-D8DC-FEEBF89FE2DC}"/>
                  </a:ext>
                </a:extLst>
              </p:cNvPr>
              <p:cNvSpPr/>
              <p:nvPr/>
            </p:nvSpPr>
            <p:spPr>
              <a:xfrm>
                <a:off x="7550775" y="2886108"/>
                <a:ext cx="52560" cy="30600"/>
              </a:xfrm>
              <a:custGeom>
                <a:avLst/>
                <a:gdLst/>
                <a:ahLst/>
                <a:cxnLst/>
                <a:rect l="l" t="t" r="r" b="b"/>
                <a:pathLst>
                  <a:path w="146" h="85" extrusionOk="0">
                    <a:moveTo>
                      <a:pt x="69" y="4"/>
                    </a:moveTo>
                    <a:lnTo>
                      <a:pt x="69" y="4"/>
                    </a:lnTo>
                    <a:cubicBezTo>
                      <a:pt x="57" y="7"/>
                      <a:pt x="45" y="12"/>
                      <a:pt x="34" y="19"/>
                    </a:cubicBezTo>
                    <a:lnTo>
                      <a:pt x="33" y="19"/>
                    </a:lnTo>
                    <a:lnTo>
                      <a:pt x="33" y="19"/>
                    </a:lnTo>
                    <a:cubicBezTo>
                      <a:pt x="32" y="20"/>
                      <a:pt x="31" y="20"/>
                      <a:pt x="30" y="21"/>
                    </a:cubicBezTo>
                    <a:cubicBezTo>
                      <a:pt x="21" y="26"/>
                      <a:pt x="14" y="32"/>
                      <a:pt x="7" y="40"/>
                    </a:cubicBezTo>
                    <a:lnTo>
                      <a:pt x="7" y="40"/>
                    </a:lnTo>
                    <a:cubicBezTo>
                      <a:pt x="5" y="42"/>
                      <a:pt x="4" y="43"/>
                      <a:pt x="3" y="45"/>
                    </a:cubicBezTo>
                    <a:cubicBezTo>
                      <a:pt x="1" y="48"/>
                      <a:pt x="0" y="52"/>
                      <a:pt x="0" y="56"/>
                    </a:cubicBezTo>
                    <a:cubicBezTo>
                      <a:pt x="0" y="60"/>
                      <a:pt x="1" y="63"/>
                      <a:pt x="3" y="67"/>
                    </a:cubicBezTo>
                    <a:cubicBezTo>
                      <a:pt x="5" y="70"/>
                      <a:pt x="8" y="72"/>
                      <a:pt x="11" y="74"/>
                    </a:cubicBezTo>
                    <a:cubicBezTo>
                      <a:pt x="12" y="74"/>
                      <a:pt x="13" y="75"/>
                      <a:pt x="14" y="76"/>
                    </a:cubicBezTo>
                    <a:lnTo>
                      <a:pt x="14" y="76"/>
                    </a:lnTo>
                    <a:cubicBezTo>
                      <a:pt x="22" y="80"/>
                      <a:pt x="32" y="83"/>
                      <a:pt x="41" y="83"/>
                    </a:cubicBezTo>
                    <a:lnTo>
                      <a:pt x="41" y="83"/>
                    </a:lnTo>
                    <a:cubicBezTo>
                      <a:pt x="43" y="84"/>
                      <a:pt x="45" y="84"/>
                      <a:pt x="47" y="84"/>
                    </a:cubicBezTo>
                    <a:cubicBezTo>
                      <a:pt x="57" y="84"/>
                      <a:pt x="66" y="82"/>
                      <a:pt x="76" y="80"/>
                    </a:cubicBezTo>
                    <a:lnTo>
                      <a:pt x="76" y="80"/>
                    </a:lnTo>
                    <a:cubicBezTo>
                      <a:pt x="88" y="76"/>
                      <a:pt x="100" y="71"/>
                      <a:pt x="111" y="65"/>
                    </a:cubicBezTo>
                    <a:cubicBezTo>
                      <a:pt x="111" y="65"/>
                      <a:pt x="112" y="65"/>
                      <a:pt x="112" y="64"/>
                    </a:cubicBezTo>
                    <a:lnTo>
                      <a:pt x="112" y="64"/>
                    </a:lnTo>
                    <a:cubicBezTo>
                      <a:pt x="113" y="64"/>
                      <a:pt x="114" y="63"/>
                      <a:pt x="115" y="63"/>
                    </a:cubicBezTo>
                    <a:cubicBezTo>
                      <a:pt x="124" y="58"/>
                      <a:pt x="132" y="51"/>
                      <a:pt x="138" y="44"/>
                    </a:cubicBezTo>
                    <a:lnTo>
                      <a:pt x="138" y="44"/>
                    </a:lnTo>
                    <a:cubicBezTo>
                      <a:pt x="140" y="42"/>
                      <a:pt x="141" y="40"/>
                      <a:pt x="142" y="39"/>
                    </a:cubicBezTo>
                    <a:cubicBezTo>
                      <a:pt x="144" y="35"/>
                      <a:pt x="145" y="32"/>
                      <a:pt x="145" y="28"/>
                    </a:cubicBezTo>
                    <a:cubicBezTo>
                      <a:pt x="145" y="24"/>
                      <a:pt x="144" y="20"/>
                      <a:pt x="142" y="17"/>
                    </a:cubicBezTo>
                    <a:cubicBezTo>
                      <a:pt x="140" y="14"/>
                      <a:pt x="138" y="10"/>
                      <a:pt x="134" y="9"/>
                    </a:cubicBezTo>
                    <a:cubicBezTo>
                      <a:pt x="133" y="8"/>
                      <a:pt x="132" y="8"/>
                      <a:pt x="131" y="8"/>
                    </a:cubicBezTo>
                    <a:lnTo>
                      <a:pt x="131" y="8"/>
                    </a:lnTo>
                    <a:cubicBezTo>
                      <a:pt x="123" y="3"/>
                      <a:pt x="113" y="1"/>
                      <a:pt x="104" y="0"/>
                    </a:cubicBezTo>
                    <a:lnTo>
                      <a:pt x="104" y="0"/>
                    </a:lnTo>
                    <a:cubicBezTo>
                      <a:pt x="102" y="0"/>
                      <a:pt x="100" y="0"/>
                      <a:pt x="98" y="0"/>
                    </a:cubicBezTo>
                    <a:cubicBezTo>
                      <a:pt x="89" y="0"/>
                      <a:pt x="79" y="1"/>
                      <a:pt x="69" y="4"/>
                    </a:cubicBezTo>
                    <a:moveTo>
                      <a:pt x="134" y="26"/>
                    </a:moveTo>
                    <a:lnTo>
                      <a:pt x="134" y="26"/>
                    </a:lnTo>
                    <a:lnTo>
                      <a:pt x="134" y="27"/>
                    </a:lnTo>
                    <a:cubicBezTo>
                      <a:pt x="134" y="31"/>
                      <a:pt x="133" y="34"/>
                      <a:pt x="132" y="38"/>
                    </a:cubicBezTo>
                    <a:cubicBezTo>
                      <a:pt x="131" y="39"/>
                      <a:pt x="129" y="41"/>
                      <a:pt x="128" y="42"/>
                    </a:cubicBezTo>
                    <a:lnTo>
                      <a:pt x="128" y="42"/>
                    </a:lnTo>
                    <a:cubicBezTo>
                      <a:pt x="122" y="49"/>
                      <a:pt x="115" y="54"/>
                      <a:pt x="108" y="58"/>
                    </a:cubicBezTo>
                    <a:cubicBezTo>
                      <a:pt x="107" y="59"/>
                      <a:pt x="106" y="60"/>
                      <a:pt x="105" y="60"/>
                    </a:cubicBezTo>
                    <a:lnTo>
                      <a:pt x="105" y="60"/>
                    </a:lnTo>
                    <a:cubicBezTo>
                      <a:pt x="104" y="60"/>
                      <a:pt x="104" y="61"/>
                      <a:pt x="103" y="61"/>
                    </a:cubicBezTo>
                    <a:cubicBezTo>
                      <a:pt x="94" y="66"/>
                      <a:pt x="84" y="71"/>
                      <a:pt x="73" y="74"/>
                    </a:cubicBezTo>
                    <a:lnTo>
                      <a:pt x="73" y="74"/>
                    </a:lnTo>
                    <a:cubicBezTo>
                      <a:pt x="65" y="76"/>
                      <a:pt x="56" y="77"/>
                      <a:pt x="47" y="77"/>
                    </a:cubicBezTo>
                    <a:cubicBezTo>
                      <a:pt x="46" y="77"/>
                      <a:pt x="45" y="77"/>
                      <a:pt x="44" y="77"/>
                    </a:cubicBezTo>
                    <a:lnTo>
                      <a:pt x="44" y="77"/>
                    </a:lnTo>
                    <a:cubicBezTo>
                      <a:pt x="36" y="77"/>
                      <a:pt x="28" y="75"/>
                      <a:pt x="21" y="71"/>
                    </a:cubicBezTo>
                    <a:lnTo>
                      <a:pt x="21" y="71"/>
                    </a:lnTo>
                    <a:lnTo>
                      <a:pt x="20" y="71"/>
                    </a:lnTo>
                    <a:cubicBezTo>
                      <a:pt x="17" y="69"/>
                      <a:pt x="14" y="66"/>
                      <a:pt x="13" y="63"/>
                    </a:cubicBezTo>
                    <a:cubicBezTo>
                      <a:pt x="12" y="61"/>
                      <a:pt x="11" y="60"/>
                      <a:pt x="11" y="58"/>
                    </a:cubicBezTo>
                    <a:lnTo>
                      <a:pt x="11" y="58"/>
                    </a:lnTo>
                    <a:lnTo>
                      <a:pt x="11" y="57"/>
                    </a:lnTo>
                    <a:cubicBezTo>
                      <a:pt x="11" y="53"/>
                      <a:pt x="12" y="49"/>
                      <a:pt x="14" y="46"/>
                    </a:cubicBezTo>
                    <a:cubicBezTo>
                      <a:pt x="14" y="44"/>
                      <a:pt x="16" y="43"/>
                      <a:pt x="17" y="41"/>
                    </a:cubicBezTo>
                    <a:lnTo>
                      <a:pt x="17" y="41"/>
                    </a:lnTo>
                    <a:cubicBezTo>
                      <a:pt x="23" y="35"/>
                      <a:pt x="30" y="29"/>
                      <a:pt x="38" y="25"/>
                    </a:cubicBezTo>
                    <a:cubicBezTo>
                      <a:pt x="39" y="24"/>
                      <a:pt x="40" y="24"/>
                      <a:pt x="40" y="23"/>
                    </a:cubicBezTo>
                    <a:lnTo>
                      <a:pt x="40" y="23"/>
                    </a:lnTo>
                    <a:cubicBezTo>
                      <a:pt x="41" y="23"/>
                      <a:pt x="41" y="23"/>
                      <a:pt x="42" y="23"/>
                    </a:cubicBezTo>
                    <a:cubicBezTo>
                      <a:pt x="51" y="17"/>
                      <a:pt x="61" y="13"/>
                      <a:pt x="72" y="10"/>
                    </a:cubicBezTo>
                    <a:lnTo>
                      <a:pt x="72" y="10"/>
                    </a:lnTo>
                    <a:cubicBezTo>
                      <a:pt x="80" y="7"/>
                      <a:pt x="89" y="6"/>
                      <a:pt x="98" y="6"/>
                    </a:cubicBezTo>
                    <a:cubicBezTo>
                      <a:pt x="99" y="6"/>
                      <a:pt x="100" y="6"/>
                      <a:pt x="101" y="6"/>
                    </a:cubicBezTo>
                    <a:lnTo>
                      <a:pt x="101" y="6"/>
                    </a:lnTo>
                    <a:cubicBezTo>
                      <a:pt x="109" y="6"/>
                      <a:pt x="117" y="8"/>
                      <a:pt x="124" y="12"/>
                    </a:cubicBezTo>
                    <a:lnTo>
                      <a:pt x="124" y="12"/>
                    </a:lnTo>
                    <a:lnTo>
                      <a:pt x="125" y="13"/>
                    </a:lnTo>
                    <a:cubicBezTo>
                      <a:pt x="128" y="15"/>
                      <a:pt x="131" y="17"/>
                      <a:pt x="132" y="20"/>
                    </a:cubicBezTo>
                    <a:cubicBezTo>
                      <a:pt x="133" y="22"/>
                      <a:pt x="134" y="24"/>
                      <a:pt x="134" y="2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" name="Google Shape;1010;p30">
                <a:extLst>
                  <a:ext uri="{FF2B5EF4-FFF2-40B4-BE49-F238E27FC236}">
                    <a16:creationId xmlns:a16="http://schemas.microsoft.com/office/drawing/2014/main" id="{EDD55E25-63B8-CE66-0371-C19D23E0094B}"/>
                  </a:ext>
                </a:extLst>
              </p:cNvPr>
              <p:cNvSpPr/>
              <p:nvPr/>
            </p:nvSpPr>
            <p:spPr>
              <a:xfrm>
                <a:off x="7582455" y="2899067"/>
                <a:ext cx="44640" cy="31320"/>
              </a:xfrm>
              <a:custGeom>
                <a:avLst/>
                <a:gdLst/>
                <a:ahLst/>
                <a:cxnLst/>
                <a:rect l="l" t="t" r="r" b="b"/>
                <a:pathLst>
                  <a:path w="124" h="87" extrusionOk="0">
                    <a:moveTo>
                      <a:pt x="7" y="86"/>
                    </a:moveTo>
                    <a:lnTo>
                      <a:pt x="123" y="19"/>
                    </a:lnTo>
                    <a:lnTo>
                      <a:pt x="91" y="0"/>
                    </a:lnTo>
                    <a:lnTo>
                      <a:pt x="83" y="5"/>
                    </a:lnTo>
                    <a:lnTo>
                      <a:pt x="108" y="19"/>
                    </a:lnTo>
                    <a:lnTo>
                      <a:pt x="0" y="82"/>
                    </a:lnTo>
                    <a:lnTo>
                      <a:pt x="7" y="86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6" name="Google Shape;1011;p30">
                <a:extLst>
                  <a:ext uri="{FF2B5EF4-FFF2-40B4-BE49-F238E27FC236}">
                    <a16:creationId xmlns:a16="http://schemas.microsoft.com/office/drawing/2014/main" id="{258BEFE7-EC75-3E38-2702-77EF60E3A9B5}"/>
                  </a:ext>
                </a:extLst>
              </p:cNvPr>
              <p:cNvSpPr/>
              <p:nvPr/>
            </p:nvSpPr>
            <p:spPr>
              <a:xfrm>
                <a:off x="7600455" y="2909868"/>
                <a:ext cx="45000" cy="30960"/>
              </a:xfrm>
              <a:custGeom>
                <a:avLst/>
                <a:gdLst/>
                <a:ahLst/>
                <a:cxnLst/>
                <a:rect l="l" t="t" r="r" b="b"/>
                <a:pathLst>
                  <a:path w="125" h="86" extrusionOk="0">
                    <a:moveTo>
                      <a:pt x="124" y="18"/>
                    </a:moveTo>
                    <a:lnTo>
                      <a:pt x="92" y="0"/>
                    </a:lnTo>
                    <a:lnTo>
                      <a:pt x="84" y="4"/>
                    </a:lnTo>
                    <a:lnTo>
                      <a:pt x="109" y="18"/>
                    </a:lnTo>
                    <a:lnTo>
                      <a:pt x="0" y="81"/>
                    </a:lnTo>
                    <a:lnTo>
                      <a:pt x="8" y="85"/>
                    </a:lnTo>
                    <a:lnTo>
                      <a:pt x="124" y="1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7" name="Google Shape;1012;p30">
                <a:extLst>
                  <a:ext uri="{FF2B5EF4-FFF2-40B4-BE49-F238E27FC236}">
                    <a16:creationId xmlns:a16="http://schemas.microsoft.com/office/drawing/2014/main" id="{BD7AECF4-FF80-CB89-29FB-91D586D60C82}"/>
                  </a:ext>
                </a:extLst>
              </p:cNvPr>
              <p:cNvSpPr/>
              <p:nvPr/>
            </p:nvSpPr>
            <p:spPr>
              <a:xfrm>
                <a:off x="7621335" y="2926788"/>
                <a:ext cx="52560" cy="30600"/>
              </a:xfrm>
              <a:custGeom>
                <a:avLst/>
                <a:gdLst/>
                <a:ahLst/>
                <a:cxnLst/>
                <a:rect l="l" t="t" r="r" b="b"/>
                <a:pathLst>
                  <a:path w="146" h="85" extrusionOk="0">
                    <a:moveTo>
                      <a:pt x="41" y="84"/>
                    </a:moveTo>
                    <a:lnTo>
                      <a:pt x="41" y="84"/>
                    </a:lnTo>
                    <a:cubicBezTo>
                      <a:pt x="43" y="84"/>
                      <a:pt x="45" y="84"/>
                      <a:pt x="47" y="84"/>
                    </a:cubicBezTo>
                    <a:cubicBezTo>
                      <a:pt x="56" y="84"/>
                      <a:pt x="66" y="82"/>
                      <a:pt x="76" y="80"/>
                    </a:cubicBezTo>
                    <a:lnTo>
                      <a:pt x="76" y="80"/>
                    </a:lnTo>
                    <a:cubicBezTo>
                      <a:pt x="88" y="77"/>
                      <a:pt x="100" y="72"/>
                      <a:pt x="111" y="65"/>
                    </a:cubicBezTo>
                    <a:lnTo>
                      <a:pt x="112" y="65"/>
                    </a:lnTo>
                    <a:lnTo>
                      <a:pt x="112" y="65"/>
                    </a:lnTo>
                    <a:cubicBezTo>
                      <a:pt x="113" y="64"/>
                      <a:pt x="114" y="63"/>
                      <a:pt x="115" y="63"/>
                    </a:cubicBezTo>
                    <a:cubicBezTo>
                      <a:pt x="124" y="57"/>
                      <a:pt x="131" y="52"/>
                      <a:pt x="138" y="44"/>
                    </a:cubicBezTo>
                    <a:lnTo>
                      <a:pt x="138" y="44"/>
                    </a:lnTo>
                    <a:cubicBezTo>
                      <a:pt x="139" y="42"/>
                      <a:pt x="141" y="41"/>
                      <a:pt x="142" y="39"/>
                    </a:cubicBezTo>
                    <a:cubicBezTo>
                      <a:pt x="144" y="35"/>
                      <a:pt x="145" y="31"/>
                      <a:pt x="145" y="27"/>
                    </a:cubicBezTo>
                    <a:cubicBezTo>
                      <a:pt x="145" y="26"/>
                      <a:pt x="145" y="25"/>
                      <a:pt x="145" y="24"/>
                    </a:cubicBezTo>
                    <a:lnTo>
                      <a:pt x="145" y="24"/>
                    </a:lnTo>
                    <a:cubicBezTo>
                      <a:pt x="144" y="22"/>
                      <a:pt x="143" y="20"/>
                      <a:pt x="142" y="18"/>
                    </a:cubicBezTo>
                    <a:cubicBezTo>
                      <a:pt x="140" y="14"/>
                      <a:pt x="137" y="11"/>
                      <a:pt x="133" y="9"/>
                    </a:cubicBezTo>
                    <a:cubicBezTo>
                      <a:pt x="133" y="9"/>
                      <a:pt x="132" y="8"/>
                      <a:pt x="131" y="8"/>
                    </a:cubicBezTo>
                    <a:lnTo>
                      <a:pt x="131" y="8"/>
                    </a:lnTo>
                    <a:cubicBezTo>
                      <a:pt x="123" y="3"/>
                      <a:pt x="113" y="1"/>
                      <a:pt x="104" y="0"/>
                    </a:cubicBezTo>
                    <a:lnTo>
                      <a:pt x="104" y="0"/>
                    </a:lnTo>
                    <a:cubicBezTo>
                      <a:pt x="102" y="0"/>
                      <a:pt x="100" y="0"/>
                      <a:pt x="98" y="0"/>
                    </a:cubicBezTo>
                    <a:cubicBezTo>
                      <a:pt x="88" y="0"/>
                      <a:pt x="79" y="1"/>
                      <a:pt x="69" y="4"/>
                    </a:cubicBezTo>
                    <a:lnTo>
                      <a:pt x="69" y="4"/>
                    </a:lnTo>
                    <a:cubicBezTo>
                      <a:pt x="57" y="7"/>
                      <a:pt x="45" y="12"/>
                      <a:pt x="33" y="19"/>
                    </a:cubicBezTo>
                    <a:lnTo>
                      <a:pt x="33" y="19"/>
                    </a:lnTo>
                    <a:lnTo>
                      <a:pt x="33" y="19"/>
                    </a:lnTo>
                    <a:cubicBezTo>
                      <a:pt x="32" y="20"/>
                      <a:pt x="31" y="20"/>
                      <a:pt x="30" y="21"/>
                    </a:cubicBezTo>
                    <a:cubicBezTo>
                      <a:pt x="22" y="26"/>
                      <a:pt x="14" y="32"/>
                      <a:pt x="7" y="40"/>
                    </a:cubicBezTo>
                    <a:lnTo>
                      <a:pt x="7" y="40"/>
                    </a:lnTo>
                    <a:cubicBezTo>
                      <a:pt x="6" y="42"/>
                      <a:pt x="4" y="43"/>
                      <a:pt x="3" y="45"/>
                    </a:cubicBezTo>
                    <a:cubicBezTo>
                      <a:pt x="1" y="48"/>
                      <a:pt x="0" y="53"/>
                      <a:pt x="0" y="57"/>
                    </a:cubicBezTo>
                    <a:cubicBezTo>
                      <a:pt x="0" y="58"/>
                      <a:pt x="0" y="59"/>
                      <a:pt x="0" y="60"/>
                    </a:cubicBezTo>
                    <a:lnTo>
                      <a:pt x="0" y="60"/>
                    </a:lnTo>
                    <a:cubicBezTo>
                      <a:pt x="1" y="62"/>
                      <a:pt x="2" y="64"/>
                      <a:pt x="3" y="66"/>
                    </a:cubicBezTo>
                    <a:cubicBezTo>
                      <a:pt x="5" y="70"/>
                      <a:pt x="8" y="73"/>
                      <a:pt x="12" y="75"/>
                    </a:cubicBezTo>
                    <a:cubicBezTo>
                      <a:pt x="12" y="75"/>
                      <a:pt x="13" y="76"/>
                      <a:pt x="14" y="76"/>
                    </a:cubicBezTo>
                    <a:lnTo>
                      <a:pt x="14" y="76"/>
                    </a:lnTo>
                    <a:cubicBezTo>
                      <a:pt x="22" y="81"/>
                      <a:pt x="32" y="83"/>
                      <a:pt x="41" y="84"/>
                    </a:cubicBezTo>
                    <a:moveTo>
                      <a:pt x="17" y="42"/>
                    </a:moveTo>
                    <a:lnTo>
                      <a:pt x="17" y="42"/>
                    </a:lnTo>
                    <a:cubicBezTo>
                      <a:pt x="23" y="35"/>
                      <a:pt x="30" y="30"/>
                      <a:pt x="38" y="25"/>
                    </a:cubicBezTo>
                    <a:cubicBezTo>
                      <a:pt x="39" y="25"/>
                      <a:pt x="39" y="24"/>
                      <a:pt x="40" y="24"/>
                    </a:cubicBezTo>
                    <a:lnTo>
                      <a:pt x="40" y="24"/>
                    </a:lnTo>
                    <a:cubicBezTo>
                      <a:pt x="41" y="24"/>
                      <a:pt x="41" y="23"/>
                      <a:pt x="41" y="23"/>
                    </a:cubicBezTo>
                    <a:cubicBezTo>
                      <a:pt x="51" y="18"/>
                      <a:pt x="61" y="13"/>
                      <a:pt x="72" y="10"/>
                    </a:cubicBezTo>
                    <a:lnTo>
                      <a:pt x="72" y="10"/>
                    </a:lnTo>
                    <a:cubicBezTo>
                      <a:pt x="80" y="8"/>
                      <a:pt x="89" y="7"/>
                      <a:pt x="98" y="7"/>
                    </a:cubicBezTo>
                    <a:cubicBezTo>
                      <a:pt x="99" y="7"/>
                      <a:pt x="100" y="7"/>
                      <a:pt x="101" y="7"/>
                    </a:cubicBezTo>
                    <a:lnTo>
                      <a:pt x="101" y="7"/>
                    </a:lnTo>
                    <a:cubicBezTo>
                      <a:pt x="109" y="7"/>
                      <a:pt x="117" y="9"/>
                      <a:pt x="124" y="13"/>
                    </a:cubicBezTo>
                    <a:lnTo>
                      <a:pt x="124" y="13"/>
                    </a:lnTo>
                    <a:lnTo>
                      <a:pt x="125" y="13"/>
                    </a:lnTo>
                    <a:cubicBezTo>
                      <a:pt x="128" y="15"/>
                      <a:pt x="131" y="18"/>
                      <a:pt x="132" y="20"/>
                    </a:cubicBezTo>
                    <a:cubicBezTo>
                      <a:pt x="133" y="22"/>
                      <a:pt x="134" y="24"/>
                      <a:pt x="134" y="26"/>
                    </a:cubicBezTo>
                    <a:lnTo>
                      <a:pt x="134" y="26"/>
                    </a:lnTo>
                    <a:lnTo>
                      <a:pt x="134" y="27"/>
                    </a:lnTo>
                    <a:cubicBezTo>
                      <a:pt x="134" y="31"/>
                      <a:pt x="133" y="35"/>
                      <a:pt x="132" y="38"/>
                    </a:cubicBezTo>
                    <a:cubicBezTo>
                      <a:pt x="131" y="39"/>
                      <a:pt x="129" y="41"/>
                      <a:pt x="128" y="42"/>
                    </a:cubicBezTo>
                    <a:lnTo>
                      <a:pt x="128" y="42"/>
                    </a:lnTo>
                    <a:cubicBezTo>
                      <a:pt x="122" y="49"/>
                      <a:pt x="115" y="55"/>
                      <a:pt x="107" y="59"/>
                    </a:cubicBezTo>
                    <a:cubicBezTo>
                      <a:pt x="106" y="60"/>
                      <a:pt x="105" y="60"/>
                      <a:pt x="105" y="61"/>
                    </a:cubicBezTo>
                    <a:lnTo>
                      <a:pt x="105" y="61"/>
                    </a:lnTo>
                    <a:cubicBezTo>
                      <a:pt x="104" y="61"/>
                      <a:pt x="104" y="61"/>
                      <a:pt x="103" y="61"/>
                    </a:cubicBezTo>
                    <a:cubicBezTo>
                      <a:pt x="94" y="67"/>
                      <a:pt x="84" y="71"/>
                      <a:pt x="73" y="74"/>
                    </a:cubicBezTo>
                    <a:lnTo>
                      <a:pt x="73" y="74"/>
                    </a:lnTo>
                    <a:cubicBezTo>
                      <a:pt x="65" y="77"/>
                      <a:pt x="56" y="78"/>
                      <a:pt x="47" y="78"/>
                    </a:cubicBezTo>
                    <a:cubicBezTo>
                      <a:pt x="46" y="78"/>
                      <a:pt x="45" y="78"/>
                      <a:pt x="44" y="78"/>
                    </a:cubicBezTo>
                    <a:lnTo>
                      <a:pt x="44" y="78"/>
                    </a:lnTo>
                    <a:cubicBezTo>
                      <a:pt x="36" y="78"/>
                      <a:pt x="28" y="76"/>
                      <a:pt x="21" y="72"/>
                    </a:cubicBezTo>
                    <a:lnTo>
                      <a:pt x="21" y="72"/>
                    </a:lnTo>
                    <a:lnTo>
                      <a:pt x="20" y="71"/>
                    </a:lnTo>
                    <a:cubicBezTo>
                      <a:pt x="17" y="69"/>
                      <a:pt x="14" y="67"/>
                      <a:pt x="13" y="64"/>
                    </a:cubicBezTo>
                    <a:cubicBezTo>
                      <a:pt x="12" y="62"/>
                      <a:pt x="11" y="60"/>
                      <a:pt x="11" y="59"/>
                    </a:cubicBezTo>
                    <a:lnTo>
                      <a:pt x="11" y="59"/>
                    </a:lnTo>
                    <a:cubicBezTo>
                      <a:pt x="11" y="58"/>
                      <a:pt x="11" y="57"/>
                      <a:pt x="11" y="57"/>
                    </a:cubicBezTo>
                    <a:cubicBezTo>
                      <a:pt x="11" y="53"/>
                      <a:pt x="11" y="49"/>
                      <a:pt x="13" y="46"/>
                    </a:cubicBezTo>
                    <a:cubicBezTo>
                      <a:pt x="13" y="44"/>
                      <a:pt x="16" y="43"/>
                      <a:pt x="17" y="4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" name="Google Shape;1013;p30">
                <a:extLst>
                  <a:ext uri="{FF2B5EF4-FFF2-40B4-BE49-F238E27FC236}">
                    <a16:creationId xmlns:a16="http://schemas.microsoft.com/office/drawing/2014/main" id="{78647245-47E0-AE52-05BE-7366D3607B4E}"/>
                  </a:ext>
                </a:extLst>
              </p:cNvPr>
              <p:cNvSpPr/>
              <p:nvPr/>
            </p:nvSpPr>
            <p:spPr>
              <a:xfrm>
                <a:off x="7655535" y="2946588"/>
                <a:ext cx="52200" cy="30240"/>
              </a:xfrm>
              <a:custGeom>
                <a:avLst/>
                <a:gdLst/>
                <a:ahLst/>
                <a:cxnLst/>
                <a:rect l="l" t="t" r="r" b="b"/>
                <a:pathLst>
                  <a:path w="145" h="84" extrusionOk="0">
                    <a:moveTo>
                      <a:pt x="138" y="43"/>
                    </a:moveTo>
                    <a:lnTo>
                      <a:pt x="138" y="43"/>
                    </a:lnTo>
                    <a:cubicBezTo>
                      <a:pt x="139" y="42"/>
                      <a:pt x="140" y="41"/>
                      <a:pt x="141" y="39"/>
                    </a:cubicBezTo>
                    <a:cubicBezTo>
                      <a:pt x="143" y="35"/>
                      <a:pt x="144" y="31"/>
                      <a:pt x="144" y="26"/>
                    </a:cubicBezTo>
                    <a:cubicBezTo>
                      <a:pt x="144" y="25"/>
                      <a:pt x="144" y="24"/>
                      <a:pt x="144" y="24"/>
                    </a:cubicBezTo>
                    <a:lnTo>
                      <a:pt x="144" y="24"/>
                    </a:lnTo>
                    <a:cubicBezTo>
                      <a:pt x="144" y="21"/>
                      <a:pt x="143" y="19"/>
                      <a:pt x="142" y="17"/>
                    </a:cubicBezTo>
                    <a:cubicBezTo>
                      <a:pt x="140" y="14"/>
                      <a:pt x="137" y="11"/>
                      <a:pt x="133" y="9"/>
                    </a:cubicBezTo>
                    <a:cubicBezTo>
                      <a:pt x="132" y="8"/>
                      <a:pt x="132" y="8"/>
                      <a:pt x="131" y="8"/>
                    </a:cubicBezTo>
                    <a:lnTo>
                      <a:pt x="131" y="8"/>
                    </a:lnTo>
                    <a:cubicBezTo>
                      <a:pt x="123" y="3"/>
                      <a:pt x="113" y="0"/>
                      <a:pt x="104" y="0"/>
                    </a:cubicBezTo>
                    <a:lnTo>
                      <a:pt x="104" y="0"/>
                    </a:lnTo>
                    <a:cubicBezTo>
                      <a:pt x="102" y="0"/>
                      <a:pt x="100" y="0"/>
                      <a:pt x="98" y="0"/>
                    </a:cubicBezTo>
                    <a:cubicBezTo>
                      <a:pt x="88" y="0"/>
                      <a:pt x="79" y="1"/>
                      <a:pt x="69" y="3"/>
                    </a:cubicBezTo>
                    <a:lnTo>
                      <a:pt x="69" y="3"/>
                    </a:lnTo>
                    <a:cubicBezTo>
                      <a:pt x="57" y="7"/>
                      <a:pt x="45" y="12"/>
                      <a:pt x="34" y="18"/>
                    </a:cubicBezTo>
                    <a:cubicBezTo>
                      <a:pt x="33" y="18"/>
                      <a:pt x="33" y="18"/>
                      <a:pt x="33" y="19"/>
                    </a:cubicBezTo>
                    <a:lnTo>
                      <a:pt x="33" y="19"/>
                    </a:lnTo>
                    <a:cubicBezTo>
                      <a:pt x="32" y="19"/>
                      <a:pt x="31" y="20"/>
                      <a:pt x="30" y="20"/>
                    </a:cubicBezTo>
                    <a:cubicBezTo>
                      <a:pt x="21" y="25"/>
                      <a:pt x="13" y="32"/>
                      <a:pt x="7" y="39"/>
                    </a:cubicBezTo>
                    <a:lnTo>
                      <a:pt x="7" y="39"/>
                    </a:lnTo>
                    <a:cubicBezTo>
                      <a:pt x="5" y="41"/>
                      <a:pt x="4" y="43"/>
                      <a:pt x="3" y="45"/>
                    </a:cubicBezTo>
                    <a:cubicBezTo>
                      <a:pt x="1" y="48"/>
                      <a:pt x="0" y="51"/>
                      <a:pt x="0" y="55"/>
                    </a:cubicBezTo>
                    <a:cubicBezTo>
                      <a:pt x="0" y="59"/>
                      <a:pt x="1" y="63"/>
                      <a:pt x="3" y="66"/>
                    </a:cubicBezTo>
                    <a:cubicBezTo>
                      <a:pt x="5" y="69"/>
                      <a:pt x="7" y="72"/>
                      <a:pt x="11" y="74"/>
                    </a:cubicBezTo>
                    <a:cubicBezTo>
                      <a:pt x="12" y="74"/>
                      <a:pt x="12" y="75"/>
                      <a:pt x="13" y="75"/>
                    </a:cubicBezTo>
                    <a:lnTo>
                      <a:pt x="13" y="75"/>
                    </a:lnTo>
                    <a:cubicBezTo>
                      <a:pt x="22" y="80"/>
                      <a:pt x="31" y="83"/>
                      <a:pt x="41" y="83"/>
                    </a:cubicBezTo>
                    <a:lnTo>
                      <a:pt x="41" y="83"/>
                    </a:lnTo>
                    <a:cubicBezTo>
                      <a:pt x="43" y="83"/>
                      <a:pt x="45" y="83"/>
                      <a:pt x="47" y="83"/>
                    </a:cubicBezTo>
                    <a:cubicBezTo>
                      <a:pt x="56" y="83"/>
                      <a:pt x="66" y="82"/>
                      <a:pt x="76" y="79"/>
                    </a:cubicBezTo>
                    <a:lnTo>
                      <a:pt x="76" y="79"/>
                    </a:lnTo>
                    <a:cubicBezTo>
                      <a:pt x="88" y="76"/>
                      <a:pt x="100" y="71"/>
                      <a:pt x="111" y="64"/>
                    </a:cubicBezTo>
                    <a:lnTo>
                      <a:pt x="112" y="64"/>
                    </a:lnTo>
                    <a:lnTo>
                      <a:pt x="112" y="64"/>
                    </a:lnTo>
                    <a:cubicBezTo>
                      <a:pt x="113" y="63"/>
                      <a:pt x="114" y="63"/>
                      <a:pt x="115" y="62"/>
                    </a:cubicBezTo>
                    <a:cubicBezTo>
                      <a:pt x="123" y="57"/>
                      <a:pt x="131" y="51"/>
                      <a:pt x="138" y="43"/>
                    </a:cubicBezTo>
                    <a:moveTo>
                      <a:pt x="73" y="74"/>
                    </a:moveTo>
                    <a:lnTo>
                      <a:pt x="73" y="74"/>
                    </a:lnTo>
                    <a:cubicBezTo>
                      <a:pt x="64" y="76"/>
                      <a:pt x="56" y="77"/>
                      <a:pt x="47" y="77"/>
                    </a:cubicBezTo>
                    <a:cubicBezTo>
                      <a:pt x="46" y="77"/>
                      <a:pt x="45" y="77"/>
                      <a:pt x="44" y="77"/>
                    </a:cubicBezTo>
                    <a:lnTo>
                      <a:pt x="44" y="77"/>
                    </a:lnTo>
                    <a:cubicBezTo>
                      <a:pt x="36" y="77"/>
                      <a:pt x="28" y="75"/>
                      <a:pt x="21" y="71"/>
                    </a:cubicBezTo>
                    <a:lnTo>
                      <a:pt x="21" y="71"/>
                    </a:lnTo>
                    <a:cubicBezTo>
                      <a:pt x="20" y="71"/>
                      <a:pt x="20" y="70"/>
                      <a:pt x="19" y="70"/>
                    </a:cubicBezTo>
                    <a:cubicBezTo>
                      <a:pt x="16" y="68"/>
                      <a:pt x="13" y="66"/>
                      <a:pt x="12" y="64"/>
                    </a:cubicBezTo>
                    <a:cubicBezTo>
                      <a:pt x="10" y="62"/>
                      <a:pt x="11" y="60"/>
                      <a:pt x="10" y="58"/>
                    </a:cubicBezTo>
                    <a:lnTo>
                      <a:pt x="10" y="58"/>
                    </a:lnTo>
                    <a:lnTo>
                      <a:pt x="10" y="57"/>
                    </a:lnTo>
                    <a:cubicBezTo>
                      <a:pt x="10" y="53"/>
                      <a:pt x="11" y="49"/>
                      <a:pt x="13" y="46"/>
                    </a:cubicBezTo>
                    <a:cubicBezTo>
                      <a:pt x="14" y="44"/>
                      <a:pt x="15" y="43"/>
                      <a:pt x="17" y="42"/>
                    </a:cubicBezTo>
                    <a:lnTo>
                      <a:pt x="17" y="42"/>
                    </a:lnTo>
                    <a:cubicBezTo>
                      <a:pt x="23" y="35"/>
                      <a:pt x="30" y="29"/>
                      <a:pt x="37" y="25"/>
                    </a:cubicBezTo>
                    <a:cubicBezTo>
                      <a:pt x="38" y="24"/>
                      <a:pt x="39" y="24"/>
                      <a:pt x="40" y="23"/>
                    </a:cubicBezTo>
                    <a:lnTo>
                      <a:pt x="40" y="23"/>
                    </a:lnTo>
                    <a:lnTo>
                      <a:pt x="41" y="23"/>
                    </a:lnTo>
                    <a:cubicBezTo>
                      <a:pt x="50" y="17"/>
                      <a:pt x="61" y="13"/>
                      <a:pt x="71" y="10"/>
                    </a:cubicBezTo>
                    <a:lnTo>
                      <a:pt x="71" y="10"/>
                    </a:lnTo>
                    <a:cubicBezTo>
                      <a:pt x="80" y="7"/>
                      <a:pt x="88" y="6"/>
                      <a:pt x="97" y="6"/>
                    </a:cubicBezTo>
                    <a:cubicBezTo>
                      <a:pt x="98" y="6"/>
                      <a:pt x="99" y="6"/>
                      <a:pt x="100" y="6"/>
                    </a:cubicBezTo>
                    <a:lnTo>
                      <a:pt x="100" y="6"/>
                    </a:lnTo>
                    <a:cubicBezTo>
                      <a:pt x="108" y="6"/>
                      <a:pt x="116" y="8"/>
                      <a:pt x="123" y="12"/>
                    </a:cubicBezTo>
                    <a:lnTo>
                      <a:pt x="123" y="12"/>
                    </a:lnTo>
                    <a:cubicBezTo>
                      <a:pt x="124" y="12"/>
                      <a:pt x="124" y="13"/>
                      <a:pt x="125" y="13"/>
                    </a:cubicBezTo>
                    <a:cubicBezTo>
                      <a:pt x="128" y="15"/>
                      <a:pt x="130" y="17"/>
                      <a:pt x="132" y="20"/>
                    </a:cubicBezTo>
                    <a:cubicBezTo>
                      <a:pt x="133" y="22"/>
                      <a:pt x="133" y="23"/>
                      <a:pt x="134" y="25"/>
                    </a:cubicBezTo>
                    <a:lnTo>
                      <a:pt x="134" y="25"/>
                    </a:lnTo>
                    <a:cubicBezTo>
                      <a:pt x="134" y="26"/>
                      <a:pt x="134" y="26"/>
                      <a:pt x="134" y="27"/>
                    </a:cubicBezTo>
                    <a:cubicBezTo>
                      <a:pt x="134" y="30"/>
                      <a:pt x="133" y="34"/>
                      <a:pt x="131" y="37"/>
                    </a:cubicBezTo>
                    <a:cubicBezTo>
                      <a:pt x="130" y="39"/>
                      <a:pt x="129" y="41"/>
                      <a:pt x="128" y="42"/>
                    </a:cubicBezTo>
                    <a:lnTo>
                      <a:pt x="128" y="42"/>
                    </a:lnTo>
                    <a:cubicBezTo>
                      <a:pt x="122" y="49"/>
                      <a:pt x="115" y="54"/>
                      <a:pt x="107" y="59"/>
                    </a:cubicBezTo>
                    <a:cubicBezTo>
                      <a:pt x="106" y="59"/>
                      <a:pt x="105" y="60"/>
                      <a:pt x="104" y="60"/>
                    </a:cubicBezTo>
                    <a:lnTo>
                      <a:pt x="104" y="60"/>
                    </a:lnTo>
                    <a:lnTo>
                      <a:pt x="103" y="61"/>
                    </a:lnTo>
                    <a:cubicBezTo>
                      <a:pt x="94" y="66"/>
                      <a:pt x="83" y="71"/>
                      <a:pt x="73" y="7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" name="Google Shape;1014;p30">
                <a:extLst>
                  <a:ext uri="{FF2B5EF4-FFF2-40B4-BE49-F238E27FC236}">
                    <a16:creationId xmlns:a16="http://schemas.microsoft.com/office/drawing/2014/main" id="{C702CBB3-8B92-324D-635F-BBD178FC4C29}"/>
                  </a:ext>
                </a:extLst>
              </p:cNvPr>
              <p:cNvSpPr/>
              <p:nvPr/>
            </p:nvSpPr>
            <p:spPr>
              <a:xfrm>
                <a:off x="7702695" y="2973948"/>
                <a:ext cx="52560" cy="30240"/>
              </a:xfrm>
              <a:custGeom>
                <a:avLst/>
                <a:gdLst/>
                <a:ahLst/>
                <a:cxnLst/>
                <a:rect l="l" t="t" r="r" b="b"/>
                <a:pathLst>
                  <a:path w="146" h="84" extrusionOk="0">
                    <a:moveTo>
                      <a:pt x="14" y="76"/>
                    </a:moveTo>
                    <a:lnTo>
                      <a:pt x="14" y="76"/>
                    </a:lnTo>
                    <a:cubicBezTo>
                      <a:pt x="22" y="80"/>
                      <a:pt x="32" y="83"/>
                      <a:pt x="41" y="83"/>
                    </a:cubicBezTo>
                    <a:lnTo>
                      <a:pt x="41" y="83"/>
                    </a:lnTo>
                    <a:cubicBezTo>
                      <a:pt x="43" y="83"/>
                      <a:pt x="45" y="83"/>
                      <a:pt x="47" y="83"/>
                    </a:cubicBezTo>
                    <a:cubicBezTo>
                      <a:pt x="57" y="83"/>
                      <a:pt x="66" y="82"/>
                      <a:pt x="76" y="79"/>
                    </a:cubicBezTo>
                    <a:lnTo>
                      <a:pt x="76" y="79"/>
                    </a:lnTo>
                    <a:cubicBezTo>
                      <a:pt x="88" y="76"/>
                      <a:pt x="100" y="71"/>
                      <a:pt x="111" y="65"/>
                    </a:cubicBezTo>
                    <a:lnTo>
                      <a:pt x="112" y="64"/>
                    </a:lnTo>
                    <a:lnTo>
                      <a:pt x="112" y="64"/>
                    </a:lnTo>
                    <a:cubicBezTo>
                      <a:pt x="113" y="64"/>
                      <a:pt x="114" y="63"/>
                      <a:pt x="115" y="63"/>
                    </a:cubicBezTo>
                    <a:cubicBezTo>
                      <a:pt x="124" y="58"/>
                      <a:pt x="132" y="51"/>
                      <a:pt x="138" y="43"/>
                    </a:cubicBezTo>
                    <a:lnTo>
                      <a:pt x="138" y="43"/>
                    </a:lnTo>
                    <a:cubicBezTo>
                      <a:pt x="140" y="42"/>
                      <a:pt x="141" y="40"/>
                      <a:pt x="142" y="39"/>
                    </a:cubicBezTo>
                    <a:cubicBezTo>
                      <a:pt x="144" y="35"/>
                      <a:pt x="145" y="31"/>
                      <a:pt x="145" y="26"/>
                    </a:cubicBezTo>
                    <a:cubicBezTo>
                      <a:pt x="145" y="25"/>
                      <a:pt x="145" y="24"/>
                      <a:pt x="145" y="23"/>
                    </a:cubicBezTo>
                    <a:lnTo>
                      <a:pt x="145" y="23"/>
                    </a:lnTo>
                    <a:cubicBezTo>
                      <a:pt x="144" y="21"/>
                      <a:pt x="143" y="19"/>
                      <a:pt x="142" y="17"/>
                    </a:cubicBezTo>
                    <a:cubicBezTo>
                      <a:pt x="140" y="14"/>
                      <a:pt x="137" y="11"/>
                      <a:pt x="133" y="8"/>
                    </a:cubicBezTo>
                    <a:cubicBezTo>
                      <a:pt x="133" y="8"/>
                      <a:pt x="132" y="8"/>
                      <a:pt x="131" y="7"/>
                    </a:cubicBezTo>
                    <a:lnTo>
                      <a:pt x="131" y="7"/>
                    </a:lnTo>
                    <a:cubicBezTo>
                      <a:pt x="123" y="3"/>
                      <a:pt x="114" y="0"/>
                      <a:pt x="104" y="0"/>
                    </a:cubicBezTo>
                    <a:lnTo>
                      <a:pt x="104" y="0"/>
                    </a:lnTo>
                    <a:cubicBezTo>
                      <a:pt x="102" y="0"/>
                      <a:pt x="100" y="0"/>
                      <a:pt x="98" y="0"/>
                    </a:cubicBezTo>
                    <a:cubicBezTo>
                      <a:pt x="89" y="0"/>
                      <a:pt x="79" y="1"/>
                      <a:pt x="69" y="4"/>
                    </a:cubicBezTo>
                    <a:lnTo>
                      <a:pt x="69" y="4"/>
                    </a:lnTo>
                    <a:cubicBezTo>
                      <a:pt x="57" y="7"/>
                      <a:pt x="45" y="12"/>
                      <a:pt x="34" y="18"/>
                    </a:cubicBezTo>
                    <a:cubicBezTo>
                      <a:pt x="34" y="19"/>
                      <a:pt x="33" y="19"/>
                      <a:pt x="33" y="19"/>
                    </a:cubicBezTo>
                    <a:lnTo>
                      <a:pt x="33" y="19"/>
                    </a:lnTo>
                    <a:cubicBezTo>
                      <a:pt x="32" y="19"/>
                      <a:pt x="31" y="20"/>
                      <a:pt x="30" y="20"/>
                    </a:cubicBezTo>
                    <a:cubicBezTo>
                      <a:pt x="22" y="25"/>
                      <a:pt x="14" y="32"/>
                      <a:pt x="7" y="40"/>
                    </a:cubicBezTo>
                    <a:lnTo>
                      <a:pt x="7" y="40"/>
                    </a:lnTo>
                    <a:cubicBezTo>
                      <a:pt x="6" y="41"/>
                      <a:pt x="4" y="43"/>
                      <a:pt x="4" y="44"/>
                    </a:cubicBezTo>
                    <a:cubicBezTo>
                      <a:pt x="1" y="48"/>
                      <a:pt x="0" y="52"/>
                      <a:pt x="0" y="57"/>
                    </a:cubicBezTo>
                    <a:cubicBezTo>
                      <a:pt x="0" y="58"/>
                      <a:pt x="0" y="59"/>
                      <a:pt x="0" y="60"/>
                    </a:cubicBezTo>
                    <a:lnTo>
                      <a:pt x="0" y="60"/>
                    </a:lnTo>
                    <a:cubicBezTo>
                      <a:pt x="1" y="62"/>
                      <a:pt x="2" y="64"/>
                      <a:pt x="3" y="66"/>
                    </a:cubicBezTo>
                    <a:cubicBezTo>
                      <a:pt x="5" y="69"/>
                      <a:pt x="8" y="72"/>
                      <a:pt x="12" y="75"/>
                    </a:cubicBezTo>
                    <a:cubicBezTo>
                      <a:pt x="12" y="75"/>
                      <a:pt x="13" y="75"/>
                      <a:pt x="14" y="76"/>
                    </a:cubicBezTo>
                    <a:moveTo>
                      <a:pt x="17" y="41"/>
                    </a:moveTo>
                    <a:lnTo>
                      <a:pt x="17" y="41"/>
                    </a:lnTo>
                    <a:cubicBezTo>
                      <a:pt x="23" y="35"/>
                      <a:pt x="30" y="29"/>
                      <a:pt x="38" y="24"/>
                    </a:cubicBezTo>
                    <a:cubicBezTo>
                      <a:pt x="39" y="24"/>
                      <a:pt x="40" y="23"/>
                      <a:pt x="41" y="23"/>
                    </a:cubicBezTo>
                    <a:lnTo>
                      <a:pt x="41" y="23"/>
                    </a:lnTo>
                    <a:lnTo>
                      <a:pt x="42" y="22"/>
                    </a:lnTo>
                    <a:cubicBezTo>
                      <a:pt x="51" y="17"/>
                      <a:pt x="61" y="13"/>
                      <a:pt x="72" y="9"/>
                    </a:cubicBezTo>
                    <a:lnTo>
                      <a:pt x="72" y="9"/>
                    </a:lnTo>
                    <a:cubicBezTo>
                      <a:pt x="80" y="7"/>
                      <a:pt x="89" y="6"/>
                      <a:pt x="98" y="6"/>
                    </a:cubicBezTo>
                    <a:cubicBezTo>
                      <a:pt x="99" y="6"/>
                      <a:pt x="100" y="6"/>
                      <a:pt x="101" y="6"/>
                    </a:cubicBezTo>
                    <a:lnTo>
                      <a:pt x="101" y="6"/>
                    </a:lnTo>
                    <a:cubicBezTo>
                      <a:pt x="109" y="6"/>
                      <a:pt x="117" y="8"/>
                      <a:pt x="124" y="12"/>
                    </a:cubicBezTo>
                    <a:lnTo>
                      <a:pt x="124" y="12"/>
                    </a:lnTo>
                    <a:cubicBezTo>
                      <a:pt x="124" y="12"/>
                      <a:pt x="125" y="12"/>
                      <a:pt x="125" y="13"/>
                    </a:cubicBezTo>
                    <a:cubicBezTo>
                      <a:pt x="128" y="14"/>
                      <a:pt x="130" y="17"/>
                      <a:pt x="132" y="20"/>
                    </a:cubicBezTo>
                    <a:cubicBezTo>
                      <a:pt x="132" y="21"/>
                      <a:pt x="134" y="23"/>
                      <a:pt x="134" y="25"/>
                    </a:cubicBezTo>
                    <a:lnTo>
                      <a:pt x="134" y="25"/>
                    </a:lnTo>
                    <a:lnTo>
                      <a:pt x="134" y="26"/>
                    </a:lnTo>
                    <a:cubicBezTo>
                      <a:pt x="134" y="30"/>
                      <a:pt x="133" y="34"/>
                      <a:pt x="132" y="37"/>
                    </a:cubicBezTo>
                    <a:cubicBezTo>
                      <a:pt x="131" y="39"/>
                      <a:pt x="129" y="40"/>
                      <a:pt x="128" y="42"/>
                    </a:cubicBezTo>
                    <a:lnTo>
                      <a:pt x="128" y="42"/>
                    </a:lnTo>
                    <a:cubicBezTo>
                      <a:pt x="122" y="48"/>
                      <a:pt x="115" y="53"/>
                      <a:pt x="108" y="58"/>
                    </a:cubicBezTo>
                    <a:cubicBezTo>
                      <a:pt x="107" y="58"/>
                      <a:pt x="106" y="59"/>
                      <a:pt x="105" y="59"/>
                    </a:cubicBezTo>
                    <a:lnTo>
                      <a:pt x="105" y="59"/>
                    </a:lnTo>
                    <a:cubicBezTo>
                      <a:pt x="104" y="60"/>
                      <a:pt x="104" y="60"/>
                      <a:pt x="104" y="60"/>
                    </a:cubicBezTo>
                    <a:cubicBezTo>
                      <a:pt x="94" y="66"/>
                      <a:pt x="84" y="70"/>
                      <a:pt x="73" y="73"/>
                    </a:cubicBezTo>
                    <a:lnTo>
                      <a:pt x="73" y="73"/>
                    </a:lnTo>
                    <a:cubicBezTo>
                      <a:pt x="65" y="75"/>
                      <a:pt x="56" y="77"/>
                      <a:pt x="47" y="77"/>
                    </a:cubicBezTo>
                    <a:cubicBezTo>
                      <a:pt x="46" y="77"/>
                      <a:pt x="45" y="77"/>
                      <a:pt x="44" y="77"/>
                    </a:cubicBezTo>
                    <a:lnTo>
                      <a:pt x="44" y="77"/>
                    </a:lnTo>
                    <a:cubicBezTo>
                      <a:pt x="36" y="77"/>
                      <a:pt x="28" y="74"/>
                      <a:pt x="21" y="71"/>
                    </a:cubicBezTo>
                    <a:lnTo>
                      <a:pt x="21" y="71"/>
                    </a:lnTo>
                    <a:cubicBezTo>
                      <a:pt x="21" y="70"/>
                      <a:pt x="20" y="70"/>
                      <a:pt x="20" y="70"/>
                    </a:cubicBezTo>
                    <a:cubicBezTo>
                      <a:pt x="17" y="68"/>
                      <a:pt x="15" y="66"/>
                      <a:pt x="13" y="63"/>
                    </a:cubicBezTo>
                    <a:cubicBezTo>
                      <a:pt x="12" y="61"/>
                      <a:pt x="11" y="59"/>
                      <a:pt x="11" y="58"/>
                    </a:cubicBezTo>
                    <a:lnTo>
                      <a:pt x="11" y="58"/>
                    </a:lnTo>
                    <a:cubicBezTo>
                      <a:pt x="11" y="57"/>
                      <a:pt x="11" y="57"/>
                      <a:pt x="11" y="56"/>
                    </a:cubicBezTo>
                    <a:cubicBezTo>
                      <a:pt x="11" y="53"/>
                      <a:pt x="12" y="49"/>
                      <a:pt x="14" y="46"/>
                    </a:cubicBezTo>
                    <a:cubicBezTo>
                      <a:pt x="15" y="44"/>
                      <a:pt x="16" y="43"/>
                      <a:pt x="17" y="4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" name="Google Shape;1015;p30">
                <a:extLst>
                  <a:ext uri="{FF2B5EF4-FFF2-40B4-BE49-F238E27FC236}">
                    <a16:creationId xmlns:a16="http://schemas.microsoft.com/office/drawing/2014/main" id="{CA3528DC-4D18-3DB9-8C26-89D9206388CA}"/>
                  </a:ext>
                </a:extLst>
              </p:cNvPr>
              <p:cNvSpPr/>
              <p:nvPr/>
            </p:nvSpPr>
            <p:spPr>
              <a:xfrm>
                <a:off x="7734375" y="2986908"/>
                <a:ext cx="44640" cy="30960"/>
              </a:xfrm>
              <a:custGeom>
                <a:avLst/>
                <a:gdLst/>
                <a:ahLst/>
                <a:cxnLst/>
                <a:rect l="l" t="t" r="r" b="b"/>
                <a:pathLst>
                  <a:path w="124" h="86" extrusionOk="0">
                    <a:moveTo>
                      <a:pt x="91" y="0"/>
                    </a:moveTo>
                    <a:lnTo>
                      <a:pt x="84" y="4"/>
                    </a:lnTo>
                    <a:lnTo>
                      <a:pt x="108" y="19"/>
                    </a:lnTo>
                    <a:lnTo>
                      <a:pt x="0" y="81"/>
                    </a:lnTo>
                    <a:lnTo>
                      <a:pt x="7" y="85"/>
                    </a:lnTo>
                    <a:lnTo>
                      <a:pt x="123" y="18"/>
                    </a:lnTo>
                    <a:lnTo>
                      <a:pt x="9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1" name="Google Shape;1016;p30">
                <a:extLst>
                  <a:ext uri="{FF2B5EF4-FFF2-40B4-BE49-F238E27FC236}">
                    <a16:creationId xmlns:a16="http://schemas.microsoft.com/office/drawing/2014/main" id="{0CA4C955-7460-BF2F-EC60-993A2A80A725}"/>
                  </a:ext>
                </a:extLst>
              </p:cNvPr>
              <p:cNvSpPr/>
              <p:nvPr/>
            </p:nvSpPr>
            <p:spPr>
              <a:xfrm>
                <a:off x="7752375" y="2997348"/>
                <a:ext cx="45000" cy="31320"/>
              </a:xfrm>
              <a:custGeom>
                <a:avLst/>
                <a:gdLst/>
                <a:ahLst/>
                <a:cxnLst/>
                <a:rect l="l" t="t" r="r" b="b"/>
                <a:pathLst>
                  <a:path w="125" h="87" extrusionOk="0">
                    <a:moveTo>
                      <a:pt x="124" y="19"/>
                    </a:moveTo>
                    <a:lnTo>
                      <a:pt x="92" y="0"/>
                    </a:lnTo>
                    <a:lnTo>
                      <a:pt x="84" y="5"/>
                    </a:lnTo>
                    <a:lnTo>
                      <a:pt x="109" y="19"/>
                    </a:lnTo>
                    <a:lnTo>
                      <a:pt x="0" y="82"/>
                    </a:lnTo>
                    <a:lnTo>
                      <a:pt x="8" y="86"/>
                    </a:lnTo>
                    <a:lnTo>
                      <a:pt x="124" y="19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2" name="Google Shape;1017;p30">
                <a:extLst>
                  <a:ext uri="{FF2B5EF4-FFF2-40B4-BE49-F238E27FC236}">
                    <a16:creationId xmlns:a16="http://schemas.microsoft.com/office/drawing/2014/main" id="{EB666E4E-9BB6-5414-922D-915DE3BF43E8}"/>
                  </a:ext>
                </a:extLst>
              </p:cNvPr>
              <p:cNvSpPr/>
              <p:nvPr/>
            </p:nvSpPr>
            <p:spPr>
              <a:xfrm>
                <a:off x="7770735" y="3007788"/>
                <a:ext cx="44640" cy="31320"/>
              </a:xfrm>
              <a:custGeom>
                <a:avLst/>
                <a:gdLst/>
                <a:ahLst/>
                <a:cxnLst/>
                <a:rect l="l" t="t" r="r" b="b"/>
                <a:pathLst>
                  <a:path w="124" h="87" extrusionOk="0">
                    <a:moveTo>
                      <a:pt x="123" y="19"/>
                    </a:moveTo>
                    <a:lnTo>
                      <a:pt x="92" y="0"/>
                    </a:lnTo>
                    <a:lnTo>
                      <a:pt x="84" y="5"/>
                    </a:lnTo>
                    <a:lnTo>
                      <a:pt x="109" y="19"/>
                    </a:lnTo>
                    <a:lnTo>
                      <a:pt x="0" y="82"/>
                    </a:lnTo>
                    <a:lnTo>
                      <a:pt x="7" y="86"/>
                    </a:lnTo>
                    <a:lnTo>
                      <a:pt x="123" y="19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3" name="Google Shape;1018;p30">
                <a:extLst>
                  <a:ext uri="{FF2B5EF4-FFF2-40B4-BE49-F238E27FC236}">
                    <a16:creationId xmlns:a16="http://schemas.microsoft.com/office/drawing/2014/main" id="{95EB1531-3893-3528-9FD8-40644B922B70}"/>
                  </a:ext>
                </a:extLst>
              </p:cNvPr>
              <p:cNvSpPr/>
              <p:nvPr/>
            </p:nvSpPr>
            <p:spPr>
              <a:xfrm>
                <a:off x="7791615" y="3025068"/>
                <a:ext cx="52560" cy="30600"/>
              </a:xfrm>
              <a:custGeom>
                <a:avLst/>
                <a:gdLst/>
                <a:ahLst/>
                <a:cxnLst/>
                <a:rect l="l" t="t" r="r" b="b"/>
                <a:pathLst>
                  <a:path w="146" h="85" extrusionOk="0">
                    <a:moveTo>
                      <a:pt x="75" y="80"/>
                    </a:moveTo>
                    <a:lnTo>
                      <a:pt x="75" y="80"/>
                    </a:lnTo>
                    <a:cubicBezTo>
                      <a:pt x="88" y="76"/>
                      <a:pt x="100" y="72"/>
                      <a:pt x="111" y="65"/>
                    </a:cubicBezTo>
                    <a:lnTo>
                      <a:pt x="112" y="65"/>
                    </a:lnTo>
                    <a:lnTo>
                      <a:pt x="112" y="65"/>
                    </a:lnTo>
                    <a:cubicBezTo>
                      <a:pt x="113" y="64"/>
                      <a:pt x="113" y="64"/>
                      <a:pt x="114" y="63"/>
                    </a:cubicBezTo>
                    <a:cubicBezTo>
                      <a:pt x="123" y="58"/>
                      <a:pt x="131" y="51"/>
                      <a:pt x="138" y="44"/>
                    </a:cubicBezTo>
                    <a:lnTo>
                      <a:pt x="138" y="44"/>
                    </a:lnTo>
                    <a:cubicBezTo>
                      <a:pt x="139" y="42"/>
                      <a:pt x="141" y="41"/>
                      <a:pt x="142" y="39"/>
                    </a:cubicBezTo>
                    <a:cubicBezTo>
                      <a:pt x="144" y="35"/>
                      <a:pt x="145" y="32"/>
                      <a:pt x="145" y="28"/>
                    </a:cubicBezTo>
                    <a:cubicBezTo>
                      <a:pt x="145" y="24"/>
                      <a:pt x="144" y="20"/>
                      <a:pt x="142" y="17"/>
                    </a:cubicBezTo>
                    <a:cubicBezTo>
                      <a:pt x="140" y="13"/>
                      <a:pt x="137" y="10"/>
                      <a:pt x="134" y="9"/>
                    </a:cubicBezTo>
                    <a:cubicBezTo>
                      <a:pt x="133" y="8"/>
                      <a:pt x="132" y="8"/>
                      <a:pt x="131" y="8"/>
                    </a:cubicBezTo>
                    <a:lnTo>
                      <a:pt x="131" y="8"/>
                    </a:lnTo>
                    <a:cubicBezTo>
                      <a:pt x="123" y="3"/>
                      <a:pt x="113" y="1"/>
                      <a:pt x="103" y="0"/>
                    </a:cubicBezTo>
                    <a:lnTo>
                      <a:pt x="103" y="0"/>
                    </a:lnTo>
                    <a:cubicBezTo>
                      <a:pt x="102" y="0"/>
                      <a:pt x="100" y="0"/>
                      <a:pt x="98" y="0"/>
                    </a:cubicBezTo>
                    <a:cubicBezTo>
                      <a:pt x="88" y="0"/>
                      <a:pt x="78" y="2"/>
                      <a:pt x="69" y="4"/>
                    </a:cubicBezTo>
                    <a:lnTo>
                      <a:pt x="69" y="4"/>
                    </a:lnTo>
                    <a:cubicBezTo>
                      <a:pt x="57" y="7"/>
                      <a:pt x="45" y="12"/>
                      <a:pt x="34" y="19"/>
                    </a:cubicBezTo>
                    <a:lnTo>
                      <a:pt x="33" y="19"/>
                    </a:lnTo>
                    <a:lnTo>
                      <a:pt x="33" y="19"/>
                    </a:lnTo>
                    <a:cubicBezTo>
                      <a:pt x="32" y="20"/>
                      <a:pt x="31" y="20"/>
                      <a:pt x="30" y="21"/>
                    </a:cubicBezTo>
                    <a:cubicBezTo>
                      <a:pt x="21" y="26"/>
                      <a:pt x="13" y="33"/>
                      <a:pt x="7" y="40"/>
                    </a:cubicBezTo>
                    <a:lnTo>
                      <a:pt x="7" y="40"/>
                    </a:lnTo>
                    <a:cubicBezTo>
                      <a:pt x="5" y="42"/>
                      <a:pt x="4" y="43"/>
                      <a:pt x="3" y="45"/>
                    </a:cubicBezTo>
                    <a:cubicBezTo>
                      <a:pt x="1" y="49"/>
                      <a:pt x="0" y="53"/>
                      <a:pt x="0" y="57"/>
                    </a:cubicBezTo>
                    <a:cubicBezTo>
                      <a:pt x="0" y="58"/>
                      <a:pt x="0" y="59"/>
                      <a:pt x="0" y="60"/>
                    </a:cubicBezTo>
                    <a:lnTo>
                      <a:pt x="0" y="60"/>
                    </a:lnTo>
                    <a:cubicBezTo>
                      <a:pt x="1" y="62"/>
                      <a:pt x="1" y="63"/>
                      <a:pt x="3" y="66"/>
                    </a:cubicBezTo>
                    <a:cubicBezTo>
                      <a:pt x="5" y="69"/>
                      <a:pt x="8" y="73"/>
                      <a:pt x="11" y="75"/>
                    </a:cubicBezTo>
                    <a:cubicBezTo>
                      <a:pt x="12" y="75"/>
                      <a:pt x="13" y="76"/>
                      <a:pt x="13" y="76"/>
                    </a:cubicBezTo>
                    <a:lnTo>
                      <a:pt x="13" y="76"/>
                    </a:lnTo>
                    <a:cubicBezTo>
                      <a:pt x="22" y="81"/>
                      <a:pt x="31" y="83"/>
                      <a:pt x="41" y="84"/>
                    </a:cubicBezTo>
                    <a:lnTo>
                      <a:pt x="41" y="84"/>
                    </a:lnTo>
                    <a:cubicBezTo>
                      <a:pt x="43" y="84"/>
                      <a:pt x="44" y="84"/>
                      <a:pt x="46" y="84"/>
                    </a:cubicBezTo>
                    <a:cubicBezTo>
                      <a:pt x="56" y="84"/>
                      <a:pt x="66" y="82"/>
                      <a:pt x="75" y="80"/>
                    </a:cubicBezTo>
                    <a:moveTo>
                      <a:pt x="10" y="58"/>
                    </a:moveTo>
                    <a:lnTo>
                      <a:pt x="10" y="58"/>
                    </a:lnTo>
                    <a:lnTo>
                      <a:pt x="10" y="57"/>
                    </a:lnTo>
                    <a:cubicBezTo>
                      <a:pt x="10" y="53"/>
                      <a:pt x="11" y="49"/>
                      <a:pt x="13" y="46"/>
                    </a:cubicBezTo>
                    <a:cubicBezTo>
                      <a:pt x="14" y="44"/>
                      <a:pt x="15" y="43"/>
                      <a:pt x="17" y="42"/>
                    </a:cubicBezTo>
                    <a:lnTo>
                      <a:pt x="17" y="42"/>
                    </a:lnTo>
                    <a:cubicBezTo>
                      <a:pt x="23" y="35"/>
                      <a:pt x="30" y="29"/>
                      <a:pt x="38" y="25"/>
                    </a:cubicBezTo>
                    <a:cubicBezTo>
                      <a:pt x="39" y="24"/>
                      <a:pt x="39" y="24"/>
                      <a:pt x="40" y="23"/>
                    </a:cubicBezTo>
                    <a:lnTo>
                      <a:pt x="40" y="23"/>
                    </a:lnTo>
                    <a:cubicBezTo>
                      <a:pt x="41" y="23"/>
                      <a:pt x="41" y="23"/>
                      <a:pt x="41" y="23"/>
                    </a:cubicBezTo>
                    <a:cubicBezTo>
                      <a:pt x="51" y="17"/>
                      <a:pt x="61" y="13"/>
                      <a:pt x="72" y="10"/>
                    </a:cubicBezTo>
                    <a:lnTo>
                      <a:pt x="72" y="10"/>
                    </a:lnTo>
                    <a:cubicBezTo>
                      <a:pt x="80" y="7"/>
                      <a:pt x="89" y="6"/>
                      <a:pt x="97" y="6"/>
                    </a:cubicBezTo>
                    <a:cubicBezTo>
                      <a:pt x="98" y="6"/>
                      <a:pt x="99" y="6"/>
                      <a:pt x="101" y="6"/>
                    </a:cubicBezTo>
                    <a:lnTo>
                      <a:pt x="101" y="6"/>
                    </a:lnTo>
                    <a:cubicBezTo>
                      <a:pt x="109" y="6"/>
                      <a:pt x="116" y="8"/>
                      <a:pt x="123" y="12"/>
                    </a:cubicBezTo>
                    <a:lnTo>
                      <a:pt x="123" y="12"/>
                    </a:lnTo>
                    <a:cubicBezTo>
                      <a:pt x="124" y="12"/>
                      <a:pt x="124" y="13"/>
                      <a:pt x="125" y="13"/>
                    </a:cubicBezTo>
                    <a:cubicBezTo>
                      <a:pt x="128" y="15"/>
                      <a:pt x="130" y="17"/>
                      <a:pt x="132" y="20"/>
                    </a:cubicBezTo>
                    <a:cubicBezTo>
                      <a:pt x="133" y="22"/>
                      <a:pt x="134" y="24"/>
                      <a:pt x="134" y="25"/>
                    </a:cubicBezTo>
                    <a:lnTo>
                      <a:pt x="134" y="25"/>
                    </a:lnTo>
                    <a:cubicBezTo>
                      <a:pt x="134" y="26"/>
                      <a:pt x="134" y="26"/>
                      <a:pt x="134" y="27"/>
                    </a:cubicBezTo>
                    <a:cubicBezTo>
                      <a:pt x="134" y="31"/>
                      <a:pt x="133" y="34"/>
                      <a:pt x="131" y="37"/>
                    </a:cubicBezTo>
                    <a:cubicBezTo>
                      <a:pt x="130" y="39"/>
                      <a:pt x="129" y="41"/>
                      <a:pt x="128" y="42"/>
                    </a:cubicBezTo>
                    <a:lnTo>
                      <a:pt x="128" y="42"/>
                    </a:lnTo>
                    <a:cubicBezTo>
                      <a:pt x="122" y="49"/>
                      <a:pt x="115" y="54"/>
                      <a:pt x="107" y="59"/>
                    </a:cubicBezTo>
                    <a:cubicBezTo>
                      <a:pt x="106" y="59"/>
                      <a:pt x="105" y="60"/>
                      <a:pt x="104" y="60"/>
                    </a:cubicBezTo>
                    <a:lnTo>
                      <a:pt x="104" y="60"/>
                    </a:lnTo>
                    <a:cubicBezTo>
                      <a:pt x="104" y="60"/>
                      <a:pt x="104" y="61"/>
                      <a:pt x="103" y="61"/>
                    </a:cubicBezTo>
                    <a:cubicBezTo>
                      <a:pt x="94" y="66"/>
                      <a:pt x="84" y="71"/>
                      <a:pt x="73" y="74"/>
                    </a:cubicBezTo>
                    <a:lnTo>
                      <a:pt x="73" y="74"/>
                    </a:lnTo>
                    <a:cubicBezTo>
                      <a:pt x="65" y="76"/>
                      <a:pt x="56" y="77"/>
                      <a:pt x="47" y="77"/>
                    </a:cubicBezTo>
                    <a:cubicBezTo>
                      <a:pt x="46" y="77"/>
                      <a:pt x="45" y="77"/>
                      <a:pt x="44" y="77"/>
                    </a:cubicBezTo>
                    <a:lnTo>
                      <a:pt x="44" y="77"/>
                    </a:lnTo>
                    <a:cubicBezTo>
                      <a:pt x="36" y="77"/>
                      <a:pt x="28" y="75"/>
                      <a:pt x="21" y="71"/>
                    </a:cubicBezTo>
                    <a:lnTo>
                      <a:pt x="21" y="71"/>
                    </a:lnTo>
                    <a:lnTo>
                      <a:pt x="20" y="71"/>
                    </a:lnTo>
                    <a:cubicBezTo>
                      <a:pt x="17" y="69"/>
                      <a:pt x="14" y="67"/>
                      <a:pt x="13" y="64"/>
                    </a:cubicBezTo>
                    <a:cubicBezTo>
                      <a:pt x="12" y="62"/>
                      <a:pt x="11" y="60"/>
                      <a:pt x="10" y="5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" name="Google Shape;1019;p30">
                <a:extLst>
                  <a:ext uri="{FF2B5EF4-FFF2-40B4-BE49-F238E27FC236}">
                    <a16:creationId xmlns:a16="http://schemas.microsoft.com/office/drawing/2014/main" id="{D5B87540-952C-0E08-D88C-4C354344EBF9}"/>
                  </a:ext>
                </a:extLst>
              </p:cNvPr>
              <p:cNvSpPr/>
              <p:nvPr/>
            </p:nvSpPr>
            <p:spPr>
              <a:xfrm>
                <a:off x="7825455" y="3044868"/>
                <a:ext cx="52560" cy="30240"/>
              </a:xfrm>
              <a:custGeom>
                <a:avLst/>
                <a:gdLst/>
                <a:ahLst/>
                <a:cxnLst/>
                <a:rect l="l" t="t" r="r" b="b"/>
                <a:pathLst>
                  <a:path w="146" h="84" extrusionOk="0">
                    <a:moveTo>
                      <a:pt x="14" y="76"/>
                    </a:moveTo>
                    <a:lnTo>
                      <a:pt x="14" y="76"/>
                    </a:lnTo>
                    <a:cubicBezTo>
                      <a:pt x="22" y="80"/>
                      <a:pt x="32" y="83"/>
                      <a:pt x="42" y="83"/>
                    </a:cubicBezTo>
                    <a:lnTo>
                      <a:pt x="42" y="83"/>
                    </a:lnTo>
                    <a:cubicBezTo>
                      <a:pt x="44" y="83"/>
                      <a:pt x="45" y="83"/>
                      <a:pt x="47" y="83"/>
                    </a:cubicBezTo>
                    <a:cubicBezTo>
                      <a:pt x="57" y="83"/>
                      <a:pt x="67" y="82"/>
                      <a:pt x="76" y="79"/>
                    </a:cubicBezTo>
                    <a:lnTo>
                      <a:pt x="76" y="79"/>
                    </a:lnTo>
                    <a:cubicBezTo>
                      <a:pt x="89" y="76"/>
                      <a:pt x="101" y="71"/>
                      <a:pt x="112" y="65"/>
                    </a:cubicBezTo>
                    <a:cubicBezTo>
                      <a:pt x="112" y="64"/>
                      <a:pt x="112" y="64"/>
                      <a:pt x="112" y="64"/>
                    </a:cubicBezTo>
                    <a:lnTo>
                      <a:pt x="112" y="64"/>
                    </a:lnTo>
                    <a:cubicBezTo>
                      <a:pt x="113" y="64"/>
                      <a:pt x="114" y="63"/>
                      <a:pt x="115" y="63"/>
                    </a:cubicBezTo>
                    <a:cubicBezTo>
                      <a:pt x="124" y="58"/>
                      <a:pt x="132" y="51"/>
                      <a:pt x="138" y="43"/>
                    </a:cubicBezTo>
                    <a:lnTo>
                      <a:pt x="138" y="43"/>
                    </a:lnTo>
                    <a:cubicBezTo>
                      <a:pt x="140" y="42"/>
                      <a:pt x="141" y="40"/>
                      <a:pt x="142" y="39"/>
                    </a:cubicBezTo>
                    <a:cubicBezTo>
                      <a:pt x="144" y="35"/>
                      <a:pt x="145" y="31"/>
                      <a:pt x="145" y="27"/>
                    </a:cubicBezTo>
                    <a:cubicBezTo>
                      <a:pt x="145" y="26"/>
                      <a:pt x="145" y="24"/>
                      <a:pt x="145" y="23"/>
                    </a:cubicBezTo>
                    <a:lnTo>
                      <a:pt x="145" y="23"/>
                    </a:lnTo>
                    <a:cubicBezTo>
                      <a:pt x="144" y="21"/>
                      <a:pt x="143" y="19"/>
                      <a:pt x="142" y="17"/>
                    </a:cubicBezTo>
                    <a:cubicBezTo>
                      <a:pt x="139" y="14"/>
                      <a:pt x="137" y="10"/>
                      <a:pt x="134" y="8"/>
                    </a:cubicBezTo>
                    <a:cubicBezTo>
                      <a:pt x="133" y="7"/>
                      <a:pt x="132" y="8"/>
                      <a:pt x="132" y="7"/>
                    </a:cubicBezTo>
                    <a:lnTo>
                      <a:pt x="132" y="7"/>
                    </a:lnTo>
                    <a:cubicBezTo>
                      <a:pt x="123" y="3"/>
                      <a:pt x="114" y="0"/>
                      <a:pt x="104" y="0"/>
                    </a:cubicBezTo>
                    <a:lnTo>
                      <a:pt x="104" y="0"/>
                    </a:lnTo>
                    <a:cubicBezTo>
                      <a:pt x="102" y="0"/>
                      <a:pt x="100" y="0"/>
                      <a:pt x="99" y="0"/>
                    </a:cubicBezTo>
                    <a:cubicBezTo>
                      <a:pt x="89" y="0"/>
                      <a:pt x="79" y="1"/>
                      <a:pt x="70" y="4"/>
                    </a:cubicBezTo>
                    <a:lnTo>
                      <a:pt x="70" y="4"/>
                    </a:lnTo>
                    <a:cubicBezTo>
                      <a:pt x="57" y="7"/>
                      <a:pt x="45" y="12"/>
                      <a:pt x="34" y="18"/>
                    </a:cubicBezTo>
                    <a:cubicBezTo>
                      <a:pt x="34" y="19"/>
                      <a:pt x="34" y="19"/>
                      <a:pt x="33" y="19"/>
                    </a:cubicBezTo>
                    <a:lnTo>
                      <a:pt x="33" y="19"/>
                    </a:lnTo>
                    <a:cubicBezTo>
                      <a:pt x="33" y="19"/>
                      <a:pt x="32" y="20"/>
                      <a:pt x="31" y="20"/>
                    </a:cubicBezTo>
                    <a:cubicBezTo>
                      <a:pt x="22" y="25"/>
                      <a:pt x="14" y="32"/>
                      <a:pt x="7" y="40"/>
                    </a:cubicBezTo>
                    <a:lnTo>
                      <a:pt x="7" y="40"/>
                    </a:lnTo>
                    <a:cubicBezTo>
                      <a:pt x="6" y="41"/>
                      <a:pt x="4" y="43"/>
                      <a:pt x="4" y="44"/>
                    </a:cubicBezTo>
                    <a:cubicBezTo>
                      <a:pt x="1" y="48"/>
                      <a:pt x="0" y="52"/>
                      <a:pt x="0" y="57"/>
                    </a:cubicBezTo>
                    <a:cubicBezTo>
                      <a:pt x="0" y="58"/>
                      <a:pt x="1" y="59"/>
                      <a:pt x="1" y="60"/>
                    </a:cubicBezTo>
                    <a:lnTo>
                      <a:pt x="1" y="60"/>
                    </a:lnTo>
                    <a:cubicBezTo>
                      <a:pt x="1" y="62"/>
                      <a:pt x="2" y="64"/>
                      <a:pt x="3" y="66"/>
                    </a:cubicBezTo>
                    <a:cubicBezTo>
                      <a:pt x="5" y="69"/>
                      <a:pt x="7" y="72"/>
                      <a:pt x="12" y="75"/>
                    </a:cubicBezTo>
                    <a:cubicBezTo>
                      <a:pt x="13" y="75"/>
                      <a:pt x="13" y="75"/>
                      <a:pt x="14" y="76"/>
                    </a:cubicBezTo>
                    <a:moveTo>
                      <a:pt x="17" y="41"/>
                    </a:moveTo>
                    <a:lnTo>
                      <a:pt x="17" y="41"/>
                    </a:lnTo>
                    <a:cubicBezTo>
                      <a:pt x="23" y="35"/>
                      <a:pt x="30" y="29"/>
                      <a:pt x="38" y="25"/>
                    </a:cubicBezTo>
                    <a:cubicBezTo>
                      <a:pt x="39" y="24"/>
                      <a:pt x="40" y="24"/>
                      <a:pt x="41" y="23"/>
                    </a:cubicBezTo>
                    <a:lnTo>
                      <a:pt x="41" y="23"/>
                    </a:lnTo>
                    <a:lnTo>
                      <a:pt x="42" y="23"/>
                    </a:lnTo>
                    <a:cubicBezTo>
                      <a:pt x="51" y="17"/>
                      <a:pt x="62" y="13"/>
                      <a:pt x="72" y="10"/>
                    </a:cubicBezTo>
                    <a:lnTo>
                      <a:pt x="72" y="10"/>
                    </a:lnTo>
                    <a:cubicBezTo>
                      <a:pt x="81" y="7"/>
                      <a:pt x="90" y="6"/>
                      <a:pt x="98" y="6"/>
                    </a:cubicBezTo>
                    <a:cubicBezTo>
                      <a:pt x="99" y="6"/>
                      <a:pt x="100" y="6"/>
                      <a:pt x="101" y="6"/>
                    </a:cubicBezTo>
                    <a:lnTo>
                      <a:pt x="101" y="6"/>
                    </a:lnTo>
                    <a:cubicBezTo>
                      <a:pt x="109" y="6"/>
                      <a:pt x="117" y="8"/>
                      <a:pt x="124" y="12"/>
                    </a:cubicBezTo>
                    <a:lnTo>
                      <a:pt x="124" y="12"/>
                    </a:lnTo>
                    <a:lnTo>
                      <a:pt x="125" y="13"/>
                    </a:lnTo>
                    <a:cubicBezTo>
                      <a:pt x="128" y="15"/>
                      <a:pt x="131" y="17"/>
                      <a:pt x="133" y="20"/>
                    </a:cubicBezTo>
                    <a:cubicBezTo>
                      <a:pt x="134" y="22"/>
                      <a:pt x="134" y="23"/>
                      <a:pt x="135" y="25"/>
                    </a:cubicBezTo>
                    <a:lnTo>
                      <a:pt x="135" y="25"/>
                    </a:lnTo>
                    <a:cubicBezTo>
                      <a:pt x="135" y="26"/>
                      <a:pt x="135" y="26"/>
                      <a:pt x="135" y="27"/>
                    </a:cubicBezTo>
                    <a:cubicBezTo>
                      <a:pt x="135" y="30"/>
                      <a:pt x="134" y="34"/>
                      <a:pt x="132" y="37"/>
                    </a:cubicBezTo>
                    <a:cubicBezTo>
                      <a:pt x="131" y="39"/>
                      <a:pt x="130" y="41"/>
                      <a:pt x="128" y="42"/>
                    </a:cubicBezTo>
                    <a:lnTo>
                      <a:pt x="128" y="42"/>
                    </a:lnTo>
                    <a:cubicBezTo>
                      <a:pt x="122" y="49"/>
                      <a:pt x="115" y="54"/>
                      <a:pt x="108" y="59"/>
                    </a:cubicBezTo>
                    <a:cubicBezTo>
                      <a:pt x="107" y="59"/>
                      <a:pt x="106" y="60"/>
                      <a:pt x="105" y="60"/>
                    </a:cubicBezTo>
                    <a:lnTo>
                      <a:pt x="105" y="60"/>
                    </a:lnTo>
                    <a:cubicBezTo>
                      <a:pt x="105" y="60"/>
                      <a:pt x="104" y="60"/>
                      <a:pt x="104" y="61"/>
                    </a:cubicBezTo>
                    <a:cubicBezTo>
                      <a:pt x="94" y="66"/>
                      <a:pt x="84" y="71"/>
                      <a:pt x="73" y="74"/>
                    </a:cubicBezTo>
                    <a:lnTo>
                      <a:pt x="73" y="74"/>
                    </a:lnTo>
                    <a:cubicBezTo>
                      <a:pt x="65" y="76"/>
                      <a:pt x="57" y="77"/>
                      <a:pt x="48" y="77"/>
                    </a:cubicBezTo>
                    <a:cubicBezTo>
                      <a:pt x="47" y="77"/>
                      <a:pt x="46" y="77"/>
                      <a:pt x="45" y="77"/>
                    </a:cubicBezTo>
                    <a:lnTo>
                      <a:pt x="45" y="77"/>
                    </a:lnTo>
                    <a:cubicBezTo>
                      <a:pt x="37" y="77"/>
                      <a:pt x="29" y="75"/>
                      <a:pt x="22" y="71"/>
                    </a:cubicBezTo>
                    <a:lnTo>
                      <a:pt x="22" y="71"/>
                    </a:lnTo>
                    <a:cubicBezTo>
                      <a:pt x="21" y="71"/>
                      <a:pt x="21" y="71"/>
                      <a:pt x="20" y="71"/>
                    </a:cubicBezTo>
                    <a:cubicBezTo>
                      <a:pt x="16" y="69"/>
                      <a:pt x="14" y="66"/>
                      <a:pt x="13" y="64"/>
                    </a:cubicBezTo>
                    <a:cubicBezTo>
                      <a:pt x="11" y="62"/>
                      <a:pt x="11" y="60"/>
                      <a:pt x="11" y="58"/>
                    </a:cubicBezTo>
                    <a:lnTo>
                      <a:pt x="11" y="58"/>
                    </a:lnTo>
                    <a:cubicBezTo>
                      <a:pt x="11" y="58"/>
                      <a:pt x="11" y="57"/>
                      <a:pt x="11" y="56"/>
                    </a:cubicBezTo>
                    <a:cubicBezTo>
                      <a:pt x="11" y="53"/>
                      <a:pt x="12" y="49"/>
                      <a:pt x="14" y="46"/>
                    </a:cubicBezTo>
                    <a:cubicBezTo>
                      <a:pt x="15" y="44"/>
                      <a:pt x="16" y="43"/>
                      <a:pt x="17" y="4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" name="Google Shape;1020;p30">
                <a:extLst>
                  <a:ext uri="{FF2B5EF4-FFF2-40B4-BE49-F238E27FC236}">
                    <a16:creationId xmlns:a16="http://schemas.microsoft.com/office/drawing/2014/main" id="{3D08FCB3-B65B-EF04-0BB2-DBCD93C19275}"/>
                  </a:ext>
                </a:extLst>
              </p:cNvPr>
              <p:cNvSpPr/>
              <p:nvPr/>
            </p:nvSpPr>
            <p:spPr>
              <a:xfrm>
                <a:off x="7857135" y="3057828"/>
                <a:ext cx="44640" cy="30960"/>
              </a:xfrm>
              <a:custGeom>
                <a:avLst/>
                <a:gdLst/>
                <a:ahLst/>
                <a:cxnLst/>
                <a:rect l="l" t="t" r="r" b="b"/>
                <a:pathLst>
                  <a:path w="124" h="86" extrusionOk="0">
                    <a:moveTo>
                      <a:pt x="91" y="0"/>
                    </a:moveTo>
                    <a:lnTo>
                      <a:pt x="84" y="4"/>
                    </a:lnTo>
                    <a:lnTo>
                      <a:pt x="108" y="19"/>
                    </a:lnTo>
                    <a:lnTo>
                      <a:pt x="0" y="81"/>
                    </a:lnTo>
                    <a:lnTo>
                      <a:pt x="7" y="85"/>
                    </a:lnTo>
                    <a:lnTo>
                      <a:pt x="123" y="18"/>
                    </a:lnTo>
                    <a:lnTo>
                      <a:pt x="9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6" name="Google Shape;1021;p30">
                <a:extLst>
                  <a:ext uri="{FF2B5EF4-FFF2-40B4-BE49-F238E27FC236}">
                    <a16:creationId xmlns:a16="http://schemas.microsoft.com/office/drawing/2014/main" id="{89B5CFF0-7875-A4E5-26E8-3327A6CDF6AF}"/>
                  </a:ext>
                </a:extLst>
              </p:cNvPr>
              <p:cNvSpPr/>
              <p:nvPr/>
            </p:nvSpPr>
            <p:spPr>
              <a:xfrm>
                <a:off x="7878015" y="3075108"/>
                <a:ext cx="52200" cy="30240"/>
              </a:xfrm>
              <a:custGeom>
                <a:avLst/>
                <a:gdLst/>
                <a:ahLst/>
                <a:cxnLst/>
                <a:rect l="l" t="t" r="r" b="b"/>
                <a:pathLst>
                  <a:path w="145" h="84" extrusionOk="0">
                    <a:moveTo>
                      <a:pt x="131" y="7"/>
                    </a:moveTo>
                    <a:lnTo>
                      <a:pt x="131" y="7"/>
                    </a:lnTo>
                    <a:cubicBezTo>
                      <a:pt x="122" y="3"/>
                      <a:pt x="113" y="0"/>
                      <a:pt x="103" y="0"/>
                    </a:cubicBezTo>
                    <a:lnTo>
                      <a:pt x="103" y="0"/>
                    </a:lnTo>
                    <a:cubicBezTo>
                      <a:pt x="101" y="0"/>
                      <a:pt x="100" y="0"/>
                      <a:pt x="98" y="0"/>
                    </a:cubicBezTo>
                    <a:cubicBezTo>
                      <a:pt x="88" y="0"/>
                      <a:pt x="78" y="1"/>
                      <a:pt x="69" y="3"/>
                    </a:cubicBezTo>
                    <a:lnTo>
                      <a:pt x="69" y="3"/>
                    </a:lnTo>
                    <a:cubicBezTo>
                      <a:pt x="56" y="7"/>
                      <a:pt x="45" y="12"/>
                      <a:pt x="34" y="18"/>
                    </a:cubicBezTo>
                    <a:cubicBezTo>
                      <a:pt x="33" y="18"/>
                      <a:pt x="33" y="18"/>
                      <a:pt x="33" y="19"/>
                    </a:cubicBezTo>
                    <a:lnTo>
                      <a:pt x="33" y="19"/>
                    </a:lnTo>
                    <a:cubicBezTo>
                      <a:pt x="32" y="19"/>
                      <a:pt x="31" y="20"/>
                      <a:pt x="30" y="20"/>
                    </a:cubicBezTo>
                    <a:cubicBezTo>
                      <a:pt x="21" y="25"/>
                      <a:pt x="13" y="32"/>
                      <a:pt x="6" y="40"/>
                    </a:cubicBezTo>
                    <a:lnTo>
                      <a:pt x="6" y="40"/>
                    </a:lnTo>
                    <a:cubicBezTo>
                      <a:pt x="5" y="41"/>
                      <a:pt x="3" y="42"/>
                      <a:pt x="2" y="44"/>
                    </a:cubicBezTo>
                    <a:cubicBezTo>
                      <a:pt x="0" y="47"/>
                      <a:pt x="0" y="51"/>
                      <a:pt x="0" y="55"/>
                    </a:cubicBezTo>
                    <a:cubicBezTo>
                      <a:pt x="0" y="59"/>
                      <a:pt x="0" y="63"/>
                      <a:pt x="2" y="66"/>
                    </a:cubicBezTo>
                    <a:cubicBezTo>
                      <a:pt x="3" y="69"/>
                      <a:pt x="6" y="72"/>
                      <a:pt x="10" y="74"/>
                    </a:cubicBezTo>
                    <a:cubicBezTo>
                      <a:pt x="11" y="74"/>
                      <a:pt x="12" y="75"/>
                      <a:pt x="13" y="75"/>
                    </a:cubicBezTo>
                    <a:lnTo>
                      <a:pt x="13" y="75"/>
                    </a:lnTo>
                    <a:cubicBezTo>
                      <a:pt x="22" y="80"/>
                      <a:pt x="31" y="83"/>
                      <a:pt x="41" y="83"/>
                    </a:cubicBezTo>
                    <a:lnTo>
                      <a:pt x="41" y="83"/>
                    </a:lnTo>
                    <a:cubicBezTo>
                      <a:pt x="43" y="83"/>
                      <a:pt x="45" y="83"/>
                      <a:pt x="47" y="83"/>
                    </a:cubicBezTo>
                    <a:cubicBezTo>
                      <a:pt x="56" y="83"/>
                      <a:pt x="66" y="82"/>
                      <a:pt x="75" y="79"/>
                    </a:cubicBezTo>
                    <a:lnTo>
                      <a:pt x="75" y="79"/>
                    </a:lnTo>
                    <a:cubicBezTo>
                      <a:pt x="88" y="76"/>
                      <a:pt x="99" y="71"/>
                      <a:pt x="111" y="64"/>
                    </a:cubicBezTo>
                    <a:lnTo>
                      <a:pt x="111" y="64"/>
                    </a:lnTo>
                    <a:lnTo>
                      <a:pt x="111" y="64"/>
                    </a:lnTo>
                    <a:cubicBezTo>
                      <a:pt x="112" y="63"/>
                      <a:pt x="113" y="63"/>
                      <a:pt x="114" y="62"/>
                    </a:cubicBezTo>
                    <a:cubicBezTo>
                      <a:pt x="123" y="57"/>
                      <a:pt x="131" y="51"/>
                      <a:pt x="138" y="43"/>
                    </a:cubicBezTo>
                    <a:lnTo>
                      <a:pt x="138" y="43"/>
                    </a:lnTo>
                    <a:cubicBezTo>
                      <a:pt x="139" y="42"/>
                      <a:pt x="140" y="40"/>
                      <a:pt x="141" y="39"/>
                    </a:cubicBezTo>
                    <a:cubicBezTo>
                      <a:pt x="143" y="35"/>
                      <a:pt x="144" y="30"/>
                      <a:pt x="144" y="26"/>
                    </a:cubicBezTo>
                    <a:cubicBezTo>
                      <a:pt x="144" y="25"/>
                      <a:pt x="144" y="24"/>
                      <a:pt x="144" y="23"/>
                    </a:cubicBezTo>
                    <a:lnTo>
                      <a:pt x="144" y="23"/>
                    </a:lnTo>
                    <a:cubicBezTo>
                      <a:pt x="144" y="21"/>
                      <a:pt x="143" y="19"/>
                      <a:pt x="142" y="17"/>
                    </a:cubicBezTo>
                    <a:cubicBezTo>
                      <a:pt x="140" y="14"/>
                      <a:pt x="137" y="10"/>
                      <a:pt x="133" y="8"/>
                    </a:cubicBezTo>
                    <a:cubicBezTo>
                      <a:pt x="132" y="7"/>
                      <a:pt x="132" y="8"/>
                      <a:pt x="131" y="7"/>
                    </a:cubicBezTo>
                    <a:moveTo>
                      <a:pt x="128" y="42"/>
                    </a:moveTo>
                    <a:lnTo>
                      <a:pt x="128" y="42"/>
                    </a:lnTo>
                    <a:cubicBezTo>
                      <a:pt x="121" y="48"/>
                      <a:pt x="114" y="54"/>
                      <a:pt x="107" y="59"/>
                    </a:cubicBezTo>
                    <a:cubicBezTo>
                      <a:pt x="106" y="59"/>
                      <a:pt x="105" y="59"/>
                      <a:pt x="104" y="60"/>
                    </a:cubicBezTo>
                    <a:lnTo>
                      <a:pt x="104" y="60"/>
                    </a:lnTo>
                    <a:lnTo>
                      <a:pt x="103" y="60"/>
                    </a:lnTo>
                    <a:cubicBezTo>
                      <a:pt x="94" y="66"/>
                      <a:pt x="83" y="70"/>
                      <a:pt x="73" y="73"/>
                    </a:cubicBezTo>
                    <a:lnTo>
                      <a:pt x="73" y="73"/>
                    </a:lnTo>
                    <a:cubicBezTo>
                      <a:pt x="64" y="76"/>
                      <a:pt x="56" y="77"/>
                      <a:pt x="47" y="77"/>
                    </a:cubicBezTo>
                    <a:cubicBezTo>
                      <a:pt x="46" y="77"/>
                      <a:pt x="45" y="77"/>
                      <a:pt x="44" y="77"/>
                    </a:cubicBezTo>
                    <a:lnTo>
                      <a:pt x="44" y="77"/>
                    </a:lnTo>
                    <a:cubicBezTo>
                      <a:pt x="36" y="77"/>
                      <a:pt x="28" y="75"/>
                      <a:pt x="21" y="71"/>
                    </a:cubicBezTo>
                    <a:lnTo>
                      <a:pt x="21" y="71"/>
                    </a:lnTo>
                    <a:cubicBezTo>
                      <a:pt x="20" y="71"/>
                      <a:pt x="20" y="71"/>
                      <a:pt x="19" y="70"/>
                    </a:cubicBezTo>
                    <a:cubicBezTo>
                      <a:pt x="16" y="69"/>
                      <a:pt x="14" y="66"/>
                      <a:pt x="12" y="63"/>
                    </a:cubicBezTo>
                    <a:cubicBezTo>
                      <a:pt x="11" y="62"/>
                      <a:pt x="11" y="60"/>
                      <a:pt x="10" y="58"/>
                    </a:cubicBezTo>
                    <a:lnTo>
                      <a:pt x="10" y="58"/>
                    </a:lnTo>
                    <a:cubicBezTo>
                      <a:pt x="10" y="57"/>
                      <a:pt x="10" y="57"/>
                      <a:pt x="10" y="57"/>
                    </a:cubicBezTo>
                    <a:cubicBezTo>
                      <a:pt x="10" y="53"/>
                      <a:pt x="11" y="49"/>
                      <a:pt x="13" y="46"/>
                    </a:cubicBezTo>
                    <a:cubicBezTo>
                      <a:pt x="14" y="44"/>
                      <a:pt x="15" y="43"/>
                      <a:pt x="17" y="41"/>
                    </a:cubicBezTo>
                    <a:lnTo>
                      <a:pt x="17" y="41"/>
                    </a:lnTo>
                    <a:cubicBezTo>
                      <a:pt x="22" y="35"/>
                      <a:pt x="29" y="29"/>
                      <a:pt x="37" y="25"/>
                    </a:cubicBezTo>
                    <a:cubicBezTo>
                      <a:pt x="38" y="24"/>
                      <a:pt x="39" y="24"/>
                      <a:pt x="40" y="23"/>
                    </a:cubicBezTo>
                    <a:lnTo>
                      <a:pt x="40" y="23"/>
                    </a:lnTo>
                    <a:lnTo>
                      <a:pt x="41" y="23"/>
                    </a:lnTo>
                    <a:cubicBezTo>
                      <a:pt x="50" y="17"/>
                      <a:pt x="61" y="13"/>
                      <a:pt x="71" y="10"/>
                    </a:cubicBezTo>
                    <a:lnTo>
                      <a:pt x="71" y="10"/>
                    </a:lnTo>
                    <a:cubicBezTo>
                      <a:pt x="80" y="7"/>
                      <a:pt x="88" y="6"/>
                      <a:pt x="97" y="6"/>
                    </a:cubicBezTo>
                    <a:cubicBezTo>
                      <a:pt x="98" y="6"/>
                      <a:pt x="99" y="6"/>
                      <a:pt x="100" y="6"/>
                    </a:cubicBezTo>
                    <a:lnTo>
                      <a:pt x="100" y="6"/>
                    </a:lnTo>
                    <a:cubicBezTo>
                      <a:pt x="108" y="6"/>
                      <a:pt x="116" y="8"/>
                      <a:pt x="123" y="12"/>
                    </a:cubicBezTo>
                    <a:lnTo>
                      <a:pt x="123" y="12"/>
                    </a:lnTo>
                    <a:cubicBezTo>
                      <a:pt x="124" y="12"/>
                      <a:pt x="124" y="13"/>
                      <a:pt x="125" y="13"/>
                    </a:cubicBezTo>
                    <a:cubicBezTo>
                      <a:pt x="128" y="15"/>
                      <a:pt x="130" y="17"/>
                      <a:pt x="132" y="20"/>
                    </a:cubicBezTo>
                    <a:cubicBezTo>
                      <a:pt x="133" y="22"/>
                      <a:pt x="133" y="23"/>
                      <a:pt x="134" y="25"/>
                    </a:cubicBezTo>
                    <a:lnTo>
                      <a:pt x="134" y="25"/>
                    </a:lnTo>
                    <a:cubicBezTo>
                      <a:pt x="134" y="26"/>
                      <a:pt x="134" y="26"/>
                      <a:pt x="134" y="27"/>
                    </a:cubicBezTo>
                    <a:cubicBezTo>
                      <a:pt x="134" y="30"/>
                      <a:pt x="133" y="34"/>
                      <a:pt x="131" y="37"/>
                    </a:cubicBezTo>
                    <a:cubicBezTo>
                      <a:pt x="130" y="39"/>
                      <a:pt x="129" y="40"/>
                      <a:pt x="128" y="4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" name="Google Shape;1022;p30">
                <a:extLst>
                  <a:ext uri="{FF2B5EF4-FFF2-40B4-BE49-F238E27FC236}">
                    <a16:creationId xmlns:a16="http://schemas.microsoft.com/office/drawing/2014/main" id="{C2EDF0F4-93E5-6CC4-82F7-CFF6A173F0A7}"/>
                  </a:ext>
                </a:extLst>
              </p:cNvPr>
              <p:cNvSpPr/>
              <p:nvPr/>
            </p:nvSpPr>
            <p:spPr>
              <a:xfrm>
                <a:off x="7201935" y="2767308"/>
                <a:ext cx="52560" cy="30600"/>
              </a:xfrm>
              <a:custGeom>
                <a:avLst/>
                <a:gdLst/>
                <a:ahLst/>
                <a:cxnLst/>
                <a:rect l="l" t="t" r="r" b="b"/>
                <a:pathLst>
                  <a:path w="146" h="85" extrusionOk="0">
                    <a:moveTo>
                      <a:pt x="13" y="76"/>
                    </a:moveTo>
                    <a:lnTo>
                      <a:pt x="13" y="76"/>
                    </a:lnTo>
                    <a:cubicBezTo>
                      <a:pt x="22" y="81"/>
                      <a:pt x="31" y="84"/>
                      <a:pt x="41" y="84"/>
                    </a:cubicBezTo>
                    <a:lnTo>
                      <a:pt x="41" y="84"/>
                    </a:lnTo>
                    <a:cubicBezTo>
                      <a:pt x="43" y="84"/>
                      <a:pt x="45" y="84"/>
                      <a:pt x="47" y="84"/>
                    </a:cubicBezTo>
                    <a:cubicBezTo>
                      <a:pt x="56" y="84"/>
                      <a:pt x="66" y="83"/>
                      <a:pt x="76" y="80"/>
                    </a:cubicBezTo>
                    <a:lnTo>
                      <a:pt x="76" y="80"/>
                    </a:lnTo>
                    <a:cubicBezTo>
                      <a:pt x="88" y="77"/>
                      <a:pt x="100" y="72"/>
                      <a:pt x="111" y="65"/>
                    </a:cubicBezTo>
                    <a:lnTo>
                      <a:pt x="112" y="65"/>
                    </a:lnTo>
                    <a:lnTo>
                      <a:pt x="112" y="65"/>
                    </a:lnTo>
                    <a:cubicBezTo>
                      <a:pt x="113" y="65"/>
                      <a:pt x="114" y="64"/>
                      <a:pt x="114" y="64"/>
                    </a:cubicBezTo>
                    <a:cubicBezTo>
                      <a:pt x="123" y="58"/>
                      <a:pt x="131" y="52"/>
                      <a:pt x="138" y="44"/>
                    </a:cubicBezTo>
                    <a:lnTo>
                      <a:pt x="138" y="44"/>
                    </a:lnTo>
                    <a:cubicBezTo>
                      <a:pt x="139" y="43"/>
                      <a:pt x="140" y="41"/>
                      <a:pt x="141" y="40"/>
                    </a:cubicBezTo>
                    <a:cubicBezTo>
                      <a:pt x="144" y="36"/>
                      <a:pt x="145" y="32"/>
                      <a:pt x="145" y="27"/>
                    </a:cubicBezTo>
                    <a:cubicBezTo>
                      <a:pt x="145" y="26"/>
                      <a:pt x="145" y="25"/>
                      <a:pt x="144" y="24"/>
                    </a:cubicBezTo>
                    <a:lnTo>
                      <a:pt x="144" y="24"/>
                    </a:lnTo>
                    <a:cubicBezTo>
                      <a:pt x="144" y="22"/>
                      <a:pt x="143" y="20"/>
                      <a:pt x="142" y="18"/>
                    </a:cubicBezTo>
                    <a:cubicBezTo>
                      <a:pt x="140" y="14"/>
                      <a:pt x="137" y="11"/>
                      <a:pt x="133" y="9"/>
                    </a:cubicBezTo>
                    <a:cubicBezTo>
                      <a:pt x="133" y="9"/>
                      <a:pt x="132" y="9"/>
                      <a:pt x="131" y="8"/>
                    </a:cubicBezTo>
                    <a:lnTo>
                      <a:pt x="131" y="8"/>
                    </a:lnTo>
                    <a:cubicBezTo>
                      <a:pt x="123" y="4"/>
                      <a:pt x="113" y="1"/>
                      <a:pt x="104" y="1"/>
                    </a:cubicBezTo>
                    <a:lnTo>
                      <a:pt x="104" y="1"/>
                    </a:lnTo>
                    <a:cubicBezTo>
                      <a:pt x="102" y="1"/>
                      <a:pt x="100" y="0"/>
                      <a:pt x="98" y="0"/>
                    </a:cubicBezTo>
                    <a:cubicBezTo>
                      <a:pt x="88" y="0"/>
                      <a:pt x="78" y="2"/>
                      <a:pt x="69" y="4"/>
                    </a:cubicBezTo>
                    <a:lnTo>
                      <a:pt x="69" y="4"/>
                    </a:lnTo>
                    <a:cubicBezTo>
                      <a:pt x="57" y="8"/>
                      <a:pt x="45" y="13"/>
                      <a:pt x="34" y="19"/>
                    </a:cubicBezTo>
                    <a:cubicBezTo>
                      <a:pt x="33" y="19"/>
                      <a:pt x="33" y="19"/>
                      <a:pt x="33" y="20"/>
                    </a:cubicBezTo>
                    <a:lnTo>
                      <a:pt x="33" y="20"/>
                    </a:lnTo>
                    <a:cubicBezTo>
                      <a:pt x="32" y="20"/>
                      <a:pt x="31" y="20"/>
                      <a:pt x="30" y="21"/>
                    </a:cubicBezTo>
                    <a:cubicBezTo>
                      <a:pt x="21" y="25"/>
                      <a:pt x="13" y="33"/>
                      <a:pt x="7" y="40"/>
                    </a:cubicBezTo>
                    <a:lnTo>
                      <a:pt x="7" y="40"/>
                    </a:lnTo>
                    <a:cubicBezTo>
                      <a:pt x="5" y="42"/>
                      <a:pt x="4" y="44"/>
                      <a:pt x="3" y="45"/>
                    </a:cubicBezTo>
                    <a:cubicBezTo>
                      <a:pt x="0" y="49"/>
                      <a:pt x="0" y="52"/>
                      <a:pt x="0" y="56"/>
                    </a:cubicBezTo>
                    <a:cubicBezTo>
                      <a:pt x="0" y="60"/>
                      <a:pt x="1" y="64"/>
                      <a:pt x="3" y="67"/>
                    </a:cubicBezTo>
                    <a:cubicBezTo>
                      <a:pt x="5" y="70"/>
                      <a:pt x="7" y="73"/>
                      <a:pt x="11" y="75"/>
                    </a:cubicBezTo>
                    <a:cubicBezTo>
                      <a:pt x="12" y="75"/>
                      <a:pt x="12" y="76"/>
                      <a:pt x="13" y="76"/>
                    </a:cubicBezTo>
                    <a:moveTo>
                      <a:pt x="17" y="42"/>
                    </a:moveTo>
                    <a:lnTo>
                      <a:pt x="17" y="42"/>
                    </a:lnTo>
                    <a:cubicBezTo>
                      <a:pt x="23" y="36"/>
                      <a:pt x="29" y="30"/>
                      <a:pt x="37" y="26"/>
                    </a:cubicBezTo>
                    <a:cubicBezTo>
                      <a:pt x="38" y="25"/>
                      <a:pt x="39" y="25"/>
                      <a:pt x="40" y="24"/>
                    </a:cubicBezTo>
                    <a:lnTo>
                      <a:pt x="40" y="24"/>
                    </a:lnTo>
                    <a:cubicBezTo>
                      <a:pt x="41" y="24"/>
                      <a:pt x="41" y="24"/>
                      <a:pt x="41" y="24"/>
                    </a:cubicBezTo>
                    <a:cubicBezTo>
                      <a:pt x="51" y="18"/>
                      <a:pt x="61" y="14"/>
                      <a:pt x="72" y="11"/>
                    </a:cubicBezTo>
                    <a:lnTo>
                      <a:pt x="72" y="11"/>
                    </a:lnTo>
                    <a:cubicBezTo>
                      <a:pt x="80" y="8"/>
                      <a:pt x="89" y="7"/>
                      <a:pt x="97" y="7"/>
                    </a:cubicBezTo>
                    <a:cubicBezTo>
                      <a:pt x="98" y="7"/>
                      <a:pt x="100" y="7"/>
                      <a:pt x="101" y="7"/>
                    </a:cubicBezTo>
                    <a:lnTo>
                      <a:pt x="101" y="7"/>
                    </a:lnTo>
                    <a:cubicBezTo>
                      <a:pt x="109" y="7"/>
                      <a:pt x="116" y="9"/>
                      <a:pt x="123" y="13"/>
                    </a:cubicBezTo>
                    <a:lnTo>
                      <a:pt x="123" y="13"/>
                    </a:lnTo>
                    <a:cubicBezTo>
                      <a:pt x="124" y="13"/>
                      <a:pt x="124" y="13"/>
                      <a:pt x="125" y="14"/>
                    </a:cubicBezTo>
                    <a:cubicBezTo>
                      <a:pt x="127" y="16"/>
                      <a:pt x="130" y="18"/>
                      <a:pt x="132" y="21"/>
                    </a:cubicBezTo>
                    <a:cubicBezTo>
                      <a:pt x="133" y="22"/>
                      <a:pt x="134" y="24"/>
                      <a:pt x="134" y="26"/>
                    </a:cubicBezTo>
                    <a:lnTo>
                      <a:pt x="134" y="26"/>
                    </a:lnTo>
                    <a:cubicBezTo>
                      <a:pt x="134" y="27"/>
                      <a:pt x="134" y="27"/>
                      <a:pt x="134" y="28"/>
                    </a:cubicBezTo>
                    <a:cubicBezTo>
                      <a:pt x="134" y="31"/>
                      <a:pt x="133" y="35"/>
                      <a:pt x="131" y="38"/>
                    </a:cubicBezTo>
                    <a:cubicBezTo>
                      <a:pt x="130" y="40"/>
                      <a:pt x="129" y="41"/>
                      <a:pt x="128" y="43"/>
                    </a:cubicBezTo>
                    <a:lnTo>
                      <a:pt x="128" y="43"/>
                    </a:lnTo>
                    <a:cubicBezTo>
                      <a:pt x="122" y="49"/>
                      <a:pt x="115" y="54"/>
                      <a:pt x="107" y="59"/>
                    </a:cubicBezTo>
                    <a:cubicBezTo>
                      <a:pt x="106" y="59"/>
                      <a:pt x="106" y="60"/>
                      <a:pt x="105" y="61"/>
                    </a:cubicBezTo>
                    <a:lnTo>
                      <a:pt x="105" y="61"/>
                    </a:lnTo>
                    <a:cubicBezTo>
                      <a:pt x="104" y="61"/>
                      <a:pt x="104" y="61"/>
                      <a:pt x="104" y="61"/>
                    </a:cubicBezTo>
                    <a:cubicBezTo>
                      <a:pt x="94" y="67"/>
                      <a:pt x="84" y="71"/>
                      <a:pt x="73" y="74"/>
                    </a:cubicBezTo>
                    <a:lnTo>
                      <a:pt x="73" y="74"/>
                    </a:lnTo>
                    <a:cubicBezTo>
                      <a:pt x="65" y="77"/>
                      <a:pt x="56" y="78"/>
                      <a:pt x="48" y="78"/>
                    </a:cubicBezTo>
                    <a:cubicBezTo>
                      <a:pt x="46" y="78"/>
                      <a:pt x="45" y="78"/>
                      <a:pt x="44" y="78"/>
                    </a:cubicBezTo>
                    <a:lnTo>
                      <a:pt x="44" y="78"/>
                    </a:lnTo>
                    <a:cubicBezTo>
                      <a:pt x="36" y="78"/>
                      <a:pt x="29" y="76"/>
                      <a:pt x="22" y="72"/>
                    </a:cubicBezTo>
                    <a:lnTo>
                      <a:pt x="22" y="72"/>
                    </a:lnTo>
                    <a:cubicBezTo>
                      <a:pt x="21" y="72"/>
                      <a:pt x="21" y="71"/>
                      <a:pt x="20" y="71"/>
                    </a:cubicBezTo>
                    <a:cubicBezTo>
                      <a:pt x="17" y="69"/>
                      <a:pt x="15" y="67"/>
                      <a:pt x="13" y="64"/>
                    </a:cubicBezTo>
                    <a:cubicBezTo>
                      <a:pt x="12" y="63"/>
                      <a:pt x="11" y="61"/>
                      <a:pt x="11" y="59"/>
                    </a:cubicBezTo>
                    <a:lnTo>
                      <a:pt x="11" y="59"/>
                    </a:lnTo>
                    <a:cubicBezTo>
                      <a:pt x="11" y="58"/>
                      <a:pt x="11" y="58"/>
                      <a:pt x="11" y="57"/>
                    </a:cubicBezTo>
                    <a:cubicBezTo>
                      <a:pt x="11" y="53"/>
                      <a:pt x="12" y="49"/>
                      <a:pt x="14" y="46"/>
                    </a:cubicBezTo>
                    <a:cubicBezTo>
                      <a:pt x="14" y="45"/>
                      <a:pt x="16" y="43"/>
                      <a:pt x="17" y="4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" name="Google Shape;1023;p30">
                <a:extLst>
                  <a:ext uri="{FF2B5EF4-FFF2-40B4-BE49-F238E27FC236}">
                    <a16:creationId xmlns:a16="http://schemas.microsoft.com/office/drawing/2014/main" id="{6A2E46ED-AB27-2161-C227-F236E950747E}"/>
                  </a:ext>
                </a:extLst>
              </p:cNvPr>
              <p:cNvSpPr/>
              <p:nvPr/>
            </p:nvSpPr>
            <p:spPr>
              <a:xfrm>
                <a:off x="7233255" y="2780628"/>
                <a:ext cx="45000" cy="30960"/>
              </a:xfrm>
              <a:custGeom>
                <a:avLst/>
                <a:gdLst/>
                <a:ahLst/>
                <a:cxnLst/>
                <a:rect l="l" t="t" r="r" b="b"/>
                <a:pathLst>
                  <a:path w="125" h="86" extrusionOk="0">
                    <a:moveTo>
                      <a:pt x="0" y="81"/>
                    </a:moveTo>
                    <a:lnTo>
                      <a:pt x="8" y="85"/>
                    </a:lnTo>
                    <a:lnTo>
                      <a:pt x="124" y="18"/>
                    </a:lnTo>
                    <a:lnTo>
                      <a:pt x="92" y="0"/>
                    </a:lnTo>
                    <a:lnTo>
                      <a:pt x="84" y="4"/>
                    </a:lnTo>
                    <a:lnTo>
                      <a:pt x="109" y="18"/>
                    </a:lnTo>
                    <a:lnTo>
                      <a:pt x="0" y="8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9" name="Google Shape;1024;p30">
                <a:extLst>
                  <a:ext uri="{FF2B5EF4-FFF2-40B4-BE49-F238E27FC236}">
                    <a16:creationId xmlns:a16="http://schemas.microsoft.com/office/drawing/2014/main" id="{50C0540A-93B9-511C-3B71-3FDAE984E3A6}"/>
                  </a:ext>
                </a:extLst>
              </p:cNvPr>
              <p:cNvSpPr/>
              <p:nvPr/>
            </p:nvSpPr>
            <p:spPr>
              <a:xfrm>
                <a:off x="7254135" y="2797548"/>
                <a:ext cx="52560" cy="30600"/>
              </a:xfrm>
              <a:custGeom>
                <a:avLst/>
                <a:gdLst/>
                <a:ahLst/>
                <a:cxnLst/>
                <a:rect l="l" t="t" r="r" b="b"/>
                <a:pathLst>
                  <a:path w="146" h="85" extrusionOk="0">
                    <a:moveTo>
                      <a:pt x="131" y="8"/>
                    </a:moveTo>
                    <a:lnTo>
                      <a:pt x="131" y="8"/>
                    </a:lnTo>
                    <a:cubicBezTo>
                      <a:pt x="123" y="3"/>
                      <a:pt x="113" y="1"/>
                      <a:pt x="104" y="0"/>
                    </a:cubicBezTo>
                    <a:lnTo>
                      <a:pt x="104" y="0"/>
                    </a:lnTo>
                    <a:cubicBezTo>
                      <a:pt x="102" y="0"/>
                      <a:pt x="100" y="0"/>
                      <a:pt x="98" y="0"/>
                    </a:cubicBezTo>
                    <a:cubicBezTo>
                      <a:pt x="88" y="0"/>
                      <a:pt x="79" y="2"/>
                      <a:pt x="69" y="4"/>
                    </a:cubicBezTo>
                    <a:lnTo>
                      <a:pt x="69" y="4"/>
                    </a:lnTo>
                    <a:cubicBezTo>
                      <a:pt x="57" y="8"/>
                      <a:pt x="45" y="13"/>
                      <a:pt x="34" y="19"/>
                    </a:cubicBezTo>
                    <a:lnTo>
                      <a:pt x="33" y="19"/>
                    </a:lnTo>
                    <a:lnTo>
                      <a:pt x="33" y="19"/>
                    </a:lnTo>
                    <a:cubicBezTo>
                      <a:pt x="32" y="20"/>
                      <a:pt x="31" y="20"/>
                      <a:pt x="30" y="21"/>
                    </a:cubicBezTo>
                    <a:cubicBezTo>
                      <a:pt x="21" y="26"/>
                      <a:pt x="14" y="33"/>
                      <a:pt x="7" y="40"/>
                    </a:cubicBezTo>
                    <a:lnTo>
                      <a:pt x="7" y="40"/>
                    </a:lnTo>
                    <a:cubicBezTo>
                      <a:pt x="6" y="42"/>
                      <a:pt x="4" y="43"/>
                      <a:pt x="3" y="45"/>
                    </a:cubicBezTo>
                    <a:cubicBezTo>
                      <a:pt x="1" y="49"/>
                      <a:pt x="0" y="53"/>
                      <a:pt x="0" y="57"/>
                    </a:cubicBezTo>
                    <a:cubicBezTo>
                      <a:pt x="0" y="58"/>
                      <a:pt x="0" y="59"/>
                      <a:pt x="0" y="60"/>
                    </a:cubicBezTo>
                    <a:lnTo>
                      <a:pt x="0" y="60"/>
                    </a:lnTo>
                    <a:cubicBezTo>
                      <a:pt x="1" y="62"/>
                      <a:pt x="2" y="64"/>
                      <a:pt x="3" y="66"/>
                    </a:cubicBezTo>
                    <a:cubicBezTo>
                      <a:pt x="5" y="70"/>
                      <a:pt x="8" y="73"/>
                      <a:pt x="12" y="75"/>
                    </a:cubicBezTo>
                    <a:cubicBezTo>
                      <a:pt x="12" y="76"/>
                      <a:pt x="13" y="76"/>
                      <a:pt x="14" y="76"/>
                    </a:cubicBezTo>
                    <a:lnTo>
                      <a:pt x="14" y="76"/>
                    </a:lnTo>
                    <a:cubicBezTo>
                      <a:pt x="22" y="81"/>
                      <a:pt x="32" y="83"/>
                      <a:pt x="41" y="84"/>
                    </a:cubicBezTo>
                    <a:lnTo>
                      <a:pt x="41" y="84"/>
                    </a:lnTo>
                    <a:cubicBezTo>
                      <a:pt x="43" y="84"/>
                      <a:pt x="45" y="84"/>
                      <a:pt x="47" y="84"/>
                    </a:cubicBezTo>
                    <a:cubicBezTo>
                      <a:pt x="57" y="84"/>
                      <a:pt x="66" y="83"/>
                      <a:pt x="76" y="80"/>
                    </a:cubicBezTo>
                    <a:lnTo>
                      <a:pt x="76" y="80"/>
                    </a:lnTo>
                    <a:cubicBezTo>
                      <a:pt x="88" y="77"/>
                      <a:pt x="100" y="72"/>
                      <a:pt x="111" y="65"/>
                    </a:cubicBezTo>
                    <a:lnTo>
                      <a:pt x="112" y="65"/>
                    </a:lnTo>
                    <a:lnTo>
                      <a:pt x="112" y="65"/>
                    </a:lnTo>
                    <a:cubicBezTo>
                      <a:pt x="113" y="64"/>
                      <a:pt x="114" y="64"/>
                      <a:pt x="115" y="63"/>
                    </a:cubicBezTo>
                    <a:cubicBezTo>
                      <a:pt x="124" y="58"/>
                      <a:pt x="131" y="52"/>
                      <a:pt x="138" y="44"/>
                    </a:cubicBezTo>
                    <a:lnTo>
                      <a:pt x="138" y="44"/>
                    </a:lnTo>
                    <a:cubicBezTo>
                      <a:pt x="140" y="42"/>
                      <a:pt x="141" y="41"/>
                      <a:pt x="142" y="39"/>
                    </a:cubicBezTo>
                    <a:cubicBezTo>
                      <a:pt x="144" y="36"/>
                      <a:pt x="145" y="32"/>
                      <a:pt x="145" y="28"/>
                    </a:cubicBezTo>
                    <a:cubicBezTo>
                      <a:pt x="145" y="24"/>
                      <a:pt x="144" y="20"/>
                      <a:pt x="142" y="17"/>
                    </a:cubicBezTo>
                    <a:cubicBezTo>
                      <a:pt x="140" y="13"/>
                      <a:pt x="137" y="11"/>
                      <a:pt x="134" y="10"/>
                    </a:cubicBezTo>
                    <a:cubicBezTo>
                      <a:pt x="133" y="9"/>
                      <a:pt x="132" y="9"/>
                      <a:pt x="131" y="8"/>
                    </a:cubicBezTo>
                    <a:moveTo>
                      <a:pt x="128" y="42"/>
                    </a:moveTo>
                    <a:lnTo>
                      <a:pt x="128" y="42"/>
                    </a:lnTo>
                    <a:cubicBezTo>
                      <a:pt x="122" y="49"/>
                      <a:pt x="115" y="54"/>
                      <a:pt x="108" y="59"/>
                    </a:cubicBezTo>
                    <a:cubicBezTo>
                      <a:pt x="107" y="59"/>
                      <a:pt x="106" y="60"/>
                      <a:pt x="105" y="60"/>
                    </a:cubicBezTo>
                    <a:lnTo>
                      <a:pt x="105" y="60"/>
                    </a:lnTo>
                    <a:cubicBezTo>
                      <a:pt x="104" y="61"/>
                      <a:pt x="104" y="61"/>
                      <a:pt x="104" y="61"/>
                    </a:cubicBezTo>
                    <a:cubicBezTo>
                      <a:pt x="94" y="66"/>
                      <a:pt x="84" y="71"/>
                      <a:pt x="73" y="74"/>
                    </a:cubicBezTo>
                    <a:lnTo>
                      <a:pt x="73" y="74"/>
                    </a:lnTo>
                    <a:cubicBezTo>
                      <a:pt x="65" y="76"/>
                      <a:pt x="56" y="78"/>
                      <a:pt x="48" y="78"/>
                    </a:cubicBezTo>
                    <a:cubicBezTo>
                      <a:pt x="47" y="78"/>
                      <a:pt x="45" y="78"/>
                      <a:pt x="44" y="77"/>
                    </a:cubicBezTo>
                    <a:lnTo>
                      <a:pt x="44" y="77"/>
                    </a:lnTo>
                    <a:cubicBezTo>
                      <a:pt x="36" y="77"/>
                      <a:pt x="28" y="75"/>
                      <a:pt x="21" y="72"/>
                    </a:cubicBezTo>
                    <a:lnTo>
                      <a:pt x="21" y="72"/>
                    </a:lnTo>
                    <a:cubicBezTo>
                      <a:pt x="21" y="71"/>
                      <a:pt x="20" y="71"/>
                      <a:pt x="20" y="71"/>
                    </a:cubicBezTo>
                    <a:cubicBezTo>
                      <a:pt x="17" y="69"/>
                      <a:pt x="14" y="67"/>
                      <a:pt x="13" y="64"/>
                    </a:cubicBezTo>
                    <a:cubicBezTo>
                      <a:pt x="12" y="62"/>
                      <a:pt x="11" y="60"/>
                      <a:pt x="11" y="58"/>
                    </a:cubicBezTo>
                    <a:lnTo>
                      <a:pt x="11" y="58"/>
                    </a:lnTo>
                    <a:lnTo>
                      <a:pt x="11" y="57"/>
                    </a:lnTo>
                    <a:cubicBezTo>
                      <a:pt x="11" y="53"/>
                      <a:pt x="12" y="50"/>
                      <a:pt x="14" y="46"/>
                    </a:cubicBezTo>
                    <a:cubicBezTo>
                      <a:pt x="14" y="45"/>
                      <a:pt x="16" y="43"/>
                      <a:pt x="17" y="42"/>
                    </a:cubicBezTo>
                    <a:lnTo>
                      <a:pt x="17" y="42"/>
                    </a:lnTo>
                    <a:cubicBezTo>
                      <a:pt x="23" y="35"/>
                      <a:pt x="30" y="29"/>
                      <a:pt x="38" y="25"/>
                    </a:cubicBezTo>
                    <a:cubicBezTo>
                      <a:pt x="39" y="24"/>
                      <a:pt x="40" y="24"/>
                      <a:pt x="40" y="24"/>
                    </a:cubicBezTo>
                    <a:lnTo>
                      <a:pt x="40" y="24"/>
                    </a:lnTo>
                    <a:cubicBezTo>
                      <a:pt x="41" y="23"/>
                      <a:pt x="41" y="23"/>
                      <a:pt x="41" y="23"/>
                    </a:cubicBezTo>
                    <a:cubicBezTo>
                      <a:pt x="51" y="18"/>
                      <a:pt x="61" y="13"/>
                      <a:pt x="72" y="10"/>
                    </a:cubicBezTo>
                    <a:lnTo>
                      <a:pt x="72" y="10"/>
                    </a:lnTo>
                    <a:cubicBezTo>
                      <a:pt x="80" y="8"/>
                      <a:pt x="89" y="6"/>
                      <a:pt x="98" y="6"/>
                    </a:cubicBezTo>
                    <a:cubicBezTo>
                      <a:pt x="99" y="6"/>
                      <a:pt x="100" y="6"/>
                      <a:pt x="101" y="6"/>
                    </a:cubicBezTo>
                    <a:lnTo>
                      <a:pt x="101" y="6"/>
                    </a:lnTo>
                    <a:cubicBezTo>
                      <a:pt x="109" y="7"/>
                      <a:pt x="117" y="9"/>
                      <a:pt x="124" y="12"/>
                    </a:cubicBezTo>
                    <a:lnTo>
                      <a:pt x="124" y="12"/>
                    </a:lnTo>
                    <a:cubicBezTo>
                      <a:pt x="124" y="13"/>
                      <a:pt x="125" y="13"/>
                      <a:pt x="125" y="13"/>
                    </a:cubicBezTo>
                    <a:cubicBezTo>
                      <a:pt x="128" y="15"/>
                      <a:pt x="131" y="17"/>
                      <a:pt x="132" y="20"/>
                    </a:cubicBezTo>
                    <a:cubicBezTo>
                      <a:pt x="133" y="22"/>
                      <a:pt x="134" y="24"/>
                      <a:pt x="134" y="26"/>
                    </a:cubicBezTo>
                    <a:lnTo>
                      <a:pt x="134" y="26"/>
                    </a:lnTo>
                    <a:lnTo>
                      <a:pt x="134" y="27"/>
                    </a:lnTo>
                    <a:cubicBezTo>
                      <a:pt x="134" y="31"/>
                      <a:pt x="133" y="35"/>
                      <a:pt x="132" y="38"/>
                    </a:cubicBezTo>
                    <a:cubicBezTo>
                      <a:pt x="131" y="40"/>
                      <a:pt x="129" y="41"/>
                      <a:pt x="128" y="4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" name="Google Shape;1025;p30">
                <a:extLst>
                  <a:ext uri="{FF2B5EF4-FFF2-40B4-BE49-F238E27FC236}">
                    <a16:creationId xmlns:a16="http://schemas.microsoft.com/office/drawing/2014/main" id="{376B6B73-B8BA-669C-A026-5390E38648FF}"/>
                  </a:ext>
                </a:extLst>
              </p:cNvPr>
              <p:cNvSpPr/>
              <p:nvPr/>
            </p:nvSpPr>
            <p:spPr>
              <a:xfrm>
                <a:off x="7288335" y="2817348"/>
                <a:ext cx="52200" cy="30600"/>
              </a:xfrm>
              <a:custGeom>
                <a:avLst/>
                <a:gdLst/>
                <a:ahLst/>
                <a:cxnLst/>
                <a:rect l="l" t="t" r="r" b="b"/>
                <a:pathLst>
                  <a:path w="145" h="85" extrusionOk="0">
                    <a:moveTo>
                      <a:pt x="33" y="19"/>
                    </a:moveTo>
                    <a:lnTo>
                      <a:pt x="33" y="19"/>
                    </a:lnTo>
                    <a:cubicBezTo>
                      <a:pt x="32" y="20"/>
                      <a:pt x="31" y="20"/>
                      <a:pt x="30" y="21"/>
                    </a:cubicBezTo>
                    <a:cubicBezTo>
                      <a:pt x="21" y="26"/>
                      <a:pt x="13" y="32"/>
                      <a:pt x="6" y="40"/>
                    </a:cubicBezTo>
                    <a:lnTo>
                      <a:pt x="6" y="40"/>
                    </a:lnTo>
                    <a:cubicBezTo>
                      <a:pt x="5" y="41"/>
                      <a:pt x="4" y="43"/>
                      <a:pt x="3" y="45"/>
                    </a:cubicBezTo>
                    <a:cubicBezTo>
                      <a:pt x="1" y="48"/>
                      <a:pt x="0" y="52"/>
                      <a:pt x="0" y="56"/>
                    </a:cubicBezTo>
                    <a:cubicBezTo>
                      <a:pt x="0" y="60"/>
                      <a:pt x="1" y="63"/>
                      <a:pt x="3" y="67"/>
                    </a:cubicBezTo>
                    <a:cubicBezTo>
                      <a:pt x="4" y="70"/>
                      <a:pt x="7" y="72"/>
                      <a:pt x="10" y="74"/>
                    </a:cubicBezTo>
                    <a:cubicBezTo>
                      <a:pt x="11" y="74"/>
                      <a:pt x="12" y="75"/>
                      <a:pt x="13" y="76"/>
                    </a:cubicBezTo>
                    <a:lnTo>
                      <a:pt x="13" y="76"/>
                    </a:lnTo>
                    <a:cubicBezTo>
                      <a:pt x="22" y="80"/>
                      <a:pt x="31" y="83"/>
                      <a:pt x="41" y="83"/>
                    </a:cubicBezTo>
                    <a:lnTo>
                      <a:pt x="41" y="83"/>
                    </a:lnTo>
                    <a:cubicBezTo>
                      <a:pt x="43" y="83"/>
                      <a:pt x="45" y="84"/>
                      <a:pt x="46" y="84"/>
                    </a:cubicBezTo>
                    <a:cubicBezTo>
                      <a:pt x="56" y="84"/>
                      <a:pt x="66" y="82"/>
                      <a:pt x="75" y="80"/>
                    </a:cubicBezTo>
                    <a:lnTo>
                      <a:pt x="75" y="80"/>
                    </a:lnTo>
                    <a:cubicBezTo>
                      <a:pt x="88" y="76"/>
                      <a:pt x="100" y="71"/>
                      <a:pt x="111" y="65"/>
                    </a:cubicBezTo>
                    <a:lnTo>
                      <a:pt x="111" y="64"/>
                    </a:lnTo>
                    <a:lnTo>
                      <a:pt x="111" y="64"/>
                    </a:lnTo>
                    <a:cubicBezTo>
                      <a:pt x="112" y="64"/>
                      <a:pt x="113" y="63"/>
                      <a:pt x="114" y="63"/>
                    </a:cubicBezTo>
                    <a:cubicBezTo>
                      <a:pt x="123" y="58"/>
                      <a:pt x="131" y="51"/>
                      <a:pt x="138" y="44"/>
                    </a:cubicBezTo>
                    <a:lnTo>
                      <a:pt x="138" y="44"/>
                    </a:lnTo>
                    <a:cubicBezTo>
                      <a:pt x="139" y="42"/>
                      <a:pt x="140" y="41"/>
                      <a:pt x="141" y="39"/>
                    </a:cubicBezTo>
                    <a:cubicBezTo>
                      <a:pt x="143" y="35"/>
                      <a:pt x="144" y="31"/>
                      <a:pt x="144" y="27"/>
                    </a:cubicBezTo>
                    <a:cubicBezTo>
                      <a:pt x="144" y="26"/>
                      <a:pt x="144" y="25"/>
                      <a:pt x="144" y="24"/>
                    </a:cubicBezTo>
                    <a:lnTo>
                      <a:pt x="144" y="24"/>
                    </a:lnTo>
                    <a:cubicBezTo>
                      <a:pt x="144" y="22"/>
                      <a:pt x="143" y="19"/>
                      <a:pt x="142" y="18"/>
                    </a:cubicBezTo>
                    <a:cubicBezTo>
                      <a:pt x="139" y="14"/>
                      <a:pt x="137" y="11"/>
                      <a:pt x="133" y="9"/>
                    </a:cubicBezTo>
                    <a:cubicBezTo>
                      <a:pt x="132" y="8"/>
                      <a:pt x="132" y="8"/>
                      <a:pt x="131" y="8"/>
                    </a:cubicBezTo>
                    <a:lnTo>
                      <a:pt x="131" y="8"/>
                    </a:lnTo>
                    <a:cubicBezTo>
                      <a:pt x="123" y="3"/>
                      <a:pt x="113" y="0"/>
                      <a:pt x="103" y="0"/>
                    </a:cubicBezTo>
                    <a:lnTo>
                      <a:pt x="103" y="0"/>
                    </a:lnTo>
                    <a:cubicBezTo>
                      <a:pt x="101" y="0"/>
                      <a:pt x="100" y="0"/>
                      <a:pt x="98" y="0"/>
                    </a:cubicBezTo>
                    <a:cubicBezTo>
                      <a:pt x="88" y="0"/>
                      <a:pt x="78" y="1"/>
                      <a:pt x="69" y="4"/>
                    </a:cubicBezTo>
                    <a:lnTo>
                      <a:pt x="69" y="4"/>
                    </a:lnTo>
                    <a:cubicBezTo>
                      <a:pt x="57" y="7"/>
                      <a:pt x="45" y="12"/>
                      <a:pt x="34" y="18"/>
                    </a:cubicBezTo>
                    <a:cubicBezTo>
                      <a:pt x="34" y="19"/>
                      <a:pt x="33" y="19"/>
                      <a:pt x="33" y="19"/>
                    </a:cubicBezTo>
                    <a:moveTo>
                      <a:pt x="100" y="6"/>
                    </a:moveTo>
                    <a:lnTo>
                      <a:pt x="100" y="6"/>
                    </a:lnTo>
                    <a:cubicBezTo>
                      <a:pt x="108" y="6"/>
                      <a:pt x="116" y="8"/>
                      <a:pt x="123" y="12"/>
                    </a:cubicBezTo>
                    <a:lnTo>
                      <a:pt x="123" y="12"/>
                    </a:lnTo>
                    <a:cubicBezTo>
                      <a:pt x="124" y="12"/>
                      <a:pt x="124" y="13"/>
                      <a:pt x="125" y="13"/>
                    </a:cubicBezTo>
                    <a:cubicBezTo>
                      <a:pt x="128" y="15"/>
                      <a:pt x="130" y="17"/>
                      <a:pt x="132" y="20"/>
                    </a:cubicBezTo>
                    <a:cubicBezTo>
                      <a:pt x="133" y="22"/>
                      <a:pt x="133" y="23"/>
                      <a:pt x="134" y="25"/>
                    </a:cubicBezTo>
                    <a:lnTo>
                      <a:pt x="134" y="25"/>
                    </a:lnTo>
                    <a:cubicBezTo>
                      <a:pt x="134" y="26"/>
                      <a:pt x="134" y="26"/>
                      <a:pt x="134" y="27"/>
                    </a:cubicBezTo>
                    <a:cubicBezTo>
                      <a:pt x="134" y="30"/>
                      <a:pt x="133" y="34"/>
                      <a:pt x="131" y="37"/>
                    </a:cubicBezTo>
                    <a:cubicBezTo>
                      <a:pt x="130" y="39"/>
                      <a:pt x="129" y="41"/>
                      <a:pt x="128" y="42"/>
                    </a:cubicBezTo>
                    <a:lnTo>
                      <a:pt x="128" y="42"/>
                    </a:lnTo>
                    <a:cubicBezTo>
                      <a:pt x="122" y="48"/>
                      <a:pt x="115" y="54"/>
                      <a:pt x="108" y="58"/>
                    </a:cubicBezTo>
                    <a:cubicBezTo>
                      <a:pt x="106" y="59"/>
                      <a:pt x="105" y="59"/>
                      <a:pt x="104" y="60"/>
                    </a:cubicBezTo>
                    <a:lnTo>
                      <a:pt x="104" y="60"/>
                    </a:lnTo>
                    <a:lnTo>
                      <a:pt x="103" y="60"/>
                    </a:lnTo>
                    <a:cubicBezTo>
                      <a:pt x="93" y="66"/>
                      <a:pt x="83" y="70"/>
                      <a:pt x="73" y="73"/>
                    </a:cubicBezTo>
                    <a:lnTo>
                      <a:pt x="73" y="73"/>
                    </a:lnTo>
                    <a:cubicBezTo>
                      <a:pt x="64" y="76"/>
                      <a:pt x="56" y="77"/>
                      <a:pt x="47" y="77"/>
                    </a:cubicBezTo>
                    <a:cubicBezTo>
                      <a:pt x="46" y="77"/>
                      <a:pt x="45" y="77"/>
                      <a:pt x="44" y="77"/>
                    </a:cubicBezTo>
                    <a:lnTo>
                      <a:pt x="44" y="77"/>
                    </a:lnTo>
                    <a:cubicBezTo>
                      <a:pt x="36" y="77"/>
                      <a:pt x="28" y="75"/>
                      <a:pt x="21" y="71"/>
                    </a:cubicBezTo>
                    <a:lnTo>
                      <a:pt x="21" y="71"/>
                    </a:lnTo>
                    <a:cubicBezTo>
                      <a:pt x="20" y="71"/>
                      <a:pt x="20" y="70"/>
                      <a:pt x="19" y="70"/>
                    </a:cubicBezTo>
                    <a:cubicBezTo>
                      <a:pt x="16" y="68"/>
                      <a:pt x="14" y="66"/>
                      <a:pt x="12" y="63"/>
                    </a:cubicBezTo>
                    <a:cubicBezTo>
                      <a:pt x="11" y="62"/>
                      <a:pt x="11" y="60"/>
                      <a:pt x="10" y="58"/>
                    </a:cubicBezTo>
                    <a:lnTo>
                      <a:pt x="10" y="58"/>
                    </a:lnTo>
                    <a:cubicBezTo>
                      <a:pt x="10" y="57"/>
                      <a:pt x="10" y="57"/>
                      <a:pt x="10" y="56"/>
                    </a:cubicBezTo>
                    <a:cubicBezTo>
                      <a:pt x="10" y="53"/>
                      <a:pt x="11" y="49"/>
                      <a:pt x="13" y="46"/>
                    </a:cubicBezTo>
                    <a:cubicBezTo>
                      <a:pt x="14" y="44"/>
                      <a:pt x="15" y="43"/>
                      <a:pt x="17" y="41"/>
                    </a:cubicBezTo>
                    <a:lnTo>
                      <a:pt x="17" y="41"/>
                    </a:lnTo>
                    <a:cubicBezTo>
                      <a:pt x="23" y="35"/>
                      <a:pt x="29" y="29"/>
                      <a:pt x="37" y="25"/>
                    </a:cubicBezTo>
                    <a:cubicBezTo>
                      <a:pt x="38" y="24"/>
                      <a:pt x="39" y="24"/>
                      <a:pt x="40" y="23"/>
                    </a:cubicBezTo>
                    <a:lnTo>
                      <a:pt x="40" y="23"/>
                    </a:lnTo>
                    <a:lnTo>
                      <a:pt x="41" y="23"/>
                    </a:lnTo>
                    <a:cubicBezTo>
                      <a:pt x="51" y="17"/>
                      <a:pt x="61" y="13"/>
                      <a:pt x="72" y="10"/>
                    </a:cubicBezTo>
                    <a:lnTo>
                      <a:pt x="72" y="10"/>
                    </a:lnTo>
                    <a:cubicBezTo>
                      <a:pt x="80" y="7"/>
                      <a:pt x="89" y="6"/>
                      <a:pt x="97" y="6"/>
                    </a:cubicBezTo>
                    <a:cubicBezTo>
                      <a:pt x="98" y="6"/>
                      <a:pt x="99" y="6"/>
                      <a:pt x="100" y="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" name="Google Shape;1026;p30">
                <a:extLst>
                  <a:ext uri="{FF2B5EF4-FFF2-40B4-BE49-F238E27FC236}">
                    <a16:creationId xmlns:a16="http://schemas.microsoft.com/office/drawing/2014/main" id="{E850560B-E412-E30B-7613-1C5B225E2FA9}"/>
                  </a:ext>
                </a:extLst>
              </p:cNvPr>
              <p:cNvSpPr/>
              <p:nvPr/>
            </p:nvSpPr>
            <p:spPr>
              <a:xfrm>
                <a:off x="7319655" y="2830307"/>
                <a:ext cx="45000" cy="31320"/>
              </a:xfrm>
              <a:custGeom>
                <a:avLst/>
                <a:gdLst/>
                <a:ahLst/>
                <a:cxnLst/>
                <a:rect l="l" t="t" r="r" b="b"/>
                <a:pathLst>
                  <a:path w="125" h="87" extrusionOk="0">
                    <a:moveTo>
                      <a:pt x="7" y="86"/>
                    </a:moveTo>
                    <a:lnTo>
                      <a:pt x="124" y="19"/>
                    </a:lnTo>
                    <a:lnTo>
                      <a:pt x="92" y="0"/>
                    </a:lnTo>
                    <a:lnTo>
                      <a:pt x="84" y="5"/>
                    </a:lnTo>
                    <a:lnTo>
                      <a:pt x="109" y="19"/>
                    </a:lnTo>
                    <a:lnTo>
                      <a:pt x="0" y="81"/>
                    </a:lnTo>
                    <a:lnTo>
                      <a:pt x="7" y="86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2" name="Google Shape;1027;p30">
                <a:extLst>
                  <a:ext uri="{FF2B5EF4-FFF2-40B4-BE49-F238E27FC236}">
                    <a16:creationId xmlns:a16="http://schemas.microsoft.com/office/drawing/2014/main" id="{23080450-FBF8-80EC-C7FA-02EAA56F6689}"/>
                  </a:ext>
                </a:extLst>
              </p:cNvPr>
              <p:cNvSpPr/>
              <p:nvPr/>
            </p:nvSpPr>
            <p:spPr>
              <a:xfrm>
                <a:off x="7338015" y="2840748"/>
                <a:ext cx="44640" cy="31320"/>
              </a:xfrm>
              <a:custGeom>
                <a:avLst/>
                <a:gdLst/>
                <a:ahLst/>
                <a:cxnLst/>
                <a:rect l="l" t="t" r="r" b="b"/>
                <a:pathLst>
                  <a:path w="124" h="87" extrusionOk="0">
                    <a:moveTo>
                      <a:pt x="7" y="86"/>
                    </a:moveTo>
                    <a:lnTo>
                      <a:pt x="123" y="19"/>
                    </a:lnTo>
                    <a:lnTo>
                      <a:pt x="91" y="0"/>
                    </a:lnTo>
                    <a:lnTo>
                      <a:pt x="84" y="5"/>
                    </a:lnTo>
                    <a:lnTo>
                      <a:pt x="108" y="19"/>
                    </a:lnTo>
                    <a:lnTo>
                      <a:pt x="0" y="82"/>
                    </a:lnTo>
                    <a:lnTo>
                      <a:pt x="7" y="86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3" name="Google Shape;1028;p30">
                <a:extLst>
                  <a:ext uri="{FF2B5EF4-FFF2-40B4-BE49-F238E27FC236}">
                    <a16:creationId xmlns:a16="http://schemas.microsoft.com/office/drawing/2014/main" id="{F2AAD454-271B-D89B-6101-D831B1620EE1}"/>
                  </a:ext>
                </a:extLst>
              </p:cNvPr>
              <p:cNvSpPr/>
              <p:nvPr/>
            </p:nvSpPr>
            <p:spPr>
              <a:xfrm>
                <a:off x="7358895" y="2858028"/>
                <a:ext cx="52200" cy="30600"/>
              </a:xfrm>
              <a:custGeom>
                <a:avLst/>
                <a:gdLst/>
                <a:ahLst/>
                <a:cxnLst/>
                <a:rect l="l" t="t" r="r" b="b"/>
                <a:pathLst>
                  <a:path w="145" h="85" extrusionOk="0">
                    <a:moveTo>
                      <a:pt x="131" y="8"/>
                    </a:moveTo>
                    <a:lnTo>
                      <a:pt x="131" y="8"/>
                    </a:lnTo>
                    <a:cubicBezTo>
                      <a:pt x="122" y="3"/>
                      <a:pt x="113" y="1"/>
                      <a:pt x="103" y="0"/>
                    </a:cubicBezTo>
                    <a:lnTo>
                      <a:pt x="103" y="0"/>
                    </a:lnTo>
                    <a:cubicBezTo>
                      <a:pt x="101" y="0"/>
                      <a:pt x="100" y="0"/>
                      <a:pt x="98" y="0"/>
                    </a:cubicBezTo>
                    <a:cubicBezTo>
                      <a:pt x="88" y="0"/>
                      <a:pt x="78" y="1"/>
                      <a:pt x="69" y="4"/>
                    </a:cubicBezTo>
                    <a:lnTo>
                      <a:pt x="69" y="4"/>
                    </a:lnTo>
                    <a:cubicBezTo>
                      <a:pt x="56" y="7"/>
                      <a:pt x="45" y="12"/>
                      <a:pt x="34" y="19"/>
                    </a:cubicBezTo>
                    <a:cubicBezTo>
                      <a:pt x="33" y="19"/>
                      <a:pt x="33" y="19"/>
                      <a:pt x="33" y="19"/>
                    </a:cubicBezTo>
                    <a:lnTo>
                      <a:pt x="33" y="19"/>
                    </a:lnTo>
                    <a:cubicBezTo>
                      <a:pt x="32" y="20"/>
                      <a:pt x="31" y="20"/>
                      <a:pt x="30" y="21"/>
                    </a:cubicBezTo>
                    <a:cubicBezTo>
                      <a:pt x="21" y="26"/>
                      <a:pt x="13" y="32"/>
                      <a:pt x="6" y="40"/>
                    </a:cubicBezTo>
                    <a:lnTo>
                      <a:pt x="6" y="40"/>
                    </a:lnTo>
                    <a:cubicBezTo>
                      <a:pt x="5" y="41"/>
                      <a:pt x="4" y="43"/>
                      <a:pt x="3" y="45"/>
                    </a:cubicBezTo>
                    <a:cubicBezTo>
                      <a:pt x="1" y="48"/>
                      <a:pt x="0" y="53"/>
                      <a:pt x="0" y="57"/>
                    </a:cubicBezTo>
                    <a:cubicBezTo>
                      <a:pt x="0" y="58"/>
                      <a:pt x="0" y="59"/>
                      <a:pt x="0" y="60"/>
                    </a:cubicBezTo>
                    <a:lnTo>
                      <a:pt x="0" y="60"/>
                    </a:lnTo>
                    <a:cubicBezTo>
                      <a:pt x="0" y="62"/>
                      <a:pt x="1" y="64"/>
                      <a:pt x="2" y="66"/>
                    </a:cubicBezTo>
                    <a:cubicBezTo>
                      <a:pt x="4" y="70"/>
                      <a:pt x="7" y="73"/>
                      <a:pt x="11" y="75"/>
                    </a:cubicBezTo>
                    <a:cubicBezTo>
                      <a:pt x="12" y="75"/>
                      <a:pt x="12" y="76"/>
                      <a:pt x="13" y="76"/>
                    </a:cubicBezTo>
                    <a:lnTo>
                      <a:pt x="13" y="76"/>
                    </a:lnTo>
                    <a:cubicBezTo>
                      <a:pt x="22" y="81"/>
                      <a:pt x="31" y="83"/>
                      <a:pt x="41" y="83"/>
                    </a:cubicBezTo>
                    <a:lnTo>
                      <a:pt x="41" y="83"/>
                    </a:lnTo>
                    <a:cubicBezTo>
                      <a:pt x="43" y="84"/>
                      <a:pt x="44" y="84"/>
                      <a:pt x="46" y="84"/>
                    </a:cubicBezTo>
                    <a:cubicBezTo>
                      <a:pt x="56" y="84"/>
                      <a:pt x="66" y="82"/>
                      <a:pt x="75" y="80"/>
                    </a:cubicBezTo>
                    <a:lnTo>
                      <a:pt x="75" y="80"/>
                    </a:lnTo>
                    <a:cubicBezTo>
                      <a:pt x="88" y="76"/>
                      <a:pt x="99" y="72"/>
                      <a:pt x="110" y="65"/>
                    </a:cubicBezTo>
                    <a:cubicBezTo>
                      <a:pt x="111" y="65"/>
                      <a:pt x="111" y="65"/>
                      <a:pt x="111" y="65"/>
                    </a:cubicBezTo>
                    <a:lnTo>
                      <a:pt x="111" y="65"/>
                    </a:lnTo>
                    <a:cubicBezTo>
                      <a:pt x="112" y="64"/>
                      <a:pt x="113" y="63"/>
                      <a:pt x="114" y="63"/>
                    </a:cubicBezTo>
                    <a:cubicBezTo>
                      <a:pt x="123" y="58"/>
                      <a:pt x="131" y="51"/>
                      <a:pt x="138" y="44"/>
                    </a:cubicBezTo>
                    <a:lnTo>
                      <a:pt x="138" y="44"/>
                    </a:lnTo>
                    <a:cubicBezTo>
                      <a:pt x="139" y="42"/>
                      <a:pt x="140" y="41"/>
                      <a:pt x="141" y="39"/>
                    </a:cubicBezTo>
                    <a:cubicBezTo>
                      <a:pt x="143" y="35"/>
                      <a:pt x="144" y="31"/>
                      <a:pt x="144" y="27"/>
                    </a:cubicBezTo>
                    <a:cubicBezTo>
                      <a:pt x="144" y="26"/>
                      <a:pt x="144" y="25"/>
                      <a:pt x="144" y="24"/>
                    </a:cubicBezTo>
                    <a:lnTo>
                      <a:pt x="144" y="24"/>
                    </a:lnTo>
                    <a:cubicBezTo>
                      <a:pt x="144" y="22"/>
                      <a:pt x="143" y="20"/>
                      <a:pt x="142" y="18"/>
                    </a:cubicBezTo>
                    <a:cubicBezTo>
                      <a:pt x="140" y="14"/>
                      <a:pt x="136" y="11"/>
                      <a:pt x="133" y="9"/>
                    </a:cubicBezTo>
                    <a:cubicBezTo>
                      <a:pt x="132" y="8"/>
                      <a:pt x="132" y="8"/>
                      <a:pt x="131" y="8"/>
                    </a:cubicBezTo>
                    <a:moveTo>
                      <a:pt x="127" y="42"/>
                    </a:moveTo>
                    <a:lnTo>
                      <a:pt x="127" y="42"/>
                    </a:lnTo>
                    <a:cubicBezTo>
                      <a:pt x="122" y="48"/>
                      <a:pt x="115" y="53"/>
                      <a:pt x="107" y="58"/>
                    </a:cubicBezTo>
                    <a:cubicBezTo>
                      <a:pt x="106" y="58"/>
                      <a:pt x="105" y="59"/>
                      <a:pt x="104" y="60"/>
                    </a:cubicBezTo>
                    <a:lnTo>
                      <a:pt x="104" y="60"/>
                    </a:lnTo>
                    <a:cubicBezTo>
                      <a:pt x="104" y="60"/>
                      <a:pt x="103" y="60"/>
                      <a:pt x="103" y="61"/>
                    </a:cubicBezTo>
                    <a:cubicBezTo>
                      <a:pt x="93" y="66"/>
                      <a:pt x="83" y="71"/>
                      <a:pt x="73" y="74"/>
                    </a:cubicBezTo>
                    <a:lnTo>
                      <a:pt x="73" y="74"/>
                    </a:lnTo>
                    <a:cubicBezTo>
                      <a:pt x="64" y="76"/>
                      <a:pt x="56" y="77"/>
                      <a:pt x="47" y="77"/>
                    </a:cubicBezTo>
                    <a:cubicBezTo>
                      <a:pt x="46" y="77"/>
                      <a:pt x="45" y="77"/>
                      <a:pt x="44" y="77"/>
                    </a:cubicBezTo>
                    <a:lnTo>
                      <a:pt x="44" y="77"/>
                    </a:lnTo>
                    <a:cubicBezTo>
                      <a:pt x="36" y="77"/>
                      <a:pt x="28" y="75"/>
                      <a:pt x="21" y="71"/>
                    </a:cubicBezTo>
                    <a:lnTo>
                      <a:pt x="21" y="71"/>
                    </a:lnTo>
                    <a:cubicBezTo>
                      <a:pt x="20" y="71"/>
                      <a:pt x="20" y="70"/>
                      <a:pt x="19" y="70"/>
                    </a:cubicBezTo>
                    <a:cubicBezTo>
                      <a:pt x="16" y="68"/>
                      <a:pt x="14" y="66"/>
                      <a:pt x="12" y="63"/>
                    </a:cubicBezTo>
                    <a:cubicBezTo>
                      <a:pt x="11" y="62"/>
                      <a:pt x="11" y="60"/>
                      <a:pt x="10" y="58"/>
                    </a:cubicBezTo>
                    <a:lnTo>
                      <a:pt x="10" y="58"/>
                    </a:lnTo>
                    <a:lnTo>
                      <a:pt x="10" y="57"/>
                    </a:lnTo>
                    <a:cubicBezTo>
                      <a:pt x="10" y="53"/>
                      <a:pt x="11" y="49"/>
                      <a:pt x="13" y="46"/>
                    </a:cubicBezTo>
                    <a:cubicBezTo>
                      <a:pt x="14" y="44"/>
                      <a:pt x="15" y="43"/>
                      <a:pt x="17" y="41"/>
                    </a:cubicBezTo>
                    <a:lnTo>
                      <a:pt x="17" y="41"/>
                    </a:lnTo>
                    <a:cubicBezTo>
                      <a:pt x="23" y="35"/>
                      <a:pt x="30" y="29"/>
                      <a:pt x="37" y="25"/>
                    </a:cubicBezTo>
                    <a:cubicBezTo>
                      <a:pt x="38" y="24"/>
                      <a:pt x="39" y="24"/>
                      <a:pt x="40" y="23"/>
                    </a:cubicBezTo>
                    <a:lnTo>
                      <a:pt x="40" y="23"/>
                    </a:lnTo>
                    <a:lnTo>
                      <a:pt x="41" y="23"/>
                    </a:lnTo>
                    <a:cubicBezTo>
                      <a:pt x="51" y="17"/>
                      <a:pt x="61" y="13"/>
                      <a:pt x="71" y="10"/>
                    </a:cubicBezTo>
                    <a:lnTo>
                      <a:pt x="71" y="10"/>
                    </a:lnTo>
                    <a:cubicBezTo>
                      <a:pt x="80" y="7"/>
                      <a:pt x="89" y="6"/>
                      <a:pt x="97" y="6"/>
                    </a:cubicBezTo>
                    <a:cubicBezTo>
                      <a:pt x="98" y="6"/>
                      <a:pt x="99" y="6"/>
                      <a:pt x="100" y="6"/>
                    </a:cubicBezTo>
                    <a:lnTo>
                      <a:pt x="100" y="6"/>
                    </a:lnTo>
                    <a:cubicBezTo>
                      <a:pt x="108" y="6"/>
                      <a:pt x="116" y="8"/>
                      <a:pt x="123" y="12"/>
                    </a:cubicBezTo>
                    <a:lnTo>
                      <a:pt x="123" y="12"/>
                    </a:lnTo>
                    <a:cubicBezTo>
                      <a:pt x="124" y="12"/>
                      <a:pt x="124" y="12"/>
                      <a:pt x="125" y="13"/>
                    </a:cubicBezTo>
                    <a:cubicBezTo>
                      <a:pt x="128" y="14"/>
                      <a:pt x="130" y="17"/>
                      <a:pt x="132" y="20"/>
                    </a:cubicBezTo>
                    <a:cubicBezTo>
                      <a:pt x="133" y="22"/>
                      <a:pt x="133" y="23"/>
                      <a:pt x="134" y="25"/>
                    </a:cubicBezTo>
                    <a:lnTo>
                      <a:pt x="134" y="25"/>
                    </a:lnTo>
                    <a:cubicBezTo>
                      <a:pt x="134" y="26"/>
                      <a:pt x="134" y="26"/>
                      <a:pt x="134" y="27"/>
                    </a:cubicBezTo>
                    <a:cubicBezTo>
                      <a:pt x="134" y="31"/>
                      <a:pt x="133" y="34"/>
                      <a:pt x="131" y="38"/>
                    </a:cubicBezTo>
                    <a:cubicBezTo>
                      <a:pt x="130" y="39"/>
                      <a:pt x="129" y="41"/>
                      <a:pt x="127" y="4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" name="Google Shape;1029;p30">
                <a:extLst>
                  <a:ext uri="{FF2B5EF4-FFF2-40B4-BE49-F238E27FC236}">
                    <a16:creationId xmlns:a16="http://schemas.microsoft.com/office/drawing/2014/main" id="{176786DE-5954-E218-5999-F491D98EFF4A}"/>
                  </a:ext>
                </a:extLst>
              </p:cNvPr>
              <p:cNvSpPr/>
              <p:nvPr/>
            </p:nvSpPr>
            <p:spPr>
              <a:xfrm>
                <a:off x="7392735" y="2877828"/>
                <a:ext cx="52560" cy="30600"/>
              </a:xfrm>
              <a:custGeom>
                <a:avLst/>
                <a:gdLst/>
                <a:ahLst/>
                <a:cxnLst/>
                <a:rect l="l" t="t" r="r" b="b"/>
                <a:pathLst>
                  <a:path w="146" h="85" extrusionOk="0">
                    <a:moveTo>
                      <a:pt x="132" y="7"/>
                    </a:moveTo>
                    <a:lnTo>
                      <a:pt x="132" y="7"/>
                    </a:lnTo>
                    <a:cubicBezTo>
                      <a:pt x="123" y="3"/>
                      <a:pt x="114" y="0"/>
                      <a:pt x="104" y="0"/>
                    </a:cubicBezTo>
                    <a:lnTo>
                      <a:pt x="104" y="0"/>
                    </a:lnTo>
                    <a:cubicBezTo>
                      <a:pt x="102" y="0"/>
                      <a:pt x="100" y="0"/>
                      <a:pt x="98" y="0"/>
                    </a:cubicBezTo>
                    <a:cubicBezTo>
                      <a:pt x="88" y="0"/>
                      <a:pt x="79" y="1"/>
                      <a:pt x="69" y="4"/>
                    </a:cubicBezTo>
                    <a:lnTo>
                      <a:pt x="69" y="4"/>
                    </a:lnTo>
                    <a:cubicBezTo>
                      <a:pt x="57" y="7"/>
                      <a:pt x="45" y="12"/>
                      <a:pt x="34" y="18"/>
                    </a:cubicBezTo>
                    <a:lnTo>
                      <a:pt x="33" y="19"/>
                    </a:lnTo>
                    <a:lnTo>
                      <a:pt x="33" y="19"/>
                    </a:lnTo>
                    <a:cubicBezTo>
                      <a:pt x="32" y="19"/>
                      <a:pt x="31" y="19"/>
                      <a:pt x="30" y="20"/>
                    </a:cubicBezTo>
                    <a:cubicBezTo>
                      <a:pt x="22" y="24"/>
                      <a:pt x="14" y="32"/>
                      <a:pt x="7" y="40"/>
                    </a:cubicBezTo>
                    <a:lnTo>
                      <a:pt x="7" y="40"/>
                    </a:lnTo>
                    <a:cubicBezTo>
                      <a:pt x="6" y="41"/>
                      <a:pt x="5" y="43"/>
                      <a:pt x="4" y="44"/>
                    </a:cubicBezTo>
                    <a:cubicBezTo>
                      <a:pt x="1" y="48"/>
                      <a:pt x="0" y="52"/>
                      <a:pt x="0" y="57"/>
                    </a:cubicBezTo>
                    <a:cubicBezTo>
                      <a:pt x="0" y="58"/>
                      <a:pt x="0" y="58"/>
                      <a:pt x="0" y="59"/>
                    </a:cubicBezTo>
                    <a:lnTo>
                      <a:pt x="0" y="59"/>
                    </a:lnTo>
                    <a:cubicBezTo>
                      <a:pt x="1" y="62"/>
                      <a:pt x="2" y="64"/>
                      <a:pt x="3" y="66"/>
                    </a:cubicBezTo>
                    <a:cubicBezTo>
                      <a:pt x="5" y="69"/>
                      <a:pt x="8" y="72"/>
                      <a:pt x="12" y="74"/>
                    </a:cubicBezTo>
                    <a:cubicBezTo>
                      <a:pt x="12" y="75"/>
                      <a:pt x="13" y="75"/>
                      <a:pt x="14" y="75"/>
                    </a:cubicBezTo>
                    <a:lnTo>
                      <a:pt x="14" y="75"/>
                    </a:lnTo>
                    <a:cubicBezTo>
                      <a:pt x="22" y="80"/>
                      <a:pt x="32" y="83"/>
                      <a:pt x="41" y="83"/>
                    </a:cubicBezTo>
                    <a:lnTo>
                      <a:pt x="41" y="83"/>
                    </a:lnTo>
                    <a:cubicBezTo>
                      <a:pt x="43" y="84"/>
                      <a:pt x="45" y="84"/>
                      <a:pt x="47" y="84"/>
                    </a:cubicBezTo>
                    <a:cubicBezTo>
                      <a:pt x="56" y="84"/>
                      <a:pt x="66" y="82"/>
                      <a:pt x="76" y="80"/>
                    </a:cubicBezTo>
                    <a:lnTo>
                      <a:pt x="76" y="80"/>
                    </a:lnTo>
                    <a:cubicBezTo>
                      <a:pt x="88" y="76"/>
                      <a:pt x="100" y="71"/>
                      <a:pt x="111" y="65"/>
                    </a:cubicBezTo>
                    <a:cubicBezTo>
                      <a:pt x="111" y="65"/>
                      <a:pt x="112" y="65"/>
                      <a:pt x="112" y="64"/>
                    </a:cubicBezTo>
                    <a:lnTo>
                      <a:pt x="112" y="64"/>
                    </a:lnTo>
                    <a:cubicBezTo>
                      <a:pt x="113" y="64"/>
                      <a:pt x="114" y="63"/>
                      <a:pt x="115" y="63"/>
                    </a:cubicBezTo>
                    <a:cubicBezTo>
                      <a:pt x="123" y="58"/>
                      <a:pt x="131" y="51"/>
                      <a:pt x="138" y="44"/>
                    </a:cubicBezTo>
                    <a:lnTo>
                      <a:pt x="138" y="44"/>
                    </a:lnTo>
                    <a:cubicBezTo>
                      <a:pt x="139" y="42"/>
                      <a:pt x="140" y="41"/>
                      <a:pt x="141" y="39"/>
                    </a:cubicBezTo>
                    <a:cubicBezTo>
                      <a:pt x="143" y="34"/>
                      <a:pt x="145" y="31"/>
                      <a:pt x="145" y="27"/>
                    </a:cubicBezTo>
                    <a:cubicBezTo>
                      <a:pt x="145" y="26"/>
                      <a:pt x="145" y="25"/>
                      <a:pt x="145" y="24"/>
                    </a:cubicBezTo>
                    <a:lnTo>
                      <a:pt x="145" y="24"/>
                    </a:lnTo>
                    <a:cubicBezTo>
                      <a:pt x="144" y="21"/>
                      <a:pt x="143" y="19"/>
                      <a:pt x="142" y="17"/>
                    </a:cubicBezTo>
                    <a:cubicBezTo>
                      <a:pt x="140" y="13"/>
                      <a:pt x="137" y="10"/>
                      <a:pt x="133" y="8"/>
                    </a:cubicBezTo>
                    <a:cubicBezTo>
                      <a:pt x="133" y="8"/>
                      <a:pt x="132" y="8"/>
                      <a:pt x="132" y="7"/>
                    </a:cubicBezTo>
                    <a:moveTo>
                      <a:pt x="128" y="42"/>
                    </a:moveTo>
                    <a:lnTo>
                      <a:pt x="128" y="42"/>
                    </a:lnTo>
                    <a:cubicBezTo>
                      <a:pt x="122" y="48"/>
                      <a:pt x="115" y="54"/>
                      <a:pt x="107" y="59"/>
                    </a:cubicBezTo>
                    <a:cubicBezTo>
                      <a:pt x="106" y="59"/>
                      <a:pt x="106" y="59"/>
                      <a:pt x="105" y="60"/>
                    </a:cubicBezTo>
                    <a:lnTo>
                      <a:pt x="105" y="60"/>
                    </a:lnTo>
                    <a:cubicBezTo>
                      <a:pt x="104" y="60"/>
                      <a:pt x="104" y="60"/>
                      <a:pt x="104" y="61"/>
                    </a:cubicBezTo>
                    <a:cubicBezTo>
                      <a:pt x="94" y="66"/>
                      <a:pt x="84" y="70"/>
                      <a:pt x="73" y="73"/>
                    </a:cubicBezTo>
                    <a:lnTo>
                      <a:pt x="73" y="73"/>
                    </a:lnTo>
                    <a:cubicBezTo>
                      <a:pt x="65" y="76"/>
                      <a:pt x="56" y="77"/>
                      <a:pt x="47" y="77"/>
                    </a:cubicBezTo>
                    <a:cubicBezTo>
                      <a:pt x="46" y="77"/>
                      <a:pt x="45" y="77"/>
                      <a:pt x="44" y="77"/>
                    </a:cubicBezTo>
                    <a:lnTo>
                      <a:pt x="44" y="77"/>
                    </a:lnTo>
                    <a:cubicBezTo>
                      <a:pt x="36" y="77"/>
                      <a:pt x="28" y="75"/>
                      <a:pt x="21" y="71"/>
                    </a:cubicBezTo>
                    <a:lnTo>
                      <a:pt x="21" y="71"/>
                    </a:lnTo>
                    <a:cubicBezTo>
                      <a:pt x="21" y="71"/>
                      <a:pt x="21" y="70"/>
                      <a:pt x="20" y="70"/>
                    </a:cubicBezTo>
                    <a:cubicBezTo>
                      <a:pt x="17" y="68"/>
                      <a:pt x="15" y="66"/>
                      <a:pt x="13" y="63"/>
                    </a:cubicBezTo>
                    <a:cubicBezTo>
                      <a:pt x="12" y="62"/>
                      <a:pt x="11" y="60"/>
                      <a:pt x="11" y="58"/>
                    </a:cubicBezTo>
                    <a:lnTo>
                      <a:pt x="11" y="58"/>
                    </a:lnTo>
                    <a:cubicBezTo>
                      <a:pt x="11" y="58"/>
                      <a:pt x="11" y="57"/>
                      <a:pt x="11" y="56"/>
                    </a:cubicBezTo>
                    <a:cubicBezTo>
                      <a:pt x="11" y="53"/>
                      <a:pt x="12" y="49"/>
                      <a:pt x="14" y="46"/>
                    </a:cubicBezTo>
                    <a:cubicBezTo>
                      <a:pt x="15" y="44"/>
                      <a:pt x="16" y="43"/>
                      <a:pt x="17" y="41"/>
                    </a:cubicBezTo>
                    <a:lnTo>
                      <a:pt x="17" y="41"/>
                    </a:lnTo>
                    <a:cubicBezTo>
                      <a:pt x="23" y="35"/>
                      <a:pt x="30" y="30"/>
                      <a:pt x="37" y="25"/>
                    </a:cubicBezTo>
                    <a:cubicBezTo>
                      <a:pt x="38" y="25"/>
                      <a:pt x="39" y="24"/>
                      <a:pt x="41" y="23"/>
                    </a:cubicBezTo>
                    <a:lnTo>
                      <a:pt x="41" y="23"/>
                    </a:lnTo>
                    <a:lnTo>
                      <a:pt x="42" y="23"/>
                    </a:lnTo>
                    <a:cubicBezTo>
                      <a:pt x="51" y="17"/>
                      <a:pt x="61" y="13"/>
                      <a:pt x="72" y="10"/>
                    </a:cubicBezTo>
                    <a:lnTo>
                      <a:pt x="72" y="10"/>
                    </a:lnTo>
                    <a:cubicBezTo>
                      <a:pt x="81" y="7"/>
                      <a:pt x="89" y="6"/>
                      <a:pt x="98" y="6"/>
                    </a:cubicBezTo>
                    <a:cubicBezTo>
                      <a:pt x="99" y="6"/>
                      <a:pt x="100" y="6"/>
                      <a:pt x="101" y="6"/>
                    </a:cubicBezTo>
                    <a:lnTo>
                      <a:pt x="101" y="6"/>
                    </a:lnTo>
                    <a:cubicBezTo>
                      <a:pt x="109" y="6"/>
                      <a:pt x="117" y="8"/>
                      <a:pt x="124" y="12"/>
                    </a:cubicBezTo>
                    <a:lnTo>
                      <a:pt x="124" y="12"/>
                    </a:lnTo>
                    <a:lnTo>
                      <a:pt x="125" y="13"/>
                    </a:lnTo>
                    <a:cubicBezTo>
                      <a:pt x="127" y="15"/>
                      <a:pt x="130" y="17"/>
                      <a:pt x="132" y="20"/>
                    </a:cubicBezTo>
                    <a:cubicBezTo>
                      <a:pt x="133" y="21"/>
                      <a:pt x="134" y="23"/>
                      <a:pt x="134" y="25"/>
                    </a:cubicBezTo>
                    <a:lnTo>
                      <a:pt x="134" y="25"/>
                    </a:lnTo>
                    <a:cubicBezTo>
                      <a:pt x="134" y="26"/>
                      <a:pt x="134" y="26"/>
                      <a:pt x="134" y="27"/>
                    </a:cubicBezTo>
                    <a:cubicBezTo>
                      <a:pt x="134" y="30"/>
                      <a:pt x="133" y="34"/>
                      <a:pt x="132" y="37"/>
                    </a:cubicBezTo>
                    <a:cubicBezTo>
                      <a:pt x="131" y="39"/>
                      <a:pt x="129" y="40"/>
                      <a:pt x="128" y="4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" name="Google Shape;1030;p30">
                <a:extLst>
                  <a:ext uri="{FF2B5EF4-FFF2-40B4-BE49-F238E27FC236}">
                    <a16:creationId xmlns:a16="http://schemas.microsoft.com/office/drawing/2014/main" id="{A79A52FE-42D3-1747-5259-A09585273EDC}"/>
                  </a:ext>
                </a:extLst>
              </p:cNvPr>
              <p:cNvSpPr/>
              <p:nvPr/>
            </p:nvSpPr>
            <p:spPr>
              <a:xfrm>
                <a:off x="7440255" y="2904828"/>
                <a:ext cx="52200" cy="30600"/>
              </a:xfrm>
              <a:custGeom>
                <a:avLst/>
                <a:gdLst/>
                <a:ahLst/>
                <a:cxnLst/>
                <a:rect l="l" t="t" r="r" b="b"/>
                <a:pathLst>
                  <a:path w="145" h="85" extrusionOk="0">
                    <a:moveTo>
                      <a:pt x="6" y="41"/>
                    </a:moveTo>
                    <a:lnTo>
                      <a:pt x="6" y="41"/>
                    </a:lnTo>
                    <a:cubicBezTo>
                      <a:pt x="5" y="42"/>
                      <a:pt x="3" y="44"/>
                      <a:pt x="3" y="45"/>
                    </a:cubicBezTo>
                    <a:cubicBezTo>
                      <a:pt x="0" y="49"/>
                      <a:pt x="0" y="52"/>
                      <a:pt x="0" y="56"/>
                    </a:cubicBezTo>
                    <a:cubicBezTo>
                      <a:pt x="0" y="60"/>
                      <a:pt x="1" y="64"/>
                      <a:pt x="3" y="67"/>
                    </a:cubicBezTo>
                    <a:cubicBezTo>
                      <a:pt x="4" y="70"/>
                      <a:pt x="7" y="73"/>
                      <a:pt x="10" y="75"/>
                    </a:cubicBezTo>
                    <a:cubicBezTo>
                      <a:pt x="11" y="75"/>
                      <a:pt x="12" y="76"/>
                      <a:pt x="13" y="76"/>
                    </a:cubicBezTo>
                    <a:lnTo>
                      <a:pt x="13" y="76"/>
                    </a:lnTo>
                    <a:cubicBezTo>
                      <a:pt x="22" y="81"/>
                      <a:pt x="31" y="84"/>
                      <a:pt x="41" y="84"/>
                    </a:cubicBezTo>
                    <a:lnTo>
                      <a:pt x="41" y="84"/>
                    </a:lnTo>
                    <a:cubicBezTo>
                      <a:pt x="43" y="84"/>
                      <a:pt x="45" y="84"/>
                      <a:pt x="46" y="84"/>
                    </a:cubicBezTo>
                    <a:cubicBezTo>
                      <a:pt x="56" y="84"/>
                      <a:pt x="66" y="83"/>
                      <a:pt x="75" y="80"/>
                    </a:cubicBezTo>
                    <a:lnTo>
                      <a:pt x="75" y="80"/>
                    </a:lnTo>
                    <a:cubicBezTo>
                      <a:pt x="88" y="77"/>
                      <a:pt x="100" y="72"/>
                      <a:pt x="111" y="65"/>
                    </a:cubicBezTo>
                    <a:lnTo>
                      <a:pt x="112" y="65"/>
                    </a:lnTo>
                    <a:lnTo>
                      <a:pt x="112" y="65"/>
                    </a:lnTo>
                    <a:cubicBezTo>
                      <a:pt x="112" y="65"/>
                      <a:pt x="113" y="63"/>
                      <a:pt x="114" y="63"/>
                    </a:cubicBezTo>
                    <a:cubicBezTo>
                      <a:pt x="123" y="57"/>
                      <a:pt x="131" y="52"/>
                      <a:pt x="138" y="44"/>
                    </a:cubicBezTo>
                    <a:lnTo>
                      <a:pt x="138" y="44"/>
                    </a:lnTo>
                    <a:cubicBezTo>
                      <a:pt x="139" y="43"/>
                      <a:pt x="140" y="41"/>
                      <a:pt x="141" y="39"/>
                    </a:cubicBezTo>
                    <a:cubicBezTo>
                      <a:pt x="143" y="36"/>
                      <a:pt x="144" y="32"/>
                      <a:pt x="144" y="27"/>
                    </a:cubicBezTo>
                    <a:cubicBezTo>
                      <a:pt x="144" y="26"/>
                      <a:pt x="144" y="25"/>
                      <a:pt x="144" y="24"/>
                    </a:cubicBezTo>
                    <a:lnTo>
                      <a:pt x="144" y="24"/>
                    </a:lnTo>
                    <a:cubicBezTo>
                      <a:pt x="144" y="22"/>
                      <a:pt x="143" y="20"/>
                      <a:pt x="142" y="18"/>
                    </a:cubicBezTo>
                    <a:cubicBezTo>
                      <a:pt x="140" y="14"/>
                      <a:pt x="137" y="10"/>
                      <a:pt x="133" y="9"/>
                    </a:cubicBezTo>
                    <a:cubicBezTo>
                      <a:pt x="132" y="8"/>
                      <a:pt x="132" y="9"/>
                      <a:pt x="131" y="8"/>
                    </a:cubicBezTo>
                    <a:lnTo>
                      <a:pt x="131" y="8"/>
                    </a:lnTo>
                    <a:cubicBezTo>
                      <a:pt x="123" y="4"/>
                      <a:pt x="113" y="1"/>
                      <a:pt x="103" y="1"/>
                    </a:cubicBezTo>
                    <a:lnTo>
                      <a:pt x="103" y="1"/>
                    </a:lnTo>
                    <a:cubicBezTo>
                      <a:pt x="102" y="0"/>
                      <a:pt x="100" y="0"/>
                      <a:pt x="98" y="0"/>
                    </a:cubicBezTo>
                    <a:cubicBezTo>
                      <a:pt x="88" y="0"/>
                      <a:pt x="78" y="2"/>
                      <a:pt x="69" y="4"/>
                    </a:cubicBezTo>
                    <a:lnTo>
                      <a:pt x="69" y="4"/>
                    </a:lnTo>
                    <a:cubicBezTo>
                      <a:pt x="56" y="8"/>
                      <a:pt x="45" y="13"/>
                      <a:pt x="33" y="19"/>
                    </a:cubicBezTo>
                    <a:lnTo>
                      <a:pt x="33" y="19"/>
                    </a:lnTo>
                    <a:lnTo>
                      <a:pt x="33" y="19"/>
                    </a:lnTo>
                    <a:cubicBezTo>
                      <a:pt x="32" y="20"/>
                      <a:pt x="31" y="20"/>
                      <a:pt x="30" y="21"/>
                    </a:cubicBezTo>
                    <a:cubicBezTo>
                      <a:pt x="21" y="26"/>
                      <a:pt x="13" y="33"/>
                      <a:pt x="6" y="41"/>
                    </a:cubicBezTo>
                    <a:moveTo>
                      <a:pt x="72" y="10"/>
                    </a:moveTo>
                    <a:lnTo>
                      <a:pt x="72" y="10"/>
                    </a:lnTo>
                    <a:cubicBezTo>
                      <a:pt x="80" y="8"/>
                      <a:pt x="88" y="7"/>
                      <a:pt x="97" y="7"/>
                    </a:cubicBezTo>
                    <a:cubicBezTo>
                      <a:pt x="98" y="7"/>
                      <a:pt x="99" y="7"/>
                      <a:pt x="100" y="7"/>
                    </a:cubicBezTo>
                    <a:lnTo>
                      <a:pt x="100" y="7"/>
                    </a:lnTo>
                    <a:cubicBezTo>
                      <a:pt x="108" y="7"/>
                      <a:pt x="116" y="9"/>
                      <a:pt x="123" y="13"/>
                    </a:cubicBezTo>
                    <a:lnTo>
                      <a:pt x="123" y="13"/>
                    </a:lnTo>
                    <a:cubicBezTo>
                      <a:pt x="124" y="13"/>
                      <a:pt x="124" y="12"/>
                      <a:pt x="125" y="13"/>
                    </a:cubicBezTo>
                    <a:cubicBezTo>
                      <a:pt x="128" y="14"/>
                      <a:pt x="130" y="18"/>
                      <a:pt x="132" y="21"/>
                    </a:cubicBezTo>
                    <a:cubicBezTo>
                      <a:pt x="133" y="22"/>
                      <a:pt x="134" y="24"/>
                      <a:pt x="134" y="26"/>
                    </a:cubicBezTo>
                    <a:lnTo>
                      <a:pt x="134" y="26"/>
                    </a:lnTo>
                    <a:lnTo>
                      <a:pt x="134" y="27"/>
                    </a:lnTo>
                    <a:cubicBezTo>
                      <a:pt x="134" y="31"/>
                      <a:pt x="133" y="35"/>
                      <a:pt x="131" y="38"/>
                    </a:cubicBezTo>
                    <a:cubicBezTo>
                      <a:pt x="130" y="40"/>
                      <a:pt x="129" y="41"/>
                      <a:pt x="128" y="42"/>
                    </a:cubicBezTo>
                    <a:lnTo>
                      <a:pt x="128" y="42"/>
                    </a:lnTo>
                    <a:cubicBezTo>
                      <a:pt x="122" y="49"/>
                      <a:pt x="115" y="54"/>
                      <a:pt x="107" y="59"/>
                    </a:cubicBezTo>
                    <a:cubicBezTo>
                      <a:pt x="106" y="59"/>
                      <a:pt x="105" y="60"/>
                      <a:pt x="104" y="61"/>
                    </a:cubicBezTo>
                    <a:lnTo>
                      <a:pt x="104" y="61"/>
                    </a:lnTo>
                    <a:lnTo>
                      <a:pt x="103" y="61"/>
                    </a:lnTo>
                    <a:cubicBezTo>
                      <a:pt x="94" y="67"/>
                      <a:pt x="83" y="71"/>
                      <a:pt x="73" y="74"/>
                    </a:cubicBezTo>
                    <a:lnTo>
                      <a:pt x="73" y="74"/>
                    </a:lnTo>
                    <a:cubicBezTo>
                      <a:pt x="64" y="77"/>
                      <a:pt x="56" y="78"/>
                      <a:pt x="47" y="78"/>
                    </a:cubicBezTo>
                    <a:cubicBezTo>
                      <a:pt x="46" y="78"/>
                      <a:pt x="45" y="78"/>
                      <a:pt x="44" y="78"/>
                    </a:cubicBezTo>
                    <a:lnTo>
                      <a:pt x="44" y="78"/>
                    </a:lnTo>
                    <a:cubicBezTo>
                      <a:pt x="36" y="78"/>
                      <a:pt x="28" y="76"/>
                      <a:pt x="21" y="72"/>
                    </a:cubicBezTo>
                    <a:lnTo>
                      <a:pt x="21" y="72"/>
                    </a:lnTo>
                    <a:cubicBezTo>
                      <a:pt x="20" y="72"/>
                      <a:pt x="20" y="71"/>
                      <a:pt x="19" y="71"/>
                    </a:cubicBezTo>
                    <a:cubicBezTo>
                      <a:pt x="16" y="69"/>
                      <a:pt x="14" y="67"/>
                      <a:pt x="12" y="64"/>
                    </a:cubicBezTo>
                    <a:cubicBezTo>
                      <a:pt x="11" y="62"/>
                      <a:pt x="11" y="61"/>
                      <a:pt x="10" y="59"/>
                    </a:cubicBezTo>
                    <a:lnTo>
                      <a:pt x="10" y="59"/>
                    </a:lnTo>
                    <a:cubicBezTo>
                      <a:pt x="10" y="58"/>
                      <a:pt x="10" y="58"/>
                      <a:pt x="10" y="57"/>
                    </a:cubicBezTo>
                    <a:cubicBezTo>
                      <a:pt x="10" y="54"/>
                      <a:pt x="11" y="50"/>
                      <a:pt x="13" y="47"/>
                    </a:cubicBezTo>
                    <a:cubicBezTo>
                      <a:pt x="14" y="45"/>
                      <a:pt x="15" y="43"/>
                      <a:pt x="17" y="42"/>
                    </a:cubicBezTo>
                    <a:lnTo>
                      <a:pt x="17" y="42"/>
                    </a:lnTo>
                    <a:cubicBezTo>
                      <a:pt x="23" y="35"/>
                      <a:pt x="30" y="30"/>
                      <a:pt x="38" y="25"/>
                    </a:cubicBezTo>
                    <a:cubicBezTo>
                      <a:pt x="38" y="25"/>
                      <a:pt x="39" y="24"/>
                      <a:pt x="40" y="24"/>
                    </a:cubicBezTo>
                    <a:lnTo>
                      <a:pt x="40" y="24"/>
                    </a:lnTo>
                    <a:cubicBezTo>
                      <a:pt x="40" y="24"/>
                      <a:pt x="41" y="24"/>
                      <a:pt x="41" y="23"/>
                    </a:cubicBezTo>
                    <a:cubicBezTo>
                      <a:pt x="51" y="18"/>
                      <a:pt x="61" y="13"/>
                      <a:pt x="72" y="1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" name="Google Shape;1031;p30">
                <a:extLst>
                  <a:ext uri="{FF2B5EF4-FFF2-40B4-BE49-F238E27FC236}">
                    <a16:creationId xmlns:a16="http://schemas.microsoft.com/office/drawing/2014/main" id="{D63D38DF-3AC4-918A-1046-B9C998F71961}"/>
                  </a:ext>
                </a:extLst>
              </p:cNvPr>
              <p:cNvSpPr/>
              <p:nvPr/>
            </p:nvSpPr>
            <p:spPr>
              <a:xfrm>
                <a:off x="7471575" y="2918148"/>
                <a:ext cx="45000" cy="30960"/>
              </a:xfrm>
              <a:custGeom>
                <a:avLst/>
                <a:gdLst/>
                <a:ahLst/>
                <a:cxnLst/>
                <a:rect l="l" t="t" r="r" b="b"/>
                <a:pathLst>
                  <a:path w="125" h="86" extrusionOk="0">
                    <a:moveTo>
                      <a:pt x="7" y="85"/>
                    </a:moveTo>
                    <a:lnTo>
                      <a:pt x="124" y="18"/>
                    </a:lnTo>
                    <a:lnTo>
                      <a:pt x="92" y="0"/>
                    </a:lnTo>
                    <a:lnTo>
                      <a:pt x="84" y="4"/>
                    </a:lnTo>
                    <a:lnTo>
                      <a:pt x="109" y="18"/>
                    </a:lnTo>
                    <a:lnTo>
                      <a:pt x="0" y="81"/>
                    </a:lnTo>
                    <a:lnTo>
                      <a:pt x="7" y="85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7" name="Google Shape;1032;p30">
                <a:extLst>
                  <a:ext uri="{FF2B5EF4-FFF2-40B4-BE49-F238E27FC236}">
                    <a16:creationId xmlns:a16="http://schemas.microsoft.com/office/drawing/2014/main" id="{CEA8EAC1-73A1-9969-40A4-FE4F03C8C413}"/>
                  </a:ext>
                </a:extLst>
              </p:cNvPr>
              <p:cNvSpPr/>
              <p:nvPr/>
            </p:nvSpPr>
            <p:spPr>
              <a:xfrm>
                <a:off x="7489935" y="2928588"/>
                <a:ext cx="44640" cy="31320"/>
              </a:xfrm>
              <a:custGeom>
                <a:avLst/>
                <a:gdLst/>
                <a:ahLst/>
                <a:cxnLst/>
                <a:rect l="l" t="t" r="r" b="b"/>
                <a:pathLst>
                  <a:path w="124" h="87" extrusionOk="0">
                    <a:moveTo>
                      <a:pt x="7" y="86"/>
                    </a:moveTo>
                    <a:lnTo>
                      <a:pt x="123" y="19"/>
                    </a:lnTo>
                    <a:lnTo>
                      <a:pt x="91" y="0"/>
                    </a:lnTo>
                    <a:lnTo>
                      <a:pt x="84" y="4"/>
                    </a:lnTo>
                    <a:lnTo>
                      <a:pt x="108" y="19"/>
                    </a:lnTo>
                    <a:lnTo>
                      <a:pt x="0" y="81"/>
                    </a:lnTo>
                    <a:lnTo>
                      <a:pt x="7" y="86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8" name="Google Shape;1033;p30">
                <a:extLst>
                  <a:ext uri="{FF2B5EF4-FFF2-40B4-BE49-F238E27FC236}">
                    <a16:creationId xmlns:a16="http://schemas.microsoft.com/office/drawing/2014/main" id="{D1BE731A-1C9C-B00F-D278-2994D4CD75B4}"/>
                  </a:ext>
                </a:extLst>
              </p:cNvPr>
              <p:cNvSpPr/>
              <p:nvPr/>
            </p:nvSpPr>
            <p:spPr>
              <a:xfrm>
                <a:off x="7510815" y="2945868"/>
                <a:ext cx="52200" cy="30240"/>
              </a:xfrm>
              <a:custGeom>
                <a:avLst/>
                <a:gdLst/>
                <a:ahLst/>
                <a:cxnLst/>
                <a:rect l="l" t="t" r="r" b="b"/>
                <a:pathLst>
                  <a:path w="145" h="84" extrusionOk="0">
                    <a:moveTo>
                      <a:pt x="111" y="64"/>
                    </a:moveTo>
                    <a:lnTo>
                      <a:pt x="111" y="64"/>
                    </a:lnTo>
                    <a:cubicBezTo>
                      <a:pt x="112" y="64"/>
                      <a:pt x="113" y="63"/>
                      <a:pt x="114" y="63"/>
                    </a:cubicBezTo>
                    <a:cubicBezTo>
                      <a:pt x="123" y="58"/>
                      <a:pt x="131" y="51"/>
                      <a:pt x="138" y="43"/>
                    </a:cubicBezTo>
                    <a:lnTo>
                      <a:pt x="138" y="43"/>
                    </a:lnTo>
                    <a:cubicBezTo>
                      <a:pt x="139" y="42"/>
                      <a:pt x="140" y="40"/>
                      <a:pt x="141" y="39"/>
                    </a:cubicBezTo>
                    <a:cubicBezTo>
                      <a:pt x="143" y="35"/>
                      <a:pt x="144" y="31"/>
                      <a:pt x="144" y="26"/>
                    </a:cubicBezTo>
                    <a:cubicBezTo>
                      <a:pt x="144" y="25"/>
                      <a:pt x="144" y="24"/>
                      <a:pt x="144" y="23"/>
                    </a:cubicBezTo>
                    <a:lnTo>
                      <a:pt x="144" y="23"/>
                    </a:lnTo>
                    <a:cubicBezTo>
                      <a:pt x="144" y="21"/>
                      <a:pt x="143" y="19"/>
                      <a:pt x="142" y="17"/>
                    </a:cubicBezTo>
                    <a:cubicBezTo>
                      <a:pt x="140" y="14"/>
                      <a:pt x="137" y="10"/>
                      <a:pt x="133" y="8"/>
                    </a:cubicBezTo>
                    <a:cubicBezTo>
                      <a:pt x="132" y="7"/>
                      <a:pt x="132" y="8"/>
                      <a:pt x="131" y="7"/>
                    </a:cubicBezTo>
                    <a:lnTo>
                      <a:pt x="131" y="7"/>
                    </a:lnTo>
                    <a:cubicBezTo>
                      <a:pt x="122" y="3"/>
                      <a:pt x="113" y="0"/>
                      <a:pt x="103" y="0"/>
                    </a:cubicBezTo>
                    <a:lnTo>
                      <a:pt x="103" y="0"/>
                    </a:lnTo>
                    <a:cubicBezTo>
                      <a:pt x="101" y="0"/>
                      <a:pt x="100" y="0"/>
                      <a:pt x="98" y="0"/>
                    </a:cubicBezTo>
                    <a:cubicBezTo>
                      <a:pt x="88" y="0"/>
                      <a:pt x="78" y="1"/>
                      <a:pt x="69" y="4"/>
                    </a:cubicBezTo>
                    <a:lnTo>
                      <a:pt x="69" y="4"/>
                    </a:lnTo>
                    <a:cubicBezTo>
                      <a:pt x="57" y="7"/>
                      <a:pt x="45" y="12"/>
                      <a:pt x="34" y="18"/>
                    </a:cubicBezTo>
                    <a:cubicBezTo>
                      <a:pt x="33" y="18"/>
                      <a:pt x="33" y="19"/>
                      <a:pt x="33" y="19"/>
                    </a:cubicBezTo>
                    <a:lnTo>
                      <a:pt x="33" y="19"/>
                    </a:lnTo>
                    <a:cubicBezTo>
                      <a:pt x="32" y="19"/>
                      <a:pt x="31" y="20"/>
                      <a:pt x="30" y="20"/>
                    </a:cubicBezTo>
                    <a:cubicBezTo>
                      <a:pt x="21" y="25"/>
                      <a:pt x="13" y="32"/>
                      <a:pt x="6" y="40"/>
                    </a:cubicBezTo>
                    <a:lnTo>
                      <a:pt x="6" y="40"/>
                    </a:lnTo>
                    <a:cubicBezTo>
                      <a:pt x="5" y="41"/>
                      <a:pt x="3" y="42"/>
                      <a:pt x="2" y="45"/>
                    </a:cubicBezTo>
                    <a:cubicBezTo>
                      <a:pt x="0" y="47"/>
                      <a:pt x="0" y="51"/>
                      <a:pt x="0" y="55"/>
                    </a:cubicBezTo>
                    <a:cubicBezTo>
                      <a:pt x="0" y="58"/>
                      <a:pt x="0" y="63"/>
                      <a:pt x="2" y="66"/>
                    </a:cubicBezTo>
                    <a:cubicBezTo>
                      <a:pt x="3" y="69"/>
                      <a:pt x="7" y="72"/>
                      <a:pt x="10" y="74"/>
                    </a:cubicBezTo>
                    <a:cubicBezTo>
                      <a:pt x="11" y="75"/>
                      <a:pt x="12" y="75"/>
                      <a:pt x="13" y="75"/>
                    </a:cubicBezTo>
                    <a:lnTo>
                      <a:pt x="13" y="75"/>
                    </a:lnTo>
                    <a:cubicBezTo>
                      <a:pt x="22" y="80"/>
                      <a:pt x="31" y="83"/>
                      <a:pt x="41" y="83"/>
                    </a:cubicBezTo>
                    <a:lnTo>
                      <a:pt x="41" y="83"/>
                    </a:lnTo>
                    <a:cubicBezTo>
                      <a:pt x="43" y="83"/>
                      <a:pt x="45" y="83"/>
                      <a:pt x="46" y="83"/>
                    </a:cubicBezTo>
                    <a:cubicBezTo>
                      <a:pt x="56" y="83"/>
                      <a:pt x="66" y="82"/>
                      <a:pt x="75" y="79"/>
                    </a:cubicBezTo>
                    <a:lnTo>
                      <a:pt x="75" y="79"/>
                    </a:lnTo>
                    <a:cubicBezTo>
                      <a:pt x="88" y="76"/>
                      <a:pt x="100" y="71"/>
                      <a:pt x="111" y="64"/>
                    </a:cubicBezTo>
                    <a:moveTo>
                      <a:pt x="44" y="77"/>
                    </a:moveTo>
                    <a:lnTo>
                      <a:pt x="44" y="77"/>
                    </a:lnTo>
                    <a:cubicBezTo>
                      <a:pt x="36" y="77"/>
                      <a:pt x="28" y="75"/>
                      <a:pt x="21" y="71"/>
                    </a:cubicBezTo>
                    <a:lnTo>
                      <a:pt x="21" y="71"/>
                    </a:lnTo>
                    <a:cubicBezTo>
                      <a:pt x="20" y="71"/>
                      <a:pt x="20" y="70"/>
                      <a:pt x="19" y="70"/>
                    </a:cubicBezTo>
                    <a:cubicBezTo>
                      <a:pt x="16" y="68"/>
                      <a:pt x="14" y="66"/>
                      <a:pt x="12" y="63"/>
                    </a:cubicBezTo>
                    <a:cubicBezTo>
                      <a:pt x="11" y="62"/>
                      <a:pt x="11" y="60"/>
                      <a:pt x="10" y="58"/>
                    </a:cubicBezTo>
                    <a:lnTo>
                      <a:pt x="10" y="58"/>
                    </a:lnTo>
                    <a:lnTo>
                      <a:pt x="10" y="57"/>
                    </a:lnTo>
                    <a:cubicBezTo>
                      <a:pt x="10" y="53"/>
                      <a:pt x="11" y="49"/>
                      <a:pt x="13" y="46"/>
                    </a:cubicBezTo>
                    <a:cubicBezTo>
                      <a:pt x="14" y="44"/>
                      <a:pt x="15" y="43"/>
                      <a:pt x="17" y="41"/>
                    </a:cubicBezTo>
                    <a:lnTo>
                      <a:pt x="17" y="41"/>
                    </a:lnTo>
                    <a:cubicBezTo>
                      <a:pt x="23" y="35"/>
                      <a:pt x="29" y="29"/>
                      <a:pt x="37" y="25"/>
                    </a:cubicBezTo>
                    <a:cubicBezTo>
                      <a:pt x="38" y="24"/>
                      <a:pt x="39" y="24"/>
                      <a:pt x="40" y="24"/>
                    </a:cubicBezTo>
                    <a:lnTo>
                      <a:pt x="40" y="24"/>
                    </a:lnTo>
                    <a:cubicBezTo>
                      <a:pt x="40" y="23"/>
                      <a:pt x="41" y="23"/>
                      <a:pt x="41" y="23"/>
                    </a:cubicBezTo>
                    <a:cubicBezTo>
                      <a:pt x="51" y="17"/>
                      <a:pt x="61" y="13"/>
                      <a:pt x="71" y="10"/>
                    </a:cubicBezTo>
                    <a:lnTo>
                      <a:pt x="71" y="10"/>
                    </a:lnTo>
                    <a:cubicBezTo>
                      <a:pt x="80" y="8"/>
                      <a:pt x="89" y="6"/>
                      <a:pt x="97" y="6"/>
                    </a:cubicBezTo>
                    <a:cubicBezTo>
                      <a:pt x="98" y="6"/>
                      <a:pt x="99" y="6"/>
                      <a:pt x="100" y="6"/>
                    </a:cubicBezTo>
                    <a:lnTo>
                      <a:pt x="100" y="6"/>
                    </a:lnTo>
                    <a:cubicBezTo>
                      <a:pt x="108" y="6"/>
                      <a:pt x="116" y="8"/>
                      <a:pt x="123" y="12"/>
                    </a:cubicBezTo>
                    <a:lnTo>
                      <a:pt x="123" y="12"/>
                    </a:lnTo>
                    <a:cubicBezTo>
                      <a:pt x="124" y="12"/>
                      <a:pt x="124" y="12"/>
                      <a:pt x="125" y="13"/>
                    </a:cubicBezTo>
                    <a:cubicBezTo>
                      <a:pt x="128" y="14"/>
                      <a:pt x="130" y="17"/>
                      <a:pt x="132" y="20"/>
                    </a:cubicBezTo>
                    <a:cubicBezTo>
                      <a:pt x="133" y="22"/>
                      <a:pt x="133" y="24"/>
                      <a:pt x="134" y="25"/>
                    </a:cubicBezTo>
                    <a:lnTo>
                      <a:pt x="134" y="25"/>
                    </a:lnTo>
                    <a:cubicBezTo>
                      <a:pt x="134" y="26"/>
                      <a:pt x="134" y="26"/>
                      <a:pt x="134" y="27"/>
                    </a:cubicBezTo>
                    <a:cubicBezTo>
                      <a:pt x="134" y="31"/>
                      <a:pt x="133" y="34"/>
                      <a:pt x="131" y="38"/>
                    </a:cubicBezTo>
                    <a:cubicBezTo>
                      <a:pt x="130" y="39"/>
                      <a:pt x="129" y="41"/>
                      <a:pt x="128" y="42"/>
                    </a:cubicBezTo>
                    <a:lnTo>
                      <a:pt x="128" y="42"/>
                    </a:lnTo>
                    <a:cubicBezTo>
                      <a:pt x="122" y="48"/>
                      <a:pt x="115" y="53"/>
                      <a:pt x="107" y="58"/>
                    </a:cubicBezTo>
                    <a:cubicBezTo>
                      <a:pt x="106" y="58"/>
                      <a:pt x="105" y="59"/>
                      <a:pt x="104" y="60"/>
                    </a:cubicBezTo>
                    <a:lnTo>
                      <a:pt x="104" y="60"/>
                    </a:lnTo>
                    <a:lnTo>
                      <a:pt x="103" y="60"/>
                    </a:lnTo>
                    <a:cubicBezTo>
                      <a:pt x="94" y="66"/>
                      <a:pt x="83" y="70"/>
                      <a:pt x="73" y="74"/>
                    </a:cubicBezTo>
                    <a:lnTo>
                      <a:pt x="73" y="74"/>
                    </a:lnTo>
                    <a:cubicBezTo>
                      <a:pt x="64" y="76"/>
                      <a:pt x="56" y="77"/>
                      <a:pt x="47" y="77"/>
                    </a:cubicBezTo>
                    <a:cubicBezTo>
                      <a:pt x="46" y="77"/>
                      <a:pt x="45" y="77"/>
                      <a:pt x="44" y="7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" name="Google Shape;1034;p30">
                <a:extLst>
                  <a:ext uri="{FF2B5EF4-FFF2-40B4-BE49-F238E27FC236}">
                    <a16:creationId xmlns:a16="http://schemas.microsoft.com/office/drawing/2014/main" id="{820E69F7-D44D-586D-AAC5-1F0DC27161DD}"/>
                  </a:ext>
                </a:extLst>
              </p:cNvPr>
              <p:cNvSpPr/>
              <p:nvPr/>
            </p:nvSpPr>
            <p:spPr>
              <a:xfrm>
                <a:off x="7542135" y="2958828"/>
                <a:ext cx="44640" cy="30960"/>
              </a:xfrm>
              <a:custGeom>
                <a:avLst/>
                <a:gdLst/>
                <a:ahLst/>
                <a:cxnLst/>
                <a:rect l="l" t="t" r="r" b="b"/>
                <a:pathLst>
                  <a:path w="124" h="86" extrusionOk="0">
                    <a:moveTo>
                      <a:pt x="123" y="18"/>
                    </a:moveTo>
                    <a:lnTo>
                      <a:pt x="92" y="0"/>
                    </a:lnTo>
                    <a:lnTo>
                      <a:pt x="84" y="4"/>
                    </a:lnTo>
                    <a:lnTo>
                      <a:pt x="109" y="18"/>
                    </a:lnTo>
                    <a:lnTo>
                      <a:pt x="0" y="81"/>
                    </a:lnTo>
                    <a:lnTo>
                      <a:pt x="7" y="85"/>
                    </a:lnTo>
                    <a:lnTo>
                      <a:pt x="123" y="1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0" name="Google Shape;1035;p30">
                <a:extLst>
                  <a:ext uri="{FF2B5EF4-FFF2-40B4-BE49-F238E27FC236}">
                    <a16:creationId xmlns:a16="http://schemas.microsoft.com/office/drawing/2014/main" id="{DC3A2E69-46F7-03A9-75BD-2A832B489E8A}"/>
                  </a:ext>
                </a:extLst>
              </p:cNvPr>
              <p:cNvSpPr/>
              <p:nvPr/>
            </p:nvSpPr>
            <p:spPr>
              <a:xfrm>
                <a:off x="7560495" y="2969267"/>
                <a:ext cx="44640" cy="31320"/>
              </a:xfrm>
              <a:custGeom>
                <a:avLst/>
                <a:gdLst/>
                <a:ahLst/>
                <a:cxnLst/>
                <a:rect l="l" t="t" r="r" b="b"/>
                <a:pathLst>
                  <a:path w="124" h="87" extrusionOk="0">
                    <a:moveTo>
                      <a:pt x="123" y="19"/>
                    </a:moveTo>
                    <a:lnTo>
                      <a:pt x="91" y="0"/>
                    </a:lnTo>
                    <a:lnTo>
                      <a:pt x="84" y="5"/>
                    </a:lnTo>
                    <a:lnTo>
                      <a:pt x="108" y="19"/>
                    </a:lnTo>
                    <a:lnTo>
                      <a:pt x="0" y="81"/>
                    </a:lnTo>
                    <a:lnTo>
                      <a:pt x="7" y="86"/>
                    </a:lnTo>
                    <a:lnTo>
                      <a:pt x="123" y="19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1" name="Google Shape;1036;p30">
                <a:extLst>
                  <a:ext uri="{FF2B5EF4-FFF2-40B4-BE49-F238E27FC236}">
                    <a16:creationId xmlns:a16="http://schemas.microsoft.com/office/drawing/2014/main" id="{CDAE76D1-18C8-7C72-ECB5-C01EE339653B}"/>
                  </a:ext>
                </a:extLst>
              </p:cNvPr>
              <p:cNvSpPr/>
              <p:nvPr/>
            </p:nvSpPr>
            <p:spPr>
              <a:xfrm>
                <a:off x="7578495" y="2980068"/>
                <a:ext cx="45000" cy="30960"/>
              </a:xfrm>
              <a:custGeom>
                <a:avLst/>
                <a:gdLst/>
                <a:ahLst/>
                <a:cxnLst/>
                <a:rect l="l" t="t" r="r" b="b"/>
                <a:pathLst>
                  <a:path w="125" h="86" extrusionOk="0">
                    <a:moveTo>
                      <a:pt x="124" y="18"/>
                    </a:moveTo>
                    <a:lnTo>
                      <a:pt x="92" y="0"/>
                    </a:lnTo>
                    <a:lnTo>
                      <a:pt x="84" y="4"/>
                    </a:lnTo>
                    <a:lnTo>
                      <a:pt x="109" y="18"/>
                    </a:lnTo>
                    <a:lnTo>
                      <a:pt x="0" y="81"/>
                    </a:lnTo>
                    <a:lnTo>
                      <a:pt x="8" y="85"/>
                    </a:lnTo>
                    <a:lnTo>
                      <a:pt x="124" y="1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2" name="Google Shape;1037;p30">
                <a:extLst>
                  <a:ext uri="{FF2B5EF4-FFF2-40B4-BE49-F238E27FC236}">
                    <a16:creationId xmlns:a16="http://schemas.microsoft.com/office/drawing/2014/main" id="{F258D933-C374-D87F-26F1-583DF0D04E11}"/>
                  </a:ext>
                </a:extLst>
              </p:cNvPr>
              <p:cNvSpPr/>
              <p:nvPr/>
            </p:nvSpPr>
            <p:spPr>
              <a:xfrm>
                <a:off x="7596855" y="2990508"/>
                <a:ext cx="45000" cy="30960"/>
              </a:xfrm>
              <a:custGeom>
                <a:avLst/>
                <a:gdLst/>
                <a:ahLst/>
                <a:cxnLst/>
                <a:rect l="l" t="t" r="r" b="b"/>
                <a:pathLst>
                  <a:path w="125" h="86" extrusionOk="0">
                    <a:moveTo>
                      <a:pt x="92" y="0"/>
                    </a:moveTo>
                    <a:lnTo>
                      <a:pt x="84" y="4"/>
                    </a:lnTo>
                    <a:lnTo>
                      <a:pt x="109" y="18"/>
                    </a:lnTo>
                    <a:lnTo>
                      <a:pt x="0" y="81"/>
                    </a:lnTo>
                    <a:lnTo>
                      <a:pt x="8" y="85"/>
                    </a:lnTo>
                    <a:lnTo>
                      <a:pt x="124" y="18"/>
                    </a:lnTo>
                    <a:lnTo>
                      <a:pt x="9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3" name="Google Shape;1038;p30">
                <a:extLst>
                  <a:ext uri="{FF2B5EF4-FFF2-40B4-BE49-F238E27FC236}">
                    <a16:creationId xmlns:a16="http://schemas.microsoft.com/office/drawing/2014/main" id="{D53EFF5F-DF5E-80A6-DCF4-FBA119E937F1}"/>
                  </a:ext>
                </a:extLst>
              </p:cNvPr>
              <p:cNvSpPr/>
              <p:nvPr/>
            </p:nvSpPr>
            <p:spPr>
              <a:xfrm>
                <a:off x="7631055" y="3015348"/>
                <a:ext cx="52560" cy="30240"/>
              </a:xfrm>
              <a:custGeom>
                <a:avLst/>
                <a:gdLst/>
                <a:ahLst/>
                <a:cxnLst/>
                <a:rect l="l" t="t" r="r" b="b"/>
                <a:pathLst>
                  <a:path w="146" h="84" extrusionOk="0">
                    <a:moveTo>
                      <a:pt x="13" y="76"/>
                    </a:moveTo>
                    <a:lnTo>
                      <a:pt x="13" y="76"/>
                    </a:lnTo>
                    <a:cubicBezTo>
                      <a:pt x="22" y="80"/>
                      <a:pt x="31" y="83"/>
                      <a:pt x="41" y="83"/>
                    </a:cubicBezTo>
                    <a:lnTo>
                      <a:pt x="41" y="83"/>
                    </a:lnTo>
                    <a:cubicBezTo>
                      <a:pt x="43" y="83"/>
                      <a:pt x="45" y="83"/>
                      <a:pt x="47" y="83"/>
                    </a:cubicBezTo>
                    <a:cubicBezTo>
                      <a:pt x="56" y="83"/>
                      <a:pt x="66" y="82"/>
                      <a:pt x="76" y="79"/>
                    </a:cubicBezTo>
                    <a:lnTo>
                      <a:pt x="76" y="79"/>
                    </a:lnTo>
                    <a:cubicBezTo>
                      <a:pt x="88" y="76"/>
                      <a:pt x="100" y="71"/>
                      <a:pt x="111" y="65"/>
                    </a:cubicBezTo>
                    <a:lnTo>
                      <a:pt x="112" y="64"/>
                    </a:lnTo>
                    <a:lnTo>
                      <a:pt x="112" y="64"/>
                    </a:lnTo>
                    <a:cubicBezTo>
                      <a:pt x="113" y="64"/>
                      <a:pt x="114" y="63"/>
                      <a:pt x="115" y="63"/>
                    </a:cubicBezTo>
                    <a:cubicBezTo>
                      <a:pt x="123" y="58"/>
                      <a:pt x="131" y="51"/>
                      <a:pt x="138" y="43"/>
                    </a:cubicBezTo>
                    <a:lnTo>
                      <a:pt x="138" y="43"/>
                    </a:lnTo>
                    <a:cubicBezTo>
                      <a:pt x="139" y="42"/>
                      <a:pt x="140" y="40"/>
                      <a:pt x="141" y="39"/>
                    </a:cubicBezTo>
                    <a:cubicBezTo>
                      <a:pt x="144" y="35"/>
                      <a:pt x="145" y="31"/>
                      <a:pt x="145" y="26"/>
                    </a:cubicBezTo>
                    <a:cubicBezTo>
                      <a:pt x="145" y="25"/>
                      <a:pt x="145" y="24"/>
                      <a:pt x="145" y="24"/>
                    </a:cubicBezTo>
                    <a:lnTo>
                      <a:pt x="145" y="24"/>
                    </a:lnTo>
                    <a:cubicBezTo>
                      <a:pt x="144" y="21"/>
                      <a:pt x="143" y="19"/>
                      <a:pt x="142" y="17"/>
                    </a:cubicBezTo>
                    <a:cubicBezTo>
                      <a:pt x="140" y="14"/>
                      <a:pt x="137" y="11"/>
                      <a:pt x="133" y="8"/>
                    </a:cubicBezTo>
                    <a:cubicBezTo>
                      <a:pt x="133" y="8"/>
                      <a:pt x="132" y="8"/>
                      <a:pt x="131" y="7"/>
                    </a:cubicBezTo>
                    <a:lnTo>
                      <a:pt x="131" y="7"/>
                    </a:lnTo>
                    <a:cubicBezTo>
                      <a:pt x="123" y="3"/>
                      <a:pt x="113" y="0"/>
                      <a:pt x="104" y="0"/>
                    </a:cubicBezTo>
                    <a:lnTo>
                      <a:pt x="104" y="0"/>
                    </a:lnTo>
                    <a:cubicBezTo>
                      <a:pt x="102" y="0"/>
                      <a:pt x="100" y="0"/>
                      <a:pt x="98" y="0"/>
                    </a:cubicBezTo>
                    <a:cubicBezTo>
                      <a:pt x="88" y="0"/>
                      <a:pt x="79" y="1"/>
                      <a:pt x="69" y="4"/>
                    </a:cubicBezTo>
                    <a:lnTo>
                      <a:pt x="69" y="4"/>
                    </a:lnTo>
                    <a:cubicBezTo>
                      <a:pt x="57" y="7"/>
                      <a:pt x="45" y="12"/>
                      <a:pt x="34" y="18"/>
                    </a:cubicBezTo>
                    <a:lnTo>
                      <a:pt x="33" y="19"/>
                    </a:lnTo>
                    <a:lnTo>
                      <a:pt x="33" y="19"/>
                    </a:lnTo>
                    <a:cubicBezTo>
                      <a:pt x="32" y="19"/>
                      <a:pt x="31" y="19"/>
                      <a:pt x="30" y="20"/>
                    </a:cubicBezTo>
                    <a:cubicBezTo>
                      <a:pt x="21" y="24"/>
                      <a:pt x="13" y="32"/>
                      <a:pt x="7" y="40"/>
                    </a:cubicBezTo>
                    <a:lnTo>
                      <a:pt x="7" y="40"/>
                    </a:lnTo>
                    <a:cubicBezTo>
                      <a:pt x="5" y="41"/>
                      <a:pt x="3" y="43"/>
                      <a:pt x="3" y="44"/>
                    </a:cubicBezTo>
                    <a:cubicBezTo>
                      <a:pt x="0" y="48"/>
                      <a:pt x="0" y="52"/>
                      <a:pt x="0" y="57"/>
                    </a:cubicBezTo>
                    <a:cubicBezTo>
                      <a:pt x="0" y="58"/>
                      <a:pt x="0" y="59"/>
                      <a:pt x="0" y="60"/>
                    </a:cubicBezTo>
                    <a:lnTo>
                      <a:pt x="0" y="60"/>
                    </a:lnTo>
                    <a:cubicBezTo>
                      <a:pt x="1" y="62"/>
                      <a:pt x="2" y="64"/>
                      <a:pt x="3" y="66"/>
                    </a:cubicBezTo>
                    <a:cubicBezTo>
                      <a:pt x="5" y="69"/>
                      <a:pt x="8" y="72"/>
                      <a:pt x="12" y="75"/>
                    </a:cubicBezTo>
                    <a:cubicBezTo>
                      <a:pt x="12" y="75"/>
                      <a:pt x="13" y="75"/>
                      <a:pt x="13" y="76"/>
                    </a:cubicBezTo>
                    <a:moveTo>
                      <a:pt x="17" y="41"/>
                    </a:moveTo>
                    <a:lnTo>
                      <a:pt x="17" y="41"/>
                    </a:lnTo>
                    <a:cubicBezTo>
                      <a:pt x="23" y="35"/>
                      <a:pt x="30" y="29"/>
                      <a:pt x="37" y="25"/>
                    </a:cubicBezTo>
                    <a:cubicBezTo>
                      <a:pt x="38" y="24"/>
                      <a:pt x="39" y="24"/>
                      <a:pt x="40" y="23"/>
                    </a:cubicBezTo>
                    <a:lnTo>
                      <a:pt x="40" y="23"/>
                    </a:lnTo>
                    <a:cubicBezTo>
                      <a:pt x="41" y="23"/>
                      <a:pt x="41" y="23"/>
                      <a:pt x="41" y="23"/>
                    </a:cubicBezTo>
                    <a:cubicBezTo>
                      <a:pt x="51" y="17"/>
                      <a:pt x="61" y="13"/>
                      <a:pt x="72" y="10"/>
                    </a:cubicBezTo>
                    <a:lnTo>
                      <a:pt x="72" y="10"/>
                    </a:lnTo>
                    <a:cubicBezTo>
                      <a:pt x="80" y="7"/>
                      <a:pt x="89" y="6"/>
                      <a:pt x="98" y="6"/>
                    </a:cubicBezTo>
                    <a:cubicBezTo>
                      <a:pt x="99" y="6"/>
                      <a:pt x="100" y="6"/>
                      <a:pt x="101" y="6"/>
                    </a:cubicBezTo>
                    <a:lnTo>
                      <a:pt x="101" y="6"/>
                    </a:lnTo>
                    <a:cubicBezTo>
                      <a:pt x="109" y="6"/>
                      <a:pt x="117" y="8"/>
                      <a:pt x="124" y="12"/>
                    </a:cubicBezTo>
                    <a:lnTo>
                      <a:pt x="124" y="12"/>
                    </a:lnTo>
                    <a:cubicBezTo>
                      <a:pt x="124" y="12"/>
                      <a:pt x="125" y="12"/>
                      <a:pt x="125" y="13"/>
                    </a:cubicBezTo>
                    <a:cubicBezTo>
                      <a:pt x="128" y="14"/>
                      <a:pt x="130" y="17"/>
                      <a:pt x="132" y="20"/>
                    </a:cubicBezTo>
                    <a:cubicBezTo>
                      <a:pt x="132" y="21"/>
                      <a:pt x="134" y="23"/>
                      <a:pt x="134" y="25"/>
                    </a:cubicBezTo>
                    <a:lnTo>
                      <a:pt x="134" y="25"/>
                    </a:lnTo>
                    <a:cubicBezTo>
                      <a:pt x="134" y="26"/>
                      <a:pt x="134" y="26"/>
                      <a:pt x="134" y="27"/>
                    </a:cubicBezTo>
                    <a:cubicBezTo>
                      <a:pt x="134" y="30"/>
                      <a:pt x="133" y="34"/>
                      <a:pt x="132" y="37"/>
                    </a:cubicBezTo>
                    <a:cubicBezTo>
                      <a:pt x="131" y="39"/>
                      <a:pt x="129" y="40"/>
                      <a:pt x="128" y="42"/>
                    </a:cubicBezTo>
                    <a:lnTo>
                      <a:pt x="128" y="42"/>
                    </a:lnTo>
                    <a:cubicBezTo>
                      <a:pt x="122" y="48"/>
                      <a:pt x="115" y="54"/>
                      <a:pt x="107" y="59"/>
                    </a:cubicBezTo>
                    <a:cubicBezTo>
                      <a:pt x="106" y="59"/>
                      <a:pt x="105" y="60"/>
                      <a:pt x="105" y="60"/>
                    </a:cubicBezTo>
                    <a:lnTo>
                      <a:pt x="105" y="60"/>
                    </a:lnTo>
                    <a:cubicBezTo>
                      <a:pt x="104" y="60"/>
                      <a:pt x="104" y="60"/>
                      <a:pt x="104" y="60"/>
                    </a:cubicBezTo>
                    <a:cubicBezTo>
                      <a:pt x="94" y="66"/>
                      <a:pt x="84" y="70"/>
                      <a:pt x="73" y="73"/>
                    </a:cubicBezTo>
                    <a:lnTo>
                      <a:pt x="73" y="73"/>
                    </a:lnTo>
                    <a:cubicBezTo>
                      <a:pt x="65" y="76"/>
                      <a:pt x="56" y="77"/>
                      <a:pt x="48" y="77"/>
                    </a:cubicBezTo>
                    <a:cubicBezTo>
                      <a:pt x="47" y="77"/>
                      <a:pt x="45" y="77"/>
                      <a:pt x="44" y="77"/>
                    </a:cubicBezTo>
                    <a:lnTo>
                      <a:pt x="44" y="77"/>
                    </a:lnTo>
                    <a:cubicBezTo>
                      <a:pt x="36" y="77"/>
                      <a:pt x="28" y="75"/>
                      <a:pt x="21" y="71"/>
                    </a:cubicBezTo>
                    <a:lnTo>
                      <a:pt x="21" y="71"/>
                    </a:lnTo>
                    <a:cubicBezTo>
                      <a:pt x="21" y="71"/>
                      <a:pt x="21" y="70"/>
                      <a:pt x="20" y="70"/>
                    </a:cubicBezTo>
                    <a:cubicBezTo>
                      <a:pt x="17" y="68"/>
                      <a:pt x="14" y="66"/>
                      <a:pt x="13" y="63"/>
                    </a:cubicBezTo>
                    <a:cubicBezTo>
                      <a:pt x="12" y="61"/>
                      <a:pt x="11" y="60"/>
                      <a:pt x="11" y="58"/>
                    </a:cubicBezTo>
                    <a:lnTo>
                      <a:pt x="11" y="58"/>
                    </a:lnTo>
                    <a:cubicBezTo>
                      <a:pt x="11" y="57"/>
                      <a:pt x="11" y="57"/>
                      <a:pt x="11" y="56"/>
                    </a:cubicBezTo>
                    <a:cubicBezTo>
                      <a:pt x="11" y="52"/>
                      <a:pt x="11" y="49"/>
                      <a:pt x="13" y="45"/>
                    </a:cubicBezTo>
                    <a:cubicBezTo>
                      <a:pt x="13" y="43"/>
                      <a:pt x="16" y="42"/>
                      <a:pt x="17" y="4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" name="Google Shape;1039;p30">
                <a:extLst>
                  <a:ext uri="{FF2B5EF4-FFF2-40B4-BE49-F238E27FC236}">
                    <a16:creationId xmlns:a16="http://schemas.microsoft.com/office/drawing/2014/main" id="{EA09A13F-BE11-D826-2273-DD09E6793F51}"/>
                  </a:ext>
                </a:extLst>
              </p:cNvPr>
              <p:cNvSpPr/>
              <p:nvPr/>
            </p:nvSpPr>
            <p:spPr>
              <a:xfrm>
                <a:off x="7662375" y="3028308"/>
                <a:ext cx="45000" cy="30960"/>
              </a:xfrm>
              <a:custGeom>
                <a:avLst/>
                <a:gdLst/>
                <a:ahLst/>
                <a:cxnLst/>
                <a:rect l="l" t="t" r="r" b="b"/>
                <a:pathLst>
                  <a:path w="125" h="86" extrusionOk="0">
                    <a:moveTo>
                      <a:pt x="92" y="0"/>
                    </a:moveTo>
                    <a:lnTo>
                      <a:pt x="84" y="4"/>
                    </a:lnTo>
                    <a:lnTo>
                      <a:pt x="109" y="19"/>
                    </a:lnTo>
                    <a:lnTo>
                      <a:pt x="0" y="81"/>
                    </a:lnTo>
                    <a:lnTo>
                      <a:pt x="8" y="85"/>
                    </a:lnTo>
                    <a:lnTo>
                      <a:pt x="124" y="18"/>
                    </a:lnTo>
                    <a:lnTo>
                      <a:pt x="9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5" name="Google Shape;1040;p30">
                <a:extLst>
                  <a:ext uri="{FF2B5EF4-FFF2-40B4-BE49-F238E27FC236}">
                    <a16:creationId xmlns:a16="http://schemas.microsoft.com/office/drawing/2014/main" id="{9C68AA8F-378E-85D5-4316-36AF9CEBDFDA}"/>
                  </a:ext>
                </a:extLst>
              </p:cNvPr>
              <p:cNvSpPr/>
              <p:nvPr/>
            </p:nvSpPr>
            <p:spPr>
              <a:xfrm>
                <a:off x="7680735" y="3038748"/>
                <a:ext cx="45000" cy="31320"/>
              </a:xfrm>
              <a:custGeom>
                <a:avLst/>
                <a:gdLst/>
                <a:ahLst/>
                <a:cxnLst/>
                <a:rect l="l" t="t" r="r" b="b"/>
                <a:pathLst>
                  <a:path w="125" h="87" extrusionOk="0">
                    <a:moveTo>
                      <a:pt x="124" y="19"/>
                    </a:moveTo>
                    <a:lnTo>
                      <a:pt x="92" y="0"/>
                    </a:lnTo>
                    <a:lnTo>
                      <a:pt x="84" y="5"/>
                    </a:lnTo>
                    <a:lnTo>
                      <a:pt x="109" y="19"/>
                    </a:lnTo>
                    <a:lnTo>
                      <a:pt x="0" y="81"/>
                    </a:lnTo>
                    <a:lnTo>
                      <a:pt x="7" y="86"/>
                    </a:lnTo>
                    <a:lnTo>
                      <a:pt x="124" y="19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6" name="Google Shape;1041;p30">
                <a:extLst>
                  <a:ext uri="{FF2B5EF4-FFF2-40B4-BE49-F238E27FC236}">
                    <a16:creationId xmlns:a16="http://schemas.microsoft.com/office/drawing/2014/main" id="{E272921B-04FA-B955-DB75-A0FE8950598C}"/>
                  </a:ext>
                </a:extLst>
              </p:cNvPr>
              <p:cNvSpPr/>
              <p:nvPr/>
            </p:nvSpPr>
            <p:spPr>
              <a:xfrm>
                <a:off x="7699095" y="3049548"/>
                <a:ext cx="44640" cy="30960"/>
              </a:xfrm>
              <a:custGeom>
                <a:avLst/>
                <a:gdLst/>
                <a:ahLst/>
                <a:cxnLst/>
                <a:rect l="l" t="t" r="r" b="b"/>
                <a:pathLst>
                  <a:path w="124" h="86" extrusionOk="0">
                    <a:moveTo>
                      <a:pt x="123" y="18"/>
                    </a:moveTo>
                    <a:lnTo>
                      <a:pt x="91" y="0"/>
                    </a:lnTo>
                    <a:lnTo>
                      <a:pt x="84" y="4"/>
                    </a:lnTo>
                    <a:lnTo>
                      <a:pt x="108" y="18"/>
                    </a:lnTo>
                    <a:lnTo>
                      <a:pt x="0" y="81"/>
                    </a:lnTo>
                    <a:lnTo>
                      <a:pt x="7" y="85"/>
                    </a:lnTo>
                    <a:lnTo>
                      <a:pt x="123" y="1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7" name="Google Shape;1042;p30">
                <a:extLst>
                  <a:ext uri="{FF2B5EF4-FFF2-40B4-BE49-F238E27FC236}">
                    <a16:creationId xmlns:a16="http://schemas.microsoft.com/office/drawing/2014/main" id="{1F3B3621-EA92-FAB8-5824-33154AD590E6}"/>
                  </a:ext>
                </a:extLst>
              </p:cNvPr>
              <p:cNvSpPr/>
              <p:nvPr/>
            </p:nvSpPr>
            <p:spPr>
              <a:xfrm>
                <a:off x="7719975" y="3066468"/>
                <a:ext cx="52200" cy="30600"/>
              </a:xfrm>
              <a:custGeom>
                <a:avLst/>
                <a:gdLst/>
                <a:ahLst/>
                <a:cxnLst/>
                <a:rect l="l" t="t" r="r" b="b"/>
                <a:pathLst>
                  <a:path w="145" h="85" extrusionOk="0">
                    <a:moveTo>
                      <a:pt x="75" y="80"/>
                    </a:moveTo>
                    <a:lnTo>
                      <a:pt x="75" y="80"/>
                    </a:lnTo>
                    <a:cubicBezTo>
                      <a:pt x="88" y="77"/>
                      <a:pt x="99" y="72"/>
                      <a:pt x="110" y="65"/>
                    </a:cubicBezTo>
                    <a:cubicBezTo>
                      <a:pt x="111" y="65"/>
                      <a:pt x="111" y="65"/>
                      <a:pt x="111" y="65"/>
                    </a:cubicBezTo>
                    <a:lnTo>
                      <a:pt x="111" y="65"/>
                    </a:lnTo>
                    <a:cubicBezTo>
                      <a:pt x="112" y="64"/>
                      <a:pt x="113" y="63"/>
                      <a:pt x="114" y="63"/>
                    </a:cubicBezTo>
                    <a:cubicBezTo>
                      <a:pt x="123" y="57"/>
                      <a:pt x="131" y="51"/>
                      <a:pt x="138" y="44"/>
                    </a:cubicBezTo>
                    <a:lnTo>
                      <a:pt x="138" y="44"/>
                    </a:lnTo>
                    <a:cubicBezTo>
                      <a:pt x="139" y="42"/>
                      <a:pt x="140" y="41"/>
                      <a:pt x="141" y="39"/>
                    </a:cubicBezTo>
                    <a:cubicBezTo>
                      <a:pt x="143" y="35"/>
                      <a:pt x="144" y="31"/>
                      <a:pt x="144" y="27"/>
                    </a:cubicBezTo>
                    <a:cubicBezTo>
                      <a:pt x="144" y="26"/>
                      <a:pt x="144" y="25"/>
                      <a:pt x="144" y="24"/>
                    </a:cubicBezTo>
                    <a:lnTo>
                      <a:pt x="144" y="24"/>
                    </a:lnTo>
                    <a:cubicBezTo>
                      <a:pt x="144" y="22"/>
                      <a:pt x="143" y="20"/>
                      <a:pt x="142" y="18"/>
                    </a:cubicBezTo>
                    <a:cubicBezTo>
                      <a:pt x="140" y="14"/>
                      <a:pt x="137" y="11"/>
                      <a:pt x="133" y="9"/>
                    </a:cubicBezTo>
                    <a:cubicBezTo>
                      <a:pt x="132" y="8"/>
                      <a:pt x="132" y="8"/>
                      <a:pt x="131" y="8"/>
                    </a:cubicBezTo>
                    <a:lnTo>
                      <a:pt x="131" y="8"/>
                    </a:lnTo>
                    <a:cubicBezTo>
                      <a:pt x="122" y="3"/>
                      <a:pt x="113" y="1"/>
                      <a:pt x="103" y="0"/>
                    </a:cubicBezTo>
                    <a:lnTo>
                      <a:pt x="103" y="0"/>
                    </a:lnTo>
                    <a:cubicBezTo>
                      <a:pt x="101" y="0"/>
                      <a:pt x="99" y="0"/>
                      <a:pt x="97" y="0"/>
                    </a:cubicBezTo>
                    <a:cubicBezTo>
                      <a:pt x="88" y="0"/>
                      <a:pt x="78" y="1"/>
                      <a:pt x="69" y="4"/>
                    </a:cubicBezTo>
                    <a:lnTo>
                      <a:pt x="69" y="4"/>
                    </a:lnTo>
                    <a:cubicBezTo>
                      <a:pt x="57" y="7"/>
                      <a:pt x="45" y="12"/>
                      <a:pt x="34" y="19"/>
                    </a:cubicBezTo>
                    <a:cubicBezTo>
                      <a:pt x="33" y="19"/>
                      <a:pt x="33" y="19"/>
                      <a:pt x="33" y="19"/>
                    </a:cubicBezTo>
                    <a:lnTo>
                      <a:pt x="33" y="19"/>
                    </a:lnTo>
                    <a:cubicBezTo>
                      <a:pt x="32" y="20"/>
                      <a:pt x="31" y="20"/>
                      <a:pt x="30" y="21"/>
                    </a:cubicBezTo>
                    <a:cubicBezTo>
                      <a:pt x="21" y="26"/>
                      <a:pt x="13" y="32"/>
                      <a:pt x="6" y="40"/>
                    </a:cubicBezTo>
                    <a:lnTo>
                      <a:pt x="6" y="40"/>
                    </a:lnTo>
                    <a:cubicBezTo>
                      <a:pt x="5" y="41"/>
                      <a:pt x="4" y="43"/>
                      <a:pt x="3" y="45"/>
                    </a:cubicBezTo>
                    <a:cubicBezTo>
                      <a:pt x="1" y="48"/>
                      <a:pt x="0" y="53"/>
                      <a:pt x="0" y="57"/>
                    </a:cubicBezTo>
                    <a:cubicBezTo>
                      <a:pt x="0" y="58"/>
                      <a:pt x="0" y="59"/>
                      <a:pt x="0" y="60"/>
                    </a:cubicBezTo>
                    <a:lnTo>
                      <a:pt x="0" y="60"/>
                    </a:lnTo>
                    <a:cubicBezTo>
                      <a:pt x="0" y="62"/>
                      <a:pt x="1" y="64"/>
                      <a:pt x="2" y="66"/>
                    </a:cubicBezTo>
                    <a:cubicBezTo>
                      <a:pt x="4" y="70"/>
                      <a:pt x="8" y="73"/>
                      <a:pt x="11" y="75"/>
                    </a:cubicBezTo>
                    <a:cubicBezTo>
                      <a:pt x="12" y="75"/>
                      <a:pt x="12" y="76"/>
                      <a:pt x="13" y="76"/>
                    </a:cubicBezTo>
                    <a:lnTo>
                      <a:pt x="13" y="76"/>
                    </a:lnTo>
                    <a:cubicBezTo>
                      <a:pt x="22" y="81"/>
                      <a:pt x="31" y="83"/>
                      <a:pt x="41" y="84"/>
                    </a:cubicBezTo>
                    <a:lnTo>
                      <a:pt x="41" y="84"/>
                    </a:lnTo>
                    <a:cubicBezTo>
                      <a:pt x="43" y="84"/>
                      <a:pt x="45" y="84"/>
                      <a:pt x="46" y="84"/>
                    </a:cubicBezTo>
                    <a:cubicBezTo>
                      <a:pt x="56" y="84"/>
                      <a:pt x="66" y="82"/>
                      <a:pt x="75" y="80"/>
                    </a:cubicBezTo>
                    <a:moveTo>
                      <a:pt x="10" y="58"/>
                    </a:moveTo>
                    <a:lnTo>
                      <a:pt x="10" y="58"/>
                    </a:lnTo>
                    <a:lnTo>
                      <a:pt x="10" y="57"/>
                    </a:lnTo>
                    <a:cubicBezTo>
                      <a:pt x="10" y="53"/>
                      <a:pt x="11" y="49"/>
                      <a:pt x="13" y="46"/>
                    </a:cubicBezTo>
                    <a:cubicBezTo>
                      <a:pt x="14" y="44"/>
                      <a:pt x="15" y="43"/>
                      <a:pt x="17" y="42"/>
                    </a:cubicBezTo>
                    <a:lnTo>
                      <a:pt x="17" y="42"/>
                    </a:lnTo>
                    <a:cubicBezTo>
                      <a:pt x="23" y="35"/>
                      <a:pt x="30" y="29"/>
                      <a:pt x="37" y="25"/>
                    </a:cubicBezTo>
                    <a:cubicBezTo>
                      <a:pt x="38" y="24"/>
                      <a:pt x="39" y="24"/>
                      <a:pt x="40" y="23"/>
                    </a:cubicBezTo>
                    <a:lnTo>
                      <a:pt x="40" y="23"/>
                    </a:lnTo>
                    <a:lnTo>
                      <a:pt x="41" y="23"/>
                    </a:lnTo>
                    <a:cubicBezTo>
                      <a:pt x="51" y="17"/>
                      <a:pt x="61" y="13"/>
                      <a:pt x="72" y="10"/>
                    </a:cubicBezTo>
                    <a:lnTo>
                      <a:pt x="72" y="10"/>
                    </a:lnTo>
                    <a:cubicBezTo>
                      <a:pt x="80" y="7"/>
                      <a:pt x="89" y="6"/>
                      <a:pt x="97" y="6"/>
                    </a:cubicBezTo>
                    <a:cubicBezTo>
                      <a:pt x="98" y="6"/>
                      <a:pt x="99" y="6"/>
                      <a:pt x="100" y="6"/>
                    </a:cubicBezTo>
                    <a:lnTo>
                      <a:pt x="100" y="6"/>
                    </a:lnTo>
                    <a:cubicBezTo>
                      <a:pt x="108" y="6"/>
                      <a:pt x="116" y="8"/>
                      <a:pt x="123" y="12"/>
                    </a:cubicBezTo>
                    <a:lnTo>
                      <a:pt x="123" y="12"/>
                    </a:lnTo>
                    <a:cubicBezTo>
                      <a:pt x="124" y="12"/>
                      <a:pt x="124" y="12"/>
                      <a:pt x="125" y="13"/>
                    </a:cubicBezTo>
                    <a:cubicBezTo>
                      <a:pt x="128" y="14"/>
                      <a:pt x="130" y="17"/>
                      <a:pt x="132" y="20"/>
                    </a:cubicBezTo>
                    <a:cubicBezTo>
                      <a:pt x="133" y="22"/>
                      <a:pt x="133" y="23"/>
                      <a:pt x="134" y="25"/>
                    </a:cubicBezTo>
                    <a:lnTo>
                      <a:pt x="134" y="25"/>
                    </a:lnTo>
                    <a:cubicBezTo>
                      <a:pt x="134" y="26"/>
                      <a:pt x="134" y="26"/>
                      <a:pt x="134" y="27"/>
                    </a:cubicBezTo>
                    <a:cubicBezTo>
                      <a:pt x="134" y="31"/>
                      <a:pt x="133" y="34"/>
                      <a:pt x="131" y="37"/>
                    </a:cubicBezTo>
                    <a:cubicBezTo>
                      <a:pt x="130" y="39"/>
                      <a:pt x="129" y="41"/>
                      <a:pt x="128" y="42"/>
                    </a:cubicBezTo>
                    <a:lnTo>
                      <a:pt x="128" y="42"/>
                    </a:lnTo>
                    <a:cubicBezTo>
                      <a:pt x="122" y="49"/>
                      <a:pt x="115" y="54"/>
                      <a:pt x="107" y="59"/>
                    </a:cubicBezTo>
                    <a:cubicBezTo>
                      <a:pt x="106" y="59"/>
                      <a:pt x="105" y="60"/>
                      <a:pt x="104" y="60"/>
                    </a:cubicBezTo>
                    <a:lnTo>
                      <a:pt x="104" y="60"/>
                    </a:lnTo>
                    <a:lnTo>
                      <a:pt x="103" y="61"/>
                    </a:lnTo>
                    <a:cubicBezTo>
                      <a:pt x="93" y="66"/>
                      <a:pt x="83" y="71"/>
                      <a:pt x="73" y="74"/>
                    </a:cubicBezTo>
                    <a:lnTo>
                      <a:pt x="73" y="74"/>
                    </a:lnTo>
                    <a:cubicBezTo>
                      <a:pt x="64" y="76"/>
                      <a:pt x="56" y="77"/>
                      <a:pt x="47" y="77"/>
                    </a:cubicBezTo>
                    <a:cubicBezTo>
                      <a:pt x="46" y="77"/>
                      <a:pt x="45" y="77"/>
                      <a:pt x="44" y="77"/>
                    </a:cubicBezTo>
                    <a:lnTo>
                      <a:pt x="44" y="77"/>
                    </a:lnTo>
                    <a:cubicBezTo>
                      <a:pt x="36" y="77"/>
                      <a:pt x="28" y="75"/>
                      <a:pt x="21" y="71"/>
                    </a:cubicBezTo>
                    <a:lnTo>
                      <a:pt x="21" y="71"/>
                    </a:lnTo>
                    <a:cubicBezTo>
                      <a:pt x="20" y="71"/>
                      <a:pt x="20" y="71"/>
                      <a:pt x="19" y="71"/>
                    </a:cubicBezTo>
                    <a:cubicBezTo>
                      <a:pt x="16" y="69"/>
                      <a:pt x="14" y="67"/>
                      <a:pt x="12" y="64"/>
                    </a:cubicBezTo>
                    <a:cubicBezTo>
                      <a:pt x="11" y="62"/>
                      <a:pt x="11" y="60"/>
                      <a:pt x="10" y="5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" name="Google Shape;1043;p30">
                <a:extLst>
                  <a:ext uri="{FF2B5EF4-FFF2-40B4-BE49-F238E27FC236}">
                    <a16:creationId xmlns:a16="http://schemas.microsoft.com/office/drawing/2014/main" id="{888D0CCB-37F3-024D-ABF1-4281A83EF4D5}"/>
                  </a:ext>
                </a:extLst>
              </p:cNvPr>
              <p:cNvSpPr/>
              <p:nvPr/>
            </p:nvSpPr>
            <p:spPr>
              <a:xfrm>
                <a:off x="7753815" y="3086268"/>
                <a:ext cx="52560" cy="30240"/>
              </a:xfrm>
              <a:custGeom>
                <a:avLst/>
                <a:gdLst/>
                <a:ahLst/>
                <a:cxnLst/>
                <a:rect l="l" t="t" r="r" b="b"/>
                <a:pathLst>
                  <a:path w="146" h="84" extrusionOk="0">
                    <a:moveTo>
                      <a:pt x="14" y="76"/>
                    </a:moveTo>
                    <a:lnTo>
                      <a:pt x="14" y="76"/>
                    </a:lnTo>
                    <a:cubicBezTo>
                      <a:pt x="22" y="80"/>
                      <a:pt x="32" y="83"/>
                      <a:pt x="41" y="83"/>
                    </a:cubicBezTo>
                    <a:lnTo>
                      <a:pt x="41" y="83"/>
                    </a:lnTo>
                    <a:cubicBezTo>
                      <a:pt x="43" y="83"/>
                      <a:pt x="45" y="83"/>
                      <a:pt x="47" y="83"/>
                    </a:cubicBezTo>
                    <a:cubicBezTo>
                      <a:pt x="57" y="83"/>
                      <a:pt x="66" y="82"/>
                      <a:pt x="76" y="79"/>
                    </a:cubicBezTo>
                    <a:lnTo>
                      <a:pt x="76" y="79"/>
                    </a:lnTo>
                    <a:cubicBezTo>
                      <a:pt x="88" y="76"/>
                      <a:pt x="100" y="71"/>
                      <a:pt x="111" y="65"/>
                    </a:cubicBezTo>
                    <a:lnTo>
                      <a:pt x="112" y="64"/>
                    </a:lnTo>
                    <a:lnTo>
                      <a:pt x="112" y="64"/>
                    </a:lnTo>
                    <a:cubicBezTo>
                      <a:pt x="113" y="64"/>
                      <a:pt x="114" y="63"/>
                      <a:pt x="115" y="63"/>
                    </a:cubicBezTo>
                    <a:cubicBezTo>
                      <a:pt x="124" y="58"/>
                      <a:pt x="132" y="51"/>
                      <a:pt x="138" y="43"/>
                    </a:cubicBezTo>
                    <a:lnTo>
                      <a:pt x="138" y="43"/>
                    </a:lnTo>
                    <a:cubicBezTo>
                      <a:pt x="140" y="42"/>
                      <a:pt x="141" y="40"/>
                      <a:pt x="142" y="39"/>
                    </a:cubicBezTo>
                    <a:cubicBezTo>
                      <a:pt x="144" y="35"/>
                      <a:pt x="145" y="31"/>
                      <a:pt x="145" y="26"/>
                    </a:cubicBezTo>
                    <a:cubicBezTo>
                      <a:pt x="145" y="25"/>
                      <a:pt x="145" y="24"/>
                      <a:pt x="145" y="24"/>
                    </a:cubicBezTo>
                    <a:lnTo>
                      <a:pt x="145" y="24"/>
                    </a:lnTo>
                    <a:cubicBezTo>
                      <a:pt x="144" y="21"/>
                      <a:pt x="143" y="19"/>
                      <a:pt x="142" y="17"/>
                    </a:cubicBezTo>
                    <a:cubicBezTo>
                      <a:pt x="140" y="14"/>
                      <a:pt x="137" y="11"/>
                      <a:pt x="133" y="8"/>
                    </a:cubicBezTo>
                    <a:cubicBezTo>
                      <a:pt x="133" y="8"/>
                      <a:pt x="132" y="8"/>
                      <a:pt x="132" y="7"/>
                    </a:cubicBezTo>
                    <a:lnTo>
                      <a:pt x="132" y="7"/>
                    </a:lnTo>
                    <a:cubicBezTo>
                      <a:pt x="123" y="3"/>
                      <a:pt x="114" y="0"/>
                      <a:pt x="104" y="0"/>
                    </a:cubicBezTo>
                    <a:lnTo>
                      <a:pt x="104" y="0"/>
                    </a:lnTo>
                    <a:cubicBezTo>
                      <a:pt x="102" y="0"/>
                      <a:pt x="100" y="0"/>
                      <a:pt x="98" y="0"/>
                    </a:cubicBezTo>
                    <a:cubicBezTo>
                      <a:pt x="88" y="0"/>
                      <a:pt x="79" y="1"/>
                      <a:pt x="69" y="4"/>
                    </a:cubicBezTo>
                    <a:lnTo>
                      <a:pt x="69" y="4"/>
                    </a:lnTo>
                    <a:cubicBezTo>
                      <a:pt x="57" y="7"/>
                      <a:pt x="45" y="12"/>
                      <a:pt x="34" y="18"/>
                    </a:cubicBezTo>
                    <a:cubicBezTo>
                      <a:pt x="34" y="18"/>
                      <a:pt x="34" y="19"/>
                      <a:pt x="33" y="19"/>
                    </a:cubicBezTo>
                    <a:lnTo>
                      <a:pt x="33" y="19"/>
                    </a:lnTo>
                    <a:cubicBezTo>
                      <a:pt x="32" y="19"/>
                      <a:pt x="31" y="20"/>
                      <a:pt x="30" y="21"/>
                    </a:cubicBezTo>
                    <a:cubicBezTo>
                      <a:pt x="21" y="26"/>
                      <a:pt x="14" y="32"/>
                      <a:pt x="7" y="40"/>
                    </a:cubicBezTo>
                    <a:lnTo>
                      <a:pt x="7" y="40"/>
                    </a:lnTo>
                    <a:cubicBezTo>
                      <a:pt x="6" y="41"/>
                      <a:pt x="5" y="43"/>
                      <a:pt x="4" y="44"/>
                    </a:cubicBezTo>
                    <a:cubicBezTo>
                      <a:pt x="1" y="48"/>
                      <a:pt x="0" y="52"/>
                      <a:pt x="0" y="57"/>
                    </a:cubicBezTo>
                    <a:cubicBezTo>
                      <a:pt x="0" y="58"/>
                      <a:pt x="0" y="59"/>
                      <a:pt x="1" y="60"/>
                    </a:cubicBezTo>
                    <a:lnTo>
                      <a:pt x="1" y="60"/>
                    </a:lnTo>
                    <a:cubicBezTo>
                      <a:pt x="1" y="62"/>
                      <a:pt x="2" y="64"/>
                      <a:pt x="3" y="66"/>
                    </a:cubicBezTo>
                    <a:cubicBezTo>
                      <a:pt x="5" y="69"/>
                      <a:pt x="8" y="72"/>
                      <a:pt x="12" y="75"/>
                    </a:cubicBezTo>
                    <a:cubicBezTo>
                      <a:pt x="12" y="75"/>
                      <a:pt x="13" y="75"/>
                      <a:pt x="14" y="76"/>
                    </a:cubicBezTo>
                    <a:moveTo>
                      <a:pt x="17" y="41"/>
                    </a:moveTo>
                    <a:lnTo>
                      <a:pt x="17" y="41"/>
                    </a:lnTo>
                    <a:cubicBezTo>
                      <a:pt x="23" y="35"/>
                      <a:pt x="30" y="29"/>
                      <a:pt x="38" y="25"/>
                    </a:cubicBezTo>
                    <a:cubicBezTo>
                      <a:pt x="39" y="24"/>
                      <a:pt x="40" y="23"/>
                      <a:pt x="41" y="23"/>
                    </a:cubicBezTo>
                    <a:lnTo>
                      <a:pt x="41" y="23"/>
                    </a:lnTo>
                    <a:lnTo>
                      <a:pt x="41" y="23"/>
                    </a:lnTo>
                    <a:cubicBezTo>
                      <a:pt x="51" y="17"/>
                      <a:pt x="61" y="13"/>
                      <a:pt x="72" y="9"/>
                    </a:cubicBezTo>
                    <a:lnTo>
                      <a:pt x="72" y="9"/>
                    </a:lnTo>
                    <a:cubicBezTo>
                      <a:pt x="80" y="7"/>
                      <a:pt x="89" y="6"/>
                      <a:pt x="98" y="6"/>
                    </a:cubicBezTo>
                    <a:cubicBezTo>
                      <a:pt x="99" y="6"/>
                      <a:pt x="100" y="6"/>
                      <a:pt x="101" y="6"/>
                    </a:cubicBezTo>
                    <a:lnTo>
                      <a:pt x="101" y="6"/>
                    </a:lnTo>
                    <a:cubicBezTo>
                      <a:pt x="109" y="6"/>
                      <a:pt x="117" y="8"/>
                      <a:pt x="124" y="12"/>
                    </a:cubicBezTo>
                    <a:lnTo>
                      <a:pt x="124" y="12"/>
                    </a:lnTo>
                    <a:lnTo>
                      <a:pt x="125" y="13"/>
                    </a:lnTo>
                    <a:cubicBezTo>
                      <a:pt x="127" y="14"/>
                      <a:pt x="130" y="17"/>
                      <a:pt x="132" y="20"/>
                    </a:cubicBezTo>
                    <a:cubicBezTo>
                      <a:pt x="132" y="21"/>
                      <a:pt x="134" y="23"/>
                      <a:pt x="134" y="25"/>
                    </a:cubicBezTo>
                    <a:lnTo>
                      <a:pt x="134" y="25"/>
                    </a:lnTo>
                    <a:cubicBezTo>
                      <a:pt x="135" y="25"/>
                      <a:pt x="135" y="26"/>
                      <a:pt x="135" y="26"/>
                    </a:cubicBezTo>
                    <a:cubicBezTo>
                      <a:pt x="135" y="30"/>
                      <a:pt x="134" y="34"/>
                      <a:pt x="132" y="37"/>
                    </a:cubicBezTo>
                    <a:cubicBezTo>
                      <a:pt x="131" y="39"/>
                      <a:pt x="130" y="40"/>
                      <a:pt x="128" y="42"/>
                    </a:cubicBezTo>
                    <a:lnTo>
                      <a:pt x="128" y="42"/>
                    </a:lnTo>
                    <a:cubicBezTo>
                      <a:pt x="122" y="48"/>
                      <a:pt x="115" y="53"/>
                      <a:pt x="108" y="58"/>
                    </a:cubicBezTo>
                    <a:cubicBezTo>
                      <a:pt x="107" y="58"/>
                      <a:pt x="106" y="59"/>
                      <a:pt x="105" y="60"/>
                    </a:cubicBezTo>
                    <a:lnTo>
                      <a:pt x="105" y="60"/>
                    </a:lnTo>
                    <a:cubicBezTo>
                      <a:pt x="104" y="60"/>
                      <a:pt x="104" y="60"/>
                      <a:pt x="104" y="60"/>
                    </a:cubicBezTo>
                    <a:cubicBezTo>
                      <a:pt x="94" y="66"/>
                      <a:pt x="84" y="70"/>
                      <a:pt x="73" y="73"/>
                    </a:cubicBezTo>
                    <a:lnTo>
                      <a:pt x="73" y="73"/>
                    </a:lnTo>
                    <a:cubicBezTo>
                      <a:pt x="65" y="75"/>
                      <a:pt x="56" y="77"/>
                      <a:pt x="48" y="77"/>
                    </a:cubicBezTo>
                    <a:cubicBezTo>
                      <a:pt x="47" y="77"/>
                      <a:pt x="46" y="77"/>
                      <a:pt x="44" y="77"/>
                    </a:cubicBezTo>
                    <a:lnTo>
                      <a:pt x="44" y="77"/>
                    </a:lnTo>
                    <a:cubicBezTo>
                      <a:pt x="36" y="77"/>
                      <a:pt x="29" y="74"/>
                      <a:pt x="22" y="71"/>
                    </a:cubicBezTo>
                    <a:lnTo>
                      <a:pt x="22" y="71"/>
                    </a:lnTo>
                    <a:cubicBezTo>
                      <a:pt x="21" y="70"/>
                      <a:pt x="20" y="70"/>
                      <a:pt x="20" y="70"/>
                    </a:cubicBezTo>
                    <a:cubicBezTo>
                      <a:pt x="17" y="68"/>
                      <a:pt x="15" y="66"/>
                      <a:pt x="13" y="63"/>
                    </a:cubicBezTo>
                    <a:cubicBezTo>
                      <a:pt x="12" y="61"/>
                      <a:pt x="11" y="59"/>
                      <a:pt x="11" y="58"/>
                    </a:cubicBezTo>
                    <a:lnTo>
                      <a:pt x="11" y="58"/>
                    </a:lnTo>
                    <a:cubicBezTo>
                      <a:pt x="11" y="57"/>
                      <a:pt x="11" y="57"/>
                      <a:pt x="11" y="56"/>
                    </a:cubicBezTo>
                    <a:cubicBezTo>
                      <a:pt x="11" y="53"/>
                      <a:pt x="12" y="49"/>
                      <a:pt x="14" y="46"/>
                    </a:cubicBezTo>
                    <a:cubicBezTo>
                      <a:pt x="15" y="44"/>
                      <a:pt x="16" y="43"/>
                      <a:pt x="17" y="4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" name="Google Shape;1044;p30">
                <a:extLst>
                  <a:ext uri="{FF2B5EF4-FFF2-40B4-BE49-F238E27FC236}">
                    <a16:creationId xmlns:a16="http://schemas.microsoft.com/office/drawing/2014/main" id="{87BCFB00-9B8A-264B-B64E-E3156B998F9D}"/>
                  </a:ext>
                </a:extLst>
              </p:cNvPr>
              <p:cNvSpPr/>
              <p:nvPr/>
            </p:nvSpPr>
            <p:spPr>
              <a:xfrm>
                <a:off x="7785495" y="3099228"/>
                <a:ext cx="44640" cy="30960"/>
              </a:xfrm>
              <a:custGeom>
                <a:avLst/>
                <a:gdLst/>
                <a:ahLst/>
                <a:cxnLst/>
                <a:rect l="l" t="t" r="r" b="b"/>
                <a:pathLst>
                  <a:path w="124" h="86" extrusionOk="0">
                    <a:moveTo>
                      <a:pt x="91" y="0"/>
                    </a:moveTo>
                    <a:lnTo>
                      <a:pt x="84" y="4"/>
                    </a:lnTo>
                    <a:lnTo>
                      <a:pt x="108" y="19"/>
                    </a:lnTo>
                    <a:lnTo>
                      <a:pt x="0" y="81"/>
                    </a:lnTo>
                    <a:lnTo>
                      <a:pt x="7" y="85"/>
                    </a:lnTo>
                    <a:lnTo>
                      <a:pt x="123" y="18"/>
                    </a:lnTo>
                    <a:lnTo>
                      <a:pt x="9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0" name="Google Shape;1045;p30">
                <a:extLst>
                  <a:ext uri="{FF2B5EF4-FFF2-40B4-BE49-F238E27FC236}">
                    <a16:creationId xmlns:a16="http://schemas.microsoft.com/office/drawing/2014/main" id="{60DD3F6B-CDE4-64AA-F15E-857CFA67FADD}"/>
                  </a:ext>
                </a:extLst>
              </p:cNvPr>
              <p:cNvSpPr/>
              <p:nvPr/>
            </p:nvSpPr>
            <p:spPr>
              <a:xfrm>
                <a:off x="7806015" y="3116508"/>
                <a:ext cx="52560" cy="30240"/>
              </a:xfrm>
              <a:custGeom>
                <a:avLst/>
                <a:gdLst/>
                <a:ahLst/>
                <a:cxnLst/>
                <a:rect l="l" t="t" r="r" b="b"/>
                <a:pathLst>
                  <a:path w="146" h="84" extrusionOk="0">
                    <a:moveTo>
                      <a:pt x="132" y="7"/>
                    </a:moveTo>
                    <a:lnTo>
                      <a:pt x="132" y="7"/>
                    </a:lnTo>
                    <a:cubicBezTo>
                      <a:pt x="123" y="3"/>
                      <a:pt x="114" y="0"/>
                      <a:pt x="104" y="0"/>
                    </a:cubicBezTo>
                    <a:lnTo>
                      <a:pt x="104" y="0"/>
                    </a:lnTo>
                    <a:cubicBezTo>
                      <a:pt x="102" y="0"/>
                      <a:pt x="100" y="0"/>
                      <a:pt x="98" y="0"/>
                    </a:cubicBezTo>
                    <a:cubicBezTo>
                      <a:pt x="89" y="0"/>
                      <a:pt x="79" y="1"/>
                      <a:pt x="70" y="3"/>
                    </a:cubicBezTo>
                    <a:lnTo>
                      <a:pt x="70" y="3"/>
                    </a:lnTo>
                    <a:cubicBezTo>
                      <a:pt x="57" y="7"/>
                      <a:pt x="45" y="12"/>
                      <a:pt x="34" y="18"/>
                    </a:cubicBezTo>
                    <a:lnTo>
                      <a:pt x="33" y="19"/>
                    </a:lnTo>
                    <a:lnTo>
                      <a:pt x="33" y="19"/>
                    </a:lnTo>
                    <a:cubicBezTo>
                      <a:pt x="32" y="19"/>
                      <a:pt x="32" y="20"/>
                      <a:pt x="31" y="20"/>
                    </a:cubicBezTo>
                    <a:cubicBezTo>
                      <a:pt x="22" y="25"/>
                      <a:pt x="14" y="32"/>
                      <a:pt x="7" y="39"/>
                    </a:cubicBezTo>
                    <a:lnTo>
                      <a:pt x="7" y="39"/>
                    </a:lnTo>
                    <a:cubicBezTo>
                      <a:pt x="6" y="41"/>
                      <a:pt x="5" y="42"/>
                      <a:pt x="4" y="44"/>
                    </a:cubicBezTo>
                    <a:cubicBezTo>
                      <a:pt x="2" y="48"/>
                      <a:pt x="0" y="52"/>
                      <a:pt x="0" y="57"/>
                    </a:cubicBezTo>
                    <a:cubicBezTo>
                      <a:pt x="0" y="57"/>
                      <a:pt x="1" y="58"/>
                      <a:pt x="1" y="59"/>
                    </a:cubicBezTo>
                    <a:lnTo>
                      <a:pt x="1" y="59"/>
                    </a:lnTo>
                    <a:cubicBezTo>
                      <a:pt x="1" y="62"/>
                      <a:pt x="2" y="64"/>
                      <a:pt x="3" y="65"/>
                    </a:cubicBezTo>
                    <a:cubicBezTo>
                      <a:pt x="5" y="69"/>
                      <a:pt x="8" y="71"/>
                      <a:pt x="12" y="74"/>
                    </a:cubicBezTo>
                    <a:cubicBezTo>
                      <a:pt x="13" y="74"/>
                      <a:pt x="13" y="75"/>
                      <a:pt x="14" y="75"/>
                    </a:cubicBezTo>
                    <a:lnTo>
                      <a:pt x="14" y="75"/>
                    </a:lnTo>
                    <a:cubicBezTo>
                      <a:pt x="22" y="80"/>
                      <a:pt x="32" y="83"/>
                      <a:pt x="42" y="83"/>
                    </a:cubicBezTo>
                    <a:lnTo>
                      <a:pt x="42" y="83"/>
                    </a:lnTo>
                    <a:cubicBezTo>
                      <a:pt x="43" y="83"/>
                      <a:pt x="45" y="83"/>
                      <a:pt x="47" y="83"/>
                    </a:cubicBezTo>
                    <a:cubicBezTo>
                      <a:pt x="57" y="83"/>
                      <a:pt x="67" y="82"/>
                      <a:pt x="76" y="79"/>
                    </a:cubicBezTo>
                    <a:lnTo>
                      <a:pt x="76" y="79"/>
                    </a:lnTo>
                    <a:cubicBezTo>
                      <a:pt x="88" y="76"/>
                      <a:pt x="100" y="71"/>
                      <a:pt x="111" y="65"/>
                    </a:cubicBezTo>
                    <a:cubicBezTo>
                      <a:pt x="112" y="64"/>
                      <a:pt x="112" y="64"/>
                      <a:pt x="112" y="64"/>
                    </a:cubicBezTo>
                    <a:lnTo>
                      <a:pt x="112" y="64"/>
                    </a:lnTo>
                    <a:cubicBezTo>
                      <a:pt x="113" y="64"/>
                      <a:pt x="114" y="63"/>
                      <a:pt x="115" y="63"/>
                    </a:cubicBezTo>
                    <a:cubicBezTo>
                      <a:pt x="124" y="57"/>
                      <a:pt x="132" y="51"/>
                      <a:pt x="138" y="43"/>
                    </a:cubicBezTo>
                    <a:lnTo>
                      <a:pt x="138" y="43"/>
                    </a:lnTo>
                    <a:cubicBezTo>
                      <a:pt x="140" y="42"/>
                      <a:pt x="141" y="40"/>
                      <a:pt x="142" y="39"/>
                    </a:cubicBezTo>
                    <a:cubicBezTo>
                      <a:pt x="144" y="35"/>
                      <a:pt x="145" y="31"/>
                      <a:pt x="145" y="26"/>
                    </a:cubicBezTo>
                    <a:cubicBezTo>
                      <a:pt x="145" y="25"/>
                      <a:pt x="145" y="24"/>
                      <a:pt x="145" y="23"/>
                    </a:cubicBezTo>
                    <a:lnTo>
                      <a:pt x="145" y="23"/>
                    </a:lnTo>
                    <a:cubicBezTo>
                      <a:pt x="144" y="21"/>
                      <a:pt x="144" y="19"/>
                      <a:pt x="143" y="17"/>
                    </a:cubicBezTo>
                    <a:cubicBezTo>
                      <a:pt x="140" y="13"/>
                      <a:pt x="137" y="9"/>
                      <a:pt x="134" y="8"/>
                    </a:cubicBezTo>
                    <a:cubicBezTo>
                      <a:pt x="133" y="7"/>
                      <a:pt x="132" y="8"/>
                      <a:pt x="132" y="7"/>
                    </a:cubicBezTo>
                    <a:moveTo>
                      <a:pt x="128" y="42"/>
                    </a:moveTo>
                    <a:lnTo>
                      <a:pt x="128" y="42"/>
                    </a:lnTo>
                    <a:cubicBezTo>
                      <a:pt x="122" y="48"/>
                      <a:pt x="115" y="54"/>
                      <a:pt x="107" y="58"/>
                    </a:cubicBezTo>
                    <a:cubicBezTo>
                      <a:pt x="107" y="59"/>
                      <a:pt x="106" y="59"/>
                      <a:pt x="105" y="60"/>
                    </a:cubicBezTo>
                    <a:lnTo>
                      <a:pt x="105" y="60"/>
                    </a:lnTo>
                    <a:cubicBezTo>
                      <a:pt x="104" y="60"/>
                      <a:pt x="104" y="60"/>
                      <a:pt x="104" y="61"/>
                    </a:cubicBezTo>
                    <a:cubicBezTo>
                      <a:pt x="94" y="66"/>
                      <a:pt x="84" y="70"/>
                      <a:pt x="73" y="73"/>
                    </a:cubicBezTo>
                    <a:lnTo>
                      <a:pt x="73" y="73"/>
                    </a:lnTo>
                    <a:cubicBezTo>
                      <a:pt x="65" y="76"/>
                      <a:pt x="56" y="77"/>
                      <a:pt x="47" y="77"/>
                    </a:cubicBezTo>
                    <a:cubicBezTo>
                      <a:pt x="46" y="77"/>
                      <a:pt x="45" y="77"/>
                      <a:pt x="45" y="77"/>
                    </a:cubicBezTo>
                    <a:lnTo>
                      <a:pt x="45" y="77"/>
                    </a:lnTo>
                    <a:cubicBezTo>
                      <a:pt x="37" y="77"/>
                      <a:pt x="29" y="75"/>
                      <a:pt x="22" y="71"/>
                    </a:cubicBezTo>
                    <a:lnTo>
                      <a:pt x="22" y="71"/>
                    </a:lnTo>
                    <a:cubicBezTo>
                      <a:pt x="21" y="71"/>
                      <a:pt x="21" y="70"/>
                      <a:pt x="20" y="70"/>
                    </a:cubicBezTo>
                    <a:cubicBezTo>
                      <a:pt x="17" y="68"/>
                      <a:pt x="15" y="66"/>
                      <a:pt x="13" y="63"/>
                    </a:cubicBezTo>
                    <a:cubicBezTo>
                      <a:pt x="12" y="62"/>
                      <a:pt x="11" y="60"/>
                      <a:pt x="11" y="58"/>
                    </a:cubicBezTo>
                    <a:lnTo>
                      <a:pt x="11" y="58"/>
                    </a:lnTo>
                    <a:cubicBezTo>
                      <a:pt x="11" y="57"/>
                      <a:pt x="11" y="57"/>
                      <a:pt x="11" y="56"/>
                    </a:cubicBezTo>
                    <a:cubicBezTo>
                      <a:pt x="11" y="53"/>
                      <a:pt x="12" y="49"/>
                      <a:pt x="14" y="46"/>
                    </a:cubicBezTo>
                    <a:cubicBezTo>
                      <a:pt x="15" y="44"/>
                      <a:pt x="16" y="43"/>
                      <a:pt x="17" y="41"/>
                    </a:cubicBezTo>
                    <a:lnTo>
                      <a:pt x="17" y="41"/>
                    </a:lnTo>
                    <a:cubicBezTo>
                      <a:pt x="23" y="35"/>
                      <a:pt x="30" y="30"/>
                      <a:pt x="38" y="25"/>
                    </a:cubicBezTo>
                    <a:cubicBezTo>
                      <a:pt x="39" y="25"/>
                      <a:pt x="40" y="24"/>
                      <a:pt x="41" y="23"/>
                    </a:cubicBezTo>
                    <a:lnTo>
                      <a:pt x="41" y="23"/>
                    </a:lnTo>
                    <a:lnTo>
                      <a:pt x="42" y="23"/>
                    </a:lnTo>
                    <a:cubicBezTo>
                      <a:pt x="51" y="17"/>
                      <a:pt x="62" y="13"/>
                      <a:pt x="72" y="10"/>
                    </a:cubicBezTo>
                    <a:lnTo>
                      <a:pt x="72" y="10"/>
                    </a:lnTo>
                    <a:cubicBezTo>
                      <a:pt x="80" y="7"/>
                      <a:pt x="89" y="6"/>
                      <a:pt x="98" y="6"/>
                    </a:cubicBezTo>
                    <a:cubicBezTo>
                      <a:pt x="99" y="6"/>
                      <a:pt x="100" y="6"/>
                      <a:pt x="101" y="6"/>
                    </a:cubicBezTo>
                    <a:lnTo>
                      <a:pt x="101" y="6"/>
                    </a:lnTo>
                    <a:cubicBezTo>
                      <a:pt x="109" y="6"/>
                      <a:pt x="117" y="8"/>
                      <a:pt x="124" y="12"/>
                    </a:cubicBezTo>
                    <a:lnTo>
                      <a:pt x="124" y="12"/>
                    </a:lnTo>
                    <a:cubicBezTo>
                      <a:pt x="124" y="12"/>
                      <a:pt x="125" y="12"/>
                      <a:pt x="126" y="13"/>
                    </a:cubicBezTo>
                    <a:cubicBezTo>
                      <a:pt x="128" y="14"/>
                      <a:pt x="131" y="17"/>
                      <a:pt x="133" y="20"/>
                    </a:cubicBezTo>
                    <a:cubicBezTo>
                      <a:pt x="134" y="22"/>
                      <a:pt x="134" y="23"/>
                      <a:pt x="135" y="25"/>
                    </a:cubicBezTo>
                    <a:lnTo>
                      <a:pt x="135" y="25"/>
                    </a:lnTo>
                    <a:cubicBezTo>
                      <a:pt x="135" y="26"/>
                      <a:pt x="135" y="26"/>
                      <a:pt x="135" y="26"/>
                    </a:cubicBezTo>
                    <a:cubicBezTo>
                      <a:pt x="135" y="30"/>
                      <a:pt x="134" y="34"/>
                      <a:pt x="132" y="37"/>
                    </a:cubicBezTo>
                    <a:cubicBezTo>
                      <a:pt x="131" y="39"/>
                      <a:pt x="130" y="40"/>
                      <a:pt x="128" y="4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" name="Google Shape;1046;p30">
                <a:extLst>
                  <a:ext uri="{FF2B5EF4-FFF2-40B4-BE49-F238E27FC236}">
                    <a16:creationId xmlns:a16="http://schemas.microsoft.com/office/drawing/2014/main" id="{28FD8057-1CC1-55BE-264E-4E94F6D457B5}"/>
                  </a:ext>
                </a:extLst>
              </p:cNvPr>
              <p:cNvSpPr/>
              <p:nvPr/>
            </p:nvSpPr>
            <p:spPr>
              <a:xfrm>
                <a:off x="7130295" y="2808708"/>
                <a:ext cx="52560" cy="30600"/>
              </a:xfrm>
              <a:custGeom>
                <a:avLst/>
                <a:gdLst/>
                <a:ahLst/>
                <a:cxnLst/>
                <a:rect l="l" t="t" r="r" b="b"/>
                <a:pathLst>
                  <a:path w="146" h="85" extrusionOk="0">
                    <a:moveTo>
                      <a:pt x="13" y="76"/>
                    </a:moveTo>
                    <a:lnTo>
                      <a:pt x="13" y="76"/>
                    </a:lnTo>
                    <a:cubicBezTo>
                      <a:pt x="22" y="81"/>
                      <a:pt x="31" y="84"/>
                      <a:pt x="41" y="84"/>
                    </a:cubicBezTo>
                    <a:lnTo>
                      <a:pt x="41" y="84"/>
                    </a:lnTo>
                    <a:cubicBezTo>
                      <a:pt x="43" y="84"/>
                      <a:pt x="45" y="84"/>
                      <a:pt x="46" y="84"/>
                    </a:cubicBezTo>
                    <a:cubicBezTo>
                      <a:pt x="56" y="84"/>
                      <a:pt x="66" y="83"/>
                      <a:pt x="75" y="80"/>
                    </a:cubicBezTo>
                    <a:lnTo>
                      <a:pt x="75" y="80"/>
                    </a:lnTo>
                    <a:cubicBezTo>
                      <a:pt x="88" y="77"/>
                      <a:pt x="99" y="72"/>
                      <a:pt x="110" y="66"/>
                    </a:cubicBezTo>
                    <a:cubicBezTo>
                      <a:pt x="111" y="65"/>
                      <a:pt x="111" y="65"/>
                      <a:pt x="112" y="65"/>
                    </a:cubicBezTo>
                    <a:lnTo>
                      <a:pt x="112" y="65"/>
                    </a:lnTo>
                    <a:cubicBezTo>
                      <a:pt x="112" y="65"/>
                      <a:pt x="113" y="64"/>
                      <a:pt x="114" y="63"/>
                    </a:cubicBezTo>
                    <a:cubicBezTo>
                      <a:pt x="123" y="58"/>
                      <a:pt x="131" y="52"/>
                      <a:pt x="138" y="44"/>
                    </a:cubicBezTo>
                    <a:lnTo>
                      <a:pt x="138" y="44"/>
                    </a:lnTo>
                    <a:cubicBezTo>
                      <a:pt x="139" y="43"/>
                      <a:pt x="140" y="41"/>
                      <a:pt x="141" y="40"/>
                    </a:cubicBezTo>
                    <a:cubicBezTo>
                      <a:pt x="143" y="36"/>
                      <a:pt x="145" y="32"/>
                      <a:pt x="145" y="27"/>
                    </a:cubicBezTo>
                    <a:cubicBezTo>
                      <a:pt x="145" y="26"/>
                      <a:pt x="144" y="25"/>
                      <a:pt x="144" y="24"/>
                    </a:cubicBezTo>
                    <a:lnTo>
                      <a:pt x="144" y="24"/>
                    </a:lnTo>
                    <a:cubicBezTo>
                      <a:pt x="144" y="22"/>
                      <a:pt x="143" y="20"/>
                      <a:pt x="142" y="18"/>
                    </a:cubicBezTo>
                    <a:cubicBezTo>
                      <a:pt x="140" y="14"/>
                      <a:pt x="137" y="11"/>
                      <a:pt x="133" y="9"/>
                    </a:cubicBezTo>
                    <a:cubicBezTo>
                      <a:pt x="132" y="9"/>
                      <a:pt x="132" y="9"/>
                      <a:pt x="131" y="8"/>
                    </a:cubicBezTo>
                    <a:lnTo>
                      <a:pt x="131" y="8"/>
                    </a:lnTo>
                    <a:cubicBezTo>
                      <a:pt x="123" y="4"/>
                      <a:pt x="113" y="1"/>
                      <a:pt x="103" y="1"/>
                    </a:cubicBezTo>
                    <a:lnTo>
                      <a:pt x="103" y="1"/>
                    </a:lnTo>
                    <a:cubicBezTo>
                      <a:pt x="102" y="1"/>
                      <a:pt x="100" y="0"/>
                      <a:pt x="98" y="0"/>
                    </a:cubicBezTo>
                    <a:cubicBezTo>
                      <a:pt x="88" y="0"/>
                      <a:pt x="78" y="2"/>
                      <a:pt x="69" y="4"/>
                    </a:cubicBezTo>
                    <a:lnTo>
                      <a:pt x="69" y="4"/>
                    </a:lnTo>
                    <a:cubicBezTo>
                      <a:pt x="56" y="8"/>
                      <a:pt x="45" y="13"/>
                      <a:pt x="33" y="19"/>
                    </a:cubicBezTo>
                    <a:lnTo>
                      <a:pt x="33" y="19"/>
                    </a:lnTo>
                    <a:lnTo>
                      <a:pt x="33" y="19"/>
                    </a:lnTo>
                    <a:cubicBezTo>
                      <a:pt x="32" y="20"/>
                      <a:pt x="31" y="21"/>
                      <a:pt x="30" y="21"/>
                    </a:cubicBezTo>
                    <a:cubicBezTo>
                      <a:pt x="21" y="26"/>
                      <a:pt x="13" y="33"/>
                      <a:pt x="7" y="40"/>
                    </a:cubicBezTo>
                    <a:lnTo>
                      <a:pt x="7" y="40"/>
                    </a:lnTo>
                    <a:cubicBezTo>
                      <a:pt x="5" y="42"/>
                      <a:pt x="4" y="43"/>
                      <a:pt x="3" y="45"/>
                    </a:cubicBezTo>
                    <a:cubicBezTo>
                      <a:pt x="1" y="49"/>
                      <a:pt x="0" y="53"/>
                      <a:pt x="0" y="57"/>
                    </a:cubicBezTo>
                    <a:cubicBezTo>
                      <a:pt x="0" y="58"/>
                      <a:pt x="0" y="59"/>
                      <a:pt x="0" y="60"/>
                    </a:cubicBezTo>
                    <a:lnTo>
                      <a:pt x="0" y="60"/>
                    </a:lnTo>
                    <a:cubicBezTo>
                      <a:pt x="1" y="62"/>
                      <a:pt x="0" y="65"/>
                      <a:pt x="2" y="67"/>
                    </a:cubicBezTo>
                    <a:cubicBezTo>
                      <a:pt x="4" y="70"/>
                      <a:pt x="8" y="73"/>
                      <a:pt x="11" y="75"/>
                    </a:cubicBezTo>
                    <a:cubicBezTo>
                      <a:pt x="12" y="76"/>
                      <a:pt x="13" y="76"/>
                      <a:pt x="13" y="76"/>
                    </a:cubicBezTo>
                    <a:moveTo>
                      <a:pt x="17" y="42"/>
                    </a:moveTo>
                    <a:lnTo>
                      <a:pt x="17" y="42"/>
                    </a:lnTo>
                    <a:cubicBezTo>
                      <a:pt x="23" y="36"/>
                      <a:pt x="29" y="30"/>
                      <a:pt x="37" y="26"/>
                    </a:cubicBezTo>
                    <a:cubicBezTo>
                      <a:pt x="38" y="25"/>
                      <a:pt x="39" y="25"/>
                      <a:pt x="40" y="24"/>
                    </a:cubicBezTo>
                    <a:lnTo>
                      <a:pt x="40" y="24"/>
                    </a:lnTo>
                    <a:cubicBezTo>
                      <a:pt x="40" y="24"/>
                      <a:pt x="41" y="24"/>
                      <a:pt x="41" y="23"/>
                    </a:cubicBezTo>
                    <a:cubicBezTo>
                      <a:pt x="51" y="18"/>
                      <a:pt x="61" y="14"/>
                      <a:pt x="72" y="11"/>
                    </a:cubicBezTo>
                    <a:lnTo>
                      <a:pt x="72" y="11"/>
                    </a:lnTo>
                    <a:cubicBezTo>
                      <a:pt x="80" y="8"/>
                      <a:pt x="89" y="7"/>
                      <a:pt x="97" y="7"/>
                    </a:cubicBezTo>
                    <a:cubicBezTo>
                      <a:pt x="98" y="7"/>
                      <a:pt x="99" y="7"/>
                      <a:pt x="100" y="7"/>
                    </a:cubicBezTo>
                    <a:lnTo>
                      <a:pt x="100" y="7"/>
                    </a:lnTo>
                    <a:cubicBezTo>
                      <a:pt x="108" y="7"/>
                      <a:pt x="116" y="9"/>
                      <a:pt x="123" y="13"/>
                    </a:cubicBezTo>
                    <a:lnTo>
                      <a:pt x="123" y="13"/>
                    </a:lnTo>
                    <a:cubicBezTo>
                      <a:pt x="124" y="13"/>
                      <a:pt x="124" y="13"/>
                      <a:pt x="125" y="14"/>
                    </a:cubicBezTo>
                    <a:cubicBezTo>
                      <a:pt x="128" y="15"/>
                      <a:pt x="130" y="18"/>
                      <a:pt x="132" y="21"/>
                    </a:cubicBezTo>
                    <a:cubicBezTo>
                      <a:pt x="133" y="22"/>
                      <a:pt x="134" y="24"/>
                      <a:pt x="134" y="26"/>
                    </a:cubicBezTo>
                    <a:lnTo>
                      <a:pt x="134" y="26"/>
                    </a:lnTo>
                    <a:lnTo>
                      <a:pt x="134" y="27"/>
                    </a:lnTo>
                    <a:cubicBezTo>
                      <a:pt x="134" y="31"/>
                      <a:pt x="133" y="35"/>
                      <a:pt x="131" y="38"/>
                    </a:cubicBezTo>
                    <a:cubicBezTo>
                      <a:pt x="130" y="40"/>
                      <a:pt x="129" y="41"/>
                      <a:pt x="128" y="43"/>
                    </a:cubicBezTo>
                    <a:lnTo>
                      <a:pt x="128" y="43"/>
                    </a:lnTo>
                    <a:cubicBezTo>
                      <a:pt x="122" y="49"/>
                      <a:pt x="115" y="55"/>
                      <a:pt x="107" y="60"/>
                    </a:cubicBezTo>
                    <a:cubicBezTo>
                      <a:pt x="106" y="60"/>
                      <a:pt x="105" y="60"/>
                      <a:pt x="104" y="61"/>
                    </a:cubicBezTo>
                    <a:lnTo>
                      <a:pt x="104" y="61"/>
                    </a:lnTo>
                    <a:cubicBezTo>
                      <a:pt x="104" y="61"/>
                      <a:pt x="103" y="61"/>
                      <a:pt x="103" y="62"/>
                    </a:cubicBezTo>
                    <a:cubicBezTo>
                      <a:pt x="93" y="67"/>
                      <a:pt x="83" y="71"/>
                      <a:pt x="73" y="74"/>
                    </a:cubicBezTo>
                    <a:lnTo>
                      <a:pt x="73" y="74"/>
                    </a:lnTo>
                    <a:cubicBezTo>
                      <a:pt x="64" y="77"/>
                      <a:pt x="56" y="78"/>
                      <a:pt x="47" y="78"/>
                    </a:cubicBezTo>
                    <a:cubicBezTo>
                      <a:pt x="46" y="78"/>
                      <a:pt x="45" y="78"/>
                      <a:pt x="44" y="78"/>
                    </a:cubicBezTo>
                    <a:lnTo>
                      <a:pt x="44" y="78"/>
                    </a:lnTo>
                    <a:cubicBezTo>
                      <a:pt x="36" y="78"/>
                      <a:pt x="28" y="76"/>
                      <a:pt x="21" y="72"/>
                    </a:cubicBezTo>
                    <a:lnTo>
                      <a:pt x="21" y="72"/>
                    </a:lnTo>
                    <a:cubicBezTo>
                      <a:pt x="21" y="72"/>
                      <a:pt x="20" y="72"/>
                      <a:pt x="19" y="71"/>
                    </a:cubicBezTo>
                    <a:cubicBezTo>
                      <a:pt x="17" y="70"/>
                      <a:pt x="14" y="67"/>
                      <a:pt x="12" y="64"/>
                    </a:cubicBezTo>
                    <a:cubicBezTo>
                      <a:pt x="11" y="63"/>
                      <a:pt x="11" y="61"/>
                      <a:pt x="10" y="59"/>
                    </a:cubicBezTo>
                    <a:lnTo>
                      <a:pt x="10" y="59"/>
                    </a:lnTo>
                    <a:cubicBezTo>
                      <a:pt x="10" y="58"/>
                      <a:pt x="10" y="58"/>
                      <a:pt x="10" y="57"/>
                    </a:cubicBezTo>
                    <a:cubicBezTo>
                      <a:pt x="10" y="53"/>
                      <a:pt x="11" y="50"/>
                      <a:pt x="13" y="47"/>
                    </a:cubicBezTo>
                    <a:cubicBezTo>
                      <a:pt x="14" y="45"/>
                      <a:pt x="15" y="43"/>
                      <a:pt x="17" y="4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2" name="Google Shape;1047;p30">
                <a:extLst>
                  <a:ext uri="{FF2B5EF4-FFF2-40B4-BE49-F238E27FC236}">
                    <a16:creationId xmlns:a16="http://schemas.microsoft.com/office/drawing/2014/main" id="{DDFF517A-82A0-F238-B96E-67164DE356F5}"/>
                  </a:ext>
                </a:extLst>
              </p:cNvPr>
              <p:cNvSpPr/>
              <p:nvPr/>
            </p:nvSpPr>
            <p:spPr>
              <a:xfrm>
                <a:off x="7161615" y="2822028"/>
                <a:ext cx="45000" cy="30960"/>
              </a:xfrm>
              <a:custGeom>
                <a:avLst/>
                <a:gdLst/>
                <a:ahLst/>
                <a:cxnLst/>
                <a:rect l="l" t="t" r="r" b="b"/>
                <a:pathLst>
                  <a:path w="125" h="86" extrusionOk="0">
                    <a:moveTo>
                      <a:pt x="0" y="81"/>
                    </a:moveTo>
                    <a:lnTo>
                      <a:pt x="7" y="85"/>
                    </a:lnTo>
                    <a:lnTo>
                      <a:pt x="124" y="18"/>
                    </a:lnTo>
                    <a:lnTo>
                      <a:pt x="92" y="0"/>
                    </a:lnTo>
                    <a:lnTo>
                      <a:pt x="84" y="4"/>
                    </a:lnTo>
                    <a:lnTo>
                      <a:pt x="109" y="18"/>
                    </a:lnTo>
                    <a:lnTo>
                      <a:pt x="0" y="8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3" name="Google Shape;1048;p30">
                <a:extLst>
                  <a:ext uri="{FF2B5EF4-FFF2-40B4-BE49-F238E27FC236}">
                    <a16:creationId xmlns:a16="http://schemas.microsoft.com/office/drawing/2014/main" id="{1CE4905C-988C-80E8-FC92-D5C741F58925}"/>
                  </a:ext>
                </a:extLst>
              </p:cNvPr>
              <p:cNvSpPr/>
              <p:nvPr/>
            </p:nvSpPr>
            <p:spPr>
              <a:xfrm>
                <a:off x="7179975" y="2832467"/>
                <a:ext cx="44640" cy="31320"/>
              </a:xfrm>
              <a:custGeom>
                <a:avLst/>
                <a:gdLst/>
                <a:ahLst/>
                <a:cxnLst/>
                <a:rect l="l" t="t" r="r" b="b"/>
                <a:pathLst>
                  <a:path w="124" h="87" extrusionOk="0">
                    <a:moveTo>
                      <a:pt x="7" y="86"/>
                    </a:moveTo>
                    <a:lnTo>
                      <a:pt x="123" y="18"/>
                    </a:lnTo>
                    <a:lnTo>
                      <a:pt x="91" y="0"/>
                    </a:lnTo>
                    <a:lnTo>
                      <a:pt x="84" y="4"/>
                    </a:lnTo>
                    <a:lnTo>
                      <a:pt x="108" y="19"/>
                    </a:lnTo>
                    <a:lnTo>
                      <a:pt x="0" y="81"/>
                    </a:lnTo>
                    <a:lnTo>
                      <a:pt x="7" y="86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4" name="Google Shape;1049;p30">
                <a:extLst>
                  <a:ext uri="{FF2B5EF4-FFF2-40B4-BE49-F238E27FC236}">
                    <a16:creationId xmlns:a16="http://schemas.microsoft.com/office/drawing/2014/main" id="{B9B5DDF0-D054-178C-1057-A5C045DC1569}"/>
                  </a:ext>
                </a:extLst>
              </p:cNvPr>
              <p:cNvSpPr/>
              <p:nvPr/>
            </p:nvSpPr>
            <p:spPr>
              <a:xfrm>
                <a:off x="7200855" y="2849748"/>
                <a:ext cx="52560" cy="30240"/>
              </a:xfrm>
              <a:custGeom>
                <a:avLst/>
                <a:gdLst/>
                <a:ahLst/>
                <a:cxnLst/>
                <a:rect l="l" t="t" r="r" b="b"/>
                <a:pathLst>
                  <a:path w="146" h="84" extrusionOk="0">
                    <a:moveTo>
                      <a:pt x="131" y="7"/>
                    </a:moveTo>
                    <a:lnTo>
                      <a:pt x="131" y="7"/>
                    </a:lnTo>
                    <a:cubicBezTo>
                      <a:pt x="122" y="3"/>
                      <a:pt x="113" y="0"/>
                      <a:pt x="103" y="0"/>
                    </a:cubicBezTo>
                    <a:lnTo>
                      <a:pt x="103" y="0"/>
                    </a:lnTo>
                    <a:cubicBezTo>
                      <a:pt x="101" y="0"/>
                      <a:pt x="100" y="0"/>
                      <a:pt x="98" y="0"/>
                    </a:cubicBezTo>
                    <a:cubicBezTo>
                      <a:pt x="88" y="0"/>
                      <a:pt x="78" y="1"/>
                      <a:pt x="69" y="3"/>
                    </a:cubicBezTo>
                    <a:lnTo>
                      <a:pt x="69" y="3"/>
                    </a:lnTo>
                    <a:cubicBezTo>
                      <a:pt x="56" y="7"/>
                      <a:pt x="44" y="12"/>
                      <a:pt x="33" y="18"/>
                    </a:cubicBezTo>
                    <a:lnTo>
                      <a:pt x="33" y="18"/>
                    </a:lnTo>
                    <a:cubicBezTo>
                      <a:pt x="32" y="19"/>
                      <a:pt x="31" y="19"/>
                      <a:pt x="30" y="20"/>
                    </a:cubicBezTo>
                    <a:cubicBezTo>
                      <a:pt x="21" y="25"/>
                      <a:pt x="13" y="32"/>
                      <a:pt x="6" y="39"/>
                    </a:cubicBezTo>
                    <a:lnTo>
                      <a:pt x="6" y="39"/>
                    </a:lnTo>
                    <a:cubicBezTo>
                      <a:pt x="5" y="41"/>
                      <a:pt x="4" y="42"/>
                      <a:pt x="3" y="44"/>
                    </a:cubicBezTo>
                    <a:cubicBezTo>
                      <a:pt x="1" y="48"/>
                      <a:pt x="0" y="52"/>
                      <a:pt x="0" y="56"/>
                    </a:cubicBezTo>
                    <a:cubicBezTo>
                      <a:pt x="0" y="57"/>
                      <a:pt x="0" y="58"/>
                      <a:pt x="0" y="59"/>
                    </a:cubicBezTo>
                    <a:lnTo>
                      <a:pt x="0" y="59"/>
                    </a:lnTo>
                    <a:cubicBezTo>
                      <a:pt x="0" y="61"/>
                      <a:pt x="1" y="63"/>
                      <a:pt x="2" y="65"/>
                    </a:cubicBezTo>
                    <a:cubicBezTo>
                      <a:pt x="5" y="69"/>
                      <a:pt x="8" y="72"/>
                      <a:pt x="11" y="74"/>
                    </a:cubicBezTo>
                    <a:cubicBezTo>
                      <a:pt x="12" y="75"/>
                      <a:pt x="12" y="75"/>
                      <a:pt x="13" y="75"/>
                    </a:cubicBezTo>
                    <a:lnTo>
                      <a:pt x="13" y="75"/>
                    </a:lnTo>
                    <a:cubicBezTo>
                      <a:pt x="22" y="80"/>
                      <a:pt x="31" y="83"/>
                      <a:pt x="41" y="83"/>
                    </a:cubicBezTo>
                    <a:lnTo>
                      <a:pt x="41" y="83"/>
                    </a:lnTo>
                    <a:cubicBezTo>
                      <a:pt x="43" y="83"/>
                      <a:pt x="44" y="83"/>
                      <a:pt x="46" y="83"/>
                    </a:cubicBezTo>
                    <a:cubicBezTo>
                      <a:pt x="56" y="83"/>
                      <a:pt x="66" y="82"/>
                      <a:pt x="75" y="79"/>
                    </a:cubicBezTo>
                    <a:lnTo>
                      <a:pt x="75" y="79"/>
                    </a:lnTo>
                    <a:cubicBezTo>
                      <a:pt x="88" y="76"/>
                      <a:pt x="100" y="71"/>
                      <a:pt x="111" y="64"/>
                    </a:cubicBezTo>
                    <a:lnTo>
                      <a:pt x="112" y="64"/>
                    </a:lnTo>
                    <a:lnTo>
                      <a:pt x="112" y="64"/>
                    </a:lnTo>
                    <a:cubicBezTo>
                      <a:pt x="112" y="63"/>
                      <a:pt x="113" y="63"/>
                      <a:pt x="114" y="62"/>
                    </a:cubicBezTo>
                    <a:cubicBezTo>
                      <a:pt x="123" y="57"/>
                      <a:pt x="131" y="51"/>
                      <a:pt x="138" y="43"/>
                    </a:cubicBezTo>
                    <a:lnTo>
                      <a:pt x="138" y="43"/>
                    </a:lnTo>
                    <a:cubicBezTo>
                      <a:pt x="139" y="42"/>
                      <a:pt x="141" y="40"/>
                      <a:pt x="142" y="38"/>
                    </a:cubicBezTo>
                    <a:cubicBezTo>
                      <a:pt x="144" y="35"/>
                      <a:pt x="145" y="30"/>
                      <a:pt x="145" y="27"/>
                    </a:cubicBezTo>
                    <a:cubicBezTo>
                      <a:pt x="145" y="23"/>
                      <a:pt x="144" y="20"/>
                      <a:pt x="142" y="17"/>
                    </a:cubicBezTo>
                    <a:cubicBezTo>
                      <a:pt x="140" y="13"/>
                      <a:pt x="137" y="11"/>
                      <a:pt x="134" y="9"/>
                    </a:cubicBezTo>
                    <a:cubicBezTo>
                      <a:pt x="133" y="8"/>
                      <a:pt x="132" y="8"/>
                      <a:pt x="131" y="7"/>
                    </a:cubicBezTo>
                    <a:moveTo>
                      <a:pt x="127" y="42"/>
                    </a:moveTo>
                    <a:lnTo>
                      <a:pt x="127" y="42"/>
                    </a:lnTo>
                    <a:cubicBezTo>
                      <a:pt x="121" y="48"/>
                      <a:pt x="114" y="53"/>
                      <a:pt x="107" y="58"/>
                    </a:cubicBezTo>
                    <a:cubicBezTo>
                      <a:pt x="106" y="59"/>
                      <a:pt x="105" y="59"/>
                      <a:pt x="104" y="60"/>
                    </a:cubicBezTo>
                    <a:lnTo>
                      <a:pt x="104" y="60"/>
                    </a:lnTo>
                    <a:cubicBezTo>
                      <a:pt x="104" y="60"/>
                      <a:pt x="103" y="60"/>
                      <a:pt x="103" y="61"/>
                    </a:cubicBezTo>
                    <a:cubicBezTo>
                      <a:pt x="93" y="66"/>
                      <a:pt x="83" y="70"/>
                      <a:pt x="72" y="73"/>
                    </a:cubicBezTo>
                    <a:lnTo>
                      <a:pt x="72" y="73"/>
                    </a:lnTo>
                    <a:cubicBezTo>
                      <a:pt x="64" y="76"/>
                      <a:pt x="56" y="77"/>
                      <a:pt x="47" y="77"/>
                    </a:cubicBezTo>
                    <a:cubicBezTo>
                      <a:pt x="46" y="77"/>
                      <a:pt x="45" y="77"/>
                      <a:pt x="44" y="77"/>
                    </a:cubicBezTo>
                    <a:lnTo>
                      <a:pt x="44" y="77"/>
                    </a:lnTo>
                    <a:cubicBezTo>
                      <a:pt x="36" y="77"/>
                      <a:pt x="28" y="75"/>
                      <a:pt x="21" y="71"/>
                    </a:cubicBezTo>
                    <a:lnTo>
                      <a:pt x="21" y="71"/>
                    </a:lnTo>
                    <a:cubicBezTo>
                      <a:pt x="20" y="71"/>
                      <a:pt x="20" y="70"/>
                      <a:pt x="19" y="70"/>
                    </a:cubicBezTo>
                    <a:cubicBezTo>
                      <a:pt x="16" y="68"/>
                      <a:pt x="14" y="66"/>
                      <a:pt x="12" y="63"/>
                    </a:cubicBezTo>
                    <a:cubicBezTo>
                      <a:pt x="11" y="62"/>
                      <a:pt x="10" y="60"/>
                      <a:pt x="10" y="58"/>
                    </a:cubicBezTo>
                    <a:lnTo>
                      <a:pt x="10" y="58"/>
                    </a:lnTo>
                    <a:lnTo>
                      <a:pt x="10" y="57"/>
                    </a:lnTo>
                    <a:cubicBezTo>
                      <a:pt x="10" y="53"/>
                      <a:pt x="11" y="49"/>
                      <a:pt x="13" y="46"/>
                    </a:cubicBezTo>
                    <a:cubicBezTo>
                      <a:pt x="14" y="44"/>
                      <a:pt x="15" y="43"/>
                      <a:pt x="16" y="41"/>
                    </a:cubicBezTo>
                    <a:lnTo>
                      <a:pt x="16" y="41"/>
                    </a:lnTo>
                    <a:cubicBezTo>
                      <a:pt x="22" y="35"/>
                      <a:pt x="30" y="29"/>
                      <a:pt x="37" y="24"/>
                    </a:cubicBezTo>
                    <a:cubicBezTo>
                      <a:pt x="38" y="24"/>
                      <a:pt x="39" y="24"/>
                      <a:pt x="40" y="23"/>
                    </a:cubicBezTo>
                    <a:lnTo>
                      <a:pt x="40" y="23"/>
                    </a:lnTo>
                    <a:lnTo>
                      <a:pt x="41" y="23"/>
                    </a:lnTo>
                    <a:cubicBezTo>
                      <a:pt x="50" y="17"/>
                      <a:pt x="61" y="13"/>
                      <a:pt x="71" y="10"/>
                    </a:cubicBezTo>
                    <a:lnTo>
                      <a:pt x="71" y="10"/>
                    </a:lnTo>
                    <a:cubicBezTo>
                      <a:pt x="80" y="7"/>
                      <a:pt x="88" y="6"/>
                      <a:pt x="97" y="6"/>
                    </a:cubicBezTo>
                    <a:cubicBezTo>
                      <a:pt x="98" y="6"/>
                      <a:pt x="99" y="6"/>
                      <a:pt x="100" y="6"/>
                    </a:cubicBezTo>
                    <a:lnTo>
                      <a:pt x="100" y="6"/>
                    </a:lnTo>
                    <a:cubicBezTo>
                      <a:pt x="108" y="6"/>
                      <a:pt x="116" y="8"/>
                      <a:pt x="123" y="12"/>
                    </a:cubicBezTo>
                    <a:lnTo>
                      <a:pt x="123" y="12"/>
                    </a:lnTo>
                    <a:cubicBezTo>
                      <a:pt x="124" y="12"/>
                      <a:pt x="124" y="12"/>
                      <a:pt x="125" y="13"/>
                    </a:cubicBezTo>
                    <a:cubicBezTo>
                      <a:pt x="127" y="14"/>
                      <a:pt x="130" y="17"/>
                      <a:pt x="132" y="20"/>
                    </a:cubicBezTo>
                    <a:cubicBezTo>
                      <a:pt x="133" y="21"/>
                      <a:pt x="133" y="23"/>
                      <a:pt x="134" y="25"/>
                    </a:cubicBezTo>
                    <a:lnTo>
                      <a:pt x="134" y="25"/>
                    </a:lnTo>
                    <a:cubicBezTo>
                      <a:pt x="134" y="26"/>
                      <a:pt x="134" y="26"/>
                      <a:pt x="134" y="26"/>
                    </a:cubicBezTo>
                    <a:cubicBezTo>
                      <a:pt x="134" y="30"/>
                      <a:pt x="133" y="34"/>
                      <a:pt x="131" y="37"/>
                    </a:cubicBezTo>
                    <a:cubicBezTo>
                      <a:pt x="130" y="39"/>
                      <a:pt x="129" y="40"/>
                      <a:pt x="127" y="4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5" name="Google Shape;1050;p30">
                <a:extLst>
                  <a:ext uri="{FF2B5EF4-FFF2-40B4-BE49-F238E27FC236}">
                    <a16:creationId xmlns:a16="http://schemas.microsoft.com/office/drawing/2014/main" id="{D0CB918A-DDD7-3BAF-744E-123A36BB7294}"/>
                  </a:ext>
                </a:extLst>
              </p:cNvPr>
              <p:cNvSpPr/>
              <p:nvPr/>
            </p:nvSpPr>
            <p:spPr>
              <a:xfrm>
                <a:off x="7232175" y="2862708"/>
                <a:ext cx="45000" cy="30960"/>
              </a:xfrm>
              <a:custGeom>
                <a:avLst/>
                <a:gdLst/>
                <a:ahLst/>
                <a:cxnLst/>
                <a:rect l="l" t="t" r="r" b="b"/>
                <a:pathLst>
                  <a:path w="125" h="86" extrusionOk="0">
                    <a:moveTo>
                      <a:pt x="7" y="85"/>
                    </a:moveTo>
                    <a:lnTo>
                      <a:pt x="124" y="18"/>
                    </a:lnTo>
                    <a:lnTo>
                      <a:pt x="92" y="0"/>
                    </a:lnTo>
                    <a:lnTo>
                      <a:pt x="84" y="4"/>
                    </a:lnTo>
                    <a:lnTo>
                      <a:pt x="109" y="18"/>
                    </a:lnTo>
                    <a:lnTo>
                      <a:pt x="0" y="81"/>
                    </a:lnTo>
                    <a:lnTo>
                      <a:pt x="7" y="85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6" name="Google Shape;1051;p30">
                <a:extLst>
                  <a:ext uri="{FF2B5EF4-FFF2-40B4-BE49-F238E27FC236}">
                    <a16:creationId xmlns:a16="http://schemas.microsoft.com/office/drawing/2014/main" id="{1491A6B0-E6F5-E58B-0180-6B106506C933}"/>
                  </a:ext>
                </a:extLst>
              </p:cNvPr>
              <p:cNvSpPr/>
              <p:nvPr/>
            </p:nvSpPr>
            <p:spPr>
              <a:xfrm>
                <a:off x="7250535" y="2873148"/>
                <a:ext cx="44640" cy="31320"/>
              </a:xfrm>
              <a:custGeom>
                <a:avLst/>
                <a:gdLst/>
                <a:ahLst/>
                <a:cxnLst/>
                <a:rect l="l" t="t" r="r" b="b"/>
                <a:pathLst>
                  <a:path w="124" h="87" extrusionOk="0">
                    <a:moveTo>
                      <a:pt x="7" y="86"/>
                    </a:moveTo>
                    <a:lnTo>
                      <a:pt x="123" y="19"/>
                    </a:lnTo>
                    <a:lnTo>
                      <a:pt x="91" y="0"/>
                    </a:lnTo>
                    <a:lnTo>
                      <a:pt x="84" y="5"/>
                    </a:lnTo>
                    <a:lnTo>
                      <a:pt x="108" y="19"/>
                    </a:lnTo>
                    <a:lnTo>
                      <a:pt x="0" y="81"/>
                    </a:lnTo>
                    <a:lnTo>
                      <a:pt x="7" y="86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7" name="Google Shape;1052;p30">
                <a:extLst>
                  <a:ext uri="{FF2B5EF4-FFF2-40B4-BE49-F238E27FC236}">
                    <a16:creationId xmlns:a16="http://schemas.microsoft.com/office/drawing/2014/main" id="{C02815EB-7C01-9970-ACD6-D41DFAC53C26}"/>
                  </a:ext>
                </a:extLst>
              </p:cNvPr>
              <p:cNvSpPr/>
              <p:nvPr/>
            </p:nvSpPr>
            <p:spPr>
              <a:xfrm>
                <a:off x="7268535" y="2883588"/>
                <a:ext cx="45000" cy="31320"/>
              </a:xfrm>
              <a:custGeom>
                <a:avLst/>
                <a:gdLst/>
                <a:ahLst/>
                <a:cxnLst/>
                <a:rect l="l" t="t" r="r" b="b"/>
                <a:pathLst>
                  <a:path w="125" h="87" extrusionOk="0">
                    <a:moveTo>
                      <a:pt x="8" y="86"/>
                    </a:moveTo>
                    <a:lnTo>
                      <a:pt x="124" y="19"/>
                    </a:lnTo>
                    <a:lnTo>
                      <a:pt x="92" y="0"/>
                    </a:lnTo>
                    <a:lnTo>
                      <a:pt x="84" y="5"/>
                    </a:lnTo>
                    <a:lnTo>
                      <a:pt x="109" y="19"/>
                    </a:lnTo>
                    <a:lnTo>
                      <a:pt x="0" y="82"/>
                    </a:lnTo>
                    <a:lnTo>
                      <a:pt x="8" y="86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8" name="Google Shape;1053;p30">
                <a:extLst>
                  <a:ext uri="{FF2B5EF4-FFF2-40B4-BE49-F238E27FC236}">
                    <a16:creationId xmlns:a16="http://schemas.microsoft.com/office/drawing/2014/main" id="{87D1C57F-591C-6D53-A4D9-C819F2167C0F}"/>
                  </a:ext>
                </a:extLst>
              </p:cNvPr>
              <p:cNvSpPr/>
              <p:nvPr/>
            </p:nvSpPr>
            <p:spPr>
              <a:xfrm>
                <a:off x="7286895" y="2894388"/>
                <a:ext cx="45000" cy="30960"/>
              </a:xfrm>
              <a:custGeom>
                <a:avLst/>
                <a:gdLst/>
                <a:ahLst/>
                <a:cxnLst/>
                <a:rect l="l" t="t" r="r" b="b"/>
                <a:pathLst>
                  <a:path w="125" h="86" extrusionOk="0">
                    <a:moveTo>
                      <a:pt x="8" y="85"/>
                    </a:moveTo>
                    <a:lnTo>
                      <a:pt x="124" y="18"/>
                    </a:lnTo>
                    <a:lnTo>
                      <a:pt x="92" y="0"/>
                    </a:lnTo>
                    <a:lnTo>
                      <a:pt x="84" y="4"/>
                    </a:lnTo>
                    <a:lnTo>
                      <a:pt x="109" y="18"/>
                    </a:lnTo>
                    <a:lnTo>
                      <a:pt x="0" y="81"/>
                    </a:lnTo>
                    <a:lnTo>
                      <a:pt x="8" y="85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9" name="Google Shape;1054;p30">
                <a:extLst>
                  <a:ext uri="{FF2B5EF4-FFF2-40B4-BE49-F238E27FC236}">
                    <a16:creationId xmlns:a16="http://schemas.microsoft.com/office/drawing/2014/main" id="{26EEEA87-D088-083E-8766-CCDC80D95D43}"/>
                  </a:ext>
                </a:extLst>
              </p:cNvPr>
              <p:cNvSpPr/>
              <p:nvPr/>
            </p:nvSpPr>
            <p:spPr>
              <a:xfrm>
                <a:off x="7321095" y="2919228"/>
                <a:ext cx="52560" cy="30240"/>
              </a:xfrm>
              <a:custGeom>
                <a:avLst/>
                <a:gdLst/>
                <a:ahLst/>
                <a:cxnLst/>
                <a:rect l="l" t="t" r="r" b="b"/>
                <a:pathLst>
                  <a:path w="146" h="84" extrusionOk="0">
                    <a:moveTo>
                      <a:pt x="69" y="4"/>
                    </a:moveTo>
                    <a:lnTo>
                      <a:pt x="69" y="4"/>
                    </a:lnTo>
                    <a:cubicBezTo>
                      <a:pt x="57" y="7"/>
                      <a:pt x="45" y="12"/>
                      <a:pt x="34" y="18"/>
                    </a:cubicBezTo>
                    <a:lnTo>
                      <a:pt x="33" y="19"/>
                    </a:lnTo>
                    <a:lnTo>
                      <a:pt x="33" y="19"/>
                    </a:lnTo>
                    <a:cubicBezTo>
                      <a:pt x="32" y="19"/>
                      <a:pt x="31" y="20"/>
                      <a:pt x="30" y="20"/>
                    </a:cubicBezTo>
                    <a:cubicBezTo>
                      <a:pt x="21" y="25"/>
                      <a:pt x="13" y="32"/>
                      <a:pt x="7" y="40"/>
                    </a:cubicBezTo>
                    <a:lnTo>
                      <a:pt x="7" y="40"/>
                    </a:lnTo>
                    <a:cubicBezTo>
                      <a:pt x="5" y="41"/>
                      <a:pt x="4" y="42"/>
                      <a:pt x="3" y="44"/>
                    </a:cubicBezTo>
                    <a:cubicBezTo>
                      <a:pt x="1" y="48"/>
                      <a:pt x="0" y="52"/>
                      <a:pt x="0" y="56"/>
                    </a:cubicBezTo>
                    <a:cubicBezTo>
                      <a:pt x="0" y="57"/>
                      <a:pt x="0" y="58"/>
                      <a:pt x="0" y="59"/>
                    </a:cubicBezTo>
                    <a:lnTo>
                      <a:pt x="0" y="59"/>
                    </a:lnTo>
                    <a:cubicBezTo>
                      <a:pt x="1" y="62"/>
                      <a:pt x="2" y="64"/>
                      <a:pt x="3" y="66"/>
                    </a:cubicBezTo>
                    <a:cubicBezTo>
                      <a:pt x="5" y="69"/>
                      <a:pt x="8" y="72"/>
                      <a:pt x="12" y="74"/>
                    </a:cubicBezTo>
                    <a:cubicBezTo>
                      <a:pt x="12" y="75"/>
                      <a:pt x="13" y="75"/>
                      <a:pt x="13" y="75"/>
                    </a:cubicBezTo>
                    <a:lnTo>
                      <a:pt x="13" y="75"/>
                    </a:lnTo>
                    <a:cubicBezTo>
                      <a:pt x="22" y="80"/>
                      <a:pt x="32" y="83"/>
                      <a:pt x="41" y="83"/>
                    </a:cubicBezTo>
                    <a:lnTo>
                      <a:pt x="41" y="83"/>
                    </a:lnTo>
                    <a:cubicBezTo>
                      <a:pt x="43" y="83"/>
                      <a:pt x="45" y="83"/>
                      <a:pt x="47" y="83"/>
                    </a:cubicBezTo>
                    <a:cubicBezTo>
                      <a:pt x="57" y="83"/>
                      <a:pt x="66" y="82"/>
                      <a:pt x="76" y="79"/>
                    </a:cubicBezTo>
                    <a:lnTo>
                      <a:pt x="76" y="79"/>
                    </a:lnTo>
                    <a:cubicBezTo>
                      <a:pt x="88" y="76"/>
                      <a:pt x="100" y="71"/>
                      <a:pt x="111" y="65"/>
                    </a:cubicBezTo>
                    <a:cubicBezTo>
                      <a:pt x="111" y="64"/>
                      <a:pt x="112" y="64"/>
                      <a:pt x="112" y="64"/>
                    </a:cubicBezTo>
                    <a:lnTo>
                      <a:pt x="112" y="64"/>
                    </a:lnTo>
                    <a:cubicBezTo>
                      <a:pt x="113" y="64"/>
                      <a:pt x="114" y="63"/>
                      <a:pt x="115" y="63"/>
                    </a:cubicBezTo>
                    <a:cubicBezTo>
                      <a:pt x="123" y="58"/>
                      <a:pt x="131" y="51"/>
                      <a:pt x="138" y="43"/>
                    </a:cubicBezTo>
                    <a:lnTo>
                      <a:pt x="138" y="43"/>
                    </a:lnTo>
                    <a:cubicBezTo>
                      <a:pt x="139" y="42"/>
                      <a:pt x="140" y="40"/>
                      <a:pt x="141" y="39"/>
                    </a:cubicBezTo>
                    <a:cubicBezTo>
                      <a:pt x="143" y="34"/>
                      <a:pt x="145" y="31"/>
                      <a:pt x="145" y="26"/>
                    </a:cubicBezTo>
                    <a:cubicBezTo>
                      <a:pt x="145" y="25"/>
                      <a:pt x="145" y="24"/>
                      <a:pt x="145" y="23"/>
                    </a:cubicBezTo>
                    <a:lnTo>
                      <a:pt x="145" y="23"/>
                    </a:lnTo>
                    <a:cubicBezTo>
                      <a:pt x="144" y="21"/>
                      <a:pt x="143" y="19"/>
                      <a:pt x="142" y="17"/>
                    </a:cubicBezTo>
                    <a:cubicBezTo>
                      <a:pt x="140" y="14"/>
                      <a:pt x="137" y="11"/>
                      <a:pt x="133" y="8"/>
                    </a:cubicBezTo>
                    <a:cubicBezTo>
                      <a:pt x="133" y="8"/>
                      <a:pt x="132" y="8"/>
                      <a:pt x="131" y="7"/>
                    </a:cubicBezTo>
                    <a:lnTo>
                      <a:pt x="131" y="7"/>
                    </a:lnTo>
                    <a:cubicBezTo>
                      <a:pt x="123" y="3"/>
                      <a:pt x="113" y="0"/>
                      <a:pt x="104" y="0"/>
                    </a:cubicBezTo>
                    <a:lnTo>
                      <a:pt x="104" y="0"/>
                    </a:lnTo>
                    <a:cubicBezTo>
                      <a:pt x="102" y="0"/>
                      <a:pt x="100" y="0"/>
                      <a:pt x="98" y="0"/>
                    </a:cubicBezTo>
                    <a:cubicBezTo>
                      <a:pt x="88" y="0"/>
                      <a:pt x="79" y="1"/>
                      <a:pt x="69" y="4"/>
                    </a:cubicBezTo>
                    <a:moveTo>
                      <a:pt x="134" y="25"/>
                    </a:moveTo>
                    <a:lnTo>
                      <a:pt x="134" y="25"/>
                    </a:lnTo>
                    <a:cubicBezTo>
                      <a:pt x="134" y="26"/>
                      <a:pt x="134" y="26"/>
                      <a:pt x="134" y="26"/>
                    </a:cubicBezTo>
                    <a:cubicBezTo>
                      <a:pt x="134" y="30"/>
                      <a:pt x="133" y="34"/>
                      <a:pt x="131" y="37"/>
                    </a:cubicBezTo>
                    <a:cubicBezTo>
                      <a:pt x="130" y="39"/>
                      <a:pt x="129" y="40"/>
                      <a:pt x="128" y="42"/>
                    </a:cubicBezTo>
                    <a:lnTo>
                      <a:pt x="128" y="42"/>
                    </a:lnTo>
                    <a:cubicBezTo>
                      <a:pt x="122" y="48"/>
                      <a:pt x="115" y="53"/>
                      <a:pt x="107" y="58"/>
                    </a:cubicBezTo>
                    <a:cubicBezTo>
                      <a:pt x="106" y="58"/>
                      <a:pt x="105" y="59"/>
                      <a:pt x="105" y="60"/>
                    </a:cubicBezTo>
                    <a:lnTo>
                      <a:pt x="105" y="60"/>
                    </a:lnTo>
                    <a:cubicBezTo>
                      <a:pt x="104" y="60"/>
                      <a:pt x="104" y="60"/>
                      <a:pt x="104" y="60"/>
                    </a:cubicBezTo>
                    <a:cubicBezTo>
                      <a:pt x="94" y="66"/>
                      <a:pt x="84" y="70"/>
                      <a:pt x="73" y="73"/>
                    </a:cubicBezTo>
                    <a:lnTo>
                      <a:pt x="73" y="73"/>
                    </a:lnTo>
                    <a:cubicBezTo>
                      <a:pt x="65" y="76"/>
                      <a:pt x="56" y="77"/>
                      <a:pt x="47" y="77"/>
                    </a:cubicBezTo>
                    <a:cubicBezTo>
                      <a:pt x="46" y="77"/>
                      <a:pt x="45" y="77"/>
                      <a:pt x="44" y="77"/>
                    </a:cubicBezTo>
                    <a:lnTo>
                      <a:pt x="44" y="77"/>
                    </a:lnTo>
                    <a:cubicBezTo>
                      <a:pt x="36" y="77"/>
                      <a:pt x="28" y="75"/>
                      <a:pt x="21" y="71"/>
                    </a:cubicBezTo>
                    <a:lnTo>
                      <a:pt x="21" y="71"/>
                    </a:lnTo>
                    <a:cubicBezTo>
                      <a:pt x="21" y="71"/>
                      <a:pt x="21" y="70"/>
                      <a:pt x="20" y="70"/>
                    </a:cubicBezTo>
                    <a:cubicBezTo>
                      <a:pt x="17" y="68"/>
                      <a:pt x="14" y="66"/>
                      <a:pt x="13" y="63"/>
                    </a:cubicBezTo>
                    <a:cubicBezTo>
                      <a:pt x="12" y="61"/>
                      <a:pt x="11" y="60"/>
                      <a:pt x="11" y="58"/>
                    </a:cubicBezTo>
                    <a:lnTo>
                      <a:pt x="11" y="58"/>
                    </a:lnTo>
                    <a:cubicBezTo>
                      <a:pt x="11" y="57"/>
                      <a:pt x="11" y="57"/>
                      <a:pt x="11" y="56"/>
                    </a:cubicBezTo>
                    <a:cubicBezTo>
                      <a:pt x="11" y="53"/>
                      <a:pt x="12" y="49"/>
                      <a:pt x="13" y="46"/>
                    </a:cubicBezTo>
                    <a:cubicBezTo>
                      <a:pt x="14" y="44"/>
                      <a:pt x="16" y="43"/>
                      <a:pt x="17" y="41"/>
                    </a:cubicBezTo>
                    <a:lnTo>
                      <a:pt x="17" y="41"/>
                    </a:lnTo>
                    <a:cubicBezTo>
                      <a:pt x="23" y="35"/>
                      <a:pt x="30" y="29"/>
                      <a:pt x="38" y="25"/>
                    </a:cubicBezTo>
                    <a:cubicBezTo>
                      <a:pt x="39" y="24"/>
                      <a:pt x="40" y="24"/>
                      <a:pt x="40" y="23"/>
                    </a:cubicBezTo>
                    <a:lnTo>
                      <a:pt x="40" y="23"/>
                    </a:lnTo>
                    <a:cubicBezTo>
                      <a:pt x="41" y="23"/>
                      <a:pt x="41" y="23"/>
                      <a:pt x="41" y="23"/>
                    </a:cubicBezTo>
                    <a:cubicBezTo>
                      <a:pt x="51" y="17"/>
                      <a:pt x="61" y="13"/>
                      <a:pt x="72" y="10"/>
                    </a:cubicBezTo>
                    <a:lnTo>
                      <a:pt x="72" y="10"/>
                    </a:lnTo>
                    <a:cubicBezTo>
                      <a:pt x="80" y="7"/>
                      <a:pt x="89" y="6"/>
                      <a:pt x="97" y="6"/>
                    </a:cubicBezTo>
                    <a:cubicBezTo>
                      <a:pt x="98" y="6"/>
                      <a:pt x="100" y="6"/>
                      <a:pt x="101" y="6"/>
                    </a:cubicBezTo>
                    <a:lnTo>
                      <a:pt x="101" y="6"/>
                    </a:lnTo>
                    <a:cubicBezTo>
                      <a:pt x="109" y="6"/>
                      <a:pt x="117" y="8"/>
                      <a:pt x="124" y="12"/>
                    </a:cubicBezTo>
                    <a:lnTo>
                      <a:pt x="124" y="12"/>
                    </a:lnTo>
                    <a:lnTo>
                      <a:pt x="125" y="13"/>
                    </a:lnTo>
                    <a:cubicBezTo>
                      <a:pt x="127" y="15"/>
                      <a:pt x="130" y="17"/>
                      <a:pt x="132" y="20"/>
                    </a:cubicBezTo>
                    <a:cubicBezTo>
                      <a:pt x="133" y="21"/>
                      <a:pt x="134" y="23"/>
                      <a:pt x="134" y="2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0" name="Google Shape;1055;p30">
                <a:extLst>
                  <a:ext uri="{FF2B5EF4-FFF2-40B4-BE49-F238E27FC236}">
                    <a16:creationId xmlns:a16="http://schemas.microsoft.com/office/drawing/2014/main" id="{7BBEA17E-4152-D40C-297E-8BA42E0CC5A7}"/>
                  </a:ext>
                </a:extLst>
              </p:cNvPr>
              <p:cNvSpPr/>
              <p:nvPr/>
            </p:nvSpPr>
            <p:spPr>
              <a:xfrm>
                <a:off x="7352415" y="2932188"/>
                <a:ext cx="45000" cy="30960"/>
              </a:xfrm>
              <a:custGeom>
                <a:avLst/>
                <a:gdLst/>
                <a:ahLst/>
                <a:cxnLst/>
                <a:rect l="l" t="t" r="r" b="b"/>
                <a:pathLst>
                  <a:path w="125" h="86" extrusionOk="0">
                    <a:moveTo>
                      <a:pt x="8" y="85"/>
                    </a:moveTo>
                    <a:lnTo>
                      <a:pt x="124" y="18"/>
                    </a:lnTo>
                    <a:lnTo>
                      <a:pt x="92" y="0"/>
                    </a:lnTo>
                    <a:lnTo>
                      <a:pt x="84" y="4"/>
                    </a:lnTo>
                    <a:lnTo>
                      <a:pt x="109" y="18"/>
                    </a:lnTo>
                    <a:lnTo>
                      <a:pt x="0" y="81"/>
                    </a:lnTo>
                    <a:lnTo>
                      <a:pt x="8" y="85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1" name="Google Shape;1056;p30">
                <a:extLst>
                  <a:ext uri="{FF2B5EF4-FFF2-40B4-BE49-F238E27FC236}">
                    <a16:creationId xmlns:a16="http://schemas.microsoft.com/office/drawing/2014/main" id="{F313724A-5CD9-4CD2-27EC-53856D0D0573}"/>
                  </a:ext>
                </a:extLst>
              </p:cNvPr>
              <p:cNvSpPr/>
              <p:nvPr/>
            </p:nvSpPr>
            <p:spPr>
              <a:xfrm>
                <a:off x="7373295" y="2949108"/>
                <a:ext cx="52560" cy="30600"/>
              </a:xfrm>
              <a:custGeom>
                <a:avLst/>
                <a:gdLst/>
                <a:ahLst/>
                <a:cxnLst/>
                <a:rect l="l" t="t" r="r" b="b"/>
                <a:pathLst>
                  <a:path w="146" h="85" extrusionOk="0">
                    <a:moveTo>
                      <a:pt x="131" y="8"/>
                    </a:moveTo>
                    <a:lnTo>
                      <a:pt x="131" y="8"/>
                    </a:lnTo>
                    <a:cubicBezTo>
                      <a:pt x="123" y="4"/>
                      <a:pt x="113" y="1"/>
                      <a:pt x="104" y="1"/>
                    </a:cubicBezTo>
                    <a:lnTo>
                      <a:pt x="104" y="1"/>
                    </a:lnTo>
                    <a:cubicBezTo>
                      <a:pt x="102" y="0"/>
                      <a:pt x="100" y="0"/>
                      <a:pt x="98" y="0"/>
                    </a:cubicBezTo>
                    <a:cubicBezTo>
                      <a:pt x="89" y="0"/>
                      <a:pt x="79" y="2"/>
                      <a:pt x="69" y="4"/>
                    </a:cubicBezTo>
                    <a:lnTo>
                      <a:pt x="69" y="4"/>
                    </a:lnTo>
                    <a:cubicBezTo>
                      <a:pt x="57" y="8"/>
                      <a:pt x="45" y="12"/>
                      <a:pt x="34" y="19"/>
                    </a:cubicBezTo>
                    <a:lnTo>
                      <a:pt x="33" y="20"/>
                    </a:lnTo>
                    <a:lnTo>
                      <a:pt x="33" y="20"/>
                    </a:lnTo>
                    <a:cubicBezTo>
                      <a:pt x="32" y="20"/>
                      <a:pt x="31" y="21"/>
                      <a:pt x="30" y="21"/>
                    </a:cubicBezTo>
                    <a:cubicBezTo>
                      <a:pt x="22" y="26"/>
                      <a:pt x="14" y="33"/>
                      <a:pt x="7" y="40"/>
                    </a:cubicBezTo>
                    <a:lnTo>
                      <a:pt x="7" y="40"/>
                    </a:lnTo>
                    <a:cubicBezTo>
                      <a:pt x="6" y="42"/>
                      <a:pt x="5" y="43"/>
                      <a:pt x="4" y="45"/>
                    </a:cubicBezTo>
                    <a:cubicBezTo>
                      <a:pt x="1" y="49"/>
                      <a:pt x="0" y="53"/>
                      <a:pt x="0" y="57"/>
                    </a:cubicBezTo>
                    <a:cubicBezTo>
                      <a:pt x="0" y="58"/>
                      <a:pt x="0" y="59"/>
                      <a:pt x="0" y="60"/>
                    </a:cubicBezTo>
                    <a:lnTo>
                      <a:pt x="0" y="60"/>
                    </a:lnTo>
                    <a:cubicBezTo>
                      <a:pt x="1" y="62"/>
                      <a:pt x="2" y="65"/>
                      <a:pt x="3" y="66"/>
                    </a:cubicBezTo>
                    <a:cubicBezTo>
                      <a:pt x="5" y="70"/>
                      <a:pt x="8" y="72"/>
                      <a:pt x="12" y="75"/>
                    </a:cubicBezTo>
                    <a:cubicBezTo>
                      <a:pt x="13" y="75"/>
                      <a:pt x="13" y="76"/>
                      <a:pt x="14" y="76"/>
                    </a:cubicBezTo>
                    <a:lnTo>
                      <a:pt x="14" y="76"/>
                    </a:lnTo>
                    <a:cubicBezTo>
                      <a:pt x="22" y="81"/>
                      <a:pt x="32" y="84"/>
                      <a:pt x="41" y="84"/>
                    </a:cubicBezTo>
                    <a:lnTo>
                      <a:pt x="41" y="84"/>
                    </a:lnTo>
                    <a:cubicBezTo>
                      <a:pt x="43" y="84"/>
                      <a:pt x="45" y="84"/>
                      <a:pt x="47" y="84"/>
                    </a:cubicBezTo>
                    <a:cubicBezTo>
                      <a:pt x="57" y="84"/>
                      <a:pt x="66" y="83"/>
                      <a:pt x="76" y="80"/>
                    </a:cubicBezTo>
                    <a:lnTo>
                      <a:pt x="76" y="80"/>
                    </a:lnTo>
                    <a:cubicBezTo>
                      <a:pt x="88" y="77"/>
                      <a:pt x="100" y="72"/>
                      <a:pt x="111" y="66"/>
                    </a:cubicBezTo>
                    <a:cubicBezTo>
                      <a:pt x="111" y="65"/>
                      <a:pt x="112" y="65"/>
                      <a:pt x="112" y="65"/>
                    </a:cubicBezTo>
                    <a:lnTo>
                      <a:pt x="112" y="65"/>
                    </a:lnTo>
                    <a:cubicBezTo>
                      <a:pt x="113" y="64"/>
                      <a:pt x="114" y="63"/>
                      <a:pt x="115" y="63"/>
                    </a:cubicBezTo>
                    <a:cubicBezTo>
                      <a:pt x="124" y="57"/>
                      <a:pt x="132" y="52"/>
                      <a:pt x="138" y="44"/>
                    </a:cubicBezTo>
                    <a:lnTo>
                      <a:pt x="138" y="44"/>
                    </a:lnTo>
                    <a:cubicBezTo>
                      <a:pt x="140" y="43"/>
                      <a:pt x="141" y="41"/>
                      <a:pt x="142" y="39"/>
                    </a:cubicBezTo>
                    <a:cubicBezTo>
                      <a:pt x="144" y="36"/>
                      <a:pt x="145" y="31"/>
                      <a:pt x="145" y="28"/>
                    </a:cubicBezTo>
                    <a:cubicBezTo>
                      <a:pt x="145" y="24"/>
                      <a:pt x="144" y="21"/>
                      <a:pt x="142" y="18"/>
                    </a:cubicBezTo>
                    <a:cubicBezTo>
                      <a:pt x="140" y="14"/>
                      <a:pt x="138" y="12"/>
                      <a:pt x="134" y="10"/>
                    </a:cubicBezTo>
                    <a:cubicBezTo>
                      <a:pt x="133" y="9"/>
                      <a:pt x="132" y="9"/>
                      <a:pt x="131" y="8"/>
                    </a:cubicBezTo>
                    <a:moveTo>
                      <a:pt x="128" y="43"/>
                    </a:moveTo>
                    <a:lnTo>
                      <a:pt x="128" y="43"/>
                    </a:lnTo>
                    <a:cubicBezTo>
                      <a:pt x="122" y="49"/>
                      <a:pt x="115" y="54"/>
                      <a:pt x="108" y="59"/>
                    </a:cubicBezTo>
                    <a:cubicBezTo>
                      <a:pt x="107" y="59"/>
                      <a:pt x="106" y="60"/>
                      <a:pt x="105" y="60"/>
                    </a:cubicBezTo>
                    <a:lnTo>
                      <a:pt x="105" y="60"/>
                    </a:lnTo>
                    <a:cubicBezTo>
                      <a:pt x="104" y="61"/>
                      <a:pt x="104" y="61"/>
                      <a:pt x="103" y="61"/>
                    </a:cubicBezTo>
                    <a:cubicBezTo>
                      <a:pt x="94" y="67"/>
                      <a:pt x="84" y="71"/>
                      <a:pt x="73" y="74"/>
                    </a:cubicBezTo>
                    <a:lnTo>
                      <a:pt x="73" y="74"/>
                    </a:lnTo>
                    <a:cubicBezTo>
                      <a:pt x="65" y="76"/>
                      <a:pt x="56" y="78"/>
                      <a:pt x="48" y="78"/>
                    </a:cubicBezTo>
                    <a:cubicBezTo>
                      <a:pt x="47" y="78"/>
                      <a:pt x="45" y="78"/>
                      <a:pt x="44" y="78"/>
                    </a:cubicBezTo>
                    <a:lnTo>
                      <a:pt x="44" y="78"/>
                    </a:lnTo>
                    <a:cubicBezTo>
                      <a:pt x="36" y="77"/>
                      <a:pt x="28" y="75"/>
                      <a:pt x="21" y="72"/>
                    </a:cubicBezTo>
                    <a:lnTo>
                      <a:pt x="21" y="72"/>
                    </a:lnTo>
                    <a:cubicBezTo>
                      <a:pt x="21" y="71"/>
                      <a:pt x="20" y="71"/>
                      <a:pt x="20" y="71"/>
                    </a:cubicBezTo>
                    <a:cubicBezTo>
                      <a:pt x="17" y="69"/>
                      <a:pt x="15" y="67"/>
                      <a:pt x="13" y="64"/>
                    </a:cubicBezTo>
                    <a:cubicBezTo>
                      <a:pt x="12" y="62"/>
                      <a:pt x="11" y="60"/>
                      <a:pt x="11" y="58"/>
                    </a:cubicBezTo>
                    <a:lnTo>
                      <a:pt x="11" y="58"/>
                    </a:lnTo>
                    <a:lnTo>
                      <a:pt x="11" y="57"/>
                    </a:lnTo>
                    <a:cubicBezTo>
                      <a:pt x="11" y="53"/>
                      <a:pt x="11" y="50"/>
                      <a:pt x="14" y="46"/>
                    </a:cubicBezTo>
                    <a:cubicBezTo>
                      <a:pt x="15" y="45"/>
                      <a:pt x="16" y="43"/>
                      <a:pt x="17" y="42"/>
                    </a:cubicBezTo>
                    <a:lnTo>
                      <a:pt x="17" y="42"/>
                    </a:lnTo>
                    <a:cubicBezTo>
                      <a:pt x="23" y="35"/>
                      <a:pt x="30" y="30"/>
                      <a:pt x="37" y="26"/>
                    </a:cubicBezTo>
                    <a:cubicBezTo>
                      <a:pt x="38" y="25"/>
                      <a:pt x="39" y="24"/>
                      <a:pt x="41" y="24"/>
                    </a:cubicBezTo>
                    <a:lnTo>
                      <a:pt x="41" y="24"/>
                    </a:lnTo>
                    <a:cubicBezTo>
                      <a:pt x="41" y="24"/>
                      <a:pt x="41" y="23"/>
                      <a:pt x="42" y="23"/>
                    </a:cubicBezTo>
                    <a:cubicBezTo>
                      <a:pt x="51" y="18"/>
                      <a:pt x="61" y="13"/>
                      <a:pt x="72" y="10"/>
                    </a:cubicBezTo>
                    <a:lnTo>
                      <a:pt x="72" y="10"/>
                    </a:lnTo>
                    <a:cubicBezTo>
                      <a:pt x="80" y="8"/>
                      <a:pt x="89" y="7"/>
                      <a:pt x="98" y="7"/>
                    </a:cubicBezTo>
                    <a:cubicBezTo>
                      <a:pt x="99" y="7"/>
                      <a:pt x="100" y="7"/>
                      <a:pt x="101" y="7"/>
                    </a:cubicBezTo>
                    <a:lnTo>
                      <a:pt x="101" y="7"/>
                    </a:lnTo>
                    <a:cubicBezTo>
                      <a:pt x="109" y="7"/>
                      <a:pt x="117" y="9"/>
                      <a:pt x="124" y="13"/>
                    </a:cubicBezTo>
                    <a:lnTo>
                      <a:pt x="124" y="13"/>
                    </a:lnTo>
                    <a:lnTo>
                      <a:pt x="125" y="13"/>
                    </a:lnTo>
                    <a:cubicBezTo>
                      <a:pt x="128" y="15"/>
                      <a:pt x="130" y="18"/>
                      <a:pt x="132" y="21"/>
                    </a:cubicBezTo>
                    <a:cubicBezTo>
                      <a:pt x="132" y="22"/>
                      <a:pt x="134" y="24"/>
                      <a:pt x="134" y="26"/>
                    </a:cubicBezTo>
                    <a:lnTo>
                      <a:pt x="134" y="26"/>
                    </a:lnTo>
                    <a:lnTo>
                      <a:pt x="134" y="27"/>
                    </a:lnTo>
                    <a:cubicBezTo>
                      <a:pt x="134" y="31"/>
                      <a:pt x="133" y="35"/>
                      <a:pt x="132" y="38"/>
                    </a:cubicBezTo>
                    <a:cubicBezTo>
                      <a:pt x="131" y="40"/>
                      <a:pt x="129" y="41"/>
                      <a:pt x="128" y="4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2" name="Google Shape;1057;p30">
                <a:extLst>
                  <a:ext uri="{FF2B5EF4-FFF2-40B4-BE49-F238E27FC236}">
                    <a16:creationId xmlns:a16="http://schemas.microsoft.com/office/drawing/2014/main" id="{9E062EFD-B749-5858-9F9B-6E77E794977E}"/>
                  </a:ext>
                </a:extLst>
              </p:cNvPr>
              <p:cNvSpPr/>
              <p:nvPr/>
            </p:nvSpPr>
            <p:spPr>
              <a:xfrm>
                <a:off x="7407495" y="2968908"/>
                <a:ext cx="52560" cy="30600"/>
              </a:xfrm>
              <a:custGeom>
                <a:avLst/>
                <a:gdLst/>
                <a:ahLst/>
                <a:cxnLst/>
                <a:rect l="l" t="t" r="r" b="b"/>
                <a:pathLst>
                  <a:path w="146" h="85" extrusionOk="0">
                    <a:moveTo>
                      <a:pt x="131" y="8"/>
                    </a:moveTo>
                    <a:lnTo>
                      <a:pt x="131" y="8"/>
                    </a:lnTo>
                    <a:cubicBezTo>
                      <a:pt x="123" y="3"/>
                      <a:pt x="113" y="1"/>
                      <a:pt x="104" y="0"/>
                    </a:cubicBezTo>
                    <a:lnTo>
                      <a:pt x="104" y="0"/>
                    </a:lnTo>
                    <a:cubicBezTo>
                      <a:pt x="102" y="0"/>
                      <a:pt x="100" y="0"/>
                      <a:pt x="98" y="0"/>
                    </a:cubicBezTo>
                    <a:cubicBezTo>
                      <a:pt x="88" y="0"/>
                      <a:pt x="79" y="1"/>
                      <a:pt x="69" y="4"/>
                    </a:cubicBezTo>
                    <a:lnTo>
                      <a:pt x="69" y="4"/>
                    </a:lnTo>
                    <a:cubicBezTo>
                      <a:pt x="57" y="7"/>
                      <a:pt x="45" y="12"/>
                      <a:pt x="34" y="19"/>
                    </a:cubicBezTo>
                    <a:cubicBezTo>
                      <a:pt x="33" y="19"/>
                      <a:pt x="33" y="19"/>
                      <a:pt x="33" y="19"/>
                    </a:cubicBezTo>
                    <a:lnTo>
                      <a:pt x="33" y="19"/>
                    </a:lnTo>
                    <a:cubicBezTo>
                      <a:pt x="32" y="20"/>
                      <a:pt x="31" y="20"/>
                      <a:pt x="30" y="21"/>
                    </a:cubicBezTo>
                    <a:cubicBezTo>
                      <a:pt x="21" y="26"/>
                      <a:pt x="13" y="32"/>
                      <a:pt x="7" y="40"/>
                    </a:cubicBezTo>
                    <a:lnTo>
                      <a:pt x="7" y="40"/>
                    </a:lnTo>
                    <a:cubicBezTo>
                      <a:pt x="5" y="41"/>
                      <a:pt x="4" y="43"/>
                      <a:pt x="3" y="45"/>
                    </a:cubicBezTo>
                    <a:cubicBezTo>
                      <a:pt x="1" y="48"/>
                      <a:pt x="0" y="53"/>
                      <a:pt x="0" y="57"/>
                    </a:cubicBezTo>
                    <a:cubicBezTo>
                      <a:pt x="0" y="58"/>
                      <a:pt x="0" y="59"/>
                      <a:pt x="0" y="60"/>
                    </a:cubicBezTo>
                    <a:lnTo>
                      <a:pt x="0" y="60"/>
                    </a:lnTo>
                    <a:cubicBezTo>
                      <a:pt x="1" y="62"/>
                      <a:pt x="2" y="64"/>
                      <a:pt x="3" y="66"/>
                    </a:cubicBezTo>
                    <a:cubicBezTo>
                      <a:pt x="5" y="70"/>
                      <a:pt x="8" y="73"/>
                      <a:pt x="11" y="75"/>
                    </a:cubicBezTo>
                    <a:cubicBezTo>
                      <a:pt x="12" y="75"/>
                      <a:pt x="13" y="76"/>
                      <a:pt x="13" y="76"/>
                    </a:cubicBezTo>
                    <a:lnTo>
                      <a:pt x="13" y="76"/>
                    </a:lnTo>
                    <a:cubicBezTo>
                      <a:pt x="22" y="80"/>
                      <a:pt x="31" y="83"/>
                      <a:pt x="41" y="84"/>
                    </a:cubicBezTo>
                    <a:lnTo>
                      <a:pt x="41" y="84"/>
                    </a:lnTo>
                    <a:cubicBezTo>
                      <a:pt x="43" y="84"/>
                      <a:pt x="45" y="84"/>
                      <a:pt x="47" y="84"/>
                    </a:cubicBezTo>
                    <a:cubicBezTo>
                      <a:pt x="56" y="84"/>
                      <a:pt x="66" y="82"/>
                      <a:pt x="76" y="80"/>
                    </a:cubicBezTo>
                    <a:lnTo>
                      <a:pt x="76" y="80"/>
                    </a:lnTo>
                    <a:cubicBezTo>
                      <a:pt x="88" y="76"/>
                      <a:pt x="100" y="72"/>
                      <a:pt x="111" y="65"/>
                    </a:cubicBezTo>
                    <a:lnTo>
                      <a:pt x="112" y="65"/>
                    </a:lnTo>
                    <a:lnTo>
                      <a:pt x="112" y="65"/>
                    </a:lnTo>
                    <a:cubicBezTo>
                      <a:pt x="113" y="64"/>
                      <a:pt x="114" y="64"/>
                      <a:pt x="115" y="63"/>
                    </a:cubicBezTo>
                    <a:cubicBezTo>
                      <a:pt x="123" y="58"/>
                      <a:pt x="131" y="51"/>
                      <a:pt x="138" y="44"/>
                    </a:cubicBezTo>
                    <a:lnTo>
                      <a:pt x="138" y="44"/>
                    </a:lnTo>
                    <a:cubicBezTo>
                      <a:pt x="139" y="42"/>
                      <a:pt x="140" y="41"/>
                      <a:pt x="141" y="39"/>
                    </a:cubicBezTo>
                    <a:cubicBezTo>
                      <a:pt x="144" y="35"/>
                      <a:pt x="145" y="31"/>
                      <a:pt x="145" y="27"/>
                    </a:cubicBezTo>
                    <a:cubicBezTo>
                      <a:pt x="145" y="26"/>
                      <a:pt x="145" y="25"/>
                      <a:pt x="145" y="24"/>
                    </a:cubicBezTo>
                    <a:lnTo>
                      <a:pt x="145" y="24"/>
                    </a:lnTo>
                    <a:cubicBezTo>
                      <a:pt x="144" y="22"/>
                      <a:pt x="143" y="20"/>
                      <a:pt x="142" y="18"/>
                    </a:cubicBezTo>
                    <a:cubicBezTo>
                      <a:pt x="140" y="14"/>
                      <a:pt x="136" y="11"/>
                      <a:pt x="133" y="9"/>
                    </a:cubicBezTo>
                    <a:cubicBezTo>
                      <a:pt x="132" y="8"/>
                      <a:pt x="132" y="8"/>
                      <a:pt x="131" y="8"/>
                    </a:cubicBezTo>
                    <a:moveTo>
                      <a:pt x="128" y="42"/>
                    </a:moveTo>
                    <a:lnTo>
                      <a:pt x="128" y="42"/>
                    </a:lnTo>
                    <a:cubicBezTo>
                      <a:pt x="122" y="49"/>
                      <a:pt x="115" y="54"/>
                      <a:pt x="107" y="59"/>
                    </a:cubicBezTo>
                    <a:cubicBezTo>
                      <a:pt x="106" y="59"/>
                      <a:pt x="105" y="60"/>
                      <a:pt x="104" y="60"/>
                    </a:cubicBezTo>
                    <a:lnTo>
                      <a:pt x="104" y="60"/>
                    </a:lnTo>
                    <a:cubicBezTo>
                      <a:pt x="104" y="61"/>
                      <a:pt x="104" y="61"/>
                      <a:pt x="103" y="61"/>
                    </a:cubicBezTo>
                    <a:cubicBezTo>
                      <a:pt x="94" y="66"/>
                      <a:pt x="84" y="71"/>
                      <a:pt x="73" y="74"/>
                    </a:cubicBezTo>
                    <a:lnTo>
                      <a:pt x="73" y="74"/>
                    </a:lnTo>
                    <a:cubicBezTo>
                      <a:pt x="65" y="76"/>
                      <a:pt x="56" y="78"/>
                      <a:pt x="48" y="78"/>
                    </a:cubicBezTo>
                    <a:cubicBezTo>
                      <a:pt x="46" y="78"/>
                      <a:pt x="45" y="78"/>
                      <a:pt x="44" y="78"/>
                    </a:cubicBezTo>
                    <a:lnTo>
                      <a:pt x="44" y="78"/>
                    </a:lnTo>
                    <a:cubicBezTo>
                      <a:pt x="36" y="77"/>
                      <a:pt x="28" y="75"/>
                      <a:pt x="21" y="72"/>
                    </a:cubicBezTo>
                    <a:lnTo>
                      <a:pt x="21" y="72"/>
                    </a:lnTo>
                    <a:cubicBezTo>
                      <a:pt x="21" y="71"/>
                      <a:pt x="20" y="71"/>
                      <a:pt x="20" y="71"/>
                    </a:cubicBezTo>
                    <a:cubicBezTo>
                      <a:pt x="17" y="69"/>
                      <a:pt x="14" y="67"/>
                      <a:pt x="13" y="64"/>
                    </a:cubicBezTo>
                    <a:cubicBezTo>
                      <a:pt x="12" y="62"/>
                      <a:pt x="11" y="60"/>
                      <a:pt x="11" y="58"/>
                    </a:cubicBezTo>
                    <a:lnTo>
                      <a:pt x="11" y="58"/>
                    </a:lnTo>
                    <a:cubicBezTo>
                      <a:pt x="10" y="58"/>
                      <a:pt x="10" y="57"/>
                      <a:pt x="10" y="57"/>
                    </a:cubicBezTo>
                    <a:cubicBezTo>
                      <a:pt x="10" y="53"/>
                      <a:pt x="11" y="49"/>
                      <a:pt x="13" y="46"/>
                    </a:cubicBezTo>
                    <a:cubicBezTo>
                      <a:pt x="14" y="45"/>
                      <a:pt x="15" y="43"/>
                      <a:pt x="17" y="42"/>
                    </a:cubicBezTo>
                    <a:lnTo>
                      <a:pt x="17" y="42"/>
                    </a:lnTo>
                    <a:cubicBezTo>
                      <a:pt x="23" y="35"/>
                      <a:pt x="30" y="29"/>
                      <a:pt x="38" y="25"/>
                    </a:cubicBezTo>
                    <a:cubicBezTo>
                      <a:pt x="39" y="24"/>
                      <a:pt x="39" y="24"/>
                      <a:pt x="40" y="23"/>
                    </a:cubicBezTo>
                    <a:lnTo>
                      <a:pt x="40" y="23"/>
                    </a:lnTo>
                    <a:cubicBezTo>
                      <a:pt x="41" y="23"/>
                      <a:pt x="41" y="23"/>
                      <a:pt x="41" y="23"/>
                    </a:cubicBezTo>
                    <a:cubicBezTo>
                      <a:pt x="51" y="17"/>
                      <a:pt x="61" y="13"/>
                      <a:pt x="72" y="10"/>
                    </a:cubicBezTo>
                    <a:lnTo>
                      <a:pt x="72" y="10"/>
                    </a:lnTo>
                    <a:cubicBezTo>
                      <a:pt x="80" y="8"/>
                      <a:pt x="89" y="6"/>
                      <a:pt x="97" y="6"/>
                    </a:cubicBezTo>
                    <a:cubicBezTo>
                      <a:pt x="99" y="6"/>
                      <a:pt x="100" y="6"/>
                      <a:pt x="101" y="6"/>
                    </a:cubicBezTo>
                    <a:lnTo>
                      <a:pt x="101" y="6"/>
                    </a:lnTo>
                    <a:cubicBezTo>
                      <a:pt x="109" y="6"/>
                      <a:pt x="116" y="9"/>
                      <a:pt x="123" y="12"/>
                    </a:cubicBezTo>
                    <a:lnTo>
                      <a:pt x="123" y="12"/>
                    </a:lnTo>
                    <a:cubicBezTo>
                      <a:pt x="124" y="13"/>
                      <a:pt x="125" y="13"/>
                      <a:pt x="125" y="13"/>
                    </a:cubicBezTo>
                    <a:cubicBezTo>
                      <a:pt x="128" y="15"/>
                      <a:pt x="130" y="17"/>
                      <a:pt x="132" y="20"/>
                    </a:cubicBezTo>
                    <a:cubicBezTo>
                      <a:pt x="133" y="22"/>
                      <a:pt x="134" y="24"/>
                      <a:pt x="134" y="25"/>
                    </a:cubicBezTo>
                    <a:lnTo>
                      <a:pt x="134" y="25"/>
                    </a:lnTo>
                    <a:cubicBezTo>
                      <a:pt x="134" y="26"/>
                      <a:pt x="134" y="26"/>
                      <a:pt x="134" y="27"/>
                    </a:cubicBezTo>
                    <a:cubicBezTo>
                      <a:pt x="134" y="31"/>
                      <a:pt x="133" y="34"/>
                      <a:pt x="131" y="38"/>
                    </a:cubicBezTo>
                    <a:cubicBezTo>
                      <a:pt x="130" y="39"/>
                      <a:pt x="129" y="41"/>
                      <a:pt x="128" y="4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3" name="Google Shape;1058;p30">
                <a:extLst>
                  <a:ext uri="{FF2B5EF4-FFF2-40B4-BE49-F238E27FC236}">
                    <a16:creationId xmlns:a16="http://schemas.microsoft.com/office/drawing/2014/main" id="{782C2F3B-AE00-2F9A-E945-375D4282C890}"/>
                  </a:ext>
                </a:extLst>
              </p:cNvPr>
              <p:cNvSpPr/>
              <p:nvPr/>
            </p:nvSpPr>
            <p:spPr>
              <a:xfrm>
                <a:off x="7438815" y="2981867"/>
                <a:ext cx="45000" cy="31320"/>
              </a:xfrm>
              <a:custGeom>
                <a:avLst/>
                <a:gdLst/>
                <a:ahLst/>
                <a:cxnLst/>
                <a:rect l="l" t="t" r="r" b="b"/>
                <a:pathLst>
                  <a:path w="125" h="87" extrusionOk="0">
                    <a:moveTo>
                      <a:pt x="7" y="86"/>
                    </a:moveTo>
                    <a:lnTo>
                      <a:pt x="124" y="19"/>
                    </a:lnTo>
                    <a:lnTo>
                      <a:pt x="92" y="0"/>
                    </a:lnTo>
                    <a:lnTo>
                      <a:pt x="84" y="5"/>
                    </a:lnTo>
                    <a:lnTo>
                      <a:pt x="109" y="19"/>
                    </a:lnTo>
                    <a:lnTo>
                      <a:pt x="0" y="82"/>
                    </a:lnTo>
                    <a:lnTo>
                      <a:pt x="7" y="86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4" name="Google Shape;1059;p30">
                <a:extLst>
                  <a:ext uri="{FF2B5EF4-FFF2-40B4-BE49-F238E27FC236}">
                    <a16:creationId xmlns:a16="http://schemas.microsoft.com/office/drawing/2014/main" id="{A35B2143-2340-F2A4-B92F-61B52394D57B}"/>
                  </a:ext>
                </a:extLst>
              </p:cNvPr>
              <p:cNvSpPr/>
              <p:nvPr/>
            </p:nvSpPr>
            <p:spPr>
              <a:xfrm>
                <a:off x="7457175" y="2992668"/>
                <a:ext cx="44640" cy="30960"/>
              </a:xfrm>
              <a:custGeom>
                <a:avLst/>
                <a:gdLst/>
                <a:ahLst/>
                <a:cxnLst/>
                <a:rect l="l" t="t" r="r" b="b"/>
                <a:pathLst>
                  <a:path w="124" h="86" extrusionOk="0">
                    <a:moveTo>
                      <a:pt x="7" y="85"/>
                    </a:moveTo>
                    <a:lnTo>
                      <a:pt x="123" y="18"/>
                    </a:lnTo>
                    <a:lnTo>
                      <a:pt x="91" y="0"/>
                    </a:lnTo>
                    <a:lnTo>
                      <a:pt x="84" y="4"/>
                    </a:lnTo>
                    <a:lnTo>
                      <a:pt x="108" y="18"/>
                    </a:lnTo>
                    <a:lnTo>
                      <a:pt x="0" y="81"/>
                    </a:lnTo>
                    <a:lnTo>
                      <a:pt x="7" y="85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5" name="Google Shape;1060;p30">
                <a:extLst>
                  <a:ext uri="{FF2B5EF4-FFF2-40B4-BE49-F238E27FC236}">
                    <a16:creationId xmlns:a16="http://schemas.microsoft.com/office/drawing/2014/main" id="{180C35EA-2A84-A5F7-CD1F-18D8D3245132}"/>
                  </a:ext>
                </a:extLst>
              </p:cNvPr>
              <p:cNvSpPr/>
              <p:nvPr/>
            </p:nvSpPr>
            <p:spPr>
              <a:xfrm>
                <a:off x="7478055" y="3009588"/>
                <a:ext cx="52200" cy="30600"/>
              </a:xfrm>
              <a:custGeom>
                <a:avLst/>
                <a:gdLst/>
                <a:ahLst/>
                <a:cxnLst/>
                <a:rect l="l" t="t" r="r" b="b"/>
                <a:pathLst>
                  <a:path w="145" h="85" extrusionOk="0">
                    <a:moveTo>
                      <a:pt x="41" y="84"/>
                    </a:moveTo>
                    <a:lnTo>
                      <a:pt x="41" y="84"/>
                    </a:lnTo>
                    <a:cubicBezTo>
                      <a:pt x="43" y="84"/>
                      <a:pt x="45" y="84"/>
                      <a:pt x="47" y="84"/>
                    </a:cubicBezTo>
                    <a:cubicBezTo>
                      <a:pt x="56" y="84"/>
                      <a:pt x="66" y="82"/>
                      <a:pt x="75" y="80"/>
                    </a:cubicBezTo>
                    <a:lnTo>
                      <a:pt x="75" y="80"/>
                    </a:lnTo>
                    <a:cubicBezTo>
                      <a:pt x="88" y="77"/>
                      <a:pt x="99" y="72"/>
                      <a:pt x="111" y="65"/>
                    </a:cubicBezTo>
                    <a:lnTo>
                      <a:pt x="111" y="65"/>
                    </a:lnTo>
                    <a:lnTo>
                      <a:pt x="111" y="65"/>
                    </a:lnTo>
                    <a:cubicBezTo>
                      <a:pt x="113" y="64"/>
                      <a:pt x="114" y="64"/>
                      <a:pt x="115" y="63"/>
                    </a:cubicBezTo>
                    <a:cubicBezTo>
                      <a:pt x="123" y="58"/>
                      <a:pt x="131" y="51"/>
                      <a:pt x="138" y="44"/>
                    </a:cubicBezTo>
                    <a:lnTo>
                      <a:pt x="138" y="44"/>
                    </a:lnTo>
                    <a:cubicBezTo>
                      <a:pt x="139" y="42"/>
                      <a:pt x="140" y="41"/>
                      <a:pt x="141" y="39"/>
                    </a:cubicBezTo>
                    <a:cubicBezTo>
                      <a:pt x="143" y="35"/>
                      <a:pt x="144" y="31"/>
                      <a:pt x="144" y="27"/>
                    </a:cubicBezTo>
                    <a:cubicBezTo>
                      <a:pt x="144" y="26"/>
                      <a:pt x="144" y="25"/>
                      <a:pt x="144" y="24"/>
                    </a:cubicBezTo>
                    <a:lnTo>
                      <a:pt x="144" y="24"/>
                    </a:lnTo>
                    <a:cubicBezTo>
                      <a:pt x="144" y="22"/>
                      <a:pt x="143" y="20"/>
                      <a:pt x="142" y="18"/>
                    </a:cubicBezTo>
                    <a:cubicBezTo>
                      <a:pt x="140" y="14"/>
                      <a:pt x="137" y="10"/>
                      <a:pt x="133" y="9"/>
                    </a:cubicBezTo>
                    <a:cubicBezTo>
                      <a:pt x="132" y="8"/>
                      <a:pt x="132" y="8"/>
                      <a:pt x="131" y="8"/>
                    </a:cubicBezTo>
                    <a:lnTo>
                      <a:pt x="131" y="8"/>
                    </a:lnTo>
                    <a:cubicBezTo>
                      <a:pt x="122" y="3"/>
                      <a:pt x="113" y="1"/>
                      <a:pt x="103" y="0"/>
                    </a:cubicBezTo>
                    <a:lnTo>
                      <a:pt x="103" y="0"/>
                    </a:lnTo>
                    <a:cubicBezTo>
                      <a:pt x="102" y="0"/>
                      <a:pt x="100" y="0"/>
                      <a:pt x="98" y="0"/>
                    </a:cubicBezTo>
                    <a:cubicBezTo>
                      <a:pt x="88" y="0"/>
                      <a:pt x="78" y="1"/>
                      <a:pt x="69" y="4"/>
                    </a:cubicBezTo>
                    <a:lnTo>
                      <a:pt x="69" y="4"/>
                    </a:lnTo>
                    <a:cubicBezTo>
                      <a:pt x="57" y="7"/>
                      <a:pt x="45" y="12"/>
                      <a:pt x="34" y="19"/>
                    </a:cubicBezTo>
                    <a:cubicBezTo>
                      <a:pt x="33" y="19"/>
                      <a:pt x="33" y="19"/>
                      <a:pt x="33" y="19"/>
                    </a:cubicBezTo>
                    <a:lnTo>
                      <a:pt x="33" y="19"/>
                    </a:lnTo>
                    <a:cubicBezTo>
                      <a:pt x="32" y="20"/>
                      <a:pt x="31" y="20"/>
                      <a:pt x="30" y="21"/>
                    </a:cubicBezTo>
                    <a:cubicBezTo>
                      <a:pt x="21" y="26"/>
                      <a:pt x="13" y="32"/>
                      <a:pt x="6" y="40"/>
                    </a:cubicBezTo>
                    <a:lnTo>
                      <a:pt x="6" y="40"/>
                    </a:lnTo>
                    <a:cubicBezTo>
                      <a:pt x="5" y="42"/>
                      <a:pt x="4" y="43"/>
                      <a:pt x="3" y="45"/>
                    </a:cubicBezTo>
                    <a:cubicBezTo>
                      <a:pt x="1" y="48"/>
                      <a:pt x="0" y="53"/>
                      <a:pt x="0" y="57"/>
                    </a:cubicBezTo>
                    <a:cubicBezTo>
                      <a:pt x="0" y="58"/>
                      <a:pt x="0" y="59"/>
                      <a:pt x="0" y="60"/>
                    </a:cubicBezTo>
                    <a:lnTo>
                      <a:pt x="0" y="60"/>
                    </a:lnTo>
                    <a:cubicBezTo>
                      <a:pt x="0" y="62"/>
                      <a:pt x="1" y="64"/>
                      <a:pt x="2" y="66"/>
                    </a:cubicBezTo>
                    <a:cubicBezTo>
                      <a:pt x="5" y="70"/>
                      <a:pt x="8" y="73"/>
                      <a:pt x="11" y="75"/>
                    </a:cubicBezTo>
                    <a:cubicBezTo>
                      <a:pt x="12" y="75"/>
                      <a:pt x="13" y="76"/>
                      <a:pt x="13" y="76"/>
                    </a:cubicBezTo>
                    <a:lnTo>
                      <a:pt x="13" y="76"/>
                    </a:lnTo>
                    <a:cubicBezTo>
                      <a:pt x="22" y="81"/>
                      <a:pt x="31" y="83"/>
                      <a:pt x="41" y="84"/>
                    </a:cubicBezTo>
                    <a:moveTo>
                      <a:pt x="17" y="42"/>
                    </a:moveTo>
                    <a:lnTo>
                      <a:pt x="17" y="42"/>
                    </a:lnTo>
                    <a:cubicBezTo>
                      <a:pt x="23" y="35"/>
                      <a:pt x="29" y="29"/>
                      <a:pt x="37" y="25"/>
                    </a:cubicBezTo>
                    <a:cubicBezTo>
                      <a:pt x="38" y="24"/>
                      <a:pt x="39" y="24"/>
                      <a:pt x="40" y="24"/>
                    </a:cubicBezTo>
                    <a:lnTo>
                      <a:pt x="40" y="24"/>
                    </a:lnTo>
                    <a:lnTo>
                      <a:pt x="41" y="23"/>
                    </a:lnTo>
                    <a:cubicBezTo>
                      <a:pt x="51" y="18"/>
                      <a:pt x="61" y="13"/>
                      <a:pt x="72" y="10"/>
                    </a:cubicBezTo>
                    <a:lnTo>
                      <a:pt x="72" y="10"/>
                    </a:lnTo>
                    <a:cubicBezTo>
                      <a:pt x="80" y="8"/>
                      <a:pt x="88" y="7"/>
                      <a:pt x="97" y="7"/>
                    </a:cubicBezTo>
                    <a:cubicBezTo>
                      <a:pt x="98" y="7"/>
                      <a:pt x="99" y="7"/>
                      <a:pt x="100" y="7"/>
                    </a:cubicBezTo>
                    <a:lnTo>
                      <a:pt x="100" y="7"/>
                    </a:lnTo>
                    <a:cubicBezTo>
                      <a:pt x="108" y="7"/>
                      <a:pt x="116" y="9"/>
                      <a:pt x="123" y="13"/>
                    </a:cubicBezTo>
                    <a:lnTo>
                      <a:pt x="123" y="13"/>
                    </a:lnTo>
                    <a:cubicBezTo>
                      <a:pt x="124" y="13"/>
                      <a:pt x="124" y="13"/>
                      <a:pt x="125" y="13"/>
                    </a:cubicBezTo>
                    <a:cubicBezTo>
                      <a:pt x="128" y="15"/>
                      <a:pt x="130" y="17"/>
                      <a:pt x="132" y="20"/>
                    </a:cubicBezTo>
                    <a:cubicBezTo>
                      <a:pt x="133" y="22"/>
                      <a:pt x="134" y="24"/>
                      <a:pt x="134" y="26"/>
                    </a:cubicBezTo>
                    <a:lnTo>
                      <a:pt x="134" y="26"/>
                    </a:lnTo>
                    <a:lnTo>
                      <a:pt x="134" y="27"/>
                    </a:lnTo>
                    <a:cubicBezTo>
                      <a:pt x="134" y="31"/>
                      <a:pt x="133" y="35"/>
                      <a:pt x="131" y="38"/>
                    </a:cubicBezTo>
                    <a:cubicBezTo>
                      <a:pt x="130" y="40"/>
                      <a:pt x="129" y="41"/>
                      <a:pt x="128" y="42"/>
                    </a:cubicBezTo>
                    <a:lnTo>
                      <a:pt x="128" y="42"/>
                    </a:lnTo>
                    <a:cubicBezTo>
                      <a:pt x="122" y="49"/>
                      <a:pt x="115" y="55"/>
                      <a:pt x="107" y="59"/>
                    </a:cubicBezTo>
                    <a:cubicBezTo>
                      <a:pt x="106" y="60"/>
                      <a:pt x="105" y="60"/>
                      <a:pt x="104" y="61"/>
                    </a:cubicBezTo>
                    <a:lnTo>
                      <a:pt x="104" y="61"/>
                    </a:lnTo>
                    <a:lnTo>
                      <a:pt x="103" y="61"/>
                    </a:lnTo>
                    <a:cubicBezTo>
                      <a:pt x="94" y="67"/>
                      <a:pt x="83" y="71"/>
                      <a:pt x="73" y="74"/>
                    </a:cubicBezTo>
                    <a:lnTo>
                      <a:pt x="73" y="74"/>
                    </a:lnTo>
                    <a:cubicBezTo>
                      <a:pt x="64" y="77"/>
                      <a:pt x="56" y="78"/>
                      <a:pt x="47" y="78"/>
                    </a:cubicBezTo>
                    <a:cubicBezTo>
                      <a:pt x="46" y="78"/>
                      <a:pt x="45" y="78"/>
                      <a:pt x="44" y="78"/>
                    </a:cubicBezTo>
                    <a:lnTo>
                      <a:pt x="44" y="78"/>
                    </a:lnTo>
                    <a:cubicBezTo>
                      <a:pt x="36" y="78"/>
                      <a:pt x="28" y="76"/>
                      <a:pt x="21" y="72"/>
                    </a:cubicBezTo>
                    <a:lnTo>
                      <a:pt x="21" y="72"/>
                    </a:lnTo>
                    <a:cubicBezTo>
                      <a:pt x="20" y="72"/>
                      <a:pt x="20" y="71"/>
                      <a:pt x="19" y="71"/>
                    </a:cubicBezTo>
                    <a:cubicBezTo>
                      <a:pt x="16" y="69"/>
                      <a:pt x="14" y="67"/>
                      <a:pt x="12" y="64"/>
                    </a:cubicBezTo>
                    <a:cubicBezTo>
                      <a:pt x="11" y="62"/>
                      <a:pt x="11" y="60"/>
                      <a:pt x="10" y="59"/>
                    </a:cubicBezTo>
                    <a:lnTo>
                      <a:pt x="10" y="59"/>
                    </a:lnTo>
                    <a:cubicBezTo>
                      <a:pt x="10" y="58"/>
                      <a:pt x="10" y="57"/>
                      <a:pt x="10" y="57"/>
                    </a:cubicBezTo>
                    <a:cubicBezTo>
                      <a:pt x="10" y="53"/>
                      <a:pt x="11" y="49"/>
                      <a:pt x="13" y="46"/>
                    </a:cubicBezTo>
                    <a:cubicBezTo>
                      <a:pt x="14" y="44"/>
                      <a:pt x="15" y="43"/>
                      <a:pt x="17" y="4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" name="Google Shape;1061;p30">
                <a:extLst>
                  <a:ext uri="{FF2B5EF4-FFF2-40B4-BE49-F238E27FC236}">
                    <a16:creationId xmlns:a16="http://schemas.microsoft.com/office/drawing/2014/main" id="{722FA5AB-4D9C-9E2D-A100-802E2464CEF9}"/>
                  </a:ext>
                </a:extLst>
              </p:cNvPr>
              <p:cNvSpPr/>
              <p:nvPr/>
            </p:nvSpPr>
            <p:spPr>
              <a:xfrm>
                <a:off x="7511895" y="3029388"/>
                <a:ext cx="52560" cy="30600"/>
              </a:xfrm>
              <a:custGeom>
                <a:avLst/>
                <a:gdLst/>
                <a:ahLst/>
                <a:cxnLst/>
                <a:rect l="l" t="t" r="r" b="b"/>
                <a:pathLst>
                  <a:path w="146" h="85" extrusionOk="0">
                    <a:moveTo>
                      <a:pt x="138" y="44"/>
                    </a:moveTo>
                    <a:lnTo>
                      <a:pt x="138" y="44"/>
                    </a:lnTo>
                    <a:cubicBezTo>
                      <a:pt x="140" y="42"/>
                      <a:pt x="141" y="41"/>
                      <a:pt x="142" y="39"/>
                    </a:cubicBezTo>
                    <a:cubicBezTo>
                      <a:pt x="144" y="35"/>
                      <a:pt x="145" y="31"/>
                      <a:pt x="145" y="27"/>
                    </a:cubicBezTo>
                    <a:cubicBezTo>
                      <a:pt x="145" y="26"/>
                      <a:pt x="145" y="25"/>
                      <a:pt x="145" y="24"/>
                    </a:cubicBezTo>
                    <a:lnTo>
                      <a:pt x="145" y="24"/>
                    </a:lnTo>
                    <a:cubicBezTo>
                      <a:pt x="144" y="22"/>
                      <a:pt x="143" y="20"/>
                      <a:pt x="142" y="18"/>
                    </a:cubicBezTo>
                    <a:cubicBezTo>
                      <a:pt x="140" y="14"/>
                      <a:pt x="137" y="11"/>
                      <a:pt x="134" y="9"/>
                    </a:cubicBezTo>
                    <a:cubicBezTo>
                      <a:pt x="133" y="8"/>
                      <a:pt x="132" y="8"/>
                      <a:pt x="132" y="8"/>
                    </a:cubicBezTo>
                    <a:lnTo>
                      <a:pt x="132" y="8"/>
                    </a:lnTo>
                    <a:cubicBezTo>
                      <a:pt x="123" y="3"/>
                      <a:pt x="114" y="0"/>
                      <a:pt x="104" y="0"/>
                    </a:cubicBezTo>
                    <a:lnTo>
                      <a:pt x="104" y="0"/>
                    </a:lnTo>
                    <a:cubicBezTo>
                      <a:pt x="102" y="0"/>
                      <a:pt x="100" y="0"/>
                      <a:pt x="98" y="0"/>
                    </a:cubicBezTo>
                    <a:cubicBezTo>
                      <a:pt x="89" y="0"/>
                      <a:pt x="79" y="1"/>
                      <a:pt x="70" y="4"/>
                    </a:cubicBezTo>
                    <a:lnTo>
                      <a:pt x="70" y="4"/>
                    </a:lnTo>
                    <a:cubicBezTo>
                      <a:pt x="57" y="7"/>
                      <a:pt x="45" y="12"/>
                      <a:pt x="34" y="19"/>
                    </a:cubicBezTo>
                    <a:lnTo>
                      <a:pt x="33" y="19"/>
                    </a:lnTo>
                    <a:lnTo>
                      <a:pt x="33" y="19"/>
                    </a:lnTo>
                    <a:cubicBezTo>
                      <a:pt x="32" y="20"/>
                      <a:pt x="31" y="20"/>
                      <a:pt x="30" y="21"/>
                    </a:cubicBezTo>
                    <a:cubicBezTo>
                      <a:pt x="22" y="26"/>
                      <a:pt x="14" y="32"/>
                      <a:pt x="7" y="40"/>
                    </a:cubicBezTo>
                    <a:lnTo>
                      <a:pt x="7" y="40"/>
                    </a:lnTo>
                    <a:cubicBezTo>
                      <a:pt x="6" y="41"/>
                      <a:pt x="4" y="43"/>
                      <a:pt x="3" y="45"/>
                    </a:cubicBezTo>
                    <a:cubicBezTo>
                      <a:pt x="1" y="48"/>
                      <a:pt x="0" y="52"/>
                      <a:pt x="0" y="56"/>
                    </a:cubicBezTo>
                    <a:cubicBezTo>
                      <a:pt x="0" y="59"/>
                      <a:pt x="1" y="62"/>
                      <a:pt x="3" y="66"/>
                    </a:cubicBezTo>
                    <a:cubicBezTo>
                      <a:pt x="5" y="69"/>
                      <a:pt x="8" y="72"/>
                      <a:pt x="11" y="74"/>
                    </a:cubicBezTo>
                    <a:cubicBezTo>
                      <a:pt x="12" y="75"/>
                      <a:pt x="13" y="75"/>
                      <a:pt x="14" y="76"/>
                    </a:cubicBezTo>
                    <a:lnTo>
                      <a:pt x="14" y="76"/>
                    </a:lnTo>
                    <a:cubicBezTo>
                      <a:pt x="22" y="80"/>
                      <a:pt x="32" y="83"/>
                      <a:pt x="42" y="83"/>
                    </a:cubicBezTo>
                    <a:lnTo>
                      <a:pt x="42" y="83"/>
                    </a:lnTo>
                    <a:cubicBezTo>
                      <a:pt x="43" y="83"/>
                      <a:pt x="45" y="84"/>
                      <a:pt x="47" y="84"/>
                    </a:cubicBezTo>
                    <a:cubicBezTo>
                      <a:pt x="57" y="84"/>
                      <a:pt x="67" y="82"/>
                      <a:pt x="76" y="80"/>
                    </a:cubicBezTo>
                    <a:lnTo>
                      <a:pt x="76" y="80"/>
                    </a:lnTo>
                    <a:cubicBezTo>
                      <a:pt x="88" y="76"/>
                      <a:pt x="100" y="71"/>
                      <a:pt x="111" y="65"/>
                    </a:cubicBezTo>
                    <a:cubicBezTo>
                      <a:pt x="111" y="65"/>
                      <a:pt x="112" y="65"/>
                      <a:pt x="112" y="64"/>
                    </a:cubicBezTo>
                    <a:lnTo>
                      <a:pt x="112" y="64"/>
                    </a:lnTo>
                    <a:cubicBezTo>
                      <a:pt x="113" y="64"/>
                      <a:pt x="114" y="63"/>
                      <a:pt x="115" y="63"/>
                    </a:cubicBezTo>
                    <a:cubicBezTo>
                      <a:pt x="124" y="58"/>
                      <a:pt x="132" y="51"/>
                      <a:pt x="138" y="44"/>
                    </a:cubicBezTo>
                    <a:moveTo>
                      <a:pt x="73" y="73"/>
                    </a:moveTo>
                    <a:lnTo>
                      <a:pt x="73" y="73"/>
                    </a:lnTo>
                    <a:cubicBezTo>
                      <a:pt x="65" y="76"/>
                      <a:pt x="56" y="77"/>
                      <a:pt x="47" y="77"/>
                    </a:cubicBezTo>
                    <a:cubicBezTo>
                      <a:pt x="46" y="77"/>
                      <a:pt x="45" y="77"/>
                      <a:pt x="44" y="77"/>
                    </a:cubicBezTo>
                    <a:lnTo>
                      <a:pt x="44" y="77"/>
                    </a:lnTo>
                    <a:cubicBezTo>
                      <a:pt x="36" y="77"/>
                      <a:pt x="29" y="75"/>
                      <a:pt x="22" y="71"/>
                    </a:cubicBezTo>
                    <a:lnTo>
                      <a:pt x="22" y="71"/>
                    </a:lnTo>
                    <a:cubicBezTo>
                      <a:pt x="21" y="71"/>
                      <a:pt x="21" y="70"/>
                      <a:pt x="20" y="70"/>
                    </a:cubicBezTo>
                    <a:cubicBezTo>
                      <a:pt x="17" y="68"/>
                      <a:pt x="15" y="66"/>
                      <a:pt x="13" y="63"/>
                    </a:cubicBezTo>
                    <a:cubicBezTo>
                      <a:pt x="12" y="62"/>
                      <a:pt x="11" y="60"/>
                      <a:pt x="11" y="58"/>
                    </a:cubicBezTo>
                    <a:lnTo>
                      <a:pt x="11" y="58"/>
                    </a:lnTo>
                    <a:lnTo>
                      <a:pt x="11" y="57"/>
                    </a:lnTo>
                    <a:cubicBezTo>
                      <a:pt x="11" y="53"/>
                      <a:pt x="12" y="49"/>
                      <a:pt x="14" y="46"/>
                    </a:cubicBezTo>
                    <a:cubicBezTo>
                      <a:pt x="15" y="44"/>
                      <a:pt x="16" y="43"/>
                      <a:pt x="17" y="41"/>
                    </a:cubicBezTo>
                    <a:lnTo>
                      <a:pt x="17" y="41"/>
                    </a:lnTo>
                    <a:cubicBezTo>
                      <a:pt x="23" y="35"/>
                      <a:pt x="30" y="29"/>
                      <a:pt x="38" y="25"/>
                    </a:cubicBezTo>
                    <a:cubicBezTo>
                      <a:pt x="39" y="24"/>
                      <a:pt x="40" y="24"/>
                      <a:pt x="41" y="23"/>
                    </a:cubicBezTo>
                    <a:lnTo>
                      <a:pt x="41" y="23"/>
                    </a:lnTo>
                    <a:lnTo>
                      <a:pt x="42" y="22"/>
                    </a:lnTo>
                    <a:cubicBezTo>
                      <a:pt x="51" y="17"/>
                      <a:pt x="62" y="13"/>
                      <a:pt x="72" y="10"/>
                    </a:cubicBezTo>
                    <a:lnTo>
                      <a:pt x="72" y="10"/>
                    </a:lnTo>
                    <a:cubicBezTo>
                      <a:pt x="80" y="7"/>
                      <a:pt x="89" y="6"/>
                      <a:pt x="98" y="6"/>
                    </a:cubicBezTo>
                    <a:cubicBezTo>
                      <a:pt x="99" y="6"/>
                      <a:pt x="100" y="6"/>
                      <a:pt x="101" y="6"/>
                    </a:cubicBezTo>
                    <a:lnTo>
                      <a:pt x="101" y="6"/>
                    </a:lnTo>
                    <a:cubicBezTo>
                      <a:pt x="109" y="6"/>
                      <a:pt x="117" y="8"/>
                      <a:pt x="124" y="12"/>
                    </a:cubicBezTo>
                    <a:lnTo>
                      <a:pt x="124" y="12"/>
                    </a:lnTo>
                    <a:lnTo>
                      <a:pt x="125" y="13"/>
                    </a:lnTo>
                    <a:cubicBezTo>
                      <a:pt x="128" y="15"/>
                      <a:pt x="130" y="17"/>
                      <a:pt x="132" y="20"/>
                    </a:cubicBezTo>
                    <a:cubicBezTo>
                      <a:pt x="132" y="21"/>
                      <a:pt x="134" y="23"/>
                      <a:pt x="134" y="25"/>
                    </a:cubicBezTo>
                    <a:lnTo>
                      <a:pt x="134" y="25"/>
                    </a:lnTo>
                    <a:cubicBezTo>
                      <a:pt x="135" y="26"/>
                      <a:pt x="135" y="26"/>
                      <a:pt x="135" y="27"/>
                    </a:cubicBezTo>
                    <a:cubicBezTo>
                      <a:pt x="135" y="30"/>
                      <a:pt x="134" y="34"/>
                      <a:pt x="132" y="37"/>
                    </a:cubicBezTo>
                    <a:cubicBezTo>
                      <a:pt x="131" y="39"/>
                      <a:pt x="130" y="40"/>
                      <a:pt x="128" y="42"/>
                    </a:cubicBezTo>
                    <a:lnTo>
                      <a:pt x="128" y="42"/>
                    </a:lnTo>
                    <a:cubicBezTo>
                      <a:pt x="122" y="48"/>
                      <a:pt x="116" y="54"/>
                      <a:pt x="108" y="58"/>
                    </a:cubicBezTo>
                    <a:cubicBezTo>
                      <a:pt x="107" y="59"/>
                      <a:pt x="106" y="59"/>
                      <a:pt x="105" y="60"/>
                    </a:cubicBezTo>
                    <a:lnTo>
                      <a:pt x="105" y="60"/>
                    </a:lnTo>
                    <a:cubicBezTo>
                      <a:pt x="104" y="60"/>
                      <a:pt x="103" y="60"/>
                      <a:pt x="103" y="61"/>
                    </a:cubicBezTo>
                    <a:cubicBezTo>
                      <a:pt x="93" y="66"/>
                      <a:pt x="84" y="70"/>
                      <a:pt x="73" y="7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7" name="Google Shape;1062;p30">
                <a:extLst>
                  <a:ext uri="{FF2B5EF4-FFF2-40B4-BE49-F238E27FC236}">
                    <a16:creationId xmlns:a16="http://schemas.microsoft.com/office/drawing/2014/main" id="{A42AEF08-6A54-32FC-817B-FBC77E5FF533}"/>
                  </a:ext>
                </a:extLst>
              </p:cNvPr>
              <p:cNvSpPr/>
              <p:nvPr/>
            </p:nvSpPr>
            <p:spPr>
              <a:xfrm>
                <a:off x="7559415" y="3056748"/>
                <a:ext cx="52560" cy="30240"/>
              </a:xfrm>
              <a:custGeom>
                <a:avLst/>
                <a:gdLst/>
                <a:ahLst/>
                <a:cxnLst/>
                <a:rect l="l" t="t" r="r" b="b"/>
                <a:pathLst>
                  <a:path w="146" h="84" extrusionOk="0">
                    <a:moveTo>
                      <a:pt x="13" y="75"/>
                    </a:moveTo>
                    <a:lnTo>
                      <a:pt x="13" y="75"/>
                    </a:lnTo>
                    <a:cubicBezTo>
                      <a:pt x="22" y="80"/>
                      <a:pt x="31" y="83"/>
                      <a:pt x="41" y="83"/>
                    </a:cubicBezTo>
                    <a:lnTo>
                      <a:pt x="41" y="83"/>
                    </a:lnTo>
                    <a:cubicBezTo>
                      <a:pt x="43" y="83"/>
                      <a:pt x="44" y="83"/>
                      <a:pt x="46" y="83"/>
                    </a:cubicBezTo>
                    <a:cubicBezTo>
                      <a:pt x="56" y="83"/>
                      <a:pt x="66" y="82"/>
                      <a:pt x="75" y="79"/>
                    </a:cubicBezTo>
                    <a:lnTo>
                      <a:pt x="75" y="79"/>
                    </a:lnTo>
                    <a:cubicBezTo>
                      <a:pt x="88" y="76"/>
                      <a:pt x="99" y="71"/>
                      <a:pt x="110" y="65"/>
                    </a:cubicBezTo>
                    <a:cubicBezTo>
                      <a:pt x="111" y="65"/>
                      <a:pt x="111" y="64"/>
                      <a:pt x="111" y="64"/>
                    </a:cubicBezTo>
                    <a:lnTo>
                      <a:pt x="111" y="64"/>
                    </a:lnTo>
                    <a:cubicBezTo>
                      <a:pt x="112" y="64"/>
                      <a:pt x="113" y="63"/>
                      <a:pt x="114" y="63"/>
                    </a:cubicBezTo>
                    <a:cubicBezTo>
                      <a:pt x="123" y="58"/>
                      <a:pt x="131" y="51"/>
                      <a:pt x="138" y="43"/>
                    </a:cubicBezTo>
                    <a:lnTo>
                      <a:pt x="138" y="43"/>
                    </a:lnTo>
                    <a:cubicBezTo>
                      <a:pt x="139" y="42"/>
                      <a:pt x="141" y="40"/>
                      <a:pt x="142" y="38"/>
                    </a:cubicBezTo>
                    <a:cubicBezTo>
                      <a:pt x="144" y="35"/>
                      <a:pt x="145" y="31"/>
                      <a:pt x="145" y="28"/>
                    </a:cubicBezTo>
                    <a:cubicBezTo>
                      <a:pt x="145" y="24"/>
                      <a:pt x="144" y="20"/>
                      <a:pt x="142" y="17"/>
                    </a:cubicBezTo>
                    <a:cubicBezTo>
                      <a:pt x="140" y="14"/>
                      <a:pt x="137" y="11"/>
                      <a:pt x="134" y="9"/>
                    </a:cubicBezTo>
                    <a:cubicBezTo>
                      <a:pt x="133" y="8"/>
                      <a:pt x="132" y="8"/>
                      <a:pt x="131" y="8"/>
                    </a:cubicBezTo>
                    <a:lnTo>
                      <a:pt x="131" y="8"/>
                    </a:lnTo>
                    <a:cubicBezTo>
                      <a:pt x="122" y="3"/>
                      <a:pt x="113" y="0"/>
                      <a:pt x="103" y="0"/>
                    </a:cubicBezTo>
                    <a:lnTo>
                      <a:pt x="103" y="0"/>
                    </a:lnTo>
                    <a:cubicBezTo>
                      <a:pt x="101" y="0"/>
                      <a:pt x="99" y="0"/>
                      <a:pt x="97" y="0"/>
                    </a:cubicBezTo>
                    <a:cubicBezTo>
                      <a:pt x="88" y="0"/>
                      <a:pt x="78" y="1"/>
                      <a:pt x="69" y="4"/>
                    </a:cubicBezTo>
                    <a:lnTo>
                      <a:pt x="69" y="4"/>
                    </a:lnTo>
                    <a:cubicBezTo>
                      <a:pt x="56" y="7"/>
                      <a:pt x="45" y="11"/>
                      <a:pt x="34" y="18"/>
                    </a:cubicBezTo>
                    <a:cubicBezTo>
                      <a:pt x="33" y="18"/>
                      <a:pt x="33" y="19"/>
                      <a:pt x="33" y="19"/>
                    </a:cubicBezTo>
                    <a:lnTo>
                      <a:pt x="33" y="19"/>
                    </a:lnTo>
                    <a:cubicBezTo>
                      <a:pt x="32" y="19"/>
                      <a:pt x="31" y="20"/>
                      <a:pt x="30" y="20"/>
                    </a:cubicBezTo>
                    <a:cubicBezTo>
                      <a:pt x="21" y="26"/>
                      <a:pt x="13" y="32"/>
                      <a:pt x="6" y="40"/>
                    </a:cubicBezTo>
                    <a:lnTo>
                      <a:pt x="6" y="40"/>
                    </a:lnTo>
                    <a:cubicBezTo>
                      <a:pt x="5" y="41"/>
                      <a:pt x="3" y="42"/>
                      <a:pt x="2" y="45"/>
                    </a:cubicBezTo>
                    <a:cubicBezTo>
                      <a:pt x="0" y="47"/>
                      <a:pt x="0" y="51"/>
                      <a:pt x="0" y="55"/>
                    </a:cubicBezTo>
                    <a:cubicBezTo>
                      <a:pt x="0" y="58"/>
                      <a:pt x="0" y="62"/>
                      <a:pt x="2" y="66"/>
                    </a:cubicBezTo>
                    <a:cubicBezTo>
                      <a:pt x="3" y="69"/>
                      <a:pt x="7" y="72"/>
                      <a:pt x="10" y="74"/>
                    </a:cubicBezTo>
                    <a:cubicBezTo>
                      <a:pt x="11" y="75"/>
                      <a:pt x="12" y="75"/>
                      <a:pt x="13" y="75"/>
                    </a:cubicBezTo>
                    <a:moveTo>
                      <a:pt x="17" y="41"/>
                    </a:moveTo>
                    <a:lnTo>
                      <a:pt x="17" y="41"/>
                    </a:lnTo>
                    <a:cubicBezTo>
                      <a:pt x="23" y="35"/>
                      <a:pt x="30" y="29"/>
                      <a:pt x="37" y="24"/>
                    </a:cubicBezTo>
                    <a:cubicBezTo>
                      <a:pt x="38" y="24"/>
                      <a:pt x="39" y="23"/>
                      <a:pt x="40" y="23"/>
                    </a:cubicBezTo>
                    <a:lnTo>
                      <a:pt x="40" y="23"/>
                    </a:lnTo>
                    <a:cubicBezTo>
                      <a:pt x="40" y="23"/>
                      <a:pt x="41" y="23"/>
                      <a:pt x="41" y="22"/>
                    </a:cubicBezTo>
                    <a:cubicBezTo>
                      <a:pt x="50" y="17"/>
                      <a:pt x="61" y="13"/>
                      <a:pt x="72" y="9"/>
                    </a:cubicBezTo>
                    <a:lnTo>
                      <a:pt x="72" y="9"/>
                    </a:lnTo>
                    <a:cubicBezTo>
                      <a:pt x="80" y="7"/>
                      <a:pt x="89" y="6"/>
                      <a:pt x="97" y="6"/>
                    </a:cubicBezTo>
                    <a:cubicBezTo>
                      <a:pt x="98" y="6"/>
                      <a:pt x="99" y="6"/>
                      <a:pt x="100" y="6"/>
                    </a:cubicBezTo>
                    <a:lnTo>
                      <a:pt x="100" y="6"/>
                    </a:lnTo>
                    <a:cubicBezTo>
                      <a:pt x="108" y="6"/>
                      <a:pt x="116" y="8"/>
                      <a:pt x="123" y="12"/>
                    </a:cubicBezTo>
                    <a:lnTo>
                      <a:pt x="123" y="12"/>
                    </a:lnTo>
                    <a:cubicBezTo>
                      <a:pt x="124" y="12"/>
                      <a:pt x="123" y="12"/>
                      <a:pt x="125" y="13"/>
                    </a:cubicBezTo>
                    <a:cubicBezTo>
                      <a:pt x="128" y="14"/>
                      <a:pt x="130" y="17"/>
                      <a:pt x="132" y="20"/>
                    </a:cubicBezTo>
                    <a:cubicBezTo>
                      <a:pt x="133" y="21"/>
                      <a:pt x="133" y="23"/>
                      <a:pt x="134" y="25"/>
                    </a:cubicBezTo>
                    <a:lnTo>
                      <a:pt x="134" y="25"/>
                    </a:lnTo>
                    <a:lnTo>
                      <a:pt x="134" y="26"/>
                    </a:lnTo>
                    <a:cubicBezTo>
                      <a:pt x="134" y="30"/>
                      <a:pt x="133" y="34"/>
                      <a:pt x="131" y="37"/>
                    </a:cubicBezTo>
                    <a:cubicBezTo>
                      <a:pt x="130" y="39"/>
                      <a:pt x="129" y="40"/>
                      <a:pt x="128" y="42"/>
                    </a:cubicBezTo>
                    <a:lnTo>
                      <a:pt x="128" y="42"/>
                    </a:lnTo>
                    <a:cubicBezTo>
                      <a:pt x="122" y="48"/>
                      <a:pt x="115" y="53"/>
                      <a:pt x="107" y="58"/>
                    </a:cubicBezTo>
                    <a:cubicBezTo>
                      <a:pt x="106" y="58"/>
                      <a:pt x="105" y="59"/>
                      <a:pt x="104" y="59"/>
                    </a:cubicBezTo>
                    <a:lnTo>
                      <a:pt x="104" y="59"/>
                    </a:lnTo>
                    <a:cubicBezTo>
                      <a:pt x="104" y="60"/>
                      <a:pt x="103" y="60"/>
                      <a:pt x="103" y="60"/>
                    </a:cubicBezTo>
                    <a:cubicBezTo>
                      <a:pt x="93" y="66"/>
                      <a:pt x="83" y="70"/>
                      <a:pt x="73" y="73"/>
                    </a:cubicBezTo>
                    <a:lnTo>
                      <a:pt x="73" y="73"/>
                    </a:lnTo>
                    <a:cubicBezTo>
                      <a:pt x="64" y="75"/>
                      <a:pt x="56" y="77"/>
                      <a:pt x="47" y="77"/>
                    </a:cubicBezTo>
                    <a:cubicBezTo>
                      <a:pt x="46" y="77"/>
                      <a:pt x="45" y="77"/>
                      <a:pt x="44" y="77"/>
                    </a:cubicBezTo>
                    <a:lnTo>
                      <a:pt x="44" y="77"/>
                    </a:lnTo>
                    <a:cubicBezTo>
                      <a:pt x="36" y="76"/>
                      <a:pt x="28" y="74"/>
                      <a:pt x="21" y="71"/>
                    </a:cubicBezTo>
                    <a:lnTo>
                      <a:pt x="21" y="71"/>
                    </a:lnTo>
                    <a:cubicBezTo>
                      <a:pt x="20" y="70"/>
                      <a:pt x="20" y="70"/>
                      <a:pt x="19" y="70"/>
                    </a:cubicBezTo>
                    <a:cubicBezTo>
                      <a:pt x="16" y="68"/>
                      <a:pt x="14" y="66"/>
                      <a:pt x="12" y="63"/>
                    </a:cubicBezTo>
                    <a:cubicBezTo>
                      <a:pt x="11" y="61"/>
                      <a:pt x="11" y="59"/>
                      <a:pt x="10" y="58"/>
                    </a:cubicBezTo>
                    <a:lnTo>
                      <a:pt x="10" y="58"/>
                    </a:lnTo>
                    <a:cubicBezTo>
                      <a:pt x="10" y="57"/>
                      <a:pt x="10" y="57"/>
                      <a:pt x="10" y="57"/>
                    </a:cubicBezTo>
                    <a:cubicBezTo>
                      <a:pt x="10" y="53"/>
                      <a:pt x="11" y="49"/>
                      <a:pt x="13" y="46"/>
                    </a:cubicBezTo>
                    <a:cubicBezTo>
                      <a:pt x="14" y="44"/>
                      <a:pt x="15" y="43"/>
                      <a:pt x="17" y="4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" name="Google Shape;1063;p30">
                <a:extLst>
                  <a:ext uri="{FF2B5EF4-FFF2-40B4-BE49-F238E27FC236}">
                    <a16:creationId xmlns:a16="http://schemas.microsoft.com/office/drawing/2014/main" id="{060A7DD7-E526-F370-C405-2D5EDBBAB624}"/>
                  </a:ext>
                </a:extLst>
              </p:cNvPr>
              <p:cNvSpPr/>
              <p:nvPr/>
            </p:nvSpPr>
            <p:spPr>
              <a:xfrm>
                <a:off x="7590735" y="3069708"/>
                <a:ext cx="45000" cy="30960"/>
              </a:xfrm>
              <a:custGeom>
                <a:avLst/>
                <a:gdLst/>
                <a:ahLst/>
                <a:cxnLst/>
                <a:rect l="l" t="t" r="r" b="b"/>
                <a:pathLst>
                  <a:path w="125" h="86" extrusionOk="0">
                    <a:moveTo>
                      <a:pt x="92" y="0"/>
                    </a:moveTo>
                    <a:lnTo>
                      <a:pt x="84" y="4"/>
                    </a:lnTo>
                    <a:lnTo>
                      <a:pt x="109" y="19"/>
                    </a:lnTo>
                    <a:lnTo>
                      <a:pt x="0" y="81"/>
                    </a:lnTo>
                    <a:lnTo>
                      <a:pt x="7" y="85"/>
                    </a:lnTo>
                    <a:lnTo>
                      <a:pt x="124" y="18"/>
                    </a:lnTo>
                    <a:lnTo>
                      <a:pt x="9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9" name="Google Shape;1064;p30">
                <a:extLst>
                  <a:ext uri="{FF2B5EF4-FFF2-40B4-BE49-F238E27FC236}">
                    <a16:creationId xmlns:a16="http://schemas.microsoft.com/office/drawing/2014/main" id="{46948C2D-077A-5616-B731-CBBB653F7F5A}"/>
                  </a:ext>
                </a:extLst>
              </p:cNvPr>
              <p:cNvSpPr/>
              <p:nvPr/>
            </p:nvSpPr>
            <p:spPr>
              <a:xfrm>
                <a:off x="7609095" y="3080148"/>
                <a:ext cx="44640" cy="31320"/>
              </a:xfrm>
              <a:custGeom>
                <a:avLst/>
                <a:gdLst/>
                <a:ahLst/>
                <a:cxnLst/>
                <a:rect l="l" t="t" r="r" b="b"/>
                <a:pathLst>
                  <a:path w="124" h="87" extrusionOk="0">
                    <a:moveTo>
                      <a:pt x="123" y="19"/>
                    </a:moveTo>
                    <a:lnTo>
                      <a:pt x="92" y="0"/>
                    </a:lnTo>
                    <a:lnTo>
                      <a:pt x="84" y="5"/>
                    </a:lnTo>
                    <a:lnTo>
                      <a:pt x="108" y="19"/>
                    </a:lnTo>
                    <a:lnTo>
                      <a:pt x="0" y="81"/>
                    </a:lnTo>
                    <a:lnTo>
                      <a:pt x="7" y="86"/>
                    </a:lnTo>
                    <a:lnTo>
                      <a:pt x="123" y="19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0" name="Google Shape;1065;p30">
                <a:extLst>
                  <a:ext uri="{FF2B5EF4-FFF2-40B4-BE49-F238E27FC236}">
                    <a16:creationId xmlns:a16="http://schemas.microsoft.com/office/drawing/2014/main" id="{AA518FAC-DA5D-857F-9743-A0CF5A1DE56F}"/>
                  </a:ext>
                </a:extLst>
              </p:cNvPr>
              <p:cNvSpPr/>
              <p:nvPr/>
            </p:nvSpPr>
            <p:spPr>
              <a:xfrm>
                <a:off x="7627455" y="3090948"/>
                <a:ext cx="44640" cy="30960"/>
              </a:xfrm>
              <a:custGeom>
                <a:avLst/>
                <a:gdLst/>
                <a:ahLst/>
                <a:cxnLst/>
                <a:rect l="l" t="t" r="r" b="b"/>
                <a:pathLst>
                  <a:path w="124" h="86" extrusionOk="0">
                    <a:moveTo>
                      <a:pt x="123" y="18"/>
                    </a:moveTo>
                    <a:lnTo>
                      <a:pt x="91" y="0"/>
                    </a:lnTo>
                    <a:lnTo>
                      <a:pt x="84" y="4"/>
                    </a:lnTo>
                    <a:lnTo>
                      <a:pt x="108" y="18"/>
                    </a:lnTo>
                    <a:lnTo>
                      <a:pt x="0" y="81"/>
                    </a:lnTo>
                    <a:lnTo>
                      <a:pt x="7" y="85"/>
                    </a:lnTo>
                    <a:lnTo>
                      <a:pt x="123" y="1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1" name="Google Shape;1066;p30">
                <a:extLst>
                  <a:ext uri="{FF2B5EF4-FFF2-40B4-BE49-F238E27FC236}">
                    <a16:creationId xmlns:a16="http://schemas.microsoft.com/office/drawing/2014/main" id="{571FD3B4-5861-836E-8E45-87B72FE92F06}"/>
                  </a:ext>
                </a:extLst>
              </p:cNvPr>
              <p:cNvSpPr/>
              <p:nvPr/>
            </p:nvSpPr>
            <p:spPr>
              <a:xfrm>
                <a:off x="7647975" y="3107868"/>
                <a:ext cx="52560" cy="30600"/>
              </a:xfrm>
              <a:custGeom>
                <a:avLst/>
                <a:gdLst/>
                <a:ahLst/>
                <a:cxnLst/>
                <a:rect l="l" t="t" r="r" b="b"/>
                <a:pathLst>
                  <a:path w="146" h="85" extrusionOk="0">
                    <a:moveTo>
                      <a:pt x="76" y="80"/>
                    </a:moveTo>
                    <a:lnTo>
                      <a:pt x="76" y="80"/>
                    </a:lnTo>
                    <a:cubicBezTo>
                      <a:pt x="88" y="76"/>
                      <a:pt x="100" y="72"/>
                      <a:pt x="111" y="65"/>
                    </a:cubicBezTo>
                    <a:cubicBezTo>
                      <a:pt x="112" y="65"/>
                      <a:pt x="112" y="65"/>
                      <a:pt x="112" y="65"/>
                    </a:cubicBezTo>
                    <a:lnTo>
                      <a:pt x="112" y="65"/>
                    </a:lnTo>
                    <a:cubicBezTo>
                      <a:pt x="113" y="64"/>
                      <a:pt x="114" y="64"/>
                      <a:pt x="115" y="63"/>
                    </a:cubicBezTo>
                    <a:cubicBezTo>
                      <a:pt x="124" y="58"/>
                      <a:pt x="132" y="51"/>
                      <a:pt x="139" y="44"/>
                    </a:cubicBezTo>
                    <a:lnTo>
                      <a:pt x="139" y="44"/>
                    </a:lnTo>
                    <a:cubicBezTo>
                      <a:pt x="140" y="42"/>
                      <a:pt x="141" y="41"/>
                      <a:pt x="142" y="39"/>
                    </a:cubicBezTo>
                    <a:cubicBezTo>
                      <a:pt x="144" y="35"/>
                      <a:pt x="145" y="31"/>
                      <a:pt x="145" y="27"/>
                    </a:cubicBezTo>
                    <a:cubicBezTo>
                      <a:pt x="145" y="26"/>
                      <a:pt x="145" y="25"/>
                      <a:pt x="145" y="24"/>
                    </a:cubicBezTo>
                    <a:lnTo>
                      <a:pt x="145" y="24"/>
                    </a:lnTo>
                    <a:cubicBezTo>
                      <a:pt x="145" y="22"/>
                      <a:pt x="144" y="20"/>
                      <a:pt x="143" y="18"/>
                    </a:cubicBezTo>
                    <a:cubicBezTo>
                      <a:pt x="140" y="14"/>
                      <a:pt x="137" y="10"/>
                      <a:pt x="134" y="9"/>
                    </a:cubicBezTo>
                    <a:cubicBezTo>
                      <a:pt x="133" y="8"/>
                      <a:pt x="132" y="8"/>
                      <a:pt x="132" y="8"/>
                    </a:cubicBezTo>
                    <a:lnTo>
                      <a:pt x="132" y="8"/>
                    </a:lnTo>
                    <a:cubicBezTo>
                      <a:pt x="123" y="3"/>
                      <a:pt x="114" y="1"/>
                      <a:pt x="104" y="0"/>
                    </a:cubicBezTo>
                    <a:lnTo>
                      <a:pt x="104" y="0"/>
                    </a:lnTo>
                    <a:cubicBezTo>
                      <a:pt x="102" y="0"/>
                      <a:pt x="101" y="0"/>
                      <a:pt x="99" y="0"/>
                    </a:cubicBezTo>
                    <a:cubicBezTo>
                      <a:pt x="89" y="0"/>
                      <a:pt x="79" y="1"/>
                      <a:pt x="70" y="4"/>
                    </a:cubicBezTo>
                    <a:lnTo>
                      <a:pt x="70" y="4"/>
                    </a:lnTo>
                    <a:cubicBezTo>
                      <a:pt x="57" y="7"/>
                      <a:pt x="45" y="12"/>
                      <a:pt x="34" y="19"/>
                    </a:cubicBezTo>
                    <a:lnTo>
                      <a:pt x="34" y="19"/>
                    </a:lnTo>
                    <a:lnTo>
                      <a:pt x="34" y="19"/>
                    </a:lnTo>
                    <a:cubicBezTo>
                      <a:pt x="33" y="20"/>
                      <a:pt x="32" y="20"/>
                      <a:pt x="31" y="21"/>
                    </a:cubicBezTo>
                    <a:cubicBezTo>
                      <a:pt x="22" y="26"/>
                      <a:pt x="14" y="32"/>
                      <a:pt x="7" y="40"/>
                    </a:cubicBezTo>
                    <a:lnTo>
                      <a:pt x="7" y="40"/>
                    </a:lnTo>
                    <a:cubicBezTo>
                      <a:pt x="6" y="42"/>
                      <a:pt x="4" y="43"/>
                      <a:pt x="3" y="45"/>
                    </a:cubicBezTo>
                    <a:cubicBezTo>
                      <a:pt x="1" y="48"/>
                      <a:pt x="0" y="52"/>
                      <a:pt x="0" y="56"/>
                    </a:cubicBezTo>
                    <a:cubicBezTo>
                      <a:pt x="0" y="60"/>
                      <a:pt x="1" y="63"/>
                      <a:pt x="3" y="67"/>
                    </a:cubicBezTo>
                    <a:cubicBezTo>
                      <a:pt x="5" y="70"/>
                      <a:pt x="8" y="72"/>
                      <a:pt x="11" y="74"/>
                    </a:cubicBezTo>
                    <a:cubicBezTo>
                      <a:pt x="12" y="74"/>
                      <a:pt x="13" y="75"/>
                      <a:pt x="14" y="76"/>
                    </a:cubicBezTo>
                    <a:lnTo>
                      <a:pt x="14" y="76"/>
                    </a:lnTo>
                    <a:cubicBezTo>
                      <a:pt x="22" y="80"/>
                      <a:pt x="32" y="83"/>
                      <a:pt x="42" y="83"/>
                    </a:cubicBezTo>
                    <a:lnTo>
                      <a:pt x="42" y="83"/>
                    </a:lnTo>
                    <a:cubicBezTo>
                      <a:pt x="44" y="84"/>
                      <a:pt x="46" y="84"/>
                      <a:pt x="48" y="84"/>
                    </a:cubicBezTo>
                    <a:cubicBezTo>
                      <a:pt x="57" y="84"/>
                      <a:pt x="67" y="82"/>
                      <a:pt x="76" y="80"/>
                    </a:cubicBezTo>
                    <a:moveTo>
                      <a:pt x="11" y="58"/>
                    </a:moveTo>
                    <a:lnTo>
                      <a:pt x="11" y="58"/>
                    </a:lnTo>
                    <a:lnTo>
                      <a:pt x="11" y="57"/>
                    </a:lnTo>
                    <a:cubicBezTo>
                      <a:pt x="11" y="53"/>
                      <a:pt x="12" y="49"/>
                      <a:pt x="14" y="46"/>
                    </a:cubicBezTo>
                    <a:cubicBezTo>
                      <a:pt x="15" y="44"/>
                      <a:pt x="16" y="43"/>
                      <a:pt x="18" y="41"/>
                    </a:cubicBezTo>
                    <a:lnTo>
                      <a:pt x="18" y="41"/>
                    </a:lnTo>
                    <a:cubicBezTo>
                      <a:pt x="24" y="35"/>
                      <a:pt x="31" y="29"/>
                      <a:pt x="39" y="25"/>
                    </a:cubicBezTo>
                    <a:cubicBezTo>
                      <a:pt x="39" y="24"/>
                      <a:pt x="40" y="24"/>
                      <a:pt x="41" y="23"/>
                    </a:cubicBezTo>
                    <a:lnTo>
                      <a:pt x="41" y="23"/>
                    </a:lnTo>
                    <a:lnTo>
                      <a:pt x="42" y="23"/>
                    </a:lnTo>
                    <a:cubicBezTo>
                      <a:pt x="52" y="17"/>
                      <a:pt x="62" y="13"/>
                      <a:pt x="73" y="10"/>
                    </a:cubicBezTo>
                    <a:lnTo>
                      <a:pt x="73" y="10"/>
                    </a:lnTo>
                    <a:cubicBezTo>
                      <a:pt x="81" y="7"/>
                      <a:pt x="89" y="6"/>
                      <a:pt x="98" y="6"/>
                    </a:cubicBezTo>
                    <a:cubicBezTo>
                      <a:pt x="99" y="6"/>
                      <a:pt x="100" y="6"/>
                      <a:pt x="101" y="6"/>
                    </a:cubicBezTo>
                    <a:lnTo>
                      <a:pt x="101" y="6"/>
                    </a:lnTo>
                    <a:cubicBezTo>
                      <a:pt x="109" y="6"/>
                      <a:pt x="117" y="8"/>
                      <a:pt x="124" y="12"/>
                    </a:cubicBezTo>
                    <a:lnTo>
                      <a:pt x="124" y="12"/>
                    </a:lnTo>
                    <a:cubicBezTo>
                      <a:pt x="125" y="12"/>
                      <a:pt x="124" y="12"/>
                      <a:pt x="126" y="13"/>
                    </a:cubicBezTo>
                    <a:cubicBezTo>
                      <a:pt x="129" y="14"/>
                      <a:pt x="131" y="17"/>
                      <a:pt x="133" y="20"/>
                    </a:cubicBezTo>
                    <a:cubicBezTo>
                      <a:pt x="134" y="21"/>
                      <a:pt x="135" y="23"/>
                      <a:pt x="135" y="25"/>
                    </a:cubicBezTo>
                    <a:lnTo>
                      <a:pt x="135" y="25"/>
                    </a:lnTo>
                    <a:cubicBezTo>
                      <a:pt x="135" y="26"/>
                      <a:pt x="135" y="26"/>
                      <a:pt x="135" y="27"/>
                    </a:cubicBezTo>
                    <a:cubicBezTo>
                      <a:pt x="135" y="30"/>
                      <a:pt x="134" y="34"/>
                      <a:pt x="132" y="37"/>
                    </a:cubicBezTo>
                    <a:cubicBezTo>
                      <a:pt x="131" y="39"/>
                      <a:pt x="130" y="40"/>
                      <a:pt x="129" y="42"/>
                    </a:cubicBezTo>
                    <a:lnTo>
                      <a:pt x="129" y="42"/>
                    </a:lnTo>
                    <a:cubicBezTo>
                      <a:pt x="123" y="48"/>
                      <a:pt x="116" y="54"/>
                      <a:pt x="108" y="58"/>
                    </a:cubicBezTo>
                    <a:cubicBezTo>
                      <a:pt x="107" y="59"/>
                      <a:pt x="106" y="59"/>
                      <a:pt x="105" y="60"/>
                    </a:cubicBezTo>
                    <a:lnTo>
                      <a:pt x="105" y="60"/>
                    </a:lnTo>
                    <a:lnTo>
                      <a:pt x="104" y="60"/>
                    </a:lnTo>
                    <a:cubicBezTo>
                      <a:pt x="95" y="66"/>
                      <a:pt x="84" y="70"/>
                      <a:pt x="74" y="73"/>
                    </a:cubicBezTo>
                    <a:lnTo>
                      <a:pt x="74" y="73"/>
                    </a:lnTo>
                    <a:cubicBezTo>
                      <a:pt x="65" y="76"/>
                      <a:pt x="57" y="77"/>
                      <a:pt x="48" y="77"/>
                    </a:cubicBezTo>
                    <a:cubicBezTo>
                      <a:pt x="47" y="77"/>
                      <a:pt x="46" y="77"/>
                      <a:pt x="45" y="77"/>
                    </a:cubicBezTo>
                    <a:lnTo>
                      <a:pt x="45" y="77"/>
                    </a:lnTo>
                    <a:cubicBezTo>
                      <a:pt x="37" y="77"/>
                      <a:pt x="29" y="75"/>
                      <a:pt x="22" y="71"/>
                    </a:cubicBezTo>
                    <a:lnTo>
                      <a:pt x="22" y="71"/>
                    </a:lnTo>
                    <a:cubicBezTo>
                      <a:pt x="22" y="71"/>
                      <a:pt x="21" y="70"/>
                      <a:pt x="20" y="70"/>
                    </a:cubicBezTo>
                    <a:cubicBezTo>
                      <a:pt x="17" y="68"/>
                      <a:pt x="15" y="66"/>
                      <a:pt x="13" y="63"/>
                    </a:cubicBezTo>
                    <a:cubicBezTo>
                      <a:pt x="12" y="61"/>
                      <a:pt x="12" y="60"/>
                      <a:pt x="11" y="5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" name="Google Shape;1067;p30">
                <a:extLst>
                  <a:ext uri="{FF2B5EF4-FFF2-40B4-BE49-F238E27FC236}">
                    <a16:creationId xmlns:a16="http://schemas.microsoft.com/office/drawing/2014/main" id="{9619A768-20C5-1B00-3209-597FC118A8F1}"/>
                  </a:ext>
                </a:extLst>
              </p:cNvPr>
              <p:cNvSpPr/>
              <p:nvPr/>
            </p:nvSpPr>
            <p:spPr>
              <a:xfrm>
                <a:off x="7682175" y="3127668"/>
                <a:ext cx="52560" cy="30240"/>
              </a:xfrm>
              <a:custGeom>
                <a:avLst/>
                <a:gdLst/>
                <a:ahLst/>
                <a:cxnLst/>
                <a:rect l="l" t="t" r="r" b="b"/>
                <a:pathLst>
                  <a:path w="146" h="84" extrusionOk="0">
                    <a:moveTo>
                      <a:pt x="14" y="76"/>
                    </a:moveTo>
                    <a:lnTo>
                      <a:pt x="14" y="76"/>
                    </a:lnTo>
                    <a:cubicBezTo>
                      <a:pt x="22" y="80"/>
                      <a:pt x="32" y="83"/>
                      <a:pt x="41" y="83"/>
                    </a:cubicBezTo>
                    <a:lnTo>
                      <a:pt x="41" y="83"/>
                    </a:lnTo>
                    <a:cubicBezTo>
                      <a:pt x="43" y="83"/>
                      <a:pt x="45" y="83"/>
                      <a:pt x="47" y="83"/>
                    </a:cubicBezTo>
                    <a:cubicBezTo>
                      <a:pt x="56" y="83"/>
                      <a:pt x="66" y="82"/>
                      <a:pt x="76" y="79"/>
                    </a:cubicBezTo>
                    <a:lnTo>
                      <a:pt x="76" y="79"/>
                    </a:lnTo>
                    <a:cubicBezTo>
                      <a:pt x="88" y="76"/>
                      <a:pt x="100" y="71"/>
                      <a:pt x="111" y="65"/>
                    </a:cubicBezTo>
                    <a:lnTo>
                      <a:pt x="112" y="64"/>
                    </a:lnTo>
                    <a:lnTo>
                      <a:pt x="112" y="64"/>
                    </a:lnTo>
                    <a:cubicBezTo>
                      <a:pt x="113" y="64"/>
                      <a:pt x="114" y="63"/>
                      <a:pt x="115" y="63"/>
                    </a:cubicBezTo>
                    <a:cubicBezTo>
                      <a:pt x="124" y="58"/>
                      <a:pt x="131" y="51"/>
                      <a:pt x="138" y="43"/>
                    </a:cubicBezTo>
                    <a:lnTo>
                      <a:pt x="138" y="43"/>
                    </a:lnTo>
                    <a:cubicBezTo>
                      <a:pt x="139" y="42"/>
                      <a:pt x="141" y="40"/>
                      <a:pt x="142" y="39"/>
                    </a:cubicBezTo>
                    <a:cubicBezTo>
                      <a:pt x="144" y="35"/>
                      <a:pt x="145" y="31"/>
                      <a:pt x="145" y="27"/>
                    </a:cubicBezTo>
                    <a:cubicBezTo>
                      <a:pt x="145" y="26"/>
                      <a:pt x="145" y="24"/>
                      <a:pt x="145" y="23"/>
                    </a:cubicBezTo>
                    <a:lnTo>
                      <a:pt x="145" y="23"/>
                    </a:lnTo>
                    <a:cubicBezTo>
                      <a:pt x="144" y="21"/>
                      <a:pt x="143" y="19"/>
                      <a:pt x="142" y="17"/>
                    </a:cubicBezTo>
                    <a:cubicBezTo>
                      <a:pt x="140" y="14"/>
                      <a:pt x="136" y="11"/>
                      <a:pt x="133" y="9"/>
                    </a:cubicBezTo>
                    <a:cubicBezTo>
                      <a:pt x="132" y="8"/>
                      <a:pt x="132" y="8"/>
                      <a:pt x="131" y="7"/>
                    </a:cubicBezTo>
                    <a:lnTo>
                      <a:pt x="131" y="7"/>
                    </a:lnTo>
                    <a:cubicBezTo>
                      <a:pt x="123" y="3"/>
                      <a:pt x="113" y="0"/>
                      <a:pt x="104" y="0"/>
                    </a:cubicBezTo>
                    <a:lnTo>
                      <a:pt x="104" y="0"/>
                    </a:lnTo>
                    <a:cubicBezTo>
                      <a:pt x="102" y="0"/>
                      <a:pt x="100" y="0"/>
                      <a:pt x="98" y="0"/>
                    </a:cubicBezTo>
                    <a:cubicBezTo>
                      <a:pt x="88" y="0"/>
                      <a:pt x="79" y="1"/>
                      <a:pt x="69" y="4"/>
                    </a:cubicBezTo>
                    <a:lnTo>
                      <a:pt x="69" y="4"/>
                    </a:lnTo>
                    <a:cubicBezTo>
                      <a:pt x="57" y="7"/>
                      <a:pt x="45" y="12"/>
                      <a:pt x="34" y="18"/>
                    </a:cubicBezTo>
                    <a:lnTo>
                      <a:pt x="33" y="19"/>
                    </a:lnTo>
                    <a:lnTo>
                      <a:pt x="33" y="19"/>
                    </a:lnTo>
                    <a:cubicBezTo>
                      <a:pt x="32" y="19"/>
                      <a:pt x="31" y="20"/>
                      <a:pt x="30" y="20"/>
                    </a:cubicBezTo>
                    <a:cubicBezTo>
                      <a:pt x="21" y="25"/>
                      <a:pt x="14" y="32"/>
                      <a:pt x="7" y="40"/>
                    </a:cubicBezTo>
                    <a:lnTo>
                      <a:pt x="7" y="40"/>
                    </a:lnTo>
                    <a:cubicBezTo>
                      <a:pt x="6" y="41"/>
                      <a:pt x="3" y="43"/>
                      <a:pt x="3" y="44"/>
                    </a:cubicBezTo>
                    <a:cubicBezTo>
                      <a:pt x="0" y="48"/>
                      <a:pt x="0" y="52"/>
                      <a:pt x="0" y="57"/>
                    </a:cubicBezTo>
                    <a:cubicBezTo>
                      <a:pt x="0" y="58"/>
                      <a:pt x="0" y="59"/>
                      <a:pt x="0" y="60"/>
                    </a:cubicBezTo>
                    <a:lnTo>
                      <a:pt x="0" y="60"/>
                    </a:lnTo>
                    <a:cubicBezTo>
                      <a:pt x="1" y="62"/>
                      <a:pt x="2" y="64"/>
                      <a:pt x="3" y="66"/>
                    </a:cubicBezTo>
                    <a:cubicBezTo>
                      <a:pt x="5" y="69"/>
                      <a:pt x="8" y="72"/>
                      <a:pt x="12" y="75"/>
                    </a:cubicBezTo>
                    <a:cubicBezTo>
                      <a:pt x="12" y="75"/>
                      <a:pt x="13" y="75"/>
                      <a:pt x="14" y="76"/>
                    </a:cubicBezTo>
                    <a:moveTo>
                      <a:pt x="17" y="41"/>
                    </a:moveTo>
                    <a:lnTo>
                      <a:pt x="17" y="41"/>
                    </a:lnTo>
                    <a:cubicBezTo>
                      <a:pt x="23" y="35"/>
                      <a:pt x="29" y="29"/>
                      <a:pt x="37" y="25"/>
                    </a:cubicBezTo>
                    <a:cubicBezTo>
                      <a:pt x="38" y="24"/>
                      <a:pt x="39" y="24"/>
                      <a:pt x="40" y="23"/>
                    </a:cubicBezTo>
                    <a:lnTo>
                      <a:pt x="40" y="23"/>
                    </a:lnTo>
                    <a:cubicBezTo>
                      <a:pt x="41" y="23"/>
                      <a:pt x="41" y="23"/>
                      <a:pt x="42" y="23"/>
                    </a:cubicBezTo>
                    <a:cubicBezTo>
                      <a:pt x="51" y="17"/>
                      <a:pt x="61" y="13"/>
                      <a:pt x="72" y="10"/>
                    </a:cubicBezTo>
                    <a:lnTo>
                      <a:pt x="72" y="10"/>
                    </a:lnTo>
                    <a:cubicBezTo>
                      <a:pt x="80" y="7"/>
                      <a:pt x="89" y="6"/>
                      <a:pt x="98" y="6"/>
                    </a:cubicBezTo>
                    <a:cubicBezTo>
                      <a:pt x="99" y="6"/>
                      <a:pt x="100" y="6"/>
                      <a:pt x="101" y="6"/>
                    </a:cubicBezTo>
                    <a:lnTo>
                      <a:pt x="101" y="6"/>
                    </a:lnTo>
                    <a:cubicBezTo>
                      <a:pt x="109" y="6"/>
                      <a:pt x="117" y="8"/>
                      <a:pt x="124" y="12"/>
                    </a:cubicBezTo>
                    <a:lnTo>
                      <a:pt x="124" y="12"/>
                    </a:lnTo>
                    <a:lnTo>
                      <a:pt x="125" y="13"/>
                    </a:lnTo>
                    <a:cubicBezTo>
                      <a:pt x="128" y="15"/>
                      <a:pt x="131" y="17"/>
                      <a:pt x="132" y="20"/>
                    </a:cubicBezTo>
                    <a:cubicBezTo>
                      <a:pt x="133" y="22"/>
                      <a:pt x="134" y="23"/>
                      <a:pt x="134" y="25"/>
                    </a:cubicBezTo>
                    <a:lnTo>
                      <a:pt x="134" y="25"/>
                    </a:lnTo>
                    <a:cubicBezTo>
                      <a:pt x="134" y="26"/>
                      <a:pt x="134" y="26"/>
                      <a:pt x="134" y="27"/>
                    </a:cubicBezTo>
                    <a:cubicBezTo>
                      <a:pt x="134" y="31"/>
                      <a:pt x="133" y="34"/>
                      <a:pt x="132" y="37"/>
                    </a:cubicBezTo>
                    <a:cubicBezTo>
                      <a:pt x="131" y="39"/>
                      <a:pt x="129" y="41"/>
                      <a:pt x="128" y="42"/>
                    </a:cubicBezTo>
                    <a:lnTo>
                      <a:pt x="128" y="42"/>
                    </a:lnTo>
                    <a:cubicBezTo>
                      <a:pt x="122" y="49"/>
                      <a:pt x="115" y="54"/>
                      <a:pt x="107" y="59"/>
                    </a:cubicBezTo>
                    <a:cubicBezTo>
                      <a:pt x="106" y="59"/>
                      <a:pt x="105" y="60"/>
                      <a:pt x="105" y="60"/>
                    </a:cubicBezTo>
                    <a:lnTo>
                      <a:pt x="105" y="60"/>
                    </a:lnTo>
                    <a:cubicBezTo>
                      <a:pt x="104" y="60"/>
                      <a:pt x="104" y="60"/>
                      <a:pt x="103" y="61"/>
                    </a:cubicBezTo>
                    <a:cubicBezTo>
                      <a:pt x="94" y="66"/>
                      <a:pt x="84" y="71"/>
                      <a:pt x="73" y="74"/>
                    </a:cubicBezTo>
                    <a:lnTo>
                      <a:pt x="73" y="74"/>
                    </a:lnTo>
                    <a:cubicBezTo>
                      <a:pt x="65" y="76"/>
                      <a:pt x="56" y="77"/>
                      <a:pt x="48" y="77"/>
                    </a:cubicBezTo>
                    <a:cubicBezTo>
                      <a:pt x="47" y="77"/>
                      <a:pt x="45" y="77"/>
                      <a:pt x="44" y="77"/>
                    </a:cubicBezTo>
                    <a:lnTo>
                      <a:pt x="44" y="77"/>
                    </a:lnTo>
                    <a:cubicBezTo>
                      <a:pt x="36" y="77"/>
                      <a:pt x="28" y="75"/>
                      <a:pt x="21" y="71"/>
                    </a:cubicBezTo>
                    <a:lnTo>
                      <a:pt x="21" y="71"/>
                    </a:lnTo>
                    <a:cubicBezTo>
                      <a:pt x="21" y="71"/>
                      <a:pt x="21" y="70"/>
                      <a:pt x="20" y="70"/>
                    </a:cubicBezTo>
                    <a:cubicBezTo>
                      <a:pt x="17" y="68"/>
                      <a:pt x="14" y="66"/>
                      <a:pt x="13" y="63"/>
                    </a:cubicBezTo>
                    <a:cubicBezTo>
                      <a:pt x="12" y="61"/>
                      <a:pt x="11" y="60"/>
                      <a:pt x="11" y="58"/>
                    </a:cubicBezTo>
                    <a:lnTo>
                      <a:pt x="11" y="58"/>
                    </a:lnTo>
                    <a:cubicBezTo>
                      <a:pt x="11" y="58"/>
                      <a:pt x="11" y="57"/>
                      <a:pt x="11" y="56"/>
                    </a:cubicBezTo>
                    <a:cubicBezTo>
                      <a:pt x="11" y="53"/>
                      <a:pt x="12" y="49"/>
                      <a:pt x="13" y="46"/>
                    </a:cubicBezTo>
                    <a:cubicBezTo>
                      <a:pt x="14" y="44"/>
                      <a:pt x="16" y="43"/>
                      <a:pt x="17" y="4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" name="Google Shape;1068;p30">
                <a:extLst>
                  <a:ext uri="{FF2B5EF4-FFF2-40B4-BE49-F238E27FC236}">
                    <a16:creationId xmlns:a16="http://schemas.microsoft.com/office/drawing/2014/main" id="{FDFDD09E-36A0-A125-8905-EDCE47EEB293}"/>
                  </a:ext>
                </a:extLst>
              </p:cNvPr>
              <p:cNvSpPr/>
              <p:nvPr/>
            </p:nvSpPr>
            <p:spPr>
              <a:xfrm>
                <a:off x="7713495" y="3140628"/>
                <a:ext cx="45000" cy="30960"/>
              </a:xfrm>
              <a:custGeom>
                <a:avLst/>
                <a:gdLst/>
                <a:ahLst/>
                <a:cxnLst/>
                <a:rect l="l" t="t" r="r" b="b"/>
                <a:pathLst>
                  <a:path w="125" h="86" extrusionOk="0">
                    <a:moveTo>
                      <a:pt x="92" y="0"/>
                    </a:moveTo>
                    <a:lnTo>
                      <a:pt x="84" y="4"/>
                    </a:lnTo>
                    <a:lnTo>
                      <a:pt x="109" y="19"/>
                    </a:lnTo>
                    <a:lnTo>
                      <a:pt x="0" y="81"/>
                    </a:lnTo>
                    <a:lnTo>
                      <a:pt x="8" y="85"/>
                    </a:lnTo>
                    <a:lnTo>
                      <a:pt x="124" y="18"/>
                    </a:lnTo>
                    <a:lnTo>
                      <a:pt x="9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4" name="Google Shape;1069;p30">
                <a:extLst>
                  <a:ext uri="{FF2B5EF4-FFF2-40B4-BE49-F238E27FC236}">
                    <a16:creationId xmlns:a16="http://schemas.microsoft.com/office/drawing/2014/main" id="{D0E6248B-56C4-19FC-CBFD-E5C8B81E26E0}"/>
                  </a:ext>
                </a:extLst>
              </p:cNvPr>
              <p:cNvSpPr/>
              <p:nvPr/>
            </p:nvSpPr>
            <p:spPr>
              <a:xfrm>
                <a:off x="7734375" y="3157908"/>
                <a:ext cx="52560" cy="30240"/>
              </a:xfrm>
              <a:custGeom>
                <a:avLst/>
                <a:gdLst/>
                <a:ahLst/>
                <a:cxnLst/>
                <a:rect l="l" t="t" r="r" b="b"/>
                <a:pathLst>
                  <a:path w="146" h="84" extrusionOk="0">
                    <a:moveTo>
                      <a:pt x="132" y="7"/>
                    </a:moveTo>
                    <a:lnTo>
                      <a:pt x="132" y="7"/>
                    </a:lnTo>
                    <a:cubicBezTo>
                      <a:pt x="123" y="3"/>
                      <a:pt x="114" y="0"/>
                      <a:pt x="104" y="0"/>
                    </a:cubicBezTo>
                    <a:lnTo>
                      <a:pt x="104" y="0"/>
                    </a:lnTo>
                    <a:cubicBezTo>
                      <a:pt x="102" y="0"/>
                      <a:pt x="100" y="0"/>
                      <a:pt x="98" y="0"/>
                    </a:cubicBezTo>
                    <a:cubicBezTo>
                      <a:pt x="89" y="0"/>
                      <a:pt x="79" y="1"/>
                      <a:pt x="69" y="3"/>
                    </a:cubicBezTo>
                    <a:lnTo>
                      <a:pt x="69" y="3"/>
                    </a:lnTo>
                    <a:cubicBezTo>
                      <a:pt x="57" y="7"/>
                      <a:pt x="45" y="12"/>
                      <a:pt x="34" y="18"/>
                    </a:cubicBezTo>
                    <a:lnTo>
                      <a:pt x="33" y="19"/>
                    </a:lnTo>
                    <a:lnTo>
                      <a:pt x="33" y="19"/>
                    </a:lnTo>
                    <a:cubicBezTo>
                      <a:pt x="32" y="19"/>
                      <a:pt x="31" y="20"/>
                      <a:pt x="30" y="20"/>
                    </a:cubicBezTo>
                    <a:cubicBezTo>
                      <a:pt x="21" y="25"/>
                      <a:pt x="14" y="32"/>
                      <a:pt x="7" y="39"/>
                    </a:cubicBezTo>
                    <a:lnTo>
                      <a:pt x="7" y="39"/>
                    </a:lnTo>
                    <a:cubicBezTo>
                      <a:pt x="6" y="41"/>
                      <a:pt x="3" y="42"/>
                      <a:pt x="3" y="44"/>
                    </a:cubicBezTo>
                    <a:cubicBezTo>
                      <a:pt x="0" y="48"/>
                      <a:pt x="0" y="51"/>
                      <a:pt x="0" y="55"/>
                    </a:cubicBezTo>
                    <a:cubicBezTo>
                      <a:pt x="0" y="59"/>
                      <a:pt x="1" y="63"/>
                      <a:pt x="3" y="66"/>
                    </a:cubicBezTo>
                    <a:cubicBezTo>
                      <a:pt x="5" y="69"/>
                      <a:pt x="8" y="72"/>
                      <a:pt x="11" y="74"/>
                    </a:cubicBezTo>
                    <a:cubicBezTo>
                      <a:pt x="12" y="74"/>
                      <a:pt x="13" y="75"/>
                      <a:pt x="14" y="75"/>
                    </a:cubicBezTo>
                    <a:lnTo>
                      <a:pt x="14" y="75"/>
                    </a:lnTo>
                    <a:cubicBezTo>
                      <a:pt x="22" y="80"/>
                      <a:pt x="32" y="83"/>
                      <a:pt x="41" y="83"/>
                    </a:cubicBezTo>
                    <a:lnTo>
                      <a:pt x="41" y="83"/>
                    </a:lnTo>
                    <a:cubicBezTo>
                      <a:pt x="43" y="83"/>
                      <a:pt x="45" y="83"/>
                      <a:pt x="47" y="83"/>
                    </a:cubicBezTo>
                    <a:cubicBezTo>
                      <a:pt x="57" y="83"/>
                      <a:pt x="66" y="82"/>
                      <a:pt x="76" y="79"/>
                    </a:cubicBezTo>
                    <a:lnTo>
                      <a:pt x="76" y="79"/>
                    </a:lnTo>
                    <a:cubicBezTo>
                      <a:pt x="88" y="76"/>
                      <a:pt x="100" y="71"/>
                      <a:pt x="111" y="65"/>
                    </a:cubicBezTo>
                    <a:cubicBezTo>
                      <a:pt x="111" y="64"/>
                      <a:pt x="112" y="64"/>
                      <a:pt x="112" y="64"/>
                    </a:cubicBezTo>
                    <a:lnTo>
                      <a:pt x="112" y="64"/>
                    </a:lnTo>
                    <a:cubicBezTo>
                      <a:pt x="113" y="63"/>
                      <a:pt x="114" y="63"/>
                      <a:pt x="115" y="62"/>
                    </a:cubicBezTo>
                    <a:cubicBezTo>
                      <a:pt x="124" y="57"/>
                      <a:pt x="132" y="51"/>
                      <a:pt x="138" y="43"/>
                    </a:cubicBezTo>
                    <a:lnTo>
                      <a:pt x="138" y="43"/>
                    </a:lnTo>
                    <a:cubicBezTo>
                      <a:pt x="140" y="42"/>
                      <a:pt x="141" y="40"/>
                      <a:pt x="142" y="39"/>
                    </a:cubicBezTo>
                    <a:cubicBezTo>
                      <a:pt x="144" y="35"/>
                      <a:pt x="145" y="30"/>
                      <a:pt x="145" y="26"/>
                    </a:cubicBezTo>
                    <a:cubicBezTo>
                      <a:pt x="145" y="25"/>
                      <a:pt x="145" y="24"/>
                      <a:pt x="145" y="23"/>
                    </a:cubicBezTo>
                    <a:lnTo>
                      <a:pt x="145" y="23"/>
                    </a:lnTo>
                    <a:cubicBezTo>
                      <a:pt x="144" y="21"/>
                      <a:pt x="143" y="19"/>
                      <a:pt x="142" y="17"/>
                    </a:cubicBezTo>
                    <a:cubicBezTo>
                      <a:pt x="140" y="13"/>
                      <a:pt x="137" y="9"/>
                      <a:pt x="134" y="8"/>
                    </a:cubicBezTo>
                    <a:cubicBezTo>
                      <a:pt x="133" y="7"/>
                      <a:pt x="132" y="8"/>
                      <a:pt x="132" y="7"/>
                    </a:cubicBezTo>
                    <a:moveTo>
                      <a:pt x="128" y="42"/>
                    </a:moveTo>
                    <a:lnTo>
                      <a:pt x="128" y="42"/>
                    </a:lnTo>
                    <a:cubicBezTo>
                      <a:pt x="122" y="48"/>
                      <a:pt x="115" y="53"/>
                      <a:pt x="108" y="58"/>
                    </a:cubicBezTo>
                    <a:cubicBezTo>
                      <a:pt x="107" y="58"/>
                      <a:pt x="106" y="59"/>
                      <a:pt x="105" y="60"/>
                    </a:cubicBezTo>
                    <a:lnTo>
                      <a:pt x="105" y="60"/>
                    </a:lnTo>
                    <a:cubicBezTo>
                      <a:pt x="104" y="60"/>
                      <a:pt x="104" y="60"/>
                      <a:pt x="104" y="60"/>
                    </a:cubicBezTo>
                    <a:cubicBezTo>
                      <a:pt x="94" y="66"/>
                      <a:pt x="84" y="70"/>
                      <a:pt x="73" y="73"/>
                    </a:cubicBezTo>
                    <a:lnTo>
                      <a:pt x="73" y="73"/>
                    </a:lnTo>
                    <a:cubicBezTo>
                      <a:pt x="65" y="76"/>
                      <a:pt x="56" y="77"/>
                      <a:pt x="47" y="77"/>
                    </a:cubicBezTo>
                    <a:cubicBezTo>
                      <a:pt x="46" y="77"/>
                      <a:pt x="45" y="77"/>
                      <a:pt x="44" y="77"/>
                    </a:cubicBezTo>
                    <a:lnTo>
                      <a:pt x="44" y="77"/>
                    </a:lnTo>
                    <a:cubicBezTo>
                      <a:pt x="36" y="77"/>
                      <a:pt x="29" y="75"/>
                      <a:pt x="22" y="71"/>
                    </a:cubicBezTo>
                    <a:lnTo>
                      <a:pt x="22" y="71"/>
                    </a:lnTo>
                    <a:cubicBezTo>
                      <a:pt x="21" y="71"/>
                      <a:pt x="20" y="70"/>
                      <a:pt x="20" y="70"/>
                    </a:cubicBezTo>
                    <a:cubicBezTo>
                      <a:pt x="17" y="68"/>
                      <a:pt x="15" y="66"/>
                      <a:pt x="13" y="63"/>
                    </a:cubicBezTo>
                    <a:cubicBezTo>
                      <a:pt x="12" y="61"/>
                      <a:pt x="11" y="59"/>
                      <a:pt x="11" y="58"/>
                    </a:cubicBezTo>
                    <a:lnTo>
                      <a:pt x="11" y="58"/>
                    </a:lnTo>
                    <a:cubicBezTo>
                      <a:pt x="11" y="57"/>
                      <a:pt x="11" y="57"/>
                      <a:pt x="11" y="56"/>
                    </a:cubicBezTo>
                    <a:cubicBezTo>
                      <a:pt x="11" y="52"/>
                      <a:pt x="11" y="49"/>
                      <a:pt x="14" y="45"/>
                    </a:cubicBezTo>
                    <a:cubicBezTo>
                      <a:pt x="14" y="43"/>
                      <a:pt x="16" y="42"/>
                      <a:pt x="17" y="41"/>
                    </a:cubicBezTo>
                    <a:lnTo>
                      <a:pt x="17" y="41"/>
                    </a:lnTo>
                    <a:cubicBezTo>
                      <a:pt x="23" y="34"/>
                      <a:pt x="29" y="28"/>
                      <a:pt x="38" y="24"/>
                    </a:cubicBezTo>
                    <a:cubicBezTo>
                      <a:pt x="39" y="23"/>
                      <a:pt x="40" y="23"/>
                      <a:pt x="41" y="23"/>
                    </a:cubicBezTo>
                    <a:lnTo>
                      <a:pt x="41" y="23"/>
                    </a:lnTo>
                    <a:cubicBezTo>
                      <a:pt x="41" y="23"/>
                      <a:pt x="41" y="22"/>
                      <a:pt x="42" y="22"/>
                    </a:cubicBezTo>
                    <a:cubicBezTo>
                      <a:pt x="51" y="17"/>
                      <a:pt x="61" y="12"/>
                      <a:pt x="72" y="9"/>
                    </a:cubicBezTo>
                    <a:lnTo>
                      <a:pt x="72" y="9"/>
                    </a:lnTo>
                    <a:cubicBezTo>
                      <a:pt x="80" y="7"/>
                      <a:pt x="89" y="6"/>
                      <a:pt x="98" y="6"/>
                    </a:cubicBezTo>
                    <a:cubicBezTo>
                      <a:pt x="99" y="6"/>
                      <a:pt x="100" y="6"/>
                      <a:pt x="101" y="6"/>
                    </a:cubicBezTo>
                    <a:lnTo>
                      <a:pt x="101" y="6"/>
                    </a:lnTo>
                    <a:cubicBezTo>
                      <a:pt x="109" y="6"/>
                      <a:pt x="117" y="8"/>
                      <a:pt x="124" y="12"/>
                    </a:cubicBezTo>
                    <a:lnTo>
                      <a:pt x="124" y="12"/>
                    </a:lnTo>
                    <a:lnTo>
                      <a:pt x="125" y="12"/>
                    </a:lnTo>
                    <a:cubicBezTo>
                      <a:pt x="128" y="14"/>
                      <a:pt x="131" y="16"/>
                      <a:pt x="132" y="19"/>
                    </a:cubicBezTo>
                    <a:cubicBezTo>
                      <a:pt x="133" y="21"/>
                      <a:pt x="134" y="23"/>
                      <a:pt x="134" y="25"/>
                    </a:cubicBezTo>
                    <a:lnTo>
                      <a:pt x="134" y="25"/>
                    </a:lnTo>
                    <a:lnTo>
                      <a:pt x="135" y="26"/>
                    </a:lnTo>
                    <a:cubicBezTo>
                      <a:pt x="135" y="30"/>
                      <a:pt x="134" y="34"/>
                      <a:pt x="132" y="37"/>
                    </a:cubicBezTo>
                    <a:cubicBezTo>
                      <a:pt x="131" y="39"/>
                      <a:pt x="130" y="40"/>
                      <a:pt x="128" y="4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" name="Google Shape;1070;p30">
                <a:extLst>
                  <a:ext uri="{FF2B5EF4-FFF2-40B4-BE49-F238E27FC236}">
                    <a16:creationId xmlns:a16="http://schemas.microsoft.com/office/drawing/2014/main" id="{38F38884-46AE-4789-7373-BC58B5BD8F49}"/>
                  </a:ext>
                </a:extLst>
              </p:cNvPr>
              <p:cNvSpPr/>
              <p:nvPr/>
            </p:nvSpPr>
            <p:spPr>
              <a:xfrm>
                <a:off x="7058295" y="2850468"/>
                <a:ext cx="52560" cy="30240"/>
              </a:xfrm>
              <a:custGeom>
                <a:avLst/>
                <a:gdLst/>
                <a:ahLst/>
                <a:cxnLst/>
                <a:rect l="l" t="t" r="r" b="b"/>
                <a:pathLst>
                  <a:path w="146" h="84" extrusionOk="0">
                    <a:moveTo>
                      <a:pt x="14" y="75"/>
                    </a:moveTo>
                    <a:lnTo>
                      <a:pt x="14" y="75"/>
                    </a:lnTo>
                    <a:cubicBezTo>
                      <a:pt x="23" y="80"/>
                      <a:pt x="32" y="83"/>
                      <a:pt x="42" y="83"/>
                    </a:cubicBezTo>
                    <a:lnTo>
                      <a:pt x="42" y="83"/>
                    </a:lnTo>
                    <a:cubicBezTo>
                      <a:pt x="44" y="83"/>
                      <a:pt x="46" y="83"/>
                      <a:pt x="48" y="83"/>
                    </a:cubicBezTo>
                    <a:cubicBezTo>
                      <a:pt x="57" y="83"/>
                      <a:pt x="67" y="82"/>
                      <a:pt x="76" y="79"/>
                    </a:cubicBezTo>
                    <a:lnTo>
                      <a:pt x="76" y="79"/>
                    </a:lnTo>
                    <a:cubicBezTo>
                      <a:pt x="89" y="76"/>
                      <a:pt x="101" y="71"/>
                      <a:pt x="112" y="64"/>
                    </a:cubicBezTo>
                    <a:lnTo>
                      <a:pt x="112" y="64"/>
                    </a:lnTo>
                    <a:lnTo>
                      <a:pt x="112" y="64"/>
                    </a:lnTo>
                    <a:cubicBezTo>
                      <a:pt x="113" y="64"/>
                      <a:pt x="114" y="63"/>
                      <a:pt x="115" y="62"/>
                    </a:cubicBezTo>
                    <a:cubicBezTo>
                      <a:pt x="124" y="57"/>
                      <a:pt x="132" y="51"/>
                      <a:pt x="139" y="43"/>
                    </a:cubicBezTo>
                    <a:lnTo>
                      <a:pt x="139" y="43"/>
                    </a:lnTo>
                    <a:cubicBezTo>
                      <a:pt x="140" y="42"/>
                      <a:pt x="141" y="40"/>
                      <a:pt x="142" y="39"/>
                    </a:cubicBezTo>
                    <a:cubicBezTo>
                      <a:pt x="144" y="35"/>
                      <a:pt x="145" y="31"/>
                      <a:pt x="145" y="26"/>
                    </a:cubicBezTo>
                    <a:cubicBezTo>
                      <a:pt x="145" y="25"/>
                      <a:pt x="145" y="24"/>
                      <a:pt x="145" y="23"/>
                    </a:cubicBezTo>
                    <a:lnTo>
                      <a:pt x="145" y="23"/>
                    </a:lnTo>
                    <a:cubicBezTo>
                      <a:pt x="145" y="21"/>
                      <a:pt x="144" y="19"/>
                      <a:pt x="143" y="17"/>
                    </a:cubicBezTo>
                    <a:cubicBezTo>
                      <a:pt x="141" y="14"/>
                      <a:pt x="137" y="10"/>
                      <a:pt x="134" y="8"/>
                    </a:cubicBezTo>
                    <a:cubicBezTo>
                      <a:pt x="133" y="7"/>
                      <a:pt x="133" y="8"/>
                      <a:pt x="132" y="7"/>
                    </a:cubicBezTo>
                    <a:lnTo>
                      <a:pt x="132" y="7"/>
                    </a:lnTo>
                    <a:cubicBezTo>
                      <a:pt x="123" y="3"/>
                      <a:pt x="114" y="0"/>
                      <a:pt x="104" y="0"/>
                    </a:cubicBezTo>
                    <a:lnTo>
                      <a:pt x="104" y="0"/>
                    </a:lnTo>
                    <a:cubicBezTo>
                      <a:pt x="102" y="0"/>
                      <a:pt x="101" y="0"/>
                      <a:pt x="99" y="0"/>
                    </a:cubicBezTo>
                    <a:cubicBezTo>
                      <a:pt x="89" y="0"/>
                      <a:pt x="79" y="1"/>
                      <a:pt x="70" y="4"/>
                    </a:cubicBezTo>
                    <a:lnTo>
                      <a:pt x="70" y="4"/>
                    </a:lnTo>
                    <a:cubicBezTo>
                      <a:pt x="57" y="7"/>
                      <a:pt x="46" y="12"/>
                      <a:pt x="35" y="18"/>
                    </a:cubicBezTo>
                    <a:cubicBezTo>
                      <a:pt x="34" y="18"/>
                      <a:pt x="34" y="18"/>
                      <a:pt x="34" y="19"/>
                    </a:cubicBezTo>
                    <a:lnTo>
                      <a:pt x="34" y="19"/>
                    </a:lnTo>
                    <a:cubicBezTo>
                      <a:pt x="33" y="19"/>
                      <a:pt x="32" y="20"/>
                      <a:pt x="31" y="20"/>
                    </a:cubicBezTo>
                    <a:cubicBezTo>
                      <a:pt x="22" y="25"/>
                      <a:pt x="14" y="32"/>
                      <a:pt x="7" y="40"/>
                    </a:cubicBezTo>
                    <a:lnTo>
                      <a:pt x="7" y="40"/>
                    </a:lnTo>
                    <a:cubicBezTo>
                      <a:pt x="6" y="41"/>
                      <a:pt x="4" y="43"/>
                      <a:pt x="3" y="45"/>
                    </a:cubicBezTo>
                    <a:cubicBezTo>
                      <a:pt x="1" y="48"/>
                      <a:pt x="0" y="51"/>
                      <a:pt x="0" y="55"/>
                    </a:cubicBezTo>
                    <a:cubicBezTo>
                      <a:pt x="0" y="58"/>
                      <a:pt x="1" y="63"/>
                      <a:pt x="3" y="66"/>
                    </a:cubicBezTo>
                    <a:cubicBezTo>
                      <a:pt x="5" y="69"/>
                      <a:pt x="8" y="72"/>
                      <a:pt x="11" y="74"/>
                    </a:cubicBezTo>
                    <a:cubicBezTo>
                      <a:pt x="12" y="74"/>
                      <a:pt x="13" y="75"/>
                      <a:pt x="14" y="75"/>
                    </a:cubicBezTo>
                    <a:moveTo>
                      <a:pt x="17" y="41"/>
                    </a:moveTo>
                    <a:lnTo>
                      <a:pt x="17" y="41"/>
                    </a:lnTo>
                    <a:cubicBezTo>
                      <a:pt x="24" y="34"/>
                      <a:pt x="31" y="28"/>
                      <a:pt x="38" y="24"/>
                    </a:cubicBezTo>
                    <a:cubicBezTo>
                      <a:pt x="39" y="23"/>
                      <a:pt x="40" y="23"/>
                      <a:pt x="41" y="23"/>
                    </a:cubicBezTo>
                    <a:lnTo>
                      <a:pt x="41" y="23"/>
                    </a:lnTo>
                    <a:lnTo>
                      <a:pt x="42" y="22"/>
                    </a:lnTo>
                    <a:cubicBezTo>
                      <a:pt x="51" y="17"/>
                      <a:pt x="62" y="12"/>
                      <a:pt x="72" y="9"/>
                    </a:cubicBezTo>
                    <a:lnTo>
                      <a:pt x="72" y="9"/>
                    </a:lnTo>
                    <a:cubicBezTo>
                      <a:pt x="81" y="7"/>
                      <a:pt x="89" y="6"/>
                      <a:pt x="98" y="6"/>
                    </a:cubicBezTo>
                    <a:cubicBezTo>
                      <a:pt x="99" y="6"/>
                      <a:pt x="100" y="6"/>
                      <a:pt x="101" y="6"/>
                    </a:cubicBezTo>
                    <a:lnTo>
                      <a:pt x="101" y="6"/>
                    </a:lnTo>
                    <a:cubicBezTo>
                      <a:pt x="109" y="6"/>
                      <a:pt x="117" y="8"/>
                      <a:pt x="124" y="12"/>
                    </a:cubicBezTo>
                    <a:lnTo>
                      <a:pt x="124" y="12"/>
                    </a:lnTo>
                    <a:cubicBezTo>
                      <a:pt x="125" y="12"/>
                      <a:pt x="125" y="11"/>
                      <a:pt x="126" y="12"/>
                    </a:cubicBezTo>
                    <a:cubicBezTo>
                      <a:pt x="129" y="13"/>
                      <a:pt x="131" y="16"/>
                      <a:pt x="133" y="19"/>
                    </a:cubicBezTo>
                    <a:cubicBezTo>
                      <a:pt x="134" y="21"/>
                      <a:pt x="134" y="23"/>
                      <a:pt x="135" y="25"/>
                    </a:cubicBezTo>
                    <a:lnTo>
                      <a:pt x="135" y="25"/>
                    </a:lnTo>
                    <a:cubicBezTo>
                      <a:pt x="135" y="25"/>
                      <a:pt x="135" y="26"/>
                      <a:pt x="135" y="27"/>
                    </a:cubicBezTo>
                    <a:cubicBezTo>
                      <a:pt x="135" y="30"/>
                      <a:pt x="134" y="34"/>
                      <a:pt x="132" y="37"/>
                    </a:cubicBezTo>
                    <a:cubicBezTo>
                      <a:pt x="131" y="39"/>
                      <a:pt x="130" y="40"/>
                      <a:pt x="129" y="41"/>
                    </a:cubicBezTo>
                    <a:lnTo>
                      <a:pt x="129" y="41"/>
                    </a:lnTo>
                    <a:cubicBezTo>
                      <a:pt x="123" y="48"/>
                      <a:pt x="116" y="53"/>
                      <a:pt x="108" y="58"/>
                    </a:cubicBezTo>
                    <a:cubicBezTo>
                      <a:pt x="107" y="58"/>
                      <a:pt x="106" y="59"/>
                      <a:pt x="105" y="60"/>
                    </a:cubicBezTo>
                    <a:lnTo>
                      <a:pt x="105" y="60"/>
                    </a:lnTo>
                    <a:lnTo>
                      <a:pt x="105" y="60"/>
                    </a:lnTo>
                    <a:cubicBezTo>
                      <a:pt x="95" y="66"/>
                      <a:pt x="85" y="70"/>
                      <a:pt x="74" y="73"/>
                    </a:cubicBezTo>
                    <a:lnTo>
                      <a:pt x="74" y="73"/>
                    </a:lnTo>
                    <a:cubicBezTo>
                      <a:pt x="65" y="76"/>
                      <a:pt x="57" y="77"/>
                      <a:pt x="48" y="77"/>
                    </a:cubicBezTo>
                    <a:cubicBezTo>
                      <a:pt x="47" y="77"/>
                      <a:pt x="46" y="77"/>
                      <a:pt x="45" y="77"/>
                    </a:cubicBezTo>
                    <a:lnTo>
                      <a:pt x="45" y="77"/>
                    </a:lnTo>
                    <a:cubicBezTo>
                      <a:pt x="37" y="77"/>
                      <a:pt x="29" y="75"/>
                      <a:pt x="22" y="71"/>
                    </a:cubicBezTo>
                    <a:lnTo>
                      <a:pt x="22" y="71"/>
                    </a:lnTo>
                    <a:lnTo>
                      <a:pt x="21" y="70"/>
                    </a:lnTo>
                    <a:cubicBezTo>
                      <a:pt x="18" y="68"/>
                      <a:pt x="15" y="66"/>
                      <a:pt x="14" y="63"/>
                    </a:cubicBezTo>
                    <a:cubicBezTo>
                      <a:pt x="13" y="61"/>
                      <a:pt x="12" y="60"/>
                      <a:pt x="11" y="58"/>
                    </a:cubicBezTo>
                    <a:lnTo>
                      <a:pt x="11" y="58"/>
                    </a:lnTo>
                    <a:cubicBezTo>
                      <a:pt x="11" y="57"/>
                      <a:pt x="11" y="57"/>
                      <a:pt x="11" y="56"/>
                    </a:cubicBezTo>
                    <a:cubicBezTo>
                      <a:pt x="11" y="52"/>
                      <a:pt x="12" y="48"/>
                      <a:pt x="14" y="45"/>
                    </a:cubicBezTo>
                    <a:cubicBezTo>
                      <a:pt x="15" y="44"/>
                      <a:pt x="16" y="42"/>
                      <a:pt x="17" y="4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" name="Google Shape;1071;p30">
                <a:extLst>
                  <a:ext uri="{FF2B5EF4-FFF2-40B4-BE49-F238E27FC236}">
                    <a16:creationId xmlns:a16="http://schemas.microsoft.com/office/drawing/2014/main" id="{CBA83DAB-E90B-449B-D486-01F5F7DD4CC8}"/>
                  </a:ext>
                </a:extLst>
              </p:cNvPr>
              <p:cNvSpPr/>
              <p:nvPr/>
            </p:nvSpPr>
            <p:spPr>
              <a:xfrm>
                <a:off x="7089975" y="2863428"/>
                <a:ext cx="44640" cy="30960"/>
              </a:xfrm>
              <a:custGeom>
                <a:avLst/>
                <a:gdLst/>
                <a:ahLst/>
                <a:cxnLst/>
                <a:rect l="l" t="t" r="r" b="b"/>
                <a:pathLst>
                  <a:path w="124" h="86" extrusionOk="0">
                    <a:moveTo>
                      <a:pt x="0" y="81"/>
                    </a:moveTo>
                    <a:lnTo>
                      <a:pt x="7" y="85"/>
                    </a:lnTo>
                    <a:lnTo>
                      <a:pt x="123" y="18"/>
                    </a:lnTo>
                    <a:lnTo>
                      <a:pt x="92" y="0"/>
                    </a:lnTo>
                    <a:lnTo>
                      <a:pt x="84" y="4"/>
                    </a:lnTo>
                    <a:lnTo>
                      <a:pt x="108" y="18"/>
                    </a:lnTo>
                    <a:lnTo>
                      <a:pt x="0" y="8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7" name="Google Shape;1072;p30">
                <a:extLst>
                  <a:ext uri="{FF2B5EF4-FFF2-40B4-BE49-F238E27FC236}">
                    <a16:creationId xmlns:a16="http://schemas.microsoft.com/office/drawing/2014/main" id="{57587CF4-2E4B-5002-B14E-22E02F6D5003}"/>
                  </a:ext>
                </a:extLst>
              </p:cNvPr>
              <p:cNvSpPr/>
              <p:nvPr/>
            </p:nvSpPr>
            <p:spPr>
              <a:xfrm>
                <a:off x="7110855" y="2880348"/>
                <a:ext cx="52200" cy="30600"/>
              </a:xfrm>
              <a:custGeom>
                <a:avLst/>
                <a:gdLst/>
                <a:ahLst/>
                <a:cxnLst/>
                <a:rect l="l" t="t" r="r" b="b"/>
                <a:pathLst>
                  <a:path w="145" h="85" extrusionOk="0">
                    <a:moveTo>
                      <a:pt x="131" y="8"/>
                    </a:moveTo>
                    <a:lnTo>
                      <a:pt x="131" y="8"/>
                    </a:lnTo>
                    <a:cubicBezTo>
                      <a:pt x="123" y="3"/>
                      <a:pt x="113" y="1"/>
                      <a:pt x="103" y="0"/>
                    </a:cubicBezTo>
                    <a:lnTo>
                      <a:pt x="103" y="0"/>
                    </a:lnTo>
                    <a:cubicBezTo>
                      <a:pt x="102" y="0"/>
                      <a:pt x="100" y="0"/>
                      <a:pt x="98" y="0"/>
                    </a:cubicBezTo>
                    <a:cubicBezTo>
                      <a:pt x="88" y="0"/>
                      <a:pt x="78" y="2"/>
                      <a:pt x="69" y="4"/>
                    </a:cubicBezTo>
                    <a:lnTo>
                      <a:pt x="69" y="4"/>
                    </a:lnTo>
                    <a:cubicBezTo>
                      <a:pt x="57" y="8"/>
                      <a:pt x="45" y="12"/>
                      <a:pt x="33" y="19"/>
                    </a:cubicBezTo>
                    <a:lnTo>
                      <a:pt x="33" y="19"/>
                    </a:lnTo>
                    <a:lnTo>
                      <a:pt x="33" y="19"/>
                    </a:lnTo>
                    <a:cubicBezTo>
                      <a:pt x="32" y="20"/>
                      <a:pt x="31" y="20"/>
                      <a:pt x="30" y="21"/>
                    </a:cubicBezTo>
                    <a:cubicBezTo>
                      <a:pt x="21" y="26"/>
                      <a:pt x="13" y="33"/>
                      <a:pt x="7" y="40"/>
                    </a:cubicBezTo>
                    <a:lnTo>
                      <a:pt x="7" y="40"/>
                    </a:lnTo>
                    <a:cubicBezTo>
                      <a:pt x="5" y="42"/>
                      <a:pt x="4" y="43"/>
                      <a:pt x="3" y="45"/>
                    </a:cubicBezTo>
                    <a:cubicBezTo>
                      <a:pt x="1" y="49"/>
                      <a:pt x="0" y="52"/>
                      <a:pt x="0" y="56"/>
                    </a:cubicBezTo>
                    <a:cubicBezTo>
                      <a:pt x="0" y="60"/>
                      <a:pt x="1" y="63"/>
                      <a:pt x="3" y="67"/>
                    </a:cubicBezTo>
                    <a:cubicBezTo>
                      <a:pt x="4" y="70"/>
                      <a:pt x="7" y="73"/>
                      <a:pt x="10" y="75"/>
                    </a:cubicBezTo>
                    <a:cubicBezTo>
                      <a:pt x="11" y="75"/>
                      <a:pt x="12" y="76"/>
                      <a:pt x="13" y="76"/>
                    </a:cubicBezTo>
                    <a:lnTo>
                      <a:pt x="13" y="76"/>
                    </a:lnTo>
                    <a:cubicBezTo>
                      <a:pt x="22" y="81"/>
                      <a:pt x="31" y="83"/>
                      <a:pt x="41" y="84"/>
                    </a:cubicBezTo>
                    <a:lnTo>
                      <a:pt x="41" y="84"/>
                    </a:lnTo>
                    <a:cubicBezTo>
                      <a:pt x="43" y="84"/>
                      <a:pt x="45" y="84"/>
                      <a:pt x="47" y="84"/>
                    </a:cubicBezTo>
                    <a:cubicBezTo>
                      <a:pt x="56" y="84"/>
                      <a:pt x="66" y="82"/>
                      <a:pt x="75" y="80"/>
                    </a:cubicBezTo>
                    <a:lnTo>
                      <a:pt x="75" y="80"/>
                    </a:lnTo>
                    <a:cubicBezTo>
                      <a:pt x="88" y="76"/>
                      <a:pt x="100" y="72"/>
                      <a:pt x="111" y="65"/>
                    </a:cubicBezTo>
                    <a:lnTo>
                      <a:pt x="112" y="65"/>
                    </a:lnTo>
                    <a:lnTo>
                      <a:pt x="112" y="65"/>
                    </a:lnTo>
                    <a:cubicBezTo>
                      <a:pt x="112" y="64"/>
                      <a:pt x="113" y="64"/>
                      <a:pt x="114" y="63"/>
                    </a:cubicBezTo>
                    <a:cubicBezTo>
                      <a:pt x="123" y="58"/>
                      <a:pt x="131" y="52"/>
                      <a:pt x="138" y="44"/>
                    </a:cubicBezTo>
                    <a:lnTo>
                      <a:pt x="138" y="44"/>
                    </a:lnTo>
                    <a:cubicBezTo>
                      <a:pt x="139" y="42"/>
                      <a:pt x="140" y="41"/>
                      <a:pt x="141" y="39"/>
                    </a:cubicBezTo>
                    <a:cubicBezTo>
                      <a:pt x="143" y="35"/>
                      <a:pt x="144" y="31"/>
                      <a:pt x="144" y="27"/>
                    </a:cubicBezTo>
                    <a:cubicBezTo>
                      <a:pt x="144" y="26"/>
                      <a:pt x="144" y="25"/>
                      <a:pt x="144" y="24"/>
                    </a:cubicBezTo>
                    <a:lnTo>
                      <a:pt x="144" y="24"/>
                    </a:lnTo>
                    <a:cubicBezTo>
                      <a:pt x="144" y="22"/>
                      <a:pt x="143" y="20"/>
                      <a:pt x="142" y="18"/>
                    </a:cubicBezTo>
                    <a:cubicBezTo>
                      <a:pt x="140" y="14"/>
                      <a:pt x="137" y="10"/>
                      <a:pt x="133" y="9"/>
                    </a:cubicBezTo>
                    <a:cubicBezTo>
                      <a:pt x="132" y="8"/>
                      <a:pt x="132" y="8"/>
                      <a:pt x="131" y="8"/>
                    </a:cubicBezTo>
                    <a:moveTo>
                      <a:pt x="128" y="42"/>
                    </a:moveTo>
                    <a:lnTo>
                      <a:pt x="128" y="42"/>
                    </a:lnTo>
                    <a:cubicBezTo>
                      <a:pt x="122" y="49"/>
                      <a:pt x="115" y="54"/>
                      <a:pt x="107" y="59"/>
                    </a:cubicBezTo>
                    <a:cubicBezTo>
                      <a:pt x="106" y="59"/>
                      <a:pt x="105" y="60"/>
                      <a:pt x="104" y="61"/>
                    </a:cubicBezTo>
                    <a:lnTo>
                      <a:pt x="104" y="61"/>
                    </a:lnTo>
                    <a:lnTo>
                      <a:pt x="103" y="61"/>
                    </a:lnTo>
                    <a:cubicBezTo>
                      <a:pt x="94" y="67"/>
                      <a:pt x="83" y="71"/>
                      <a:pt x="73" y="74"/>
                    </a:cubicBezTo>
                    <a:lnTo>
                      <a:pt x="73" y="74"/>
                    </a:lnTo>
                    <a:cubicBezTo>
                      <a:pt x="64" y="77"/>
                      <a:pt x="56" y="78"/>
                      <a:pt x="47" y="78"/>
                    </a:cubicBezTo>
                    <a:cubicBezTo>
                      <a:pt x="46" y="78"/>
                      <a:pt x="45" y="78"/>
                      <a:pt x="44" y="78"/>
                    </a:cubicBezTo>
                    <a:lnTo>
                      <a:pt x="44" y="78"/>
                    </a:lnTo>
                    <a:cubicBezTo>
                      <a:pt x="36" y="78"/>
                      <a:pt x="28" y="76"/>
                      <a:pt x="21" y="72"/>
                    </a:cubicBezTo>
                    <a:lnTo>
                      <a:pt x="21" y="72"/>
                    </a:lnTo>
                    <a:cubicBezTo>
                      <a:pt x="20" y="72"/>
                      <a:pt x="20" y="71"/>
                      <a:pt x="20" y="71"/>
                    </a:cubicBezTo>
                    <a:cubicBezTo>
                      <a:pt x="17" y="69"/>
                      <a:pt x="14" y="67"/>
                      <a:pt x="12" y="64"/>
                    </a:cubicBezTo>
                    <a:cubicBezTo>
                      <a:pt x="11" y="62"/>
                      <a:pt x="11" y="61"/>
                      <a:pt x="10" y="59"/>
                    </a:cubicBezTo>
                    <a:lnTo>
                      <a:pt x="10" y="59"/>
                    </a:lnTo>
                    <a:cubicBezTo>
                      <a:pt x="10" y="58"/>
                      <a:pt x="10" y="58"/>
                      <a:pt x="10" y="57"/>
                    </a:cubicBezTo>
                    <a:cubicBezTo>
                      <a:pt x="10" y="53"/>
                      <a:pt x="11" y="50"/>
                      <a:pt x="13" y="47"/>
                    </a:cubicBezTo>
                    <a:cubicBezTo>
                      <a:pt x="14" y="45"/>
                      <a:pt x="15" y="43"/>
                      <a:pt x="17" y="42"/>
                    </a:cubicBezTo>
                    <a:lnTo>
                      <a:pt x="17" y="42"/>
                    </a:lnTo>
                    <a:cubicBezTo>
                      <a:pt x="23" y="36"/>
                      <a:pt x="29" y="30"/>
                      <a:pt x="37" y="26"/>
                    </a:cubicBezTo>
                    <a:cubicBezTo>
                      <a:pt x="38" y="25"/>
                      <a:pt x="39" y="25"/>
                      <a:pt x="40" y="24"/>
                    </a:cubicBezTo>
                    <a:lnTo>
                      <a:pt x="40" y="24"/>
                    </a:lnTo>
                    <a:lnTo>
                      <a:pt x="41" y="24"/>
                    </a:lnTo>
                    <a:cubicBezTo>
                      <a:pt x="51" y="18"/>
                      <a:pt x="61" y="14"/>
                      <a:pt x="72" y="11"/>
                    </a:cubicBezTo>
                    <a:lnTo>
                      <a:pt x="72" y="11"/>
                    </a:lnTo>
                    <a:cubicBezTo>
                      <a:pt x="80" y="8"/>
                      <a:pt x="89" y="7"/>
                      <a:pt x="97" y="7"/>
                    </a:cubicBezTo>
                    <a:cubicBezTo>
                      <a:pt x="98" y="7"/>
                      <a:pt x="99" y="7"/>
                      <a:pt x="100" y="7"/>
                    </a:cubicBezTo>
                    <a:lnTo>
                      <a:pt x="100" y="7"/>
                    </a:lnTo>
                    <a:cubicBezTo>
                      <a:pt x="108" y="7"/>
                      <a:pt x="116" y="9"/>
                      <a:pt x="123" y="13"/>
                    </a:cubicBezTo>
                    <a:lnTo>
                      <a:pt x="123" y="13"/>
                    </a:lnTo>
                    <a:cubicBezTo>
                      <a:pt x="124" y="13"/>
                      <a:pt x="124" y="13"/>
                      <a:pt x="125" y="14"/>
                    </a:cubicBezTo>
                    <a:cubicBezTo>
                      <a:pt x="128" y="15"/>
                      <a:pt x="130" y="18"/>
                      <a:pt x="132" y="21"/>
                    </a:cubicBezTo>
                    <a:cubicBezTo>
                      <a:pt x="133" y="22"/>
                      <a:pt x="134" y="24"/>
                      <a:pt x="134" y="26"/>
                    </a:cubicBezTo>
                    <a:lnTo>
                      <a:pt x="134" y="26"/>
                    </a:lnTo>
                    <a:lnTo>
                      <a:pt x="134" y="27"/>
                    </a:lnTo>
                    <a:cubicBezTo>
                      <a:pt x="134" y="31"/>
                      <a:pt x="133" y="35"/>
                      <a:pt x="131" y="38"/>
                    </a:cubicBezTo>
                    <a:cubicBezTo>
                      <a:pt x="130" y="40"/>
                      <a:pt x="129" y="41"/>
                      <a:pt x="128" y="4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" name="Google Shape;1073;p30">
                <a:extLst>
                  <a:ext uri="{FF2B5EF4-FFF2-40B4-BE49-F238E27FC236}">
                    <a16:creationId xmlns:a16="http://schemas.microsoft.com/office/drawing/2014/main" id="{47DDB784-1AE9-269A-8517-70F66E1393F6}"/>
                  </a:ext>
                </a:extLst>
              </p:cNvPr>
              <p:cNvSpPr/>
              <p:nvPr/>
            </p:nvSpPr>
            <p:spPr>
              <a:xfrm>
                <a:off x="7144695" y="2900148"/>
                <a:ext cx="52560" cy="30600"/>
              </a:xfrm>
              <a:custGeom>
                <a:avLst/>
                <a:gdLst/>
                <a:ahLst/>
                <a:cxnLst/>
                <a:rect l="l" t="t" r="r" b="b"/>
                <a:pathLst>
                  <a:path w="146" h="85" extrusionOk="0">
                    <a:moveTo>
                      <a:pt x="33" y="19"/>
                    </a:moveTo>
                    <a:lnTo>
                      <a:pt x="33" y="19"/>
                    </a:lnTo>
                    <a:cubicBezTo>
                      <a:pt x="32" y="20"/>
                      <a:pt x="31" y="20"/>
                      <a:pt x="30" y="21"/>
                    </a:cubicBezTo>
                    <a:cubicBezTo>
                      <a:pt x="21" y="26"/>
                      <a:pt x="14" y="32"/>
                      <a:pt x="7" y="40"/>
                    </a:cubicBezTo>
                    <a:lnTo>
                      <a:pt x="7" y="40"/>
                    </a:lnTo>
                    <a:cubicBezTo>
                      <a:pt x="6" y="41"/>
                      <a:pt x="5" y="43"/>
                      <a:pt x="4" y="44"/>
                    </a:cubicBezTo>
                    <a:cubicBezTo>
                      <a:pt x="1" y="48"/>
                      <a:pt x="0" y="52"/>
                      <a:pt x="0" y="57"/>
                    </a:cubicBezTo>
                    <a:cubicBezTo>
                      <a:pt x="0" y="58"/>
                      <a:pt x="0" y="59"/>
                      <a:pt x="0" y="60"/>
                    </a:cubicBezTo>
                    <a:lnTo>
                      <a:pt x="0" y="60"/>
                    </a:lnTo>
                    <a:cubicBezTo>
                      <a:pt x="1" y="62"/>
                      <a:pt x="2" y="64"/>
                      <a:pt x="3" y="66"/>
                    </a:cubicBezTo>
                    <a:cubicBezTo>
                      <a:pt x="5" y="70"/>
                      <a:pt x="8" y="73"/>
                      <a:pt x="12" y="75"/>
                    </a:cubicBezTo>
                    <a:cubicBezTo>
                      <a:pt x="12" y="75"/>
                      <a:pt x="13" y="75"/>
                      <a:pt x="14" y="76"/>
                    </a:cubicBezTo>
                    <a:lnTo>
                      <a:pt x="14" y="76"/>
                    </a:lnTo>
                    <a:cubicBezTo>
                      <a:pt x="22" y="80"/>
                      <a:pt x="32" y="83"/>
                      <a:pt x="41" y="83"/>
                    </a:cubicBezTo>
                    <a:lnTo>
                      <a:pt x="41" y="83"/>
                    </a:lnTo>
                    <a:cubicBezTo>
                      <a:pt x="43" y="83"/>
                      <a:pt x="45" y="84"/>
                      <a:pt x="47" y="84"/>
                    </a:cubicBezTo>
                    <a:cubicBezTo>
                      <a:pt x="57" y="84"/>
                      <a:pt x="66" y="82"/>
                      <a:pt x="76" y="80"/>
                    </a:cubicBezTo>
                    <a:lnTo>
                      <a:pt x="76" y="80"/>
                    </a:lnTo>
                    <a:cubicBezTo>
                      <a:pt x="88" y="76"/>
                      <a:pt x="100" y="71"/>
                      <a:pt x="111" y="65"/>
                    </a:cubicBezTo>
                    <a:cubicBezTo>
                      <a:pt x="111" y="65"/>
                      <a:pt x="112" y="65"/>
                      <a:pt x="112" y="64"/>
                    </a:cubicBezTo>
                    <a:lnTo>
                      <a:pt x="112" y="64"/>
                    </a:lnTo>
                    <a:cubicBezTo>
                      <a:pt x="113" y="64"/>
                      <a:pt x="114" y="63"/>
                      <a:pt x="115" y="63"/>
                    </a:cubicBezTo>
                    <a:cubicBezTo>
                      <a:pt x="124" y="58"/>
                      <a:pt x="132" y="51"/>
                      <a:pt x="138" y="44"/>
                    </a:cubicBezTo>
                    <a:lnTo>
                      <a:pt x="138" y="44"/>
                    </a:lnTo>
                    <a:cubicBezTo>
                      <a:pt x="140" y="42"/>
                      <a:pt x="141" y="41"/>
                      <a:pt x="142" y="39"/>
                    </a:cubicBezTo>
                    <a:cubicBezTo>
                      <a:pt x="144" y="35"/>
                      <a:pt x="145" y="31"/>
                      <a:pt x="145" y="27"/>
                    </a:cubicBezTo>
                    <a:cubicBezTo>
                      <a:pt x="145" y="26"/>
                      <a:pt x="145" y="25"/>
                      <a:pt x="145" y="24"/>
                    </a:cubicBezTo>
                    <a:lnTo>
                      <a:pt x="145" y="24"/>
                    </a:lnTo>
                    <a:cubicBezTo>
                      <a:pt x="144" y="22"/>
                      <a:pt x="143" y="19"/>
                      <a:pt x="142" y="17"/>
                    </a:cubicBezTo>
                    <a:cubicBezTo>
                      <a:pt x="140" y="14"/>
                      <a:pt x="136" y="11"/>
                      <a:pt x="133" y="9"/>
                    </a:cubicBezTo>
                    <a:cubicBezTo>
                      <a:pt x="132" y="8"/>
                      <a:pt x="132" y="8"/>
                      <a:pt x="132" y="8"/>
                    </a:cubicBezTo>
                    <a:lnTo>
                      <a:pt x="132" y="8"/>
                    </a:lnTo>
                    <a:cubicBezTo>
                      <a:pt x="123" y="3"/>
                      <a:pt x="114" y="0"/>
                      <a:pt x="104" y="0"/>
                    </a:cubicBezTo>
                    <a:lnTo>
                      <a:pt x="104" y="0"/>
                    </a:lnTo>
                    <a:cubicBezTo>
                      <a:pt x="102" y="0"/>
                      <a:pt x="100" y="0"/>
                      <a:pt x="98" y="0"/>
                    </a:cubicBezTo>
                    <a:cubicBezTo>
                      <a:pt x="89" y="0"/>
                      <a:pt x="79" y="1"/>
                      <a:pt x="69" y="4"/>
                    </a:cubicBezTo>
                    <a:lnTo>
                      <a:pt x="69" y="4"/>
                    </a:lnTo>
                    <a:cubicBezTo>
                      <a:pt x="57" y="7"/>
                      <a:pt x="45" y="12"/>
                      <a:pt x="34" y="18"/>
                    </a:cubicBezTo>
                    <a:cubicBezTo>
                      <a:pt x="34" y="19"/>
                      <a:pt x="34" y="19"/>
                      <a:pt x="33" y="19"/>
                    </a:cubicBezTo>
                    <a:moveTo>
                      <a:pt x="101" y="6"/>
                    </a:moveTo>
                    <a:lnTo>
                      <a:pt x="101" y="6"/>
                    </a:lnTo>
                    <a:cubicBezTo>
                      <a:pt x="109" y="6"/>
                      <a:pt x="117" y="8"/>
                      <a:pt x="124" y="12"/>
                    </a:cubicBezTo>
                    <a:lnTo>
                      <a:pt x="124" y="12"/>
                    </a:lnTo>
                    <a:lnTo>
                      <a:pt x="125" y="13"/>
                    </a:lnTo>
                    <a:cubicBezTo>
                      <a:pt x="127" y="15"/>
                      <a:pt x="130" y="17"/>
                      <a:pt x="132" y="20"/>
                    </a:cubicBezTo>
                    <a:cubicBezTo>
                      <a:pt x="132" y="21"/>
                      <a:pt x="134" y="23"/>
                      <a:pt x="134" y="25"/>
                    </a:cubicBezTo>
                    <a:lnTo>
                      <a:pt x="134" y="25"/>
                    </a:lnTo>
                    <a:cubicBezTo>
                      <a:pt x="134" y="26"/>
                      <a:pt x="134" y="26"/>
                      <a:pt x="134" y="27"/>
                    </a:cubicBezTo>
                    <a:cubicBezTo>
                      <a:pt x="134" y="30"/>
                      <a:pt x="133" y="34"/>
                      <a:pt x="132" y="37"/>
                    </a:cubicBezTo>
                    <a:cubicBezTo>
                      <a:pt x="131" y="39"/>
                      <a:pt x="129" y="40"/>
                      <a:pt x="128" y="42"/>
                    </a:cubicBezTo>
                    <a:lnTo>
                      <a:pt x="128" y="42"/>
                    </a:lnTo>
                    <a:cubicBezTo>
                      <a:pt x="122" y="48"/>
                      <a:pt x="115" y="54"/>
                      <a:pt x="108" y="58"/>
                    </a:cubicBezTo>
                    <a:cubicBezTo>
                      <a:pt x="107" y="59"/>
                      <a:pt x="106" y="59"/>
                      <a:pt x="105" y="60"/>
                    </a:cubicBezTo>
                    <a:lnTo>
                      <a:pt x="105" y="60"/>
                    </a:lnTo>
                    <a:cubicBezTo>
                      <a:pt x="104" y="60"/>
                      <a:pt x="104" y="60"/>
                      <a:pt x="104" y="60"/>
                    </a:cubicBezTo>
                    <a:cubicBezTo>
                      <a:pt x="94" y="66"/>
                      <a:pt x="84" y="70"/>
                      <a:pt x="73" y="73"/>
                    </a:cubicBezTo>
                    <a:lnTo>
                      <a:pt x="73" y="73"/>
                    </a:lnTo>
                    <a:cubicBezTo>
                      <a:pt x="65" y="76"/>
                      <a:pt x="56" y="77"/>
                      <a:pt x="48" y="77"/>
                    </a:cubicBezTo>
                    <a:cubicBezTo>
                      <a:pt x="47" y="77"/>
                      <a:pt x="45" y="77"/>
                      <a:pt x="44" y="77"/>
                    </a:cubicBezTo>
                    <a:lnTo>
                      <a:pt x="44" y="77"/>
                    </a:lnTo>
                    <a:cubicBezTo>
                      <a:pt x="36" y="77"/>
                      <a:pt x="28" y="75"/>
                      <a:pt x="21" y="71"/>
                    </a:cubicBezTo>
                    <a:lnTo>
                      <a:pt x="21" y="71"/>
                    </a:lnTo>
                    <a:lnTo>
                      <a:pt x="20" y="70"/>
                    </a:lnTo>
                    <a:cubicBezTo>
                      <a:pt x="17" y="68"/>
                      <a:pt x="15" y="66"/>
                      <a:pt x="13" y="63"/>
                    </a:cubicBezTo>
                    <a:cubicBezTo>
                      <a:pt x="12" y="61"/>
                      <a:pt x="11" y="60"/>
                      <a:pt x="11" y="58"/>
                    </a:cubicBezTo>
                    <a:lnTo>
                      <a:pt x="11" y="58"/>
                    </a:lnTo>
                    <a:cubicBezTo>
                      <a:pt x="11" y="57"/>
                      <a:pt x="11" y="57"/>
                      <a:pt x="11" y="56"/>
                    </a:cubicBezTo>
                    <a:cubicBezTo>
                      <a:pt x="11" y="52"/>
                      <a:pt x="12" y="49"/>
                      <a:pt x="14" y="46"/>
                    </a:cubicBezTo>
                    <a:cubicBezTo>
                      <a:pt x="15" y="44"/>
                      <a:pt x="16" y="42"/>
                      <a:pt x="17" y="41"/>
                    </a:cubicBezTo>
                    <a:lnTo>
                      <a:pt x="17" y="41"/>
                    </a:lnTo>
                    <a:cubicBezTo>
                      <a:pt x="23" y="34"/>
                      <a:pt x="30" y="28"/>
                      <a:pt x="38" y="24"/>
                    </a:cubicBezTo>
                    <a:cubicBezTo>
                      <a:pt x="39" y="23"/>
                      <a:pt x="40" y="23"/>
                      <a:pt x="41" y="23"/>
                    </a:cubicBezTo>
                    <a:lnTo>
                      <a:pt x="41" y="23"/>
                    </a:lnTo>
                    <a:lnTo>
                      <a:pt x="41" y="22"/>
                    </a:lnTo>
                    <a:cubicBezTo>
                      <a:pt x="51" y="17"/>
                      <a:pt x="61" y="12"/>
                      <a:pt x="72" y="9"/>
                    </a:cubicBezTo>
                    <a:lnTo>
                      <a:pt x="72" y="9"/>
                    </a:lnTo>
                    <a:cubicBezTo>
                      <a:pt x="80" y="7"/>
                      <a:pt x="88" y="6"/>
                      <a:pt x="97" y="6"/>
                    </a:cubicBezTo>
                    <a:cubicBezTo>
                      <a:pt x="98" y="6"/>
                      <a:pt x="100" y="6"/>
                      <a:pt x="101" y="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" name="Google Shape;1074;p30">
                <a:extLst>
                  <a:ext uri="{FF2B5EF4-FFF2-40B4-BE49-F238E27FC236}">
                    <a16:creationId xmlns:a16="http://schemas.microsoft.com/office/drawing/2014/main" id="{66E500EE-F1ED-CAA5-52B7-ED8B83E49350}"/>
                  </a:ext>
                </a:extLst>
              </p:cNvPr>
              <p:cNvSpPr/>
              <p:nvPr/>
            </p:nvSpPr>
            <p:spPr>
              <a:xfrm>
                <a:off x="7176375" y="2913107"/>
                <a:ext cx="44640" cy="31320"/>
              </a:xfrm>
              <a:custGeom>
                <a:avLst/>
                <a:gdLst/>
                <a:ahLst/>
                <a:cxnLst/>
                <a:rect l="l" t="t" r="r" b="b"/>
                <a:pathLst>
                  <a:path w="124" h="87" extrusionOk="0">
                    <a:moveTo>
                      <a:pt x="7" y="86"/>
                    </a:moveTo>
                    <a:lnTo>
                      <a:pt x="123" y="19"/>
                    </a:lnTo>
                    <a:lnTo>
                      <a:pt x="91" y="0"/>
                    </a:lnTo>
                    <a:lnTo>
                      <a:pt x="84" y="5"/>
                    </a:lnTo>
                    <a:lnTo>
                      <a:pt x="108" y="19"/>
                    </a:lnTo>
                    <a:lnTo>
                      <a:pt x="0" y="81"/>
                    </a:lnTo>
                    <a:lnTo>
                      <a:pt x="7" y="86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0" name="Google Shape;1075;p30">
                <a:extLst>
                  <a:ext uri="{FF2B5EF4-FFF2-40B4-BE49-F238E27FC236}">
                    <a16:creationId xmlns:a16="http://schemas.microsoft.com/office/drawing/2014/main" id="{AE94276C-DD3B-C30B-2725-DBEA1E4644DF}"/>
                  </a:ext>
                </a:extLst>
              </p:cNvPr>
              <p:cNvSpPr/>
              <p:nvPr/>
            </p:nvSpPr>
            <p:spPr>
              <a:xfrm>
                <a:off x="7194375" y="2923548"/>
                <a:ext cx="45000" cy="31320"/>
              </a:xfrm>
              <a:custGeom>
                <a:avLst/>
                <a:gdLst/>
                <a:ahLst/>
                <a:cxnLst/>
                <a:rect l="l" t="t" r="r" b="b"/>
                <a:pathLst>
                  <a:path w="125" h="87" extrusionOk="0">
                    <a:moveTo>
                      <a:pt x="8" y="86"/>
                    </a:moveTo>
                    <a:lnTo>
                      <a:pt x="124" y="19"/>
                    </a:lnTo>
                    <a:lnTo>
                      <a:pt x="92" y="0"/>
                    </a:lnTo>
                    <a:lnTo>
                      <a:pt x="84" y="5"/>
                    </a:lnTo>
                    <a:lnTo>
                      <a:pt x="109" y="19"/>
                    </a:lnTo>
                    <a:lnTo>
                      <a:pt x="0" y="82"/>
                    </a:lnTo>
                    <a:lnTo>
                      <a:pt x="8" y="86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1" name="Google Shape;1076;p30">
                <a:extLst>
                  <a:ext uri="{FF2B5EF4-FFF2-40B4-BE49-F238E27FC236}">
                    <a16:creationId xmlns:a16="http://schemas.microsoft.com/office/drawing/2014/main" id="{2D9C09A8-8D54-3910-DF65-F974A088058F}"/>
                  </a:ext>
                </a:extLst>
              </p:cNvPr>
              <p:cNvSpPr/>
              <p:nvPr/>
            </p:nvSpPr>
            <p:spPr>
              <a:xfrm>
                <a:off x="7215255" y="2940828"/>
                <a:ext cx="52560" cy="30600"/>
              </a:xfrm>
              <a:custGeom>
                <a:avLst/>
                <a:gdLst/>
                <a:ahLst/>
                <a:cxnLst/>
                <a:rect l="l" t="t" r="r" b="b"/>
                <a:pathLst>
                  <a:path w="146" h="85" extrusionOk="0">
                    <a:moveTo>
                      <a:pt x="33" y="19"/>
                    </a:moveTo>
                    <a:lnTo>
                      <a:pt x="33" y="19"/>
                    </a:lnTo>
                    <a:cubicBezTo>
                      <a:pt x="32" y="20"/>
                      <a:pt x="32" y="20"/>
                      <a:pt x="31" y="21"/>
                    </a:cubicBezTo>
                    <a:cubicBezTo>
                      <a:pt x="22" y="26"/>
                      <a:pt x="14" y="32"/>
                      <a:pt x="7" y="40"/>
                    </a:cubicBezTo>
                    <a:lnTo>
                      <a:pt x="7" y="40"/>
                    </a:lnTo>
                    <a:cubicBezTo>
                      <a:pt x="6" y="41"/>
                      <a:pt x="5" y="43"/>
                      <a:pt x="4" y="45"/>
                    </a:cubicBezTo>
                    <a:cubicBezTo>
                      <a:pt x="1" y="48"/>
                      <a:pt x="0" y="53"/>
                      <a:pt x="0" y="57"/>
                    </a:cubicBezTo>
                    <a:cubicBezTo>
                      <a:pt x="0" y="58"/>
                      <a:pt x="0" y="59"/>
                      <a:pt x="0" y="60"/>
                    </a:cubicBezTo>
                    <a:lnTo>
                      <a:pt x="0" y="60"/>
                    </a:lnTo>
                    <a:cubicBezTo>
                      <a:pt x="1" y="62"/>
                      <a:pt x="2" y="64"/>
                      <a:pt x="3" y="66"/>
                    </a:cubicBezTo>
                    <a:cubicBezTo>
                      <a:pt x="5" y="70"/>
                      <a:pt x="8" y="73"/>
                      <a:pt x="12" y="75"/>
                    </a:cubicBezTo>
                    <a:cubicBezTo>
                      <a:pt x="12" y="75"/>
                      <a:pt x="13" y="76"/>
                      <a:pt x="14" y="76"/>
                    </a:cubicBezTo>
                    <a:lnTo>
                      <a:pt x="14" y="76"/>
                    </a:lnTo>
                    <a:cubicBezTo>
                      <a:pt x="22" y="80"/>
                      <a:pt x="32" y="83"/>
                      <a:pt x="41" y="83"/>
                    </a:cubicBezTo>
                    <a:lnTo>
                      <a:pt x="41" y="83"/>
                    </a:lnTo>
                    <a:cubicBezTo>
                      <a:pt x="43" y="84"/>
                      <a:pt x="45" y="84"/>
                      <a:pt x="47" y="84"/>
                    </a:cubicBezTo>
                    <a:cubicBezTo>
                      <a:pt x="57" y="84"/>
                      <a:pt x="66" y="82"/>
                      <a:pt x="76" y="80"/>
                    </a:cubicBezTo>
                    <a:lnTo>
                      <a:pt x="76" y="80"/>
                    </a:lnTo>
                    <a:cubicBezTo>
                      <a:pt x="88" y="76"/>
                      <a:pt x="100" y="71"/>
                      <a:pt x="111" y="65"/>
                    </a:cubicBezTo>
                    <a:cubicBezTo>
                      <a:pt x="112" y="65"/>
                      <a:pt x="112" y="65"/>
                      <a:pt x="112" y="65"/>
                    </a:cubicBezTo>
                    <a:lnTo>
                      <a:pt x="112" y="65"/>
                    </a:lnTo>
                    <a:cubicBezTo>
                      <a:pt x="113" y="64"/>
                      <a:pt x="114" y="63"/>
                      <a:pt x="115" y="63"/>
                    </a:cubicBezTo>
                    <a:cubicBezTo>
                      <a:pt x="124" y="58"/>
                      <a:pt x="132" y="51"/>
                      <a:pt x="138" y="44"/>
                    </a:cubicBezTo>
                    <a:lnTo>
                      <a:pt x="138" y="44"/>
                    </a:lnTo>
                    <a:cubicBezTo>
                      <a:pt x="140" y="42"/>
                      <a:pt x="141" y="41"/>
                      <a:pt x="142" y="39"/>
                    </a:cubicBezTo>
                    <a:cubicBezTo>
                      <a:pt x="144" y="35"/>
                      <a:pt x="145" y="31"/>
                      <a:pt x="145" y="27"/>
                    </a:cubicBezTo>
                    <a:cubicBezTo>
                      <a:pt x="145" y="26"/>
                      <a:pt x="145" y="25"/>
                      <a:pt x="145" y="24"/>
                    </a:cubicBezTo>
                    <a:lnTo>
                      <a:pt x="145" y="24"/>
                    </a:lnTo>
                    <a:cubicBezTo>
                      <a:pt x="144" y="22"/>
                      <a:pt x="143" y="20"/>
                      <a:pt x="142" y="18"/>
                    </a:cubicBezTo>
                    <a:cubicBezTo>
                      <a:pt x="140" y="14"/>
                      <a:pt x="136" y="11"/>
                      <a:pt x="133" y="9"/>
                    </a:cubicBezTo>
                    <a:cubicBezTo>
                      <a:pt x="132" y="8"/>
                      <a:pt x="132" y="8"/>
                      <a:pt x="132" y="8"/>
                    </a:cubicBezTo>
                    <a:lnTo>
                      <a:pt x="132" y="8"/>
                    </a:lnTo>
                    <a:cubicBezTo>
                      <a:pt x="123" y="3"/>
                      <a:pt x="114" y="1"/>
                      <a:pt x="104" y="0"/>
                    </a:cubicBezTo>
                    <a:lnTo>
                      <a:pt x="104" y="0"/>
                    </a:lnTo>
                    <a:cubicBezTo>
                      <a:pt x="102" y="0"/>
                      <a:pt x="100" y="0"/>
                      <a:pt x="98" y="0"/>
                    </a:cubicBezTo>
                    <a:cubicBezTo>
                      <a:pt x="88" y="0"/>
                      <a:pt x="79" y="1"/>
                      <a:pt x="70" y="4"/>
                    </a:cubicBezTo>
                    <a:lnTo>
                      <a:pt x="70" y="4"/>
                    </a:lnTo>
                    <a:cubicBezTo>
                      <a:pt x="57" y="7"/>
                      <a:pt x="45" y="12"/>
                      <a:pt x="34" y="18"/>
                    </a:cubicBezTo>
                    <a:cubicBezTo>
                      <a:pt x="34" y="19"/>
                      <a:pt x="34" y="19"/>
                      <a:pt x="33" y="19"/>
                    </a:cubicBezTo>
                    <a:moveTo>
                      <a:pt x="101" y="6"/>
                    </a:moveTo>
                    <a:lnTo>
                      <a:pt x="101" y="6"/>
                    </a:lnTo>
                    <a:cubicBezTo>
                      <a:pt x="109" y="6"/>
                      <a:pt x="117" y="8"/>
                      <a:pt x="124" y="12"/>
                    </a:cubicBezTo>
                    <a:lnTo>
                      <a:pt x="124" y="12"/>
                    </a:lnTo>
                    <a:lnTo>
                      <a:pt x="125" y="13"/>
                    </a:lnTo>
                    <a:cubicBezTo>
                      <a:pt x="128" y="15"/>
                      <a:pt x="131" y="17"/>
                      <a:pt x="132" y="20"/>
                    </a:cubicBezTo>
                    <a:cubicBezTo>
                      <a:pt x="133" y="22"/>
                      <a:pt x="134" y="23"/>
                      <a:pt x="134" y="25"/>
                    </a:cubicBezTo>
                    <a:lnTo>
                      <a:pt x="134" y="25"/>
                    </a:lnTo>
                    <a:cubicBezTo>
                      <a:pt x="135" y="26"/>
                      <a:pt x="135" y="26"/>
                      <a:pt x="135" y="27"/>
                    </a:cubicBezTo>
                    <a:cubicBezTo>
                      <a:pt x="135" y="30"/>
                      <a:pt x="134" y="34"/>
                      <a:pt x="132" y="37"/>
                    </a:cubicBezTo>
                    <a:cubicBezTo>
                      <a:pt x="131" y="39"/>
                      <a:pt x="130" y="41"/>
                      <a:pt x="128" y="42"/>
                    </a:cubicBezTo>
                    <a:lnTo>
                      <a:pt x="128" y="42"/>
                    </a:lnTo>
                    <a:cubicBezTo>
                      <a:pt x="122" y="48"/>
                      <a:pt x="115" y="54"/>
                      <a:pt x="107" y="59"/>
                    </a:cubicBezTo>
                    <a:cubicBezTo>
                      <a:pt x="106" y="59"/>
                      <a:pt x="106" y="60"/>
                      <a:pt x="105" y="60"/>
                    </a:cubicBezTo>
                    <a:lnTo>
                      <a:pt x="105" y="60"/>
                    </a:lnTo>
                    <a:cubicBezTo>
                      <a:pt x="104" y="60"/>
                      <a:pt x="104" y="61"/>
                      <a:pt x="104" y="61"/>
                    </a:cubicBezTo>
                    <a:cubicBezTo>
                      <a:pt x="94" y="66"/>
                      <a:pt x="84" y="71"/>
                      <a:pt x="73" y="74"/>
                    </a:cubicBezTo>
                    <a:lnTo>
                      <a:pt x="73" y="74"/>
                    </a:lnTo>
                    <a:cubicBezTo>
                      <a:pt x="65" y="76"/>
                      <a:pt x="56" y="77"/>
                      <a:pt x="48" y="77"/>
                    </a:cubicBezTo>
                    <a:cubicBezTo>
                      <a:pt x="47" y="77"/>
                      <a:pt x="45" y="77"/>
                      <a:pt x="44" y="77"/>
                    </a:cubicBezTo>
                    <a:lnTo>
                      <a:pt x="44" y="77"/>
                    </a:lnTo>
                    <a:cubicBezTo>
                      <a:pt x="36" y="77"/>
                      <a:pt x="29" y="75"/>
                      <a:pt x="22" y="71"/>
                    </a:cubicBezTo>
                    <a:lnTo>
                      <a:pt x="22" y="71"/>
                    </a:lnTo>
                    <a:cubicBezTo>
                      <a:pt x="21" y="71"/>
                      <a:pt x="21" y="71"/>
                      <a:pt x="20" y="71"/>
                    </a:cubicBezTo>
                    <a:cubicBezTo>
                      <a:pt x="17" y="69"/>
                      <a:pt x="15" y="66"/>
                      <a:pt x="13" y="63"/>
                    </a:cubicBezTo>
                    <a:cubicBezTo>
                      <a:pt x="12" y="62"/>
                      <a:pt x="11" y="60"/>
                      <a:pt x="11" y="58"/>
                    </a:cubicBezTo>
                    <a:lnTo>
                      <a:pt x="11" y="58"/>
                    </a:lnTo>
                    <a:lnTo>
                      <a:pt x="11" y="57"/>
                    </a:lnTo>
                    <a:cubicBezTo>
                      <a:pt x="11" y="53"/>
                      <a:pt x="12" y="49"/>
                      <a:pt x="14" y="46"/>
                    </a:cubicBezTo>
                    <a:cubicBezTo>
                      <a:pt x="15" y="44"/>
                      <a:pt x="16" y="43"/>
                      <a:pt x="17" y="41"/>
                    </a:cubicBezTo>
                    <a:lnTo>
                      <a:pt x="17" y="41"/>
                    </a:lnTo>
                    <a:cubicBezTo>
                      <a:pt x="23" y="35"/>
                      <a:pt x="30" y="29"/>
                      <a:pt x="38" y="25"/>
                    </a:cubicBezTo>
                    <a:cubicBezTo>
                      <a:pt x="39" y="24"/>
                      <a:pt x="40" y="24"/>
                      <a:pt x="41" y="23"/>
                    </a:cubicBezTo>
                    <a:lnTo>
                      <a:pt x="41" y="23"/>
                    </a:lnTo>
                    <a:lnTo>
                      <a:pt x="41" y="23"/>
                    </a:lnTo>
                    <a:cubicBezTo>
                      <a:pt x="51" y="17"/>
                      <a:pt x="61" y="13"/>
                      <a:pt x="72" y="10"/>
                    </a:cubicBezTo>
                    <a:lnTo>
                      <a:pt x="72" y="10"/>
                    </a:lnTo>
                    <a:cubicBezTo>
                      <a:pt x="80" y="7"/>
                      <a:pt x="89" y="6"/>
                      <a:pt x="97" y="6"/>
                    </a:cubicBezTo>
                    <a:cubicBezTo>
                      <a:pt x="99" y="6"/>
                      <a:pt x="100" y="6"/>
                      <a:pt x="101" y="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" name="Google Shape;1077;p30">
                <a:extLst>
                  <a:ext uri="{FF2B5EF4-FFF2-40B4-BE49-F238E27FC236}">
                    <a16:creationId xmlns:a16="http://schemas.microsoft.com/office/drawing/2014/main" id="{D34E642B-4DEC-E27B-6394-E3332515DF79}"/>
                  </a:ext>
                </a:extLst>
              </p:cNvPr>
              <p:cNvSpPr/>
              <p:nvPr/>
            </p:nvSpPr>
            <p:spPr>
              <a:xfrm>
                <a:off x="7249455" y="2960628"/>
                <a:ext cx="52560" cy="30240"/>
              </a:xfrm>
              <a:custGeom>
                <a:avLst/>
                <a:gdLst/>
                <a:ahLst/>
                <a:cxnLst/>
                <a:rect l="l" t="t" r="r" b="b"/>
                <a:pathLst>
                  <a:path w="146" h="84" extrusionOk="0">
                    <a:moveTo>
                      <a:pt x="131" y="7"/>
                    </a:moveTo>
                    <a:lnTo>
                      <a:pt x="131" y="7"/>
                    </a:lnTo>
                    <a:cubicBezTo>
                      <a:pt x="123" y="3"/>
                      <a:pt x="113" y="0"/>
                      <a:pt x="103" y="0"/>
                    </a:cubicBezTo>
                    <a:lnTo>
                      <a:pt x="103" y="0"/>
                    </a:lnTo>
                    <a:cubicBezTo>
                      <a:pt x="102" y="0"/>
                      <a:pt x="100" y="0"/>
                      <a:pt x="98" y="0"/>
                    </a:cubicBezTo>
                    <a:cubicBezTo>
                      <a:pt x="88" y="0"/>
                      <a:pt x="78" y="1"/>
                      <a:pt x="69" y="4"/>
                    </a:cubicBezTo>
                    <a:lnTo>
                      <a:pt x="69" y="4"/>
                    </a:lnTo>
                    <a:cubicBezTo>
                      <a:pt x="57" y="7"/>
                      <a:pt x="45" y="12"/>
                      <a:pt x="34" y="18"/>
                    </a:cubicBezTo>
                    <a:cubicBezTo>
                      <a:pt x="33" y="18"/>
                      <a:pt x="33" y="19"/>
                      <a:pt x="33" y="19"/>
                    </a:cubicBezTo>
                    <a:lnTo>
                      <a:pt x="33" y="19"/>
                    </a:lnTo>
                    <a:cubicBezTo>
                      <a:pt x="32" y="19"/>
                      <a:pt x="31" y="20"/>
                      <a:pt x="30" y="20"/>
                    </a:cubicBezTo>
                    <a:cubicBezTo>
                      <a:pt x="21" y="25"/>
                      <a:pt x="13" y="32"/>
                      <a:pt x="7" y="40"/>
                    </a:cubicBezTo>
                    <a:lnTo>
                      <a:pt x="7" y="40"/>
                    </a:lnTo>
                    <a:cubicBezTo>
                      <a:pt x="5" y="41"/>
                      <a:pt x="4" y="43"/>
                      <a:pt x="3" y="45"/>
                    </a:cubicBezTo>
                    <a:cubicBezTo>
                      <a:pt x="1" y="48"/>
                      <a:pt x="0" y="51"/>
                      <a:pt x="0" y="55"/>
                    </a:cubicBezTo>
                    <a:cubicBezTo>
                      <a:pt x="0" y="58"/>
                      <a:pt x="1" y="63"/>
                      <a:pt x="3" y="66"/>
                    </a:cubicBezTo>
                    <a:cubicBezTo>
                      <a:pt x="4" y="69"/>
                      <a:pt x="7" y="72"/>
                      <a:pt x="10" y="74"/>
                    </a:cubicBezTo>
                    <a:cubicBezTo>
                      <a:pt x="11" y="74"/>
                      <a:pt x="12" y="75"/>
                      <a:pt x="13" y="75"/>
                    </a:cubicBezTo>
                    <a:lnTo>
                      <a:pt x="13" y="75"/>
                    </a:lnTo>
                    <a:cubicBezTo>
                      <a:pt x="22" y="80"/>
                      <a:pt x="31" y="83"/>
                      <a:pt x="41" y="83"/>
                    </a:cubicBezTo>
                    <a:lnTo>
                      <a:pt x="41" y="83"/>
                    </a:lnTo>
                    <a:cubicBezTo>
                      <a:pt x="43" y="83"/>
                      <a:pt x="45" y="83"/>
                      <a:pt x="47" y="83"/>
                    </a:cubicBezTo>
                    <a:cubicBezTo>
                      <a:pt x="56" y="83"/>
                      <a:pt x="66" y="82"/>
                      <a:pt x="75" y="79"/>
                    </a:cubicBezTo>
                    <a:lnTo>
                      <a:pt x="75" y="79"/>
                    </a:lnTo>
                    <a:cubicBezTo>
                      <a:pt x="88" y="76"/>
                      <a:pt x="100" y="71"/>
                      <a:pt x="111" y="65"/>
                    </a:cubicBezTo>
                    <a:cubicBezTo>
                      <a:pt x="111" y="64"/>
                      <a:pt x="111" y="64"/>
                      <a:pt x="112" y="64"/>
                    </a:cubicBezTo>
                    <a:lnTo>
                      <a:pt x="112" y="64"/>
                    </a:lnTo>
                    <a:cubicBezTo>
                      <a:pt x="113" y="64"/>
                      <a:pt x="114" y="63"/>
                      <a:pt x="115" y="62"/>
                    </a:cubicBezTo>
                    <a:cubicBezTo>
                      <a:pt x="123" y="57"/>
                      <a:pt x="131" y="51"/>
                      <a:pt x="138" y="43"/>
                    </a:cubicBezTo>
                    <a:lnTo>
                      <a:pt x="138" y="43"/>
                    </a:lnTo>
                    <a:cubicBezTo>
                      <a:pt x="139" y="42"/>
                      <a:pt x="140" y="40"/>
                      <a:pt x="141" y="39"/>
                    </a:cubicBezTo>
                    <a:cubicBezTo>
                      <a:pt x="143" y="35"/>
                      <a:pt x="145" y="31"/>
                      <a:pt x="145" y="26"/>
                    </a:cubicBezTo>
                    <a:cubicBezTo>
                      <a:pt x="145" y="25"/>
                      <a:pt x="145" y="24"/>
                      <a:pt x="144" y="23"/>
                    </a:cubicBezTo>
                    <a:lnTo>
                      <a:pt x="144" y="23"/>
                    </a:lnTo>
                    <a:cubicBezTo>
                      <a:pt x="144" y="21"/>
                      <a:pt x="143" y="19"/>
                      <a:pt x="142" y="17"/>
                    </a:cubicBezTo>
                    <a:cubicBezTo>
                      <a:pt x="140" y="14"/>
                      <a:pt x="137" y="10"/>
                      <a:pt x="133" y="8"/>
                    </a:cubicBezTo>
                    <a:cubicBezTo>
                      <a:pt x="132" y="7"/>
                      <a:pt x="132" y="8"/>
                      <a:pt x="131" y="7"/>
                    </a:cubicBezTo>
                    <a:moveTo>
                      <a:pt x="128" y="42"/>
                    </a:moveTo>
                    <a:lnTo>
                      <a:pt x="128" y="42"/>
                    </a:lnTo>
                    <a:cubicBezTo>
                      <a:pt x="122" y="48"/>
                      <a:pt x="115" y="54"/>
                      <a:pt x="107" y="59"/>
                    </a:cubicBezTo>
                    <a:cubicBezTo>
                      <a:pt x="106" y="59"/>
                      <a:pt x="105" y="59"/>
                      <a:pt x="104" y="60"/>
                    </a:cubicBezTo>
                    <a:lnTo>
                      <a:pt x="104" y="60"/>
                    </a:lnTo>
                    <a:lnTo>
                      <a:pt x="103" y="61"/>
                    </a:lnTo>
                    <a:cubicBezTo>
                      <a:pt x="94" y="66"/>
                      <a:pt x="83" y="70"/>
                      <a:pt x="73" y="73"/>
                    </a:cubicBezTo>
                    <a:lnTo>
                      <a:pt x="73" y="73"/>
                    </a:lnTo>
                    <a:cubicBezTo>
                      <a:pt x="64" y="76"/>
                      <a:pt x="56" y="77"/>
                      <a:pt x="47" y="77"/>
                    </a:cubicBezTo>
                    <a:cubicBezTo>
                      <a:pt x="46" y="77"/>
                      <a:pt x="45" y="77"/>
                      <a:pt x="44" y="77"/>
                    </a:cubicBezTo>
                    <a:lnTo>
                      <a:pt x="44" y="77"/>
                    </a:lnTo>
                    <a:cubicBezTo>
                      <a:pt x="36" y="77"/>
                      <a:pt x="28" y="75"/>
                      <a:pt x="21" y="71"/>
                    </a:cubicBezTo>
                    <a:lnTo>
                      <a:pt x="21" y="71"/>
                    </a:lnTo>
                    <a:cubicBezTo>
                      <a:pt x="21" y="71"/>
                      <a:pt x="21" y="70"/>
                      <a:pt x="20" y="70"/>
                    </a:cubicBezTo>
                    <a:cubicBezTo>
                      <a:pt x="17" y="68"/>
                      <a:pt x="13" y="66"/>
                      <a:pt x="12" y="63"/>
                    </a:cubicBezTo>
                    <a:cubicBezTo>
                      <a:pt x="11" y="62"/>
                      <a:pt x="11" y="60"/>
                      <a:pt x="10" y="58"/>
                    </a:cubicBezTo>
                    <a:lnTo>
                      <a:pt x="10" y="58"/>
                    </a:lnTo>
                    <a:lnTo>
                      <a:pt x="10" y="57"/>
                    </a:lnTo>
                    <a:cubicBezTo>
                      <a:pt x="10" y="53"/>
                      <a:pt x="11" y="49"/>
                      <a:pt x="13" y="46"/>
                    </a:cubicBezTo>
                    <a:cubicBezTo>
                      <a:pt x="14" y="44"/>
                      <a:pt x="15" y="43"/>
                      <a:pt x="17" y="41"/>
                    </a:cubicBezTo>
                    <a:lnTo>
                      <a:pt x="17" y="41"/>
                    </a:lnTo>
                    <a:cubicBezTo>
                      <a:pt x="23" y="35"/>
                      <a:pt x="30" y="28"/>
                      <a:pt x="37" y="25"/>
                    </a:cubicBezTo>
                    <a:cubicBezTo>
                      <a:pt x="38" y="24"/>
                      <a:pt x="39" y="24"/>
                      <a:pt x="40" y="23"/>
                    </a:cubicBezTo>
                    <a:lnTo>
                      <a:pt x="40" y="23"/>
                    </a:lnTo>
                    <a:lnTo>
                      <a:pt x="41" y="23"/>
                    </a:lnTo>
                    <a:cubicBezTo>
                      <a:pt x="51" y="17"/>
                      <a:pt x="61" y="13"/>
                      <a:pt x="72" y="10"/>
                    </a:cubicBezTo>
                    <a:lnTo>
                      <a:pt x="72" y="10"/>
                    </a:lnTo>
                    <a:cubicBezTo>
                      <a:pt x="80" y="7"/>
                      <a:pt x="88" y="6"/>
                      <a:pt x="97" y="6"/>
                    </a:cubicBezTo>
                    <a:cubicBezTo>
                      <a:pt x="98" y="6"/>
                      <a:pt x="99" y="6"/>
                      <a:pt x="101" y="6"/>
                    </a:cubicBezTo>
                    <a:lnTo>
                      <a:pt x="101" y="6"/>
                    </a:lnTo>
                    <a:cubicBezTo>
                      <a:pt x="109" y="6"/>
                      <a:pt x="116" y="8"/>
                      <a:pt x="123" y="12"/>
                    </a:cubicBezTo>
                    <a:lnTo>
                      <a:pt x="123" y="12"/>
                    </a:lnTo>
                    <a:cubicBezTo>
                      <a:pt x="124" y="12"/>
                      <a:pt x="124" y="12"/>
                      <a:pt x="125" y="13"/>
                    </a:cubicBezTo>
                    <a:cubicBezTo>
                      <a:pt x="128" y="14"/>
                      <a:pt x="130" y="17"/>
                      <a:pt x="132" y="20"/>
                    </a:cubicBezTo>
                    <a:cubicBezTo>
                      <a:pt x="133" y="22"/>
                      <a:pt x="134" y="24"/>
                      <a:pt x="134" y="25"/>
                    </a:cubicBezTo>
                    <a:lnTo>
                      <a:pt x="134" y="25"/>
                    </a:lnTo>
                    <a:cubicBezTo>
                      <a:pt x="134" y="26"/>
                      <a:pt x="134" y="26"/>
                      <a:pt x="134" y="26"/>
                    </a:cubicBezTo>
                    <a:cubicBezTo>
                      <a:pt x="134" y="30"/>
                      <a:pt x="133" y="34"/>
                      <a:pt x="131" y="37"/>
                    </a:cubicBezTo>
                    <a:cubicBezTo>
                      <a:pt x="130" y="39"/>
                      <a:pt x="129" y="40"/>
                      <a:pt x="128" y="4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" name="Google Shape;1078;p30">
                <a:extLst>
                  <a:ext uri="{FF2B5EF4-FFF2-40B4-BE49-F238E27FC236}">
                    <a16:creationId xmlns:a16="http://schemas.microsoft.com/office/drawing/2014/main" id="{9ED23FF6-8917-F36B-3301-C813BB696463}"/>
                  </a:ext>
                </a:extLst>
              </p:cNvPr>
              <p:cNvSpPr/>
              <p:nvPr/>
            </p:nvSpPr>
            <p:spPr>
              <a:xfrm>
                <a:off x="7296615" y="2987988"/>
                <a:ext cx="52560" cy="30240"/>
              </a:xfrm>
              <a:custGeom>
                <a:avLst/>
                <a:gdLst/>
                <a:ahLst/>
                <a:cxnLst/>
                <a:rect l="l" t="t" r="r" b="b"/>
                <a:pathLst>
                  <a:path w="146" h="84" extrusionOk="0">
                    <a:moveTo>
                      <a:pt x="7" y="40"/>
                    </a:moveTo>
                    <a:lnTo>
                      <a:pt x="7" y="40"/>
                    </a:lnTo>
                    <a:cubicBezTo>
                      <a:pt x="6" y="41"/>
                      <a:pt x="5" y="42"/>
                      <a:pt x="4" y="44"/>
                    </a:cubicBezTo>
                    <a:cubicBezTo>
                      <a:pt x="2" y="48"/>
                      <a:pt x="0" y="52"/>
                      <a:pt x="0" y="56"/>
                    </a:cubicBezTo>
                    <a:cubicBezTo>
                      <a:pt x="0" y="57"/>
                      <a:pt x="1" y="58"/>
                      <a:pt x="1" y="59"/>
                    </a:cubicBezTo>
                    <a:lnTo>
                      <a:pt x="1" y="59"/>
                    </a:lnTo>
                    <a:cubicBezTo>
                      <a:pt x="1" y="62"/>
                      <a:pt x="2" y="64"/>
                      <a:pt x="3" y="66"/>
                    </a:cubicBezTo>
                    <a:cubicBezTo>
                      <a:pt x="5" y="69"/>
                      <a:pt x="8" y="71"/>
                      <a:pt x="12" y="74"/>
                    </a:cubicBezTo>
                    <a:cubicBezTo>
                      <a:pt x="13" y="74"/>
                      <a:pt x="13" y="75"/>
                      <a:pt x="14" y="75"/>
                    </a:cubicBezTo>
                    <a:lnTo>
                      <a:pt x="14" y="75"/>
                    </a:lnTo>
                    <a:cubicBezTo>
                      <a:pt x="22" y="80"/>
                      <a:pt x="32" y="83"/>
                      <a:pt x="42" y="83"/>
                    </a:cubicBezTo>
                    <a:lnTo>
                      <a:pt x="42" y="83"/>
                    </a:lnTo>
                    <a:cubicBezTo>
                      <a:pt x="43" y="83"/>
                      <a:pt x="45" y="83"/>
                      <a:pt x="47" y="83"/>
                    </a:cubicBezTo>
                    <a:cubicBezTo>
                      <a:pt x="57" y="83"/>
                      <a:pt x="67" y="82"/>
                      <a:pt x="76" y="79"/>
                    </a:cubicBezTo>
                    <a:lnTo>
                      <a:pt x="76" y="79"/>
                    </a:lnTo>
                    <a:cubicBezTo>
                      <a:pt x="88" y="76"/>
                      <a:pt x="100" y="71"/>
                      <a:pt x="111" y="65"/>
                    </a:cubicBezTo>
                    <a:cubicBezTo>
                      <a:pt x="112" y="65"/>
                      <a:pt x="112" y="64"/>
                      <a:pt x="112" y="64"/>
                    </a:cubicBezTo>
                    <a:lnTo>
                      <a:pt x="112" y="64"/>
                    </a:lnTo>
                    <a:cubicBezTo>
                      <a:pt x="113" y="64"/>
                      <a:pt x="114" y="63"/>
                      <a:pt x="115" y="62"/>
                    </a:cubicBezTo>
                    <a:cubicBezTo>
                      <a:pt x="124" y="57"/>
                      <a:pt x="132" y="51"/>
                      <a:pt x="138" y="43"/>
                    </a:cubicBezTo>
                    <a:lnTo>
                      <a:pt x="138" y="43"/>
                    </a:lnTo>
                    <a:cubicBezTo>
                      <a:pt x="140" y="42"/>
                      <a:pt x="141" y="40"/>
                      <a:pt x="142" y="39"/>
                    </a:cubicBezTo>
                    <a:cubicBezTo>
                      <a:pt x="144" y="35"/>
                      <a:pt x="145" y="31"/>
                      <a:pt x="145" y="26"/>
                    </a:cubicBezTo>
                    <a:cubicBezTo>
                      <a:pt x="145" y="25"/>
                      <a:pt x="145" y="24"/>
                      <a:pt x="145" y="23"/>
                    </a:cubicBezTo>
                    <a:lnTo>
                      <a:pt x="145" y="23"/>
                    </a:lnTo>
                    <a:cubicBezTo>
                      <a:pt x="144" y="21"/>
                      <a:pt x="144" y="19"/>
                      <a:pt x="142" y="17"/>
                    </a:cubicBezTo>
                    <a:cubicBezTo>
                      <a:pt x="140" y="14"/>
                      <a:pt x="137" y="10"/>
                      <a:pt x="134" y="8"/>
                    </a:cubicBezTo>
                    <a:cubicBezTo>
                      <a:pt x="133" y="8"/>
                      <a:pt x="132" y="8"/>
                      <a:pt x="132" y="7"/>
                    </a:cubicBezTo>
                    <a:lnTo>
                      <a:pt x="132" y="7"/>
                    </a:lnTo>
                    <a:cubicBezTo>
                      <a:pt x="123" y="3"/>
                      <a:pt x="114" y="0"/>
                      <a:pt x="104" y="0"/>
                    </a:cubicBezTo>
                    <a:lnTo>
                      <a:pt x="104" y="0"/>
                    </a:lnTo>
                    <a:cubicBezTo>
                      <a:pt x="102" y="0"/>
                      <a:pt x="100" y="0"/>
                      <a:pt x="98" y="0"/>
                    </a:cubicBezTo>
                    <a:cubicBezTo>
                      <a:pt x="89" y="0"/>
                      <a:pt x="79" y="1"/>
                      <a:pt x="70" y="3"/>
                    </a:cubicBezTo>
                    <a:lnTo>
                      <a:pt x="70" y="3"/>
                    </a:lnTo>
                    <a:cubicBezTo>
                      <a:pt x="57" y="7"/>
                      <a:pt x="45" y="12"/>
                      <a:pt x="34" y="18"/>
                    </a:cubicBezTo>
                    <a:lnTo>
                      <a:pt x="33" y="19"/>
                    </a:lnTo>
                    <a:lnTo>
                      <a:pt x="33" y="19"/>
                    </a:lnTo>
                    <a:cubicBezTo>
                      <a:pt x="32" y="19"/>
                      <a:pt x="32" y="20"/>
                      <a:pt x="31" y="20"/>
                    </a:cubicBezTo>
                    <a:cubicBezTo>
                      <a:pt x="22" y="25"/>
                      <a:pt x="14" y="32"/>
                      <a:pt x="7" y="40"/>
                    </a:cubicBezTo>
                    <a:moveTo>
                      <a:pt x="72" y="9"/>
                    </a:moveTo>
                    <a:lnTo>
                      <a:pt x="72" y="9"/>
                    </a:lnTo>
                    <a:cubicBezTo>
                      <a:pt x="81" y="7"/>
                      <a:pt x="89" y="6"/>
                      <a:pt x="98" y="6"/>
                    </a:cubicBezTo>
                    <a:cubicBezTo>
                      <a:pt x="99" y="6"/>
                      <a:pt x="100" y="6"/>
                      <a:pt x="101" y="6"/>
                    </a:cubicBezTo>
                    <a:lnTo>
                      <a:pt x="101" y="6"/>
                    </a:lnTo>
                    <a:cubicBezTo>
                      <a:pt x="109" y="6"/>
                      <a:pt x="117" y="8"/>
                      <a:pt x="124" y="12"/>
                    </a:cubicBezTo>
                    <a:lnTo>
                      <a:pt x="124" y="12"/>
                    </a:lnTo>
                    <a:lnTo>
                      <a:pt x="125" y="12"/>
                    </a:lnTo>
                    <a:cubicBezTo>
                      <a:pt x="128" y="14"/>
                      <a:pt x="131" y="17"/>
                      <a:pt x="133" y="20"/>
                    </a:cubicBezTo>
                    <a:cubicBezTo>
                      <a:pt x="133" y="21"/>
                      <a:pt x="134" y="23"/>
                      <a:pt x="135" y="25"/>
                    </a:cubicBezTo>
                    <a:lnTo>
                      <a:pt x="135" y="25"/>
                    </a:lnTo>
                    <a:lnTo>
                      <a:pt x="135" y="26"/>
                    </a:lnTo>
                    <a:cubicBezTo>
                      <a:pt x="135" y="30"/>
                      <a:pt x="134" y="34"/>
                      <a:pt x="132" y="37"/>
                    </a:cubicBezTo>
                    <a:cubicBezTo>
                      <a:pt x="131" y="39"/>
                      <a:pt x="130" y="40"/>
                      <a:pt x="128" y="41"/>
                    </a:cubicBezTo>
                    <a:lnTo>
                      <a:pt x="128" y="41"/>
                    </a:lnTo>
                    <a:cubicBezTo>
                      <a:pt x="122" y="48"/>
                      <a:pt x="115" y="53"/>
                      <a:pt x="108" y="58"/>
                    </a:cubicBezTo>
                    <a:cubicBezTo>
                      <a:pt x="107" y="58"/>
                      <a:pt x="106" y="59"/>
                      <a:pt x="105" y="59"/>
                    </a:cubicBezTo>
                    <a:lnTo>
                      <a:pt x="105" y="59"/>
                    </a:lnTo>
                    <a:cubicBezTo>
                      <a:pt x="105" y="60"/>
                      <a:pt x="104" y="60"/>
                      <a:pt x="104" y="60"/>
                    </a:cubicBezTo>
                    <a:cubicBezTo>
                      <a:pt x="94" y="65"/>
                      <a:pt x="84" y="70"/>
                      <a:pt x="73" y="73"/>
                    </a:cubicBezTo>
                    <a:lnTo>
                      <a:pt x="73" y="73"/>
                    </a:lnTo>
                    <a:cubicBezTo>
                      <a:pt x="65" y="75"/>
                      <a:pt x="56" y="77"/>
                      <a:pt x="48" y="77"/>
                    </a:cubicBezTo>
                    <a:cubicBezTo>
                      <a:pt x="47" y="77"/>
                      <a:pt x="45" y="77"/>
                      <a:pt x="44" y="77"/>
                    </a:cubicBezTo>
                    <a:lnTo>
                      <a:pt x="44" y="77"/>
                    </a:lnTo>
                    <a:cubicBezTo>
                      <a:pt x="37" y="76"/>
                      <a:pt x="29" y="74"/>
                      <a:pt x="22" y="71"/>
                    </a:cubicBezTo>
                    <a:lnTo>
                      <a:pt x="22" y="71"/>
                    </a:lnTo>
                    <a:cubicBezTo>
                      <a:pt x="21" y="70"/>
                      <a:pt x="21" y="70"/>
                      <a:pt x="20" y="70"/>
                    </a:cubicBezTo>
                    <a:cubicBezTo>
                      <a:pt x="17" y="68"/>
                      <a:pt x="15" y="66"/>
                      <a:pt x="13" y="63"/>
                    </a:cubicBezTo>
                    <a:cubicBezTo>
                      <a:pt x="12" y="61"/>
                      <a:pt x="11" y="59"/>
                      <a:pt x="11" y="57"/>
                    </a:cubicBezTo>
                    <a:lnTo>
                      <a:pt x="11" y="57"/>
                    </a:lnTo>
                    <a:lnTo>
                      <a:pt x="11" y="56"/>
                    </a:lnTo>
                    <a:cubicBezTo>
                      <a:pt x="11" y="52"/>
                      <a:pt x="11" y="49"/>
                      <a:pt x="14" y="45"/>
                    </a:cubicBezTo>
                    <a:cubicBezTo>
                      <a:pt x="15" y="44"/>
                      <a:pt x="16" y="42"/>
                      <a:pt x="17" y="41"/>
                    </a:cubicBezTo>
                    <a:lnTo>
                      <a:pt x="17" y="41"/>
                    </a:lnTo>
                    <a:cubicBezTo>
                      <a:pt x="23" y="34"/>
                      <a:pt x="30" y="29"/>
                      <a:pt x="38" y="25"/>
                    </a:cubicBezTo>
                    <a:cubicBezTo>
                      <a:pt x="39" y="24"/>
                      <a:pt x="40" y="23"/>
                      <a:pt x="41" y="23"/>
                    </a:cubicBezTo>
                    <a:lnTo>
                      <a:pt x="41" y="23"/>
                    </a:lnTo>
                    <a:lnTo>
                      <a:pt x="42" y="22"/>
                    </a:lnTo>
                    <a:cubicBezTo>
                      <a:pt x="52" y="17"/>
                      <a:pt x="62" y="12"/>
                      <a:pt x="72" y="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" name="Google Shape;1079;p30">
                <a:extLst>
                  <a:ext uri="{FF2B5EF4-FFF2-40B4-BE49-F238E27FC236}">
                    <a16:creationId xmlns:a16="http://schemas.microsoft.com/office/drawing/2014/main" id="{FFE45EB8-D9CF-D3B4-9E30-14C947207F65}"/>
                  </a:ext>
                </a:extLst>
              </p:cNvPr>
              <p:cNvSpPr/>
              <p:nvPr/>
            </p:nvSpPr>
            <p:spPr>
              <a:xfrm>
                <a:off x="7328295" y="3000948"/>
                <a:ext cx="44640" cy="30960"/>
              </a:xfrm>
              <a:custGeom>
                <a:avLst/>
                <a:gdLst/>
                <a:ahLst/>
                <a:cxnLst/>
                <a:rect l="l" t="t" r="r" b="b"/>
                <a:pathLst>
                  <a:path w="124" h="86" extrusionOk="0">
                    <a:moveTo>
                      <a:pt x="7" y="85"/>
                    </a:moveTo>
                    <a:lnTo>
                      <a:pt x="123" y="18"/>
                    </a:lnTo>
                    <a:lnTo>
                      <a:pt x="91" y="0"/>
                    </a:lnTo>
                    <a:lnTo>
                      <a:pt x="84" y="4"/>
                    </a:lnTo>
                    <a:lnTo>
                      <a:pt x="108" y="18"/>
                    </a:lnTo>
                    <a:lnTo>
                      <a:pt x="0" y="81"/>
                    </a:lnTo>
                    <a:lnTo>
                      <a:pt x="7" y="85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5" name="Google Shape;1080;p30">
                <a:extLst>
                  <a:ext uri="{FF2B5EF4-FFF2-40B4-BE49-F238E27FC236}">
                    <a16:creationId xmlns:a16="http://schemas.microsoft.com/office/drawing/2014/main" id="{624477C9-5B7B-19D7-0BCD-3E6EA9848AEE}"/>
                  </a:ext>
                </a:extLst>
              </p:cNvPr>
              <p:cNvSpPr/>
              <p:nvPr/>
            </p:nvSpPr>
            <p:spPr>
              <a:xfrm>
                <a:off x="7346295" y="3011388"/>
                <a:ext cx="45000" cy="31320"/>
              </a:xfrm>
              <a:custGeom>
                <a:avLst/>
                <a:gdLst/>
                <a:ahLst/>
                <a:cxnLst/>
                <a:rect l="l" t="t" r="r" b="b"/>
                <a:pathLst>
                  <a:path w="125" h="87" extrusionOk="0">
                    <a:moveTo>
                      <a:pt x="92" y="0"/>
                    </a:moveTo>
                    <a:lnTo>
                      <a:pt x="84" y="4"/>
                    </a:lnTo>
                    <a:lnTo>
                      <a:pt x="109" y="19"/>
                    </a:lnTo>
                    <a:lnTo>
                      <a:pt x="0" y="81"/>
                    </a:lnTo>
                    <a:lnTo>
                      <a:pt x="8" y="86"/>
                    </a:lnTo>
                    <a:lnTo>
                      <a:pt x="124" y="18"/>
                    </a:lnTo>
                    <a:lnTo>
                      <a:pt x="9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6" name="Google Shape;1081;p30">
                <a:extLst>
                  <a:ext uri="{FF2B5EF4-FFF2-40B4-BE49-F238E27FC236}">
                    <a16:creationId xmlns:a16="http://schemas.microsoft.com/office/drawing/2014/main" id="{7EDE2DB6-7FD8-7B76-D0E6-7BBC91D4D254}"/>
                  </a:ext>
                </a:extLst>
              </p:cNvPr>
              <p:cNvSpPr/>
              <p:nvPr/>
            </p:nvSpPr>
            <p:spPr>
              <a:xfrm>
                <a:off x="7367175" y="3028668"/>
                <a:ext cx="52560" cy="30240"/>
              </a:xfrm>
              <a:custGeom>
                <a:avLst/>
                <a:gdLst/>
                <a:ahLst/>
                <a:cxnLst/>
                <a:rect l="l" t="t" r="r" b="b"/>
                <a:pathLst>
                  <a:path w="146" h="84" extrusionOk="0">
                    <a:moveTo>
                      <a:pt x="112" y="64"/>
                    </a:moveTo>
                    <a:lnTo>
                      <a:pt x="112" y="64"/>
                    </a:lnTo>
                    <a:cubicBezTo>
                      <a:pt x="113" y="64"/>
                      <a:pt x="114" y="63"/>
                      <a:pt x="115" y="63"/>
                    </a:cubicBezTo>
                    <a:cubicBezTo>
                      <a:pt x="124" y="58"/>
                      <a:pt x="132" y="51"/>
                      <a:pt x="138" y="43"/>
                    </a:cubicBezTo>
                    <a:lnTo>
                      <a:pt x="138" y="43"/>
                    </a:lnTo>
                    <a:cubicBezTo>
                      <a:pt x="140" y="42"/>
                      <a:pt x="141" y="40"/>
                      <a:pt x="142" y="39"/>
                    </a:cubicBezTo>
                    <a:cubicBezTo>
                      <a:pt x="144" y="35"/>
                      <a:pt x="145" y="31"/>
                      <a:pt x="145" y="26"/>
                    </a:cubicBezTo>
                    <a:cubicBezTo>
                      <a:pt x="145" y="25"/>
                      <a:pt x="145" y="24"/>
                      <a:pt x="145" y="23"/>
                    </a:cubicBezTo>
                    <a:lnTo>
                      <a:pt x="145" y="23"/>
                    </a:lnTo>
                    <a:cubicBezTo>
                      <a:pt x="144" y="21"/>
                      <a:pt x="144" y="19"/>
                      <a:pt x="142" y="17"/>
                    </a:cubicBezTo>
                    <a:cubicBezTo>
                      <a:pt x="140" y="14"/>
                      <a:pt x="137" y="10"/>
                      <a:pt x="134" y="8"/>
                    </a:cubicBezTo>
                    <a:cubicBezTo>
                      <a:pt x="133" y="7"/>
                      <a:pt x="132" y="8"/>
                      <a:pt x="132" y="7"/>
                    </a:cubicBezTo>
                    <a:lnTo>
                      <a:pt x="132" y="7"/>
                    </a:lnTo>
                    <a:cubicBezTo>
                      <a:pt x="123" y="3"/>
                      <a:pt x="114" y="0"/>
                      <a:pt x="104" y="0"/>
                    </a:cubicBezTo>
                    <a:lnTo>
                      <a:pt x="104" y="0"/>
                    </a:lnTo>
                    <a:cubicBezTo>
                      <a:pt x="102" y="0"/>
                      <a:pt x="100" y="0"/>
                      <a:pt x="98" y="0"/>
                    </a:cubicBezTo>
                    <a:cubicBezTo>
                      <a:pt x="89" y="0"/>
                      <a:pt x="79" y="1"/>
                      <a:pt x="70" y="4"/>
                    </a:cubicBezTo>
                    <a:lnTo>
                      <a:pt x="70" y="4"/>
                    </a:lnTo>
                    <a:cubicBezTo>
                      <a:pt x="57" y="7"/>
                      <a:pt x="45" y="12"/>
                      <a:pt x="34" y="18"/>
                    </a:cubicBezTo>
                    <a:cubicBezTo>
                      <a:pt x="34" y="18"/>
                      <a:pt x="34" y="19"/>
                      <a:pt x="33" y="19"/>
                    </a:cubicBezTo>
                    <a:lnTo>
                      <a:pt x="33" y="19"/>
                    </a:lnTo>
                    <a:cubicBezTo>
                      <a:pt x="32" y="19"/>
                      <a:pt x="31" y="20"/>
                      <a:pt x="30" y="20"/>
                    </a:cubicBezTo>
                    <a:cubicBezTo>
                      <a:pt x="22" y="25"/>
                      <a:pt x="14" y="32"/>
                      <a:pt x="7" y="40"/>
                    </a:cubicBezTo>
                    <a:lnTo>
                      <a:pt x="7" y="40"/>
                    </a:lnTo>
                    <a:cubicBezTo>
                      <a:pt x="6" y="41"/>
                      <a:pt x="5" y="43"/>
                      <a:pt x="4" y="44"/>
                    </a:cubicBezTo>
                    <a:cubicBezTo>
                      <a:pt x="1" y="48"/>
                      <a:pt x="0" y="52"/>
                      <a:pt x="0" y="57"/>
                    </a:cubicBezTo>
                    <a:cubicBezTo>
                      <a:pt x="0" y="58"/>
                      <a:pt x="1" y="59"/>
                      <a:pt x="1" y="59"/>
                    </a:cubicBezTo>
                    <a:lnTo>
                      <a:pt x="1" y="59"/>
                    </a:lnTo>
                    <a:cubicBezTo>
                      <a:pt x="1" y="62"/>
                      <a:pt x="2" y="64"/>
                      <a:pt x="3" y="66"/>
                    </a:cubicBezTo>
                    <a:cubicBezTo>
                      <a:pt x="5" y="69"/>
                      <a:pt x="8" y="71"/>
                      <a:pt x="12" y="74"/>
                    </a:cubicBezTo>
                    <a:cubicBezTo>
                      <a:pt x="13" y="74"/>
                      <a:pt x="13" y="75"/>
                      <a:pt x="14" y="75"/>
                    </a:cubicBezTo>
                    <a:lnTo>
                      <a:pt x="14" y="75"/>
                    </a:lnTo>
                    <a:cubicBezTo>
                      <a:pt x="22" y="80"/>
                      <a:pt x="32" y="83"/>
                      <a:pt x="42" y="83"/>
                    </a:cubicBezTo>
                    <a:lnTo>
                      <a:pt x="42" y="83"/>
                    </a:lnTo>
                    <a:cubicBezTo>
                      <a:pt x="43" y="83"/>
                      <a:pt x="45" y="83"/>
                      <a:pt x="47" y="83"/>
                    </a:cubicBezTo>
                    <a:cubicBezTo>
                      <a:pt x="57" y="83"/>
                      <a:pt x="67" y="82"/>
                      <a:pt x="76" y="79"/>
                    </a:cubicBezTo>
                    <a:lnTo>
                      <a:pt x="76" y="79"/>
                    </a:lnTo>
                    <a:cubicBezTo>
                      <a:pt x="88" y="76"/>
                      <a:pt x="100" y="71"/>
                      <a:pt x="111" y="65"/>
                    </a:cubicBezTo>
                    <a:cubicBezTo>
                      <a:pt x="112" y="65"/>
                      <a:pt x="112" y="64"/>
                      <a:pt x="112" y="64"/>
                    </a:cubicBezTo>
                    <a:moveTo>
                      <a:pt x="44" y="77"/>
                    </a:moveTo>
                    <a:lnTo>
                      <a:pt x="44" y="77"/>
                    </a:lnTo>
                    <a:cubicBezTo>
                      <a:pt x="37" y="77"/>
                      <a:pt x="29" y="75"/>
                      <a:pt x="22" y="71"/>
                    </a:cubicBezTo>
                    <a:lnTo>
                      <a:pt x="22" y="71"/>
                    </a:lnTo>
                    <a:cubicBezTo>
                      <a:pt x="21" y="71"/>
                      <a:pt x="21" y="70"/>
                      <a:pt x="20" y="70"/>
                    </a:cubicBezTo>
                    <a:cubicBezTo>
                      <a:pt x="17" y="68"/>
                      <a:pt x="15" y="66"/>
                      <a:pt x="13" y="63"/>
                    </a:cubicBezTo>
                    <a:cubicBezTo>
                      <a:pt x="12" y="62"/>
                      <a:pt x="11" y="60"/>
                      <a:pt x="11" y="58"/>
                    </a:cubicBezTo>
                    <a:lnTo>
                      <a:pt x="11" y="58"/>
                    </a:lnTo>
                    <a:cubicBezTo>
                      <a:pt x="11" y="57"/>
                      <a:pt x="11" y="57"/>
                      <a:pt x="11" y="56"/>
                    </a:cubicBezTo>
                    <a:cubicBezTo>
                      <a:pt x="11" y="52"/>
                      <a:pt x="11" y="49"/>
                      <a:pt x="14" y="45"/>
                    </a:cubicBezTo>
                    <a:cubicBezTo>
                      <a:pt x="15" y="44"/>
                      <a:pt x="16" y="42"/>
                      <a:pt x="17" y="41"/>
                    </a:cubicBezTo>
                    <a:lnTo>
                      <a:pt x="17" y="41"/>
                    </a:lnTo>
                    <a:cubicBezTo>
                      <a:pt x="23" y="34"/>
                      <a:pt x="30" y="29"/>
                      <a:pt x="38" y="24"/>
                    </a:cubicBezTo>
                    <a:cubicBezTo>
                      <a:pt x="39" y="24"/>
                      <a:pt x="40" y="23"/>
                      <a:pt x="41" y="23"/>
                    </a:cubicBezTo>
                    <a:lnTo>
                      <a:pt x="41" y="23"/>
                    </a:lnTo>
                    <a:lnTo>
                      <a:pt x="41" y="22"/>
                    </a:lnTo>
                    <a:cubicBezTo>
                      <a:pt x="51" y="17"/>
                      <a:pt x="61" y="12"/>
                      <a:pt x="72" y="9"/>
                    </a:cubicBezTo>
                    <a:lnTo>
                      <a:pt x="72" y="9"/>
                    </a:lnTo>
                    <a:cubicBezTo>
                      <a:pt x="81" y="7"/>
                      <a:pt x="89" y="5"/>
                      <a:pt x="98" y="5"/>
                    </a:cubicBezTo>
                    <a:cubicBezTo>
                      <a:pt x="99" y="5"/>
                      <a:pt x="100" y="5"/>
                      <a:pt x="101" y="6"/>
                    </a:cubicBezTo>
                    <a:lnTo>
                      <a:pt x="101" y="6"/>
                    </a:lnTo>
                    <a:cubicBezTo>
                      <a:pt x="109" y="6"/>
                      <a:pt x="117" y="8"/>
                      <a:pt x="124" y="11"/>
                    </a:cubicBezTo>
                    <a:lnTo>
                      <a:pt x="124" y="11"/>
                    </a:lnTo>
                    <a:cubicBezTo>
                      <a:pt x="124" y="12"/>
                      <a:pt x="125" y="11"/>
                      <a:pt x="126" y="12"/>
                    </a:cubicBezTo>
                    <a:cubicBezTo>
                      <a:pt x="128" y="13"/>
                      <a:pt x="131" y="16"/>
                      <a:pt x="132" y="19"/>
                    </a:cubicBezTo>
                    <a:cubicBezTo>
                      <a:pt x="133" y="21"/>
                      <a:pt x="134" y="23"/>
                      <a:pt x="135" y="25"/>
                    </a:cubicBezTo>
                    <a:lnTo>
                      <a:pt x="135" y="25"/>
                    </a:lnTo>
                    <a:lnTo>
                      <a:pt x="135" y="26"/>
                    </a:lnTo>
                    <a:cubicBezTo>
                      <a:pt x="135" y="30"/>
                      <a:pt x="134" y="34"/>
                      <a:pt x="132" y="37"/>
                    </a:cubicBezTo>
                    <a:cubicBezTo>
                      <a:pt x="131" y="39"/>
                      <a:pt x="130" y="40"/>
                      <a:pt x="129" y="41"/>
                    </a:cubicBezTo>
                    <a:lnTo>
                      <a:pt x="129" y="41"/>
                    </a:lnTo>
                    <a:cubicBezTo>
                      <a:pt x="123" y="48"/>
                      <a:pt x="116" y="53"/>
                      <a:pt x="108" y="58"/>
                    </a:cubicBezTo>
                    <a:cubicBezTo>
                      <a:pt x="107" y="58"/>
                      <a:pt x="106" y="59"/>
                      <a:pt x="105" y="59"/>
                    </a:cubicBezTo>
                    <a:lnTo>
                      <a:pt x="105" y="59"/>
                    </a:lnTo>
                    <a:lnTo>
                      <a:pt x="104" y="60"/>
                    </a:lnTo>
                    <a:cubicBezTo>
                      <a:pt x="94" y="65"/>
                      <a:pt x="84" y="70"/>
                      <a:pt x="74" y="73"/>
                    </a:cubicBezTo>
                    <a:lnTo>
                      <a:pt x="74" y="73"/>
                    </a:lnTo>
                    <a:cubicBezTo>
                      <a:pt x="65" y="76"/>
                      <a:pt x="55" y="77"/>
                      <a:pt x="46" y="77"/>
                    </a:cubicBezTo>
                    <a:cubicBezTo>
                      <a:pt x="45" y="77"/>
                      <a:pt x="45" y="77"/>
                      <a:pt x="44" y="7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" name="Google Shape;1082;p30">
                <a:extLst>
                  <a:ext uri="{FF2B5EF4-FFF2-40B4-BE49-F238E27FC236}">
                    <a16:creationId xmlns:a16="http://schemas.microsoft.com/office/drawing/2014/main" id="{2354AE3C-E4A3-D3F7-89A7-5B278FFDB3B8}"/>
                  </a:ext>
                </a:extLst>
              </p:cNvPr>
              <p:cNvSpPr/>
              <p:nvPr/>
            </p:nvSpPr>
            <p:spPr>
              <a:xfrm>
                <a:off x="7398855" y="3041628"/>
                <a:ext cx="44640" cy="30960"/>
              </a:xfrm>
              <a:custGeom>
                <a:avLst/>
                <a:gdLst/>
                <a:ahLst/>
                <a:cxnLst/>
                <a:rect l="l" t="t" r="r" b="b"/>
                <a:pathLst>
                  <a:path w="124" h="86" extrusionOk="0">
                    <a:moveTo>
                      <a:pt x="123" y="18"/>
                    </a:moveTo>
                    <a:lnTo>
                      <a:pt x="91" y="0"/>
                    </a:lnTo>
                    <a:lnTo>
                      <a:pt x="84" y="4"/>
                    </a:lnTo>
                    <a:lnTo>
                      <a:pt x="108" y="18"/>
                    </a:lnTo>
                    <a:lnTo>
                      <a:pt x="0" y="81"/>
                    </a:lnTo>
                    <a:lnTo>
                      <a:pt x="7" y="85"/>
                    </a:lnTo>
                    <a:lnTo>
                      <a:pt x="123" y="1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8" name="Google Shape;1083;p30">
                <a:extLst>
                  <a:ext uri="{FF2B5EF4-FFF2-40B4-BE49-F238E27FC236}">
                    <a16:creationId xmlns:a16="http://schemas.microsoft.com/office/drawing/2014/main" id="{B5303915-AA1C-331B-5F19-515687792D35}"/>
                  </a:ext>
                </a:extLst>
              </p:cNvPr>
              <p:cNvSpPr/>
              <p:nvPr/>
            </p:nvSpPr>
            <p:spPr>
              <a:xfrm>
                <a:off x="7416855" y="3052067"/>
                <a:ext cx="45000" cy="31320"/>
              </a:xfrm>
              <a:custGeom>
                <a:avLst/>
                <a:gdLst/>
                <a:ahLst/>
                <a:cxnLst/>
                <a:rect l="l" t="t" r="r" b="b"/>
                <a:pathLst>
                  <a:path w="125" h="87" extrusionOk="0">
                    <a:moveTo>
                      <a:pt x="124" y="19"/>
                    </a:moveTo>
                    <a:lnTo>
                      <a:pt x="92" y="0"/>
                    </a:lnTo>
                    <a:lnTo>
                      <a:pt x="84" y="5"/>
                    </a:lnTo>
                    <a:lnTo>
                      <a:pt x="109" y="19"/>
                    </a:lnTo>
                    <a:lnTo>
                      <a:pt x="0" y="81"/>
                    </a:lnTo>
                    <a:lnTo>
                      <a:pt x="8" y="86"/>
                    </a:lnTo>
                    <a:lnTo>
                      <a:pt x="124" y="19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9" name="Google Shape;1084;p30">
                <a:extLst>
                  <a:ext uri="{FF2B5EF4-FFF2-40B4-BE49-F238E27FC236}">
                    <a16:creationId xmlns:a16="http://schemas.microsoft.com/office/drawing/2014/main" id="{C33D0A9A-7863-2D74-647B-265BEE27924F}"/>
                  </a:ext>
                </a:extLst>
              </p:cNvPr>
              <p:cNvSpPr/>
              <p:nvPr/>
            </p:nvSpPr>
            <p:spPr>
              <a:xfrm>
                <a:off x="7435215" y="3062507"/>
                <a:ext cx="45000" cy="31320"/>
              </a:xfrm>
              <a:custGeom>
                <a:avLst/>
                <a:gdLst/>
                <a:ahLst/>
                <a:cxnLst/>
                <a:rect l="l" t="t" r="r" b="b"/>
                <a:pathLst>
                  <a:path w="125" h="87" extrusionOk="0">
                    <a:moveTo>
                      <a:pt x="124" y="19"/>
                    </a:moveTo>
                    <a:lnTo>
                      <a:pt x="92" y="0"/>
                    </a:lnTo>
                    <a:lnTo>
                      <a:pt x="84" y="5"/>
                    </a:lnTo>
                    <a:lnTo>
                      <a:pt x="109" y="19"/>
                    </a:lnTo>
                    <a:lnTo>
                      <a:pt x="0" y="82"/>
                    </a:lnTo>
                    <a:lnTo>
                      <a:pt x="7" y="86"/>
                    </a:lnTo>
                    <a:lnTo>
                      <a:pt x="124" y="19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0" name="Google Shape;1085;p30">
                <a:extLst>
                  <a:ext uri="{FF2B5EF4-FFF2-40B4-BE49-F238E27FC236}">
                    <a16:creationId xmlns:a16="http://schemas.microsoft.com/office/drawing/2014/main" id="{3F369E24-E133-3202-0CAA-EB9AF599236D}"/>
                  </a:ext>
                </a:extLst>
              </p:cNvPr>
              <p:cNvSpPr/>
              <p:nvPr/>
            </p:nvSpPr>
            <p:spPr>
              <a:xfrm>
                <a:off x="7453575" y="3073308"/>
                <a:ext cx="44640" cy="30960"/>
              </a:xfrm>
              <a:custGeom>
                <a:avLst/>
                <a:gdLst/>
                <a:ahLst/>
                <a:cxnLst/>
                <a:rect l="l" t="t" r="r" b="b"/>
                <a:pathLst>
                  <a:path w="124" h="86" extrusionOk="0">
                    <a:moveTo>
                      <a:pt x="91" y="0"/>
                    </a:moveTo>
                    <a:lnTo>
                      <a:pt x="84" y="4"/>
                    </a:lnTo>
                    <a:lnTo>
                      <a:pt x="108" y="18"/>
                    </a:lnTo>
                    <a:lnTo>
                      <a:pt x="0" y="81"/>
                    </a:lnTo>
                    <a:lnTo>
                      <a:pt x="7" y="85"/>
                    </a:lnTo>
                    <a:lnTo>
                      <a:pt x="123" y="18"/>
                    </a:lnTo>
                    <a:lnTo>
                      <a:pt x="9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1" name="Google Shape;1086;p30">
                <a:extLst>
                  <a:ext uri="{FF2B5EF4-FFF2-40B4-BE49-F238E27FC236}">
                    <a16:creationId xmlns:a16="http://schemas.microsoft.com/office/drawing/2014/main" id="{A275C17F-5BAD-F4DB-E084-00A18979EC6F}"/>
                  </a:ext>
                </a:extLst>
              </p:cNvPr>
              <p:cNvSpPr/>
              <p:nvPr/>
            </p:nvSpPr>
            <p:spPr>
              <a:xfrm>
                <a:off x="7487775" y="3098148"/>
                <a:ext cx="52200" cy="30240"/>
              </a:xfrm>
              <a:custGeom>
                <a:avLst/>
                <a:gdLst/>
                <a:ahLst/>
                <a:cxnLst/>
                <a:rect l="l" t="t" r="r" b="b"/>
                <a:pathLst>
                  <a:path w="145" h="84" extrusionOk="0">
                    <a:moveTo>
                      <a:pt x="13" y="76"/>
                    </a:moveTo>
                    <a:lnTo>
                      <a:pt x="13" y="76"/>
                    </a:lnTo>
                    <a:cubicBezTo>
                      <a:pt x="22" y="80"/>
                      <a:pt x="31" y="83"/>
                      <a:pt x="41" y="83"/>
                    </a:cubicBezTo>
                    <a:lnTo>
                      <a:pt x="41" y="83"/>
                    </a:lnTo>
                    <a:cubicBezTo>
                      <a:pt x="43" y="83"/>
                      <a:pt x="45" y="83"/>
                      <a:pt x="46" y="83"/>
                    </a:cubicBezTo>
                    <a:cubicBezTo>
                      <a:pt x="56" y="83"/>
                      <a:pt x="66" y="82"/>
                      <a:pt x="75" y="79"/>
                    </a:cubicBezTo>
                    <a:lnTo>
                      <a:pt x="75" y="79"/>
                    </a:lnTo>
                    <a:cubicBezTo>
                      <a:pt x="88" y="76"/>
                      <a:pt x="99" y="70"/>
                      <a:pt x="110" y="65"/>
                    </a:cubicBezTo>
                    <a:cubicBezTo>
                      <a:pt x="111" y="64"/>
                      <a:pt x="111" y="64"/>
                      <a:pt x="111" y="64"/>
                    </a:cubicBezTo>
                    <a:lnTo>
                      <a:pt x="111" y="64"/>
                    </a:lnTo>
                    <a:cubicBezTo>
                      <a:pt x="112" y="64"/>
                      <a:pt x="114" y="63"/>
                      <a:pt x="115" y="62"/>
                    </a:cubicBezTo>
                    <a:cubicBezTo>
                      <a:pt x="123" y="57"/>
                      <a:pt x="131" y="51"/>
                      <a:pt x="138" y="43"/>
                    </a:cubicBezTo>
                    <a:lnTo>
                      <a:pt x="138" y="43"/>
                    </a:lnTo>
                    <a:cubicBezTo>
                      <a:pt x="139" y="42"/>
                      <a:pt x="140" y="40"/>
                      <a:pt x="141" y="39"/>
                    </a:cubicBezTo>
                    <a:cubicBezTo>
                      <a:pt x="143" y="35"/>
                      <a:pt x="144" y="31"/>
                      <a:pt x="144" y="26"/>
                    </a:cubicBezTo>
                    <a:cubicBezTo>
                      <a:pt x="144" y="25"/>
                      <a:pt x="144" y="24"/>
                      <a:pt x="144" y="23"/>
                    </a:cubicBezTo>
                    <a:lnTo>
                      <a:pt x="144" y="23"/>
                    </a:lnTo>
                    <a:cubicBezTo>
                      <a:pt x="144" y="21"/>
                      <a:pt x="143" y="19"/>
                      <a:pt x="142" y="17"/>
                    </a:cubicBezTo>
                    <a:cubicBezTo>
                      <a:pt x="140" y="14"/>
                      <a:pt x="137" y="11"/>
                      <a:pt x="133" y="8"/>
                    </a:cubicBezTo>
                    <a:cubicBezTo>
                      <a:pt x="132" y="8"/>
                      <a:pt x="132" y="8"/>
                      <a:pt x="131" y="7"/>
                    </a:cubicBezTo>
                    <a:lnTo>
                      <a:pt x="131" y="7"/>
                    </a:lnTo>
                    <a:cubicBezTo>
                      <a:pt x="122" y="3"/>
                      <a:pt x="113" y="0"/>
                      <a:pt x="103" y="0"/>
                    </a:cubicBezTo>
                    <a:lnTo>
                      <a:pt x="103" y="0"/>
                    </a:lnTo>
                    <a:cubicBezTo>
                      <a:pt x="101" y="0"/>
                      <a:pt x="100" y="0"/>
                      <a:pt x="98" y="0"/>
                    </a:cubicBezTo>
                    <a:cubicBezTo>
                      <a:pt x="88" y="0"/>
                      <a:pt x="78" y="1"/>
                      <a:pt x="69" y="4"/>
                    </a:cubicBezTo>
                    <a:lnTo>
                      <a:pt x="69" y="4"/>
                    </a:lnTo>
                    <a:cubicBezTo>
                      <a:pt x="57" y="7"/>
                      <a:pt x="45" y="12"/>
                      <a:pt x="34" y="18"/>
                    </a:cubicBezTo>
                    <a:cubicBezTo>
                      <a:pt x="33" y="18"/>
                      <a:pt x="33" y="19"/>
                      <a:pt x="33" y="19"/>
                    </a:cubicBezTo>
                    <a:lnTo>
                      <a:pt x="33" y="19"/>
                    </a:lnTo>
                    <a:cubicBezTo>
                      <a:pt x="32" y="19"/>
                      <a:pt x="31" y="19"/>
                      <a:pt x="30" y="20"/>
                    </a:cubicBezTo>
                    <a:cubicBezTo>
                      <a:pt x="21" y="24"/>
                      <a:pt x="13" y="32"/>
                      <a:pt x="6" y="40"/>
                    </a:cubicBezTo>
                    <a:lnTo>
                      <a:pt x="6" y="40"/>
                    </a:lnTo>
                    <a:cubicBezTo>
                      <a:pt x="5" y="41"/>
                      <a:pt x="3" y="43"/>
                      <a:pt x="3" y="44"/>
                    </a:cubicBezTo>
                    <a:cubicBezTo>
                      <a:pt x="0" y="48"/>
                      <a:pt x="0" y="52"/>
                      <a:pt x="0" y="57"/>
                    </a:cubicBezTo>
                    <a:cubicBezTo>
                      <a:pt x="0" y="58"/>
                      <a:pt x="0" y="59"/>
                      <a:pt x="0" y="60"/>
                    </a:cubicBezTo>
                    <a:lnTo>
                      <a:pt x="0" y="60"/>
                    </a:lnTo>
                    <a:cubicBezTo>
                      <a:pt x="0" y="62"/>
                      <a:pt x="0" y="64"/>
                      <a:pt x="2" y="66"/>
                    </a:cubicBezTo>
                    <a:cubicBezTo>
                      <a:pt x="4" y="69"/>
                      <a:pt x="7" y="72"/>
                      <a:pt x="11" y="75"/>
                    </a:cubicBezTo>
                    <a:cubicBezTo>
                      <a:pt x="12" y="75"/>
                      <a:pt x="12" y="75"/>
                      <a:pt x="13" y="76"/>
                    </a:cubicBezTo>
                    <a:moveTo>
                      <a:pt x="17" y="41"/>
                    </a:moveTo>
                    <a:lnTo>
                      <a:pt x="17" y="41"/>
                    </a:lnTo>
                    <a:cubicBezTo>
                      <a:pt x="22" y="35"/>
                      <a:pt x="29" y="29"/>
                      <a:pt x="37" y="25"/>
                    </a:cubicBezTo>
                    <a:cubicBezTo>
                      <a:pt x="38" y="24"/>
                      <a:pt x="39" y="24"/>
                      <a:pt x="40" y="23"/>
                    </a:cubicBezTo>
                    <a:lnTo>
                      <a:pt x="40" y="23"/>
                    </a:lnTo>
                    <a:lnTo>
                      <a:pt x="41" y="23"/>
                    </a:lnTo>
                    <a:cubicBezTo>
                      <a:pt x="51" y="17"/>
                      <a:pt x="61" y="13"/>
                      <a:pt x="72" y="10"/>
                    </a:cubicBezTo>
                    <a:lnTo>
                      <a:pt x="72" y="10"/>
                    </a:lnTo>
                    <a:cubicBezTo>
                      <a:pt x="80" y="7"/>
                      <a:pt x="89" y="6"/>
                      <a:pt x="97" y="6"/>
                    </a:cubicBezTo>
                    <a:cubicBezTo>
                      <a:pt x="98" y="6"/>
                      <a:pt x="99" y="6"/>
                      <a:pt x="100" y="6"/>
                    </a:cubicBezTo>
                    <a:lnTo>
                      <a:pt x="100" y="6"/>
                    </a:lnTo>
                    <a:cubicBezTo>
                      <a:pt x="108" y="6"/>
                      <a:pt x="116" y="8"/>
                      <a:pt x="123" y="12"/>
                    </a:cubicBezTo>
                    <a:lnTo>
                      <a:pt x="123" y="12"/>
                    </a:lnTo>
                    <a:cubicBezTo>
                      <a:pt x="124" y="12"/>
                      <a:pt x="124" y="12"/>
                      <a:pt x="125" y="13"/>
                    </a:cubicBezTo>
                    <a:cubicBezTo>
                      <a:pt x="128" y="14"/>
                      <a:pt x="130" y="17"/>
                      <a:pt x="132" y="20"/>
                    </a:cubicBezTo>
                    <a:cubicBezTo>
                      <a:pt x="133" y="22"/>
                      <a:pt x="133" y="23"/>
                      <a:pt x="134" y="25"/>
                    </a:cubicBezTo>
                    <a:lnTo>
                      <a:pt x="134" y="25"/>
                    </a:lnTo>
                    <a:cubicBezTo>
                      <a:pt x="134" y="26"/>
                      <a:pt x="134" y="26"/>
                      <a:pt x="134" y="27"/>
                    </a:cubicBezTo>
                    <a:cubicBezTo>
                      <a:pt x="134" y="30"/>
                      <a:pt x="133" y="34"/>
                      <a:pt x="131" y="37"/>
                    </a:cubicBezTo>
                    <a:cubicBezTo>
                      <a:pt x="130" y="39"/>
                      <a:pt x="129" y="41"/>
                      <a:pt x="128" y="42"/>
                    </a:cubicBezTo>
                    <a:lnTo>
                      <a:pt x="128" y="42"/>
                    </a:lnTo>
                    <a:cubicBezTo>
                      <a:pt x="122" y="48"/>
                      <a:pt x="115" y="54"/>
                      <a:pt x="107" y="58"/>
                    </a:cubicBezTo>
                    <a:cubicBezTo>
                      <a:pt x="106" y="59"/>
                      <a:pt x="105" y="59"/>
                      <a:pt x="104" y="60"/>
                    </a:cubicBezTo>
                    <a:lnTo>
                      <a:pt x="104" y="60"/>
                    </a:lnTo>
                    <a:lnTo>
                      <a:pt x="103" y="60"/>
                    </a:lnTo>
                    <a:cubicBezTo>
                      <a:pt x="93" y="66"/>
                      <a:pt x="83" y="70"/>
                      <a:pt x="73" y="73"/>
                    </a:cubicBezTo>
                    <a:lnTo>
                      <a:pt x="73" y="73"/>
                    </a:lnTo>
                    <a:cubicBezTo>
                      <a:pt x="64" y="76"/>
                      <a:pt x="56" y="77"/>
                      <a:pt x="47" y="77"/>
                    </a:cubicBezTo>
                    <a:cubicBezTo>
                      <a:pt x="46" y="77"/>
                      <a:pt x="45" y="77"/>
                      <a:pt x="44" y="77"/>
                    </a:cubicBezTo>
                    <a:lnTo>
                      <a:pt x="44" y="77"/>
                    </a:lnTo>
                    <a:cubicBezTo>
                      <a:pt x="36" y="77"/>
                      <a:pt x="28" y="75"/>
                      <a:pt x="21" y="71"/>
                    </a:cubicBezTo>
                    <a:lnTo>
                      <a:pt x="21" y="71"/>
                    </a:lnTo>
                    <a:cubicBezTo>
                      <a:pt x="20" y="71"/>
                      <a:pt x="20" y="70"/>
                      <a:pt x="19" y="70"/>
                    </a:cubicBezTo>
                    <a:cubicBezTo>
                      <a:pt x="16" y="68"/>
                      <a:pt x="14" y="66"/>
                      <a:pt x="12" y="63"/>
                    </a:cubicBezTo>
                    <a:cubicBezTo>
                      <a:pt x="11" y="61"/>
                      <a:pt x="11" y="60"/>
                      <a:pt x="10" y="58"/>
                    </a:cubicBezTo>
                    <a:lnTo>
                      <a:pt x="10" y="58"/>
                    </a:lnTo>
                    <a:cubicBezTo>
                      <a:pt x="10" y="57"/>
                      <a:pt x="10" y="57"/>
                      <a:pt x="10" y="56"/>
                    </a:cubicBezTo>
                    <a:cubicBezTo>
                      <a:pt x="10" y="53"/>
                      <a:pt x="11" y="49"/>
                      <a:pt x="13" y="46"/>
                    </a:cubicBezTo>
                    <a:cubicBezTo>
                      <a:pt x="14" y="44"/>
                      <a:pt x="15" y="43"/>
                      <a:pt x="17" y="4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" name="Google Shape;1087;p30">
                <a:extLst>
                  <a:ext uri="{FF2B5EF4-FFF2-40B4-BE49-F238E27FC236}">
                    <a16:creationId xmlns:a16="http://schemas.microsoft.com/office/drawing/2014/main" id="{8AB06CF9-9C84-A286-4E35-0E734ABD92FC}"/>
                  </a:ext>
                </a:extLst>
              </p:cNvPr>
              <p:cNvSpPr/>
              <p:nvPr/>
            </p:nvSpPr>
            <p:spPr>
              <a:xfrm>
                <a:off x="7519095" y="3111108"/>
                <a:ext cx="44640" cy="30960"/>
              </a:xfrm>
              <a:custGeom>
                <a:avLst/>
                <a:gdLst/>
                <a:ahLst/>
                <a:cxnLst/>
                <a:rect l="l" t="t" r="r" b="b"/>
                <a:pathLst>
                  <a:path w="124" h="86" extrusionOk="0">
                    <a:moveTo>
                      <a:pt x="92" y="0"/>
                    </a:moveTo>
                    <a:lnTo>
                      <a:pt x="84" y="4"/>
                    </a:lnTo>
                    <a:lnTo>
                      <a:pt x="109" y="19"/>
                    </a:lnTo>
                    <a:lnTo>
                      <a:pt x="0" y="81"/>
                    </a:lnTo>
                    <a:lnTo>
                      <a:pt x="7" y="85"/>
                    </a:lnTo>
                    <a:lnTo>
                      <a:pt x="123" y="18"/>
                    </a:lnTo>
                    <a:lnTo>
                      <a:pt x="9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3" name="Google Shape;1088;p30">
                <a:extLst>
                  <a:ext uri="{FF2B5EF4-FFF2-40B4-BE49-F238E27FC236}">
                    <a16:creationId xmlns:a16="http://schemas.microsoft.com/office/drawing/2014/main" id="{EE4A8910-DFEF-37C5-BCC8-DBC885CDC5B4}"/>
                  </a:ext>
                </a:extLst>
              </p:cNvPr>
              <p:cNvSpPr/>
              <p:nvPr/>
            </p:nvSpPr>
            <p:spPr>
              <a:xfrm>
                <a:off x="7537455" y="3121548"/>
                <a:ext cx="44640" cy="31320"/>
              </a:xfrm>
              <a:custGeom>
                <a:avLst/>
                <a:gdLst/>
                <a:ahLst/>
                <a:cxnLst/>
                <a:rect l="l" t="t" r="r" b="b"/>
                <a:pathLst>
                  <a:path w="124" h="87" extrusionOk="0">
                    <a:moveTo>
                      <a:pt x="123" y="19"/>
                    </a:moveTo>
                    <a:lnTo>
                      <a:pt x="91" y="0"/>
                    </a:lnTo>
                    <a:lnTo>
                      <a:pt x="84" y="5"/>
                    </a:lnTo>
                    <a:lnTo>
                      <a:pt x="108" y="19"/>
                    </a:lnTo>
                    <a:lnTo>
                      <a:pt x="0" y="81"/>
                    </a:lnTo>
                    <a:lnTo>
                      <a:pt x="7" y="86"/>
                    </a:lnTo>
                    <a:lnTo>
                      <a:pt x="123" y="19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4" name="Google Shape;1089;p30">
                <a:extLst>
                  <a:ext uri="{FF2B5EF4-FFF2-40B4-BE49-F238E27FC236}">
                    <a16:creationId xmlns:a16="http://schemas.microsoft.com/office/drawing/2014/main" id="{D6FE80BB-CF48-6B4F-D65B-8F4709038F1B}"/>
                  </a:ext>
                </a:extLst>
              </p:cNvPr>
              <p:cNvSpPr/>
              <p:nvPr/>
            </p:nvSpPr>
            <p:spPr>
              <a:xfrm>
                <a:off x="7555455" y="3132348"/>
                <a:ext cx="45000" cy="30960"/>
              </a:xfrm>
              <a:custGeom>
                <a:avLst/>
                <a:gdLst/>
                <a:ahLst/>
                <a:cxnLst/>
                <a:rect l="l" t="t" r="r" b="b"/>
                <a:pathLst>
                  <a:path w="125" h="86" extrusionOk="0">
                    <a:moveTo>
                      <a:pt x="124" y="18"/>
                    </a:moveTo>
                    <a:lnTo>
                      <a:pt x="92" y="0"/>
                    </a:lnTo>
                    <a:lnTo>
                      <a:pt x="84" y="4"/>
                    </a:lnTo>
                    <a:lnTo>
                      <a:pt x="109" y="18"/>
                    </a:lnTo>
                    <a:lnTo>
                      <a:pt x="0" y="81"/>
                    </a:lnTo>
                    <a:lnTo>
                      <a:pt x="8" y="85"/>
                    </a:lnTo>
                    <a:lnTo>
                      <a:pt x="124" y="1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5" name="Google Shape;1090;p30">
                <a:extLst>
                  <a:ext uri="{FF2B5EF4-FFF2-40B4-BE49-F238E27FC236}">
                    <a16:creationId xmlns:a16="http://schemas.microsoft.com/office/drawing/2014/main" id="{BDDBA23C-19B0-0EFE-E26F-3F1FA2F2718D}"/>
                  </a:ext>
                </a:extLst>
              </p:cNvPr>
              <p:cNvSpPr/>
              <p:nvPr/>
            </p:nvSpPr>
            <p:spPr>
              <a:xfrm>
                <a:off x="7576335" y="3149268"/>
                <a:ext cx="52560" cy="30600"/>
              </a:xfrm>
              <a:custGeom>
                <a:avLst/>
                <a:gdLst/>
                <a:ahLst/>
                <a:cxnLst/>
                <a:rect l="l" t="t" r="r" b="b"/>
                <a:pathLst>
                  <a:path w="146" h="85" extrusionOk="0">
                    <a:moveTo>
                      <a:pt x="76" y="80"/>
                    </a:moveTo>
                    <a:lnTo>
                      <a:pt x="76" y="80"/>
                    </a:lnTo>
                    <a:cubicBezTo>
                      <a:pt x="88" y="77"/>
                      <a:pt x="100" y="72"/>
                      <a:pt x="111" y="65"/>
                    </a:cubicBezTo>
                    <a:cubicBezTo>
                      <a:pt x="112" y="65"/>
                      <a:pt x="112" y="65"/>
                      <a:pt x="112" y="65"/>
                    </a:cubicBezTo>
                    <a:lnTo>
                      <a:pt x="112" y="65"/>
                    </a:lnTo>
                    <a:cubicBezTo>
                      <a:pt x="113" y="64"/>
                      <a:pt x="114" y="64"/>
                      <a:pt x="115" y="63"/>
                    </a:cubicBezTo>
                    <a:cubicBezTo>
                      <a:pt x="124" y="58"/>
                      <a:pt x="132" y="52"/>
                      <a:pt x="138" y="44"/>
                    </a:cubicBezTo>
                    <a:lnTo>
                      <a:pt x="138" y="44"/>
                    </a:lnTo>
                    <a:cubicBezTo>
                      <a:pt x="140" y="43"/>
                      <a:pt x="141" y="41"/>
                      <a:pt x="142" y="39"/>
                    </a:cubicBezTo>
                    <a:cubicBezTo>
                      <a:pt x="144" y="36"/>
                      <a:pt x="145" y="31"/>
                      <a:pt x="145" y="27"/>
                    </a:cubicBezTo>
                    <a:cubicBezTo>
                      <a:pt x="145" y="26"/>
                      <a:pt x="145" y="25"/>
                      <a:pt x="145" y="24"/>
                    </a:cubicBezTo>
                    <a:lnTo>
                      <a:pt x="145" y="24"/>
                    </a:lnTo>
                    <a:cubicBezTo>
                      <a:pt x="144" y="22"/>
                      <a:pt x="143" y="20"/>
                      <a:pt x="142" y="18"/>
                    </a:cubicBezTo>
                    <a:cubicBezTo>
                      <a:pt x="140" y="14"/>
                      <a:pt x="137" y="10"/>
                      <a:pt x="134" y="9"/>
                    </a:cubicBezTo>
                    <a:cubicBezTo>
                      <a:pt x="133" y="8"/>
                      <a:pt x="132" y="8"/>
                      <a:pt x="132" y="8"/>
                    </a:cubicBezTo>
                    <a:lnTo>
                      <a:pt x="132" y="8"/>
                    </a:lnTo>
                    <a:cubicBezTo>
                      <a:pt x="123" y="3"/>
                      <a:pt x="114" y="1"/>
                      <a:pt x="104" y="0"/>
                    </a:cubicBezTo>
                    <a:lnTo>
                      <a:pt x="104" y="0"/>
                    </a:lnTo>
                    <a:cubicBezTo>
                      <a:pt x="102" y="0"/>
                      <a:pt x="100" y="0"/>
                      <a:pt x="99" y="0"/>
                    </a:cubicBezTo>
                    <a:cubicBezTo>
                      <a:pt x="89" y="0"/>
                      <a:pt x="79" y="2"/>
                      <a:pt x="70" y="4"/>
                    </a:cubicBezTo>
                    <a:lnTo>
                      <a:pt x="70" y="4"/>
                    </a:lnTo>
                    <a:cubicBezTo>
                      <a:pt x="57" y="8"/>
                      <a:pt x="45" y="13"/>
                      <a:pt x="34" y="19"/>
                    </a:cubicBezTo>
                    <a:lnTo>
                      <a:pt x="33" y="19"/>
                    </a:lnTo>
                    <a:lnTo>
                      <a:pt x="33" y="19"/>
                    </a:lnTo>
                    <a:cubicBezTo>
                      <a:pt x="32" y="20"/>
                      <a:pt x="31" y="21"/>
                      <a:pt x="30" y="21"/>
                    </a:cubicBezTo>
                    <a:cubicBezTo>
                      <a:pt x="22" y="26"/>
                      <a:pt x="14" y="33"/>
                      <a:pt x="7" y="40"/>
                    </a:cubicBezTo>
                    <a:lnTo>
                      <a:pt x="7" y="40"/>
                    </a:lnTo>
                    <a:cubicBezTo>
                      <a:pt x="6" y="42"/>
                      <a:pt x="5" y="43"/>
                      <a:pt x="4" y="45"/>
                    </a:cubicBezTo>
                    <a:cubicBezTo>
                      <a:pt x="2" y="49"/>
                      <a:pt x="0" y="53"/>
                      <a:pt x="0" y="57"/>
                    </a:cubicBezTo>
                    <a:cubicBezTo>
                      <a:pt x="0" y="58"/>
                      <a:pt x="0" y="59"/>
                      <a:pt x="1" y="60"/>
                    </a:cubicBezTo>
                    <a:lnTo>
                      <a:pt x="1" y="60"/>
                    </a:lnTo>
                    <a:cubicBezTo>
                      <a:pt x="1" y="62"/>
                      <a:pt x="2" y="64"/>
                      <a:pt x="3" y="66"/>
                    </a:cubicBezTo>
                    <a:cubicBezTo>
                      <a:pt x="5" y="70"/>
                      <a:pt x="8" y="72"/>
                      <a:pt x="12" y="75"/>
                    </a:cubicBezTo>
                    <a:cubicBezTo>
                      <a:pt x="13" y="75"/>
                      <a:pt x="13" y="76"/>
                      <a:pt x="14" y="76"/>
                    </a:cubicBezTo>
                    <a:lnTo>
                      <a:pt x="14" y="76"/>
                    </a:lnTo>
                    <a:cubicBezTo>
                      <a:pt x="22" y="81"/>
                      <a:pt x="32" y="83"/>
                      <a:pt x="42" y="84"/>
                    </a:cubicBezTo>
                    <a:lnTo>
                      <a:pt x="42" y="84"/>
                    </a:lnTo>
                    <a:cubicBezTo>
                      <a:pt x="43" y="84"/>
                      <a:pt x="45" y="84"/>
                      <a:pt x="47" y="84"/>
                    </a:cubicBezTo>
                    <a:cubicBezTo>
                      <a:pt x="57" y="84"/>
                      <a:pt x="66" y="83"/>
                      <a:pt x="76" y="80"/>
                    </a:cubicBezTo>
                    <a:moveTo>
                      <a:pt x="11" y="59"/>
                    </a:moveTo>
                    <a:lnTo>
                      <a:pt x="11" y="59"/>
                    </a:lnTo>
                    <a:cubicBezTo>
                      <a:pt x="11" y="58"/>
                      <a:pt x="11" y="58"/>
                      <a:pt x="11" y="57"/>
                    </a:cubicBezTo>
                    <a:cubicBezTo>
                      <a:pt x="11" y="53"/>
                      <a:pt x="11" y="50"/>
                      <a:pt x="14" y="46"/>
                    </a:cubicBezTo>
                    <a:cubicBezTo>
                      <a:pt x="14" y="44"/>
                      <a:pt x="16" y="43"/>
                      <a:pt x="17" y="42"/>
                    </a:cubicBezTo>
                    <a:lnTo>
                      <a:pt x="17" y="42"/>
                    </a:lnTo>
                    <a:cubicBezTo>
                      <a:pt x="23" y="35"/>
                      <a:pt x="30" y="29"/>
                      <a:pt x="38" y="25"/>
                    </a:cubicBezTo>
                    <a:cubicBezTo>
                      <a:pt x="39" y="25"/>
                      <a:pt x="40" y="24"/>
                      <a:pt x="41" y="24"/>
                    </a:cubicBezTo>
                    <a:lnTo>
                      <a:pt x="41" y="24"/>
                    </a:lnTo>
                    <a:cubicBezTo>
                      <a:pt x="41" y="23"/>
                      <a:pt x="41" y="23"/>
                      <a:pt x="41" y="23"/>
                    </a:cubicBezTo>
                    <a:cubicBezTo>
                      <a:pt x="51" y="18"/>
                      <a:pt x="61" y="13"/>
                      <a:pt x="72" y="10"/>
                    </a:cubicBezTo>
                    <a:lnTo>
                      <a:pt x="72" y="10"/>
                    </a:lnTo>
                    <a:cubicBezTo>
                      <a:pt x="80" y="8"/>
                      <a:pt x="89" y="6"/>
                      <a:pt x="98" y="6"/>
                    </a:cubicBezTo>
                    <a:cubicBezTo>
                      <a:pt x="99" y="6"/>
                      <a:pt x="100" y="6"/>
                      <a:pt x="101" y="6"/>
                    </a:cubicBezTo>
                    <a:lnTo>
                      <a:pt x="101" y="6"/>
                    </a:lnTo>
                    <a:cubicBezTo>
                      <a:pt x="109" y="7"/>
                      <a:pt x="117" y="9"/>
                      <a:pt x="124" y="12"/>
                    </a:cubicBezTo>
                    <a:lnTo>
                      <a:pt x="124" y="12"/>
                    </a:lnTo>
                    <a:cubicBezTo>
                      <a:pt x="124" y="13"/>
                      <a:pt x="125" y="13"/>
                      <a:pt x="125" y="13"/>
                    </a:cubicBezTo>
                    <a:cubicBezTo>
                      <a:pt x="128" y="15"/>
                      <a:pt x="131" y="17"/>
                      <a:pt x="132" y="20"/>
                    </a:cubicBezTo>
                    <a:cubicBezTo>
                      <a:pt x="133" y="22"/>
                      <a:pt x="134" y="24"/>
                      <a:pt x="135" y="26"/>
                    </a:cubicBezTo>
                    <a:lnTo>
                      <a:pt x="135" y="26"/>
                    </a:lnTo>
                    <a:lnTo>
                      <a:pt x="135" y="27"/>
                    </a:lnTo>
                    <a:cubicBezTo>
                      <a:pt x="135" y="31"/>
                      <a:pt x="134" y="34"/>
                      <a:pt x="132" y="38"/>
                    </a:cubicBezTo>
                    <a:cubicBezTo>
                      <a:pt x="131" y="39"/>
                      <a:pt x="130" y="41"/>
                      <a:pt x="128" y="42"/>
                    </a:cubicBezTo>
                    <a:lnTo>
                      <a:pt x="128" y="42"/>
                    </a:lnTo>
                    <a:cubicBezTo>
                      <a:pt x="122" y="49"/>
                      <a:pt x="115" y="54"/>
                      <a:pt x="107" y="59"/>
                    </a:cubicBezTo>
                    <a:cubicBezTo>
                      <a:pt x="106" y="59"/>
                      <a:pt x="106" y="60"/>
                      <a:pt x="105" y="60"/>
                    </a:cubicBezTo>
                    <a:lnTo>
                      <a:pt x="105" y="60"/>
                    </a:lnTo>
                    <a:cubicBezTo>
                      <a:pt x="104" y="61"/>
                      <a:pt x="104" y="61"/>
                      <a:pt x="104" y="61"/>
                    </a:cubicBezTo>
                    <a:cubicBezTo>
                      <a:pt x="94" y="67"/>
                      <a:pt x="84" y="71"/>
                      <a:pt x="73" y="74"/>
                    </a:cubicBezTo>
                    <a:lnTo>
                      <a:pt x="73" y="74"/>
                    </a:lnTo>
                    <a:cubicBezTo>
                      <a:pt x="65" y="77"/>
                      <a:pt x="57" y="78"/>
                      <a:pt x="48" y="78"/>
                    </a:cubicBezTo>
                    <a:cubicBezTo>
                      <a:pt x="47" y="78"/>
                      <a:pt x="46" y="78"/>
                      <a:pt x="44" y="78"/>
                    </a:cubicBezTo>
                    <a:lnTo>
                      <a:pt x="44" y="78"/>
                    </a:lnTo>
                    <a:cubicBezTo>
                      <a:pt x="36" y="78"/>
                      <a:pt x="29" y="76"/>
                      <a:pt x="22" y="72"/>
                    </a:cubicBezTo>
                    <a:lnTo>
                      <a:pt x="22" y="72"/>
                    </a:lnTo>
                    <a:cubicBezTo>
                      <a:pt x="21" y="71"/>
                      <a:pt x="21" y="71"/>
                      <a:pt x="20" y="71"/>
                    </a:cubicBezTo>
                    <a:cubicBezTo>
                      <a:pt x="17" y="69"/>
                      <a:pt x="15" y="67"/>
                      <a:pt x="13" y="64"/>
                    </a:cubicBezTo>
                    <a:cubicBezTo>
                      <a:pt x="12" y="62"/>
                      <a:pt x="11" y="60"/>
                      <a:pt x="11" y="58"/>
                    </a:cubicBezTo>
                    <a:lnTo>
                      <a:pt x="11" y="59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" name="Google Shape;1091;p30">
                <a:extLst>
                  <a:ext uri="{FF2B5EF4-FFF2-40B4-BE49-F238E27FC236}">
                    <a16:creationId xmlns:a16="http://schemas.microsoft.com/office/drawing/2014/main" id="{0B439012-169F-F107-C054-A9343ED18B86}"/>
                  </a:ext>
                </a:extLst>
              </p:cNvPr>
              <p:cNvSpPr/>
              <p:nvPr/>
            </p:nvSpPr>
            <p:spPr>
              <a:xfrm>
                <a:off x="7610535" y="3169068"/>
                <a:ext cx="52560" cy="30240"/>
              </a:xfrm>
              <a:custGeom>
                <a:avLst/>
                <a:gdLst/>
                <a:ahLst/>
                <a:cxnLst/>
                <a:rect l="l" t="t" r="r" b="b"/>
                <a:pathLst>
                  <a:path w="146" h="84" extrusionOk="0">
                    <a:moveTo>
                      <a:pt x="13" y="76"/>
                    </a:moveTo>
                    <a:lnTo>
                      <a:pt x="13" y="76"/>
                    </a:lnTo>
                    <a:cubicBezTo>
                      <a:pt x="22" y="80"/>
                      <a:pt x="31" y="83"/>
                      <a:pt x="41" y="83"/>
                    </a:cubicBezTo>
                    <a:lnTo>
                      <a:pt x="41" y="83"/>
                    </a:lnTo>
                    <a:cubicBezTo>
                      <a:pt x="43" y="83"/>
                      <a:pt x="45" y="83"/>
                      <a:pt x="47" y="83"/>
                    </a:cubicBezTo>
                    <a:cubicBezTo>
                      <a:pt x="56" y="83"/>
                      <a:pt x="66" y="82"/>
                      <a:pt x="76" y="79"/>
                    </a:cubicBezTo>
                    <a:lnTo>
                      <a:pt x="76" y="79"/>
                    </a:lnTo>
                    <a:cubicBezTo>
                      <a:pt x="88" y="76"/>
                      <a:pt x="100" y="71"/>
                      <a:pt x="111" y="64"/>
                    </a:cubicBezTo>
                    <a:lnTo>
                      <a:pt x="112" y="64"/>
                    </a:lnTo>
                    <a:lnTo>
                      <a:pt x="112" y="64"/>
                    </a:lnTo>
                    <a:cubicBezTo>
                      <a:pt x="113" y="64"/>
                      <a:pt x="114" y="63"/>
                      <a:pt x="114" y="63"/>
                    </a:cubicBezTo>
                    <a:cubicBezTo>
                      <a:pt x="123" y="58"/>
                      <a:pt x="131" y="51"/>
                      <a:pt x="138" y="43"/>
                    </a:cubicBezTo>
                    <a:lnTo>
                      <a:pt x="138" y="43"/>
                    </a:lnTo>
                    <a:cubicBezTo>
                      <a:pt x="139" y="42"/>
                      <a:pt x="140" y="40"/>
                      <a:pt x="141" y="39"/>
                    </a:cubicBezTo>
                    <a:cubicBezTo>
                      <a:pt x="144" y="35"/>
                      <a:pt x="145" y="31"/>
                      <a:pt x="145" y="26"/>
                    </a:cubicBezTo>
                    <a:cubicBezTo>
                      <a:pt x="145" y="25"/>
                      <a:pt x="145" y="24"/>
                      <a:pt x="144" y="23"/>
                    </a:cubicBezTo>
                    <a:lnTo>
                      <a:pt x="144" y="23"/>
                    </a:lnTo>
                    <a:cubicBezTo>
                      <a:pt x="144" y="21"/>
                      <a:pt x="143" y="19"/>
                      <a:pt x="142" y="17"/>
                    </a:cubicBezTo>
                    <a:cubicBezTo>
                      <a:pt x="140" y="14"/>
                      <a:pt x="137" y="11"/>
                      <a:pt x="133" y="8"/>
                    </a:cubicBezTo>
                    <a:cubicBezTo>
                      <a:pt x="133" y="8"/>
                      <a:pt x="132" y="8"/>
                      <a:pt x="131" y="7"/>
                    </a:cubicBezTo>
                    <a:lnTo>
                      <a:pt x="131" y="7"/>
                    </a:lnTo>
                    <a:cubicBezTo>
                      <a:pt x="123" y="3"/>
                      <a:pt x="113" y="0"/>
                      <a:pt x="104" y="0"/>
                    </a:cubicBezTo>
                    <a:lnTo>
                      <a:pt x="104" y="0"/>
                    </a:lnTo>
                    <a:cubicBezTo>
                      <a:pt x="102" y="0"/>
                      <a:pt x="100" y="0"/>
                      <a:pt x="98" y="0"/>
                    </a:cubicBezTo>
                    <a:cubicBezTo>
                      <a:pt x="88" y="0"/>
                      <a:pt x="79" y="1"/>
                      <a:pt x="69" y="4"/>
                    </a:cubicBezTo>
                    <a:lnTo>
                      <a:pt x="69" y="4"/>
                    </a:lnTo>
                    <a:cubicBezTo>
                      <a:pt x="57" y="7"/>
                      <a:pt x="45" y="12"/>
                      <a:pt x="34" y="18"/>
                    </a:cubicBezTo>
                    <a:cubicBezTo>
                      <a:pt x="33" y="18"/>
                      <a:pt x="33" y="19"/>
                      <a:pt x="33" y="19"/>
                    </a:cubicBezTo>
                    <a:lnTo>
                      <a:pt x="33" y="19"/>
                    </a:lnTo>
                    <a:cubicBezTo>
                      <a:pt x="32" y="19"/>
                      <a:pt x="31" y="20"/>
                      <a:pt x="30" y="20"/>
                    </a:cubicBezTo>
                    <a:cubicBezTo>
                      <a:pt x="21" y="25"/>
                      <a:pt x="13" y="32"/>
                      <a:pt x="7" y="40"/>
                    </a:cubicBezTo>
                    <a:lnTo>
                      <a:pt x="7" y="40"/>
                    </a:lnTo>
                    <a:cubicBezTo>
                      <a:pt x="5" y="41"/>
                      <a:pt x="3" y="42"/>
                      <a:pt x="3" y="44"/>
                    </a:cubicBezTo>
                    <a:cubicBezTo>
                      <a:pt x="0" y="48"/>
                      <a:pt x="0" y="52"/>
                      <a:pt x="0" y="57"/>
                    </a:cubicBezTo>
                    <a:cubicBezTo>
                      <a:pt x="0" y="58"/>
                      <a:pt x="0" y="59"/>
                      <a:pt x="0" y="60"/>
                    </a:cubicBezTo>
                    <a:lnTo>
                      <a:pt x="0" y="60"/>
                    </a:lnTo>
                    <a:cubicBezTo>
                      <a:pt x="1" y="62"/>
                      <a:pt x="2" y="64"/>
                      <a:pt x="3" y="66"/>
                    </a:cubicBezTo>
                    <a:cubicBezTo>
                      <a:pt x="5" y="69"/>
                      <a:pt x="8" y="72"/>
                      <a:pt x="12" y="75"/>
                    </a:cubicBezTo>
                    <a:cubicBezTo>
                      <a:pt x="12" y="75"/>
                      <a:pt x="13" y="75"/>
                      <a:pt x="13" y="76"/>
                    </a:cubicBezTo>
                    <a:moveTo>
                      <a:pt x="17" y="41"/>
                    </a:moveTo>
                    <a:lnTo>
                      <a:pt x="17" y="41"/>
                    </a:lnTo>
                    <a:cubicBezTo>
                      <a:pt x="23" y="35"/>
                      <a:pt x="30" y="29"/>
                      <a:pt x="38" y="24"/>
                    </a:cubicBezTo>
                    <a:cubicBezTo>
                      <a:pt x="39" y="24"/>
                      <a:pt x="39" y="23"/>
                      <a:pt x="40" y="23"/>
                    </a:cubicBezTo>
                    <a:lnTo>
                      <a:pt x="40" y="23"/>
                    </a:lnTo>
                    <a:cubicBezTo>
                      <a:pt x="41" y="23"/>
                      <a:pt x="41" y="23"/>
                      <a:pt x="41" y="22"/>
                    </a:cubicBezTo>
                    <a:cubicBezTo>
                      <a:pt x="51" y="17"/>
                      <a:pt x="61" y="13"/>
                      <a:pt x="72" y="9"/>
                    </a:cubicBezTo>
                    <a:lnTo>
                      <a:pt x="72" y="9"/>
                    </a:lnTo>
                    <a:cubicBezTo>
                      <a:pt x="80" y="7"/>
                      <a:pt x="89" y="6"/>
                      <a:pt x="98" y="6"/>
                    </a:cubicBezTo>
                    <a:cubicBezTo>
                      <a:pt x="99" y="6"/>
                      <a:pt x="100" y="6"/>
                      <a:pt x="101" y="6"/>
                    </a:cubicBezTo>
                    <a:lnTo>
                      <a:pt x="101" y="6"/>
                    </a:lnTo>
                    <a:cubicBezTo>
                      <a:pt x="109" y="6"/>
                      <a:pt x="116" y="8"/>
                      <a:pt x="123" y="12"/>
                    </a:cubicBezTo>
                    <a:lnTo>
                      <a:pt x="123" y="12"/>
                    </a:lnTo>
                    <a:cubicBezTo>
                      <a:pt x="124" y="12"/>
                      <a:pt x="124" y="12"/>
                      <a:pt x="125" y="13"/>
                    </a:cubicBezTo>
                    <a:cubicBezTo>
                      <a:pt x="128" y="14"/>
                      <a:pt x="130" y="17"/>
                      <a:pt x="132" y="20"/>
                    </a:cubicBezTo>
                    <a:cubicBezTo>
                      <a:pt x="133" y="21"/>
                      <a:pt x="134" y="23"/>
                      <a:pt x="134" y="25"/>
                    </a:cubicBezTo>
                    <a:lnTo>
                      <a:pt x="134" y="25"/>
                    </a:lnTo>
                    <a:lnTo>
                      <a:pt x="134" y="26"/>
                    </a:lnTo>
                    <a:cubicBezTo>
                      <a:pt x="134" y="30"/>
                      <a:pt x="133" y="34"/>
                      <a:pt x="131" y="37"/>
                    </a:cubicBezTo>
                    <a:cubicBezTo>
                      <a:pt x="130" y="39"/>
                      <a:pt x="129" y="40"/>
                      <a:pt x="128" y="42"/>
                    </a:cubicBezTo>
                    <a:lnTo>
                      <a:pt x="128" y="42"/>
                    </a:lnTo>
                    <a:cubicBezTo>
                      <a:pt x="122" y="48"/>
                      <a:pt x="115" y="53"/>
                      <a:pt x="108" y="58"/>
                    </a:cubicBezTo>
                    <a:cubicBezTo>
                      <a:pt x="107" y="58"/>
                      <a:pt x="105" y="59"/>
                      <a:pt x="104" y="59"/>
                    </a:cubicBezTo>
                    <a:lnTo>
                      <a:pt x="104" y="59"/>
                    </a:lnTo>
                    <a:cubicBezTo>
                      <a:pt x="104" y="60"/>
                      <a:pt x="104" y="60"/>
                      <a:pt x="104" y="60"/>
                    </a:cubicBezTo>
                    <a:cubicBezTo>
                      <a:pt x="94" y="66"/>
                      <a:pt x="84" y="70"/>
                      <a:pt x="73" y="73"/>
                    </a:cubicBezTo>
                    <a:lnTo>
                      <a:pt x="73" y="73"/>
                    </a:lnTo>
                    <a:cubicBezTo>
                      <a:pt x="65" y="75"/>
                      <a:pt x="56" y="77"/>
                      <a:pt x="47" y="77"/>
                    </a:cubicBezTo>
                    <a:cubicBezTo>
                      <a:pt x="46" y="77"/>
                      <a:pt x="45" y="77"/>
                      <a:pt x="44" y="77"/>
                    </a:cubicBezTo>
                    <a:lnTo>
                      <a:pt x="44" y="77"/>
                    </a:lnTo>
                    <a:cubicBezTo>
                      <a:pt x="36" y="77"/>
                      <a:pt x="28" y="74"/>
                      <a:pt x="21" y="71"/>
                    </a:cubicBezTo>
                    <a:lnTo>
                      <a:pt x="21" y="71"/>
                    </a:lnTo>
                    <a:cubicBezTo>
                      <a:pt x="21" y="70"/>
                      <a:pt x="20" y="70"/>
                      <a:pt x="20" y="70"/>
                    </a:cubicBezTo>
                    <a:cubicBezTo>
                      <a:pt x="17" y="68"/>
                      <a:pt x="14" y="66"/>
                      <a:pt x="13" y="63"/>
                    </a:cubicBezTo>
                    <a:cubicBezTo>
                      <a:pt x="12" y="61"/>
                      <a:pt x="11" y="59"/>
                      <a:pt x="11" y="58"/>
                    </a:cubicBezTo>
                    <a:lnTo>
                      <a:pt x="11" y="58"/>
                    </a:lnTo>
                    <a:cubicBezTo>
                      <a:pt x="10" y="57"/>
                      <a:pt x="10" y="57"/>
                      <a:pt x="10" y="56"/>
                    </a:cubicBezTo>
                    <a:cubicBezTo>
                      <a:pt x="10" y="53"/>
                      <a:pt x="11" y="49"/>
                      <a:pt x="13" y="46"/>
                    </a:cubicBezTo>
                    <a:cubicBezTo>
                      <a:pt x="14" y="44"/>
                      <a:pt x="15" y="43"/>
                      <a:pt x="17" y="4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" name="Google Shape;1092;p30">
                <a:extLst>
                  <a:ext uri="{FF2B5EF4-FFF2-40B4-BE49-F238E27FC236}">
                    <a16:creationId xmlns:a16="http://schemas.microsoft.com/office/drawing/2014/main" id="{879257E0-12AB-A891-0E6A-238B0120CFE0}"/>
                  </a:ext>
                </a:extLst>
              </p:cNvPr>
              <p:cNvSpPr/>
              <p:nvPr/>
            </p:nvSpPr>
            <p:spPr>
              <a:xfrm>
                <a:off x="7641855" y="3182028"/>
                <a:ext cx="45000" cy="30960"/>
              </a:xfrm>
              <a:custGeom>
                <a:avLst/>
                <a:gdLst/>
                <a:ahLst/>
                <a:cxnLst/>
                <a:rect l="l" t="t" r="r" b="b"/>
                <a:pathLst>
                  <a:path w="125" h="86" extrusionOk="0">
                    <a:moveTo>
                      <a:pt x="92" y="0"/>
                    </a:moveTo>
                    <a:lnTo>
                      <a:pt x="84" y="4"/>
                    </a:lnTo>
                    <a:lnTo>
                      <a:pt x="109" y="19"/>
                    </a:lnTo>
                    <a:lnTo>
                      <a:pt x="0" y="81"/>
                    </a:lnTo>
                    <a:lnTo>
                      <a:pt x="8" y="85"/>
                    </a:lnTo>
                    <a:lnTo>
                      <a:pt x="124" y="18"/>
                    </a:lnTo>
                    <a:lnTo>
                      <a:pt x="9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8" name="Google Shape;1093;p30">
                <a:extLst>
                  <a:ext uri="{FF2B5EF4-FFF2-40B4-BE49-F238E27FC236}">
                    <a16:creationId xmlns:a16="http://schemas.microsoft.com/office/drawing/2014/main" id="{ABF18782-F97D-5FB8-798D-0FD07C194445}"/>
                  </a:ext>
                </a:extLst>
              </p:cNvPr>
              <p:cNvSpPr/>
              <p:nvPr/>
            </p:nvSpPr>
            <p:spPr>
              <a:xfrm>
                <a:off x="7662735" y="3198948"/>
                <a:ext cx="52560" cy="30600"/>
              </a:xfrm>
              <a:custGeom>
                <a:avLst/>
                <a:gdLst/>
                <a:ahLst/>
                <a:cxnLst/>
                <a:rect l="l" t="t" r="r" b="b"/>
                <a:pathLst>
                  <a:path w="146" h="85" extrusionOk="0">
                    <a:moveTo>
                      <a:pt x="131" y="8"/>
                    </a:moveTo>
                    <a:lnTo>
                      <a:pt x="131" y="8"/>
                    </a:lnTo>
                    <a:cubicBezTo>
                      <a:pt x="123" y="4"/>
                      <a:pt x="113" y="1"/>
                      <a:pt x="103" y="1"/>
                    </a:cubicBezTo>
                    <a:lnTo>
                      <a:pt x="103" y="1"/>
                    </a:lnTo>
                    <a:cubicBezTo>
                      <a:pt x="102" y="1"/>
                      <a:pt x="100" y="0"/>
                      <a:pt x="98" y="0"/>
                    </a:cubicBezTo>
                    <a:cubicBezTo>
                      <a:pt x="88" y="0"/>
                      <a:pt x="79" y="2"/>
                      <a:pt x="69" y="4"/>
                    </a:cubicBezTo>
                    <a:lnTo>
                      <a:pt x="69" y="4"/>
                    </a:lnTo>
                    <a:cubicBezTo>
                      <a:pt x="57" y="8"/>
                      <a:pt x="45" y="13"/>
                      <a:pt x="34" y="19"/>
                    </a:cubicBezTo>
                    <a:cubicBezTo>
                      <a:pt x="34" y="19"/>
                      <a:pt x="33" y="19"/>
                      <a:pt x="33" y="20"/>
                    </a:cubicBezTo>
                    <a:lnTo>
                      <a:pt x="33" y="20"/>
                    </a:lnTo>
                    <a:cubicBezTo>
                      <a:pt x="32" y="20"/>
                      <a:pt x="31" y="21"/>
                      <a:pt x="30" y="21"/>
                    </a:cubicBezTo>
                    <a:cubicBezTo>
                      <a:pt x="21" y="26"/>
                      <a:pt x="13" y="33"/>
                      <a:pt x="7" y="40"/>
                    </a:cubicBezTo>
                    <a:lnTo>
                      <a:pt x="7" y="40"/>
                    </a:lnTo>
                    <a:cubicBezTo>
                      <a:pt x="5" y="42"/>
                      <a:pt x="3" y="43"/>
                      <a:pt x="3" y="45"/>
                    </a:cubicBezTo>
                    <a:cubicBezTo>
                      <a:pt x="0" y="49"/>
                      <a:pt x="0" y="52"/>
                      <a:pt x="0" y="56"/>
                    </a:cubicBezTo>
                    <a:cubicBezTo>
                      <a:pt x="0" y="60"/>
                      <a:pt x="1" y="64"/>
                      <a:pt x="3" y="67"/>
                    </a:cubicBezTo>
                    <a:cubicBezTo>
                      <a:pt x="5" y="70"/>
                      <a:pt x="7" y="73"/>
                      <a:pt x="11" y="75"/>
                    </a:cubicBezTo>
                    <a:cubicBezTo>
                      <a:pt x="11" y="75"/>
                      <a:pt x="12" y="76"/>
                      <a:pt x="13" y="76"/>
                    </a:cubicBezTo>
                    <a:lnTo>
                      <a:pt x="13" y="76"/>
                    </a:lnTo>
                    <a:cubicBezTo>
                      <a:pt x="22" y="81"/>
                      <a:pt x="31" y="84"/>
                      <a:pt x="41" y="84"/>
                    </a:cubicBezTo>
                    <a:lnTo>
                      <a:pt x="41" y="84"/>
                    </a:lnTo>
                    <a:cubicBezTo>
                      <a:pt x="43" y="84"/>
                      <a:pt x="45" y="84"/>
                      <a:pt x="47" y="84"/>
                    </a:cubicBezTo>
                    <a:cubicBezTo>
                      <a:pt x="57" y="84"/>
                      <a:pt x="66" y="83"/>
                      <a:pt x="75" y="80"/>
                    </a:cubicBezTo>
                    <a:lnTo>
                      <a:pt x="75" y="80"/>
                    </a:lnTo>
                    <a:cubicBezTo>
                      <a:pt x="88" y="77"/>
                      <a:pt x="100" y="72"/>
                      <a:pt x="111" y="66"/>
                    </a:cubicBezTo>
                    <a:cubicBezTo>
                      <a:pt x="112" y="65"/>
                      <a:pt x="111" y="65"/>
                      <a:pt x="112" y="65"/>
                    </a:cubicBezTo>
                    <a:lnTo>
                      <a:pt x="112" y="65"/>
                    </a:lnTo>
                    <a:cubicBezTo>
                      <a:pt x="113" y="64"/>
                      <a:pt x="114" y="64"/>
                      <a:pt x="115" y="63"/>
                    </a:cubicBezTo>
                    <a:cubicBezTo>
                      <a:pt x="123" y="58"/>
                      <a:pt x="131" y="52"/>
                      <a:pt x="138" y="44"/>
                    </a:cubicBezTo>
                    <a:lnTo>
                      <a:pt x="138" y="44"/>
                    </a:lnTo>
                    <a:cubicBezTo>
                      <a:pt x="139" y="43"/>
                      <a:pt x="140" y="41"/>
                      <a:pt x="141" y="40"/>
                    </a:cubicBezTo>
                    <a:cubicBezTo>
                      <a:pt x="144" y="36"/>
                      <a:pt x="145" y="32"/>
                      <a:pt x="145" y="27"/>
                    </a:cubicBezTo>
                    <a:cubicBezTo>
                      <a:pt x="145" y="26"/>
                      <a:pt x="145" y="25"/>
                      <a:pt x="144" y="24"/>
                    </a:cubicBezTo>
                    <a:lnTo>
                      <a:pt x="144" y="24"/>
                    </a:lnTo>
                    <a:cubicBezTo>
                      <a:pt x="144" y="22"/>
                      <a:pt x="143" y="20"/>
                      <a:pt x="142" y="18"/>
                    </a:cubicBezTo>
                    <a:cubicBezTo>
                      <a:pt x="140" y="15"/>
                      <a:pt x="137" y="10"/>
                      <a:pt x="133" y="9"/>
                    </a:cubicBezTo>
                    <a:cubicBezTo>
                      <a:pt x="132" y="8"/>
                      <a:pt x="132" y="9"/>
                      <a:pt x="131" y="8"/>
                    </a:cubicBezTo>
                    <a:moveTo>
                      <a:pt x="128" y="43"/>
                    </a:moveTo>
                    <a:lnTo>
                      <a:pt x="128" y="43"/>
                    </a:lnTo>
                    <a:cubicBezTo>
                      <a:pt x="122" y="49"/>
                      <a:pt x="115" y="54"/>
                      <a:pt x="107" y="59"/>
                    </a:cubicBezTo>
                    <a:cubicBezTo>
                      <a:pt x="106" y="59"/>
                      <a:pt x="105" y="60"/>
                      <a:pt x="104" y="61"/>
                    </a:cubicBezTo>
                    <a:lnTo>
                      <a:pt x="104" y="61"/>
                    </a:lnTo>
                    <a:lnTo>
                      <a:pt x="103" y="61"/>
                    </a:lnTo>
                    <a:cubicBezTo>
                      <a:pt x="94" y="67"/>
                      <a:pt x="84" y="71"/>
                      <a:pt x="73" y="74"/>
                    </a:cubicBezTo>
                    <a:lnTo>
                      <a:pt x="73" y="74"/>
                    </a:lnTo>
                    <a:cubicBezTo>
                      <a:pt x="64" y="77"/>
                      <a:pt x="56" y="78"/>
                      <a:pt x="47" y="78"/>
                    </a:cubicBezTo>
                    <a:cubicBezTo>
                      <a:pt x="46" y="78"/>
                      <a:pt x="45" y="78"/>
                      <a:pt x="44" y="78"/>
                    </a:cubicBezTo>
                    <a:lnTo>
                      <a:pt x="44" y="78"/>
                    </a:lnTo>
                    <a:cubicBezTo>
                      <a:pt x="36" y="78"/>
                      <a:pt x="28" y="76"/>
                      <a:pt x="21" y="72"/>
                    </a:cubicBezTo>
                    <a:lnTo>
                      <a:pt x="21" y="72"/>
                    </a:lnTo>
                    <a:cubicBezTo>
                      <a:pt x="21" y="72"/>
                      <a:pt x="21" y="71"/>
                      <a:pt x="20" y="71"/>
                    </a:cubicBezTo>
                    <a:cubicBezTo>
                      <a:pt x="17" y="69"/>
                      <a:pt x="14" y="67"/>
                      <a:pt x="13" y="64"/>
                    </a:cubicBezTo>
                    <a:cubicBezTo>
                      <a:pt x="12" y="62"/>
                      <a:pt x="11" y="61"/>
                      <a:pt x="10" y="59"/>
                    </a:cubicBezTo>
                    <a:lnTo>
                      <a:pt x="10" y="59"/>
                    </a:lnTo>
                    <a:cubicBezTo>
                      <a:pt x="10" y="58"/>
                      <a:pt x="10" y="58"/>
                      <a:pt x="10" y="57"/>
                    </a:cubicBezTo>
                    <a:cubicBezTo>
                      <a:pt x="10" y="54"/>
                      <a:pt x="11" y="50"/>
                      <a:pt x="13" y="47"/>
                    </a:cubicBezTo>
                    <a:cubicBezTo>
                      <a:pt x="14" y="45"/>
                      <a:pt x="15" y="44"/>
                      <a:pt x="17" y="42"/>
                    </a:cubicBezTo>
                    <a:lnTo>
                      <a:pt x="17" y="42"/>
                    </a:lnTo>
                    <a:cubicBezTo>
                      <a:pt x="23" y="36"/>
                      <a:pt x="30" y="30"/>
                      <a:pt x="37" y="26"/>
                    </a:cubicBezTo>
                    <a:cubicBezTo>
                      <a:pt x="38" y="25"/>
                      <a:pt x="39" y="25"/>
                      <a:pt x="40" y="24"/>
                    </a:cubicBezTo>
                    <a:lnTo>
                      <a:pt x="40" y="24"/>
                    </a:lnTo>
                    <a:cubicBezTo>
                      <a:pt x="41" y="24"/>
                      <a:pt x="41" y="24"/>
                      <a:pt x="41" y="24"/>
                    </a:cubicBezTo>
                    <a:cubicBezTo>
                      <a:pt x="51" y="18"/>
                      <a:pt x="61" y="14"/>
                      <a:pt x="72" y="11"/>
                    </a:cubicBezTo>
                    <a:lnTo>
                      <a:pt x="72" y="11"/>
                    </a:lnTo>
                    <a:cubicBezTo>
                      <a:pt x="80" y="8"/>
                      <a:pt x="89" y="7"/>
                      <a:pt x="97" y="7"/>
                    </a:cubicBezTo>
                    <a:cubicBezTo>
                      <a:pt x="98" y="7"/>
                      <a:pt x="99" y="7"/>
                      <a:pt x="101" y="7"/>
                    </a:cubicBezTo>
                    <a:lnTo>
                      <a:pt x="101" y="7"/>
                    </a:lnTo>
                    <a:cubicBezTo>
                      <a:pt x="109" y="7"/>
                      <a:pt x="116" y="9"/>
                      <a:pt x="123" y="13"/>
                    </a:cubicBezTo>
                    <a:lnTo>
                      <a:pt x="123" y="13"/>
                    </a:lnTo>
                    <a:cubicBezTo>
                      <a:pt x="124" y="13"/>
                      <a:pt x="124" y="13"/>
                      <a:pt x="125" y="14"/>
                    </a:cubicBezTo>
                    <a:cubicBezTo>
                      <a:pt x="128" y="15"/>
                      <a:pt x="130" y="18"/>
                      <a:pt x="132" y="21"/>
                    </a:cubicBezTo>
                    <a:cubicBezTo>
                      <a:pt x="133" y="23"/>
                      <a:pt x="134" y="24"/>
                      <a:pt x="134" y="26"/>
                    </a:cubicBezTo>
                    <a:lnTo>
                      <a:pt x="134" y="26"/>
                    </a:lnTo>
                    <a:cubicBezTo>
                      <a:pt x="134" y="27"/>
                      <a:pt x="134" y="27"/>
                      <a:pt x="134" y="28"/>
                    </a:cubicBezTo>
                    <a:cubicBezTo>
                      <a:pt x="134" y="31"/>
                      <a:pt x="133" y="35"/>
                      <a:pt x="131" y="38"/>
                    </a:cubicBezTo>
                    <a:cubicBezTo>
                      <a:pt x="130" y="40"/>
                      <a:pt x="129" y="41"/>
                      <a:pt x="128" y="4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" name="Google Shape;1094;p30">
                <a:extLst>
                  <a:ext uri="{FF2B5EF4-FFF2-40B4-BE49-F238E27FC236}">
                    <a16:creationId xmlns:a16="http://schemas.microsoft.com/office/drawing/2014/main" id="{31626777-9FC9-400B-03AF-62D7E5122C61}"/>
                  </a:ext>
                </a:extLst>
              </p:cNvPr>
              <p:cNvSpPr/>
              <p:nvPr/>
            </p:nvSpPr>
            <p:spPr>
              <a:xfrm>
                <a:off x="6986655" y="2891508"/>
                <a:ext cx="52560" cy="30600"/>
              </a:xfrm>
              <a:custGeom>
                <a:avLst/>
                <a:gdLst/>
                <a:ahLst/>
                <a:cxnLst/>
                <a:rect l="l" t="t" r="r" b="b"/>
                <a:pathLst>
                  <a:path w="146" h="85" extrusionOk="0">
                    <a:moveTo>
                      <a:pt x="14" y="76"/>
                    </a:moveTo>
                    <a:lnTo>
                      <a:pt x="14" y="76"/>
                    </a:lnTo>
                    <a:cubicBezTo>
                      <a:pt x="22" y="81"/>
                      <a:pt x="32" y="84"/>
                      <a:pt x="42" y="84"/>
                    </a:cubicBezTo>
                    <a:lnTo>
                      <a:pt x="42" y="84"/>
                    </a:lnTo>
                    <a:cubicBezTo>
                      <a:pt x="43" y="84"/>
                      <a:pt x="45" y="84"/>
                      <a:pt x="47" y="84"/>
                    </a:cubicBezTo>
                    <a:cubicBezTo>
                      <a:pt x="57" y="84"/>
                      <a:pt x="67" y="83"/>
                      <a:pt x="76" y="80"/>
                    </a:cubicBezTo>
                    <a:lnTo>
                      <a:pt x="76" y="80"/>
                    </a:lnTo>
                    <a:cubicBezTo>
                      <a:pt x="88" y="77"/>
                      <a:pt x="100" y="72"/>
                      <a:pt x="112" y="65"/>
                    </a:cubicBezTo>
                    <a:lnTo>
                      <a:pt x="112" y="65"/>
                    </a:lnTo>
                    <a:lnTo>
                      <a:pt x="112" y="65"/>
                    </a:lnTo>
                    <a:cubicBezTo>
                      <a:pt x="113" y="64"/>
                      <a:pt x="114" y="64"/>
                      <a:pt x="115" y="63"/>
                    </a:cubicBezTo>
                    <a:cubicBezTo>
                      <a:pt x="124" y="58"/>
                      <a:pt x="132" y="52"/>
                      <a:pt x="138" y="44"/>
                    </a:cubicBezTo>
                    <a:lnTo>
                      <a:pt x="138" y="44"/>
                    </a:lnTo>
                    <a:cubicBezTo>
                      <a:pt x="140" y="43"/>
                      <a:pt x="141" y="41"/>
                      <a:pt x="142" y="39"/>
                    </a:cubicBezTo>
                    <a:cubicBezTo>
                      <a:pt x="144" y="36"/>
                      <a:pt x="145" y="31"/>
                      <a:pt x="145" y="27"/>
                    </a:cubicBezTo>
                    <a:cubicBezTo>
                      <a:pt x="145" y="26"/>
                      <a:pt x="145" y="25"/>
                      <a:pt x="145" y="24"/>
                    </a:cubicBezTo>
                    <a:lnTo>
                      <a:pt x="145" y="24"/>
                    </a:lnTo>
                    <a:cubicBezTo>
                      <a:pt x="144" y="22"/>
                      <a:pt x="144" y="20"/>
                      <a:pt x="143" y="18"/>
                    </a:cubicBezTo>
                    <a:cubicBezTo>
                      <a:pt x="140" y="14"/>
                      <a:pt x="137" y="10"/>
                      <a:pt x="134" y="9"/>
                    </a:cubicBezTo>
                    <a:cubicBezTo>
                      <a:pt x="133" y="8"/>
                      <a:pt x="132" y="9"/>
                      <a:pt x="132" y="8"/>
                    </a:cubicBezTo>
                    <a:lnTo>
                      <a:pt x="132" y="8"/>
                    </a:lnTo>
                    <a:cubicBezTo>
                      <a:pt x="123" y="4"/>
                      <a:pt x="114" y="1"/>
                      <a:pt x="104" y="1"/>
                    </a:cubicBezTo>
                    <a:lnTo>
                      <a:pt x="104" y="1"/>
                    </a:lnTo>
                    <a:cubicBezTo>
                      <a:pt x="102" y="0"/>
                      <a:pt x="100" y="0"/>
                      <a:pt x="99" y="0"/>
                    </a:cubicBezTo>
                    <a:cubicBezTo>
                      <a:pt x="89" y="0"/>
                      <a:pt x="79" y="2"/>
                      <a:pt x="70" y="4"/>
                    </a:cubicBezTo>
                    <a:lnTo>
                      <a:pt x="70" y="4"/>
                    </a:lnTo>
                    <a:cubicBezTo>
                      <a:pt x="57" y="8"/>
                      <a:pt x="45" y="13"/>
                      <a:pt x="34" y="19"/>
                    </a:cubicBezTo>
                    <a:lnTo>
                      <a:pt x="33" y="20"/>
                    </a:lnTo>
                    <a:lnTo>
                      <a:pt x="33" y="20"/>
                    </a:lnTo>
                    <a:cubicBezTo>
                      <a:pt x="32" y="20"/>
                      <a:pt x="31" y="21"/>
                      <a:pt x="31" y="21"/>
                    </a:cubicBezTo>
                    <a:cubicBezTo>
                      <a:pt x="22" y="26"/>
                      <a:pt x="14" y="33"/>
                      <a:pt x="7" y="40"/>
                    </a:cubicBezTo>
                    <a:lnTo>
                      <a:pt x="7" y="40"/>
                    </a:lnTo>
                    <a:cubicBezTo>
                      <a:pt x="6" y="42"/>
                      <a:pt x="4" y="44"/>
                      <a:pt x="3" y="45"/>
                    </a:cubicBezTo>
                    <a:cubicBezTo>
                      <a:pt x="1" y="49"/>
                      <a:pt x="0" y="52"/>
                      <a:pt x="0" y="56"/>
                    </a:cubicBezTo>
                    <a:cubicBezTo>
                      <a:pt x="0" y="60"/>
                      <a:pt x="1" y="64"/>
                      <a:pt x="3" y="67"/>
                    </a:cubicBezTo>
                    <a:cubicBezTo>
                      <a:pt x="5" y="70"/>
                      <a:pt x="8" y="73"/>
                      <a:pt x="11" y="75"/>
                    </a:cubicBezTo>
                    <a:cubicBezTo>
                      <a:pt x="12" y="75"/>
                      <a:pt x="13" y="76"/>
                      <a:pt x="14" y="76"/>
                    </a:cubicBezTo>
                    <a:moveTo>
                      <a:pt x="17" y="42"/>
                    </a:moveTo>
                    <a:lnTo>
                      <a:pt x="17" y="42"/>
                    </a:lnTo>
                    <a:cubicBezTo>
                      <a:pt x="23" y="36"/>
                      <a:pt x="30" y="30"/>
                      <a:pt x="37" y="26"/>
                    </a:cubicBezTo>
                    <a:cubicBezTo>
                      <a:pt x="38" y="25"/>
                      <a:pt x="40" y="25"/>
                      <a:pt x="41" y="24"/>
                    </a:cubicBezTo>
                    <a:lnTo>
                      <a:pt x="41" y="24"/>
                    </a:lnTo>
                    <a:lnTo>
                      <a:pt x="42" y="23"/>
                    </a:lnTo>
                    <a:cubicBezTo>
                      <a:pt x="52" y="18"/>
                      <a:pt x="62" y="13"/>
                      <a:pt x="72" y="11"/>
                    </a:cubicBezTo>
                    <a:lnTo>
                      <a:pt x="72" y="11"/>
                    </a:lnTo>
                    <a:cubicBezTo>
                      <a:pt x="80" y="8"/>
                      <a:pt x="89" y="7"/>
                      <a:pt x="98" y="7"/>
                    </a:cubicBezTo>
                    <a:cubicBezTo>
                      <a:pt x="99" y="7"/>
                      <a:pt x="100" y="7"/>
                      <a:pt x="101" y="7"/>
                    </a:cubicBezTo>
                    <a:lnTo>
                      <a:pt x="101" y="7"/>
                    </a:lnTo>
                    <a:cubicBezTo>
                      <a:pt x="109" y="7"/>
                      <a:pt x="117" y="9"/>
                      <a:pt x="124" y="13"/>
                    </a:cubicBezTo>
                    <a:lnTo>
                      <a:pt x="124" y="13"/>
                    </a:lnTo>
                    <a:lnTo>
                      <a:pt x="125" y="14"/>
                    </a:lnTo>
                    <a:cubicBezTo>
                      <a:pt x="127" y="16"/>
                      <a:pt x="131" y="18"/>
                      <a:pt x="133" y="21"/>
                    </a:cubicBezTo>
                    <a:cubicBezTo>
                      <a:pt x="133" y="22"/>
                      <a:pt x="134" y="24"/>
                      <a:pt x="135" y="26"/>
                    </a:cubicBezTo>
                    <a:lnTo>
                      <a:pt x="135" y="26"/>
                    </a:lnTo>
                    <a:lnTo>
                      <a:pt x="135" y="27"/>
                    </a:lnTo>
                    <a:cubicBezTo>
                      <a:pt x="135" y="31"/>
                      <a:pt x="134" y="35"/>
                      <a:pt x="132" y="38"/>
                    </a:cubicBezTo>
                    <a:cubicBezTo>
                      <a:pt x="131" y="40"/>
                      <a:pt x="130" y="41"/>
                      <a:pt x="128" y="43"/>
                    </a:cubicBezTo>
                    <a:lnTo>
                      <a:pt x="128" y="43"/>
                    </a:lnTo>
                    <a:cubicBezTo>
                      <a:pt x="122" y="49"/>
                      <a:pt x="115" y="54"/>
                      <a:pt x="108" y="59"/>
                    </a:cubicBezTo>
                    <a:cubicBezTo>
                      <a:pt x="107" y="60"/>
                      <a:pt x="106" y="60"/>
                      <a:pt x="105" y="61"/>
                    </a:cubicBezTo>
                    <a:lnTo>
                      <a:pt x="105" y="61"/>
                    </a:lnTo>
                    <a:cubicBezTo>
                      <a:pt x="104" y="61"/>
                      <a:pt x="104" y="61"/>
                      <a:pt x="104" y="62"/>
                    </a:cubicBezTo>
                    <a:cubicBezTo>
                      <a:pt x="94" y="67"/>
                      <a:pt x="84" y="71"/>
                      <a:pt x="73" y="74"/>
                    </a:cubicBezTo>
                    <a:lnTo>
                      <a:pt x="73" y="74"/>
                    </a:lnTo>
                    <a:cubicBezTo>
                      <a:pt x="65" y="77"/>
                      <a:pt x="56" y="78"/>
                      <a:pt x="48" y="78"/>
                    </a:cubicBezTo>
                    <a:cubicBezTo>
                      <a:pt x="47" y="78"/>
                      <a:pt x="46" y="78"/>
                      <a:pt x="44" y="78"/>
                    </a:cubicBezTo>
                    <a:lnTo>
                      <a:pt x="44" y="78"/>
                    </a:lnTo>
                    <a:cubicBezTo>
                      <a:pt x="37" y="78"/>
                      <a:pt x="29" y="76"/>
                      <a:pt x="22" y="72"/>
                    </a:cubicBezTo>
                    <a:lnTo>
                      <a:pt x="22" y="72"/>
                    </a:lnTo>
                    <a:cubicBezTo>
                      <a:pt x="21" y="72"/>
                      <a:pt x="21" y="71"/>
                      <a:pt x="20" y="71"/>
                    </a:cubicBezTo>
                    <a:cubicBezTo>
                      <a:pt x="17" y="69"/>
                      <a:pt x="15" y="67"/>
                      <a:pt x="13" y="64"/>
                    </a:cubicBezTo>
                    <a:cubicBezTo>
                      <a:pt x="12" y="63"/>
                      <a:pt x="11" y="61"/>
                      <a:pt x="11" y="59"/>
                    </a:cubicBezTo>
                    <a:lnTo>
                      <a:pt x="11" y="59"/>
                    </a:lnTo>
                    <a:cubicBezTo>
                      <a:pt x="11" y="58"/>
                      <a:pt x="11" y="58"/>
                      <a:pt x="11" y="57"/>
                    </a:cubicBezTo>
                    <a:cubicBezTo>
                      <a:pt x="11" y="53"/>
                      <a:pt x="12" y="50"/>
                      <a:pt x="14" y="47"/>
                    </a:cubicBezTo>
                    <a:cubicBezTo>
                      <a:pt x="15" y="45"/>
                      <a:pt x="16" y="43"/>
                      <a:pt x="17" y="4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" name="Google Shape;1095;p30">
                <a:extLst>
                  <a:ext uri="{FF2B5EF4-FFF2-40B4-BE49-F238E27FC236}">
                    <a16:creationId xmlns:a16="http://schemas.microsoft.com/office/drawing/2014/main" id="{A928152F-7E1A-A277-6D23-1DC9020002D9}"/>
                  </a:ext>
                </a:extLst>
              </p:cNvPr>
              <p:cNvSpPr/>
              <p:nvPr/>
            </p:nvSpPr>
            <p:spPr>
              <a:xfrm>
                <a:off x="7018335" y="2904828"/>
                <a:ext cx="44640" cy="30960"/>
              </a:xfrm>
              <a:custGeom>
                <a:avLst/>
                <a:gdLst/>
                <a:ahLst/>
                <a:cxnLst/>
                <a:rect l="l" t="t" r="r" b="b"/>
                <a:pathLst>
                  <a:path w="124" h="86" extrusionOk="0">
                    <a:moveTo>
                      <a:pt x="0" y="81"/>
                    </a:moveTo>
                    <a:lnTo>
                      <a:pt x="7" y="85"/>
                    </a:lnTo>
                    <a:lnTo>
                      <a:pt x="123" y="18"/>
                    </a:lnTo>
                    <a:lnTo>
                      <a:pt x="91" y="0"/>
                    </a:lnTo>
                    <a:lnTo>
                      <a:pt x="84" y="4"/>
                    </a:lnTo>
                    <a:lnTo>
                      <a:pt x="108" y="18"/>
                    </a:lnTo>
                    <a:lnTo>
                      <a:pt x="0" y="8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91" name="Google Shape;1096;p30">
                <a:extLst>
                  <a:ext uri="{FF2B5EF4-FFF2-40B4-BE49-F238E27FC236}">
                    <a16:creationId xmlns:a16="http://schemas.microsoft.com/office/drawing/2014/main" id="{8F00F884-92EC-0660-2D2D-CFCFC09AE347}"/>
                  </a:ext>
                </a:extLst>
              </p:cNvPr>
              <p:cNvSpPr/>
              <p:nvPr/>
            </p:nvSpPr>
            <p:spPr>
              <a:xfrm>
                <a:off x="7036335" y="2915268"/>
                <a:ext cx="45000" cy="30960"/>
              </a:xfrm>
              <a:custGeom>
                <a:avLst/>
                <a:gdLst/>
                <a:ahLst/>
                <a:cxnLst/>
                <a:rect l="l" t="t" r="r" b="b"/>
                <a:pathLst>
                  <a:path w="125" h="86" extrusionOk="0">
                    <a:moveTo>
                      <a:pt x="8" y="85"/>
                    </a:moveTo>
                    <a:lnTo>
                      <a:pt x="124" y="18"/>
                    </a:lnTo>
                    <a:lnTo>
                      <a:pt x="92" y="0"/>
                    </a:lnTo>
                    <a:lnTo>
                      <a:pt x="84" y="4"/>
                    </a:lnTo>
                    <a:lnTo>
                      <a:pt x="109" y="19"/>
                    </a:lnTo>
                    <a:lnTo>
                      <a:pt x="0" y="81"/>
                    </a:lnTo>
                    <a:lnTo>
                      <a:pt x="8" y="85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92" name="Google Shape;1097;p30">
                <a:extLst>
                  <a:ext uri="{FF2B5EF4-FFF2-40B4-BE49-F238E27FC236}">
                    <a16:creationId xmlns:a16="http://schemas.microsoft.com/office/drawing/2014/main" id="{C6040A69-D0CB-850F-83AD-CB0D041741AD}"/>
                  </a:ext>
                </a:extLst>
              </p:cNvPr>
              <p:cNvSpPr/>
              <p:nvPr/>
            </p:nvSpPr>
            <p:spPr>
              <a:xfrm>
                <a:off x="7057215" y="2932548"/>
                <a:ext cx="52560" cy="30240"/>
              </a:xfrm>
              <a:custGeom>
                <a:avLst/>
                <a:gdLst/>
                <a:ahLst/>
                <a:cxnLst/>
                <a:rect l="l" t="t" r="r" b="b"/>
                <a:pathLst>
                  <a:path w="146" h="84" extrusionOk="0">
                    <a:moveTo>
                      <a:pt x="132" y="7"/>
                    </a:moveTo>
                    <a:lnTo>
                      <a:pt x="132" y="7"/>
                    </a:lnTo>
                    <a:cubicBezTo>
                      <a:pt x="123" y="3"/>
                      <a:pt x="114" y="0"/>
                      <a:pt x="104" y="0"/>
                    </a:cubicBezTo>
                    <a:lnTo>
                      <a:pt x="104" y="0"/>
                    </a:lnTo>
                    <a:cubicBezTo>
                      <a:pt x="102" y="0"/>
                      <a:pt x="100" y="0"/>
                      <a:pt x="99" y="0"/>
                    </a:cubicBezTo>
                    <a:cubicBezTo>
                      <a:pt x="89" y="0"/>
                      <a:pt x="79" y="1"/>
                      <a:pt x="69" y="3"/>
                    </a:cubicBezTo>
                    <a:lnTo>
                      <a:pt x="69" y="3"/>
                    </a:lnTo>
                    <a:cubicBezTo>
                      <a:pt x="57" y="7"/>
                      <a:pt x="45" y="12"/>
                      <a:pt x="34" y="18"/>
                    </a:cubicBezTo>
                    <a:lnTo>
                      <a:pt x="33" y="19"/>
                    </a:lnTo>
                    <a:lnTo>
                      <a:pt x="33" y="19"/>
                    </a:lnTo>
                    <a:cubicBezTo>
                      <a:pt x="32" y="19"/>
                      <a:pt x="31" y="20"/>
                      <a:pt x="31" y="20"/>
                    </a:cubicBezTo>
                    <a:cubicBezTo>
                      <a:pt x="22" y="25"/>
                      <a:pt x="14" y="32"/>
                      <a:pt x="7" y="39"/>
                    </a:cubicBezTo>
                    <a:lnTo>
                      <a:pt x="7" y="39"/>
                    </a:lnTo>
                    <a:cubicBezTo>
                      <a:pt x="6" y="41"/>
                      <a:pt x="5" y="42"/>
                      <a:pt x="4" y="44"/>
                    </a:cubicBezTo>
                    <a:cubicBezTo>
                      <a:pt x="1" y="48"/>
                      <a:pt x="0" y="52"/>
                      <a:pt x="0" y="57"/>
                    </a:cubicBezTo>
                    <a:cubicBezTo>
                      <a:pt x="0" y="57"/>
                      <a:pt x="0" y="58"/>
                      <a:pt x="1" y="59"/>
                    </a:cubicBezTo>
                    <a:lnTo>
                      <a:pt x="1" y="59"/>
                    </a:lnTo>
                    <a:cubicBezTo>
                      <a:pt x="1" y="62"/>
                      <a:pt x="2" y="64"/>
                      <a:pt x="3" y="66"/>
                    </a:cubicBezTo>
                    <a:cubicBezTo>
                      <a:pt x="5" y="69"/>
                      <a:pt x="8" y="71"/>
                      <a:pt x="12" y="74"/>
                    </a:cubicBezTo>
                    <a:cubicBezTo>
                      <a:pt x="13" y="74"/>
                      <a:pt x="13" y="75"/>
                      <a:pt x="14" y="75"/>
                    </a:cubicBezTo>
                    <a:lnTo>
                      <a:pt x="14" y="75"/>
                    </a:lnTo>
                    <a:cubicBezTo>
                      <a:pt x="22" y="80"/>
                      <a:pt x="32" y="83"/>
                      <a:pt x="41" y="83"/>
                    </a:cubicBezTo>
                    <a:lnTo>
                      <a:pt x="41" y="83"/>
                    </a:lnTo>
                    <a:cubicBezTo>
                      <a:pt x="43" y="83"/>
                      <a:pt x="45" y="83"/>
                      <a:pt x="47" y="83"/>
                    </a:cubicBezTo>
                    <a:cubicBezTo>
                      <a:pt x="57" y="83"/>
                      <a:pt x="66" y="82"/>
                      <a:pt x="76" y="79"/>
                    </a:cubicBezTo>
                    <a:lnTo>
                      <a:pt x="76" y="79"/>
                    </a:lnTo>
                    <a:cubicBezTo>
                      <a:pt x="88" y="76"/>
                      <a:pt x="101" y="71"/>
                      <a:pt x="112" y="64"/>
                    </a:cubicBezTo>
                    <a:lnTo>
                      <a:pt x="112" y="64"/>
                    </a:lnTo>
                    <a:lnTo>
                      <a:pt x="112" y="64"/>
                    </a:lnTo>
                    <a:cubicBezTo>
                      <a:pt x="113" y="64"/>
                      <a:pt x="114" y="63"/>
                      <a:pt x="115" y="63"/>
                    </a:cubicBezTo>
                    <a:cubicBezTo>
                      <a:pt x="124" y="58"/>
                      <a:pt x="132" y="51"/>
                      <a:pt x="138" y="43"/>
                    </a:cubicBezTo>
                    <a:lnTo>
                      <a:pt x="138" y="43"/>
                    </a:lnTo>
                    <a:cubicBezTo>
                      <a:pt x="140" y="42"/>
                      <a:pt x="141" y="40"/>
                      <a:pt x="142" y="38"/>
                    </a:cubicBezTo>
                    <a:cubicBezTo>
                      <a:pt x="144" y="35"/>
                      <a:pt x="145" y="30"/>
                      <a:pt x="145" y="27"/>
                    </a:cubicBezTo>
                    <a:cubicBezTo>
                      <a:pt x="145" y="23"/>
                      <a:pt x="144" y="20"/>
                      <a:pt x="142" y="17"/>
                    </a:cubicBezTo>
                    <a:cubicBezTo>
                      <a:pt x="140" y="13"/>
                      <a:pt x="138" y="11"/>
                      <a:pt x="135" y="9"/>
                    </a:cubicBezTo>
                    <a:cubicBezTo>
                      <a:pt x="134" y="8"/>
                      <a:pt x="133" y="8"/>
                      <a:pt x="132" y="7"/>
                    </a:cubicBezTo>
                    <a:moveTo>
                      <a:pt x="128" y="42"/>
                    </a:moveTo>
                    <a:lnTo>
                      <a:pt x="128" y="42"/>
                    </a:lnTo>
                    <a:cubicBezTo>
                      <a:pt x="122" y="48"/>
                      <a:pt x="115" y="53"/>
                      <a:pt x="107" y="58"/>
                    </a:cubicBezTo>
                    <a:cubicBezTo>
                      <a:pt x="106" y="58"/>
                      <a:pt x="106" y="59"/>
                      <a:pt x="105" y="60"/>
                    </a:cubicBezTo>
                    <a:lnTo>
                      <a:pt x="105" y="60"/>
                    </a:lnTo>
                    <a:cubicBezTo>
                      <a:pt x="104" y="60"/>
                      <a:pt x="104" y="60"/>
                      <a:pt x="104" y="60"/>
                    </a:cubicBezTo>
                    <a:cubicBezTo>
                      <a:pt x="94" y="66"/>
                      <a:pt x="84" y="70"/>
                      <a:pt x="73" y="73"/>
                    </a:cubicBezTo>
                    <a:lnTo>
                      <a:pt x="73" y="73"/>
                    </a:lnTo>
                    <a:cubicBezTo>
                      <a:pt x="65" y="76"/>
                      <a:pt x="56" y="77"/>
                      <a:pt x="47" y="77"/>
                    </a:cubicBezTo>
                    <a:cubicBezTo>
                      <a:pt x="46" y="77"/>
                      <a:pt x="45" y="77"/>
                      <a:pt x="44" y="77"/>
                    </a:cubicBezTo>
                    <a:lnTo>
                      <a:pt x="44" y="77"/>
                    </a:lnTo>
                    <a:cubicBezTo>
                      <a:pt x="36" y="77"/>
                      <a:pt x="29" y="75"/>
                      <a:pt x="22" y="71"/>
                    </a:cubicBezTo>
                    <a:lnTo>
                      <a:pt x="22" y="71"/>
                    </a:lnTo>
                    <a:cubicBezTo>
                      <a:pt x="21" y="71"/>
                      <a:pt x="21" y="70"/>
                      <a:pt x="20" y="70"/>
                    </a:cubicBezTo>
                    <a:cubicBezTo>
                      <a:pt x="17" y="68"/>
                      <a:pt x="15" y="66"/>
                      <a:pt x="13" y="63"/>
                    </a:cubicBezTo>
                    <a:cubicBezTo>
                      <a:pt x="12" y="62"/>
                      <a:pt x="11" y="60"/>
                      <a:pt x="11" y="58"/>
                    </a:cubicBezTo>
                    <a:lnTo>
                      <a:pt x="11" y="58"/>
                    </a:lnTo>
                    <a:cubicBezTo>
                      <a:pt x="11" y="57"/>
                      <a:pt x="11" y="57"/>
                      <a:pt x="11" y="57"/>
                    </a:cubicBezTo>
                    <a:cubicBezTo>
                      <a:pt x="11" y="53"/>
                      <a:pt x="12" y="49"/>
                      <a:pt x="14" y="46"/>
                    </a:cubicBezTo>
                    <a:cubicBezTo>
                      <a:pt x="15" y="44"/>
                      <a:pt x="16" y="43"/>
                      <a:pt x="17" y="41"/>
                    </a:cubicBezTo>
                    <a:lnTo>
                      <a:pt x="17" y="41"/>
                    </a:lnTo>
                    <a:cubicBezTo>
                      <a:pt x="23" y="35"/>
                      <a:pt x="30" y="29"/>
                      <a:pt x="38" y="24"/>
                    </a:cubicBezTo>
                    <a:cubicBezTo>
                      <a:pt x="39" y="24"/>
                      <a:pt x="40" y="24"/>
                      <a:pt x="41" y="23"/>
                    </a:cubicBezTo>
                    <a:lnTo>
                      <a:pt x="41" y="23"/>
                    </a:lnTo>
                    <a:lnTo>
                      <a:pt x="42" y="22"/>
                    </a:lnTo>
                    <a:cubicBezTo>
                      <a:pt x="51" y="17"/>
                      <a:pt x="62" y="13"/>
                      <a:pt x="72" y="10"/>
                    </a:cubicBezTo>
                    <a:lnTo>
                      <a:pt x="72" y="10"/>
                    </a:lnTo>
                    <a:cubicBezTo>
                      <a:pt x="80" y="7"/>
                      <a:pt x="89" y="6"/>
                      <a:pt x="98" y="6"/>
                    </a:cubicBezTo>
                    <a:cubicBezTo>
                      <a:pt x="99" y="6"/>
                      <a:pt x="100" y="6"/>
                      <a:pt x="101" y="6"/>
                    </a:cubicBezTo>
                    <a:lnTo>
                      <a:pt x="101" y="6"/>
                    </a:lnTo>
                    <a:cubicBezTo>
                      <a:pt x="109" y="6"/>
                      <a:pt x="117" y="8"/>
                      <a:pt x="124" y="12"/>
                    </a:cubicBezTo>
                    <a:lnTo>
                      <a:pt x="124" y="12"/>
                    </a:lnTo>
                    <a:lnTo>
                      <a:pt x="125" y="13"/>
                    </a:lnTo>
                    <a:cubicBezTo>
                      <a:pt x="127" y="15"/>
                      <a:pt x="130" y="17"/>
                      <a:pt x="132" y="20"/>
                    </a:cubicBezTo>
                    <a:cubicBezTo>
                      <a:pt x="132" y="21"/>
                      <a:pt x="134" y="23"/>
                      <a:pt x="135" y="25"/>
                    </a:cubicBezTo>
                    <a:lnTo>
                      <a:pt x="135" y="25"/>
                    </a:lnTo>
                    <a:cubicBezTo>
                      <a:pt x="135" y="26"/>
                      <a:pt x="135" y="26"/>
                      <a:pt x="135" y="26"/>
                    </a:cubicBezTo>
                    <a:cubicBezTo>
                      <a:pt x="135" y="30"/>
                      <a:pt x="134" y="34"/>
                      <a:pt x="132" y="37"/>
                    </a:cubicBezTo>
                    <a:cubicBezTo>
                      <a:pt x="131" y="39"/>
                      <a:pt x="130" y="40"/>
                      <a:pt x="128" y="4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" name="Google Shape;1098;p30">
                <a:extLst>
                  <a:ext uri="{FF2B5EF4-FFF2-40B4-BE49-F238E27FC236}">
                    <a16:creationId xmlns:a16="http://schemas.microsoft.com/office/drawing/2014/main" id="{D5CAC47D-3553-8B1F-8307-CA1A53F40916}"/>
                  </a:ext>
                </a:extLst>
              </p:cNvPr>
              <p:cNvSpPr/>
              <p:nvPr/>
            </p:nvSpPr>
            <p:spPr>
              <a:xfrm>
                <a:off x="7088895" y="2945508"/>
                <a:ext cx="44640" cy="30960"/>
              </a:xfrm>
              <a:custGeom>
                <a:avLst/>
                <a:gdLst/>
                <a:ahLst/>
                <a:cxnLst/>
                <a:rect l="l" t="t" r="r" b="b"/>
                <a:pathLst>
                  <a:path w="124" h="86" extrusionOk="0">
                    <a:moveTo>
                      <a:pt x="7" y="85"/>
                    </a:moveTo>
                    <a:lnTo>
                      <a:pt x="123" y="18"/>
                    </a:lnTo>
                    <a:lnTo>
                      <a:pt x="91" y="0"/>
                    </a:lnTo>
                    <a:lnTo>
                      <a:pt x="84" y="4"/>
                    </a:lnTo>
                    <a:lnTo>
                      <a:pt x="108" y="18"/>
                    </a:lnTo>
                    <a:lnTo>
                      <a:pt x="0" y="81"/>
                    </a:lnTo>
                    <a:lnTo>
                      <a:pt x="7" y="85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94" name="Google Shape;1099;p30">
                <a:extLst>
                  <a:ext uri="{FF2B5EF4-FFF2-40B4-BE49-F238E27FC236}">
                    <a16:creationId xmlns:a16="http://schemas.microsoft.com/office/drawing/2014/main" id="{7933F5A7-A379-73D9-176B-8D8EEE47E801}"/>
                  </a:ext>
                </a:extLst>
              </p:cNvPr>
              <p:cNvSpPr/>
              <p:nvPr/>
            </p:nvSpPr>
            <p:spPr>
              <a:xfrm>
                <a:off x="7106895" y="2955948"/>
                <a:ext cx="45000" cy="31320"/>
              </a:xfrm>
              <a:custGeom>
                <a:avLst/>
                <a:gdLst/>
                <a:ahLst/>
                <a:cxnLst/>
                <a:rect l="l" t="t" r="r" b="b"/>
                <a:pathLst>
                  <a:path w="125" h="87" extrusionOk="0">
                    <a:moveTo>
                      <a:pt x="8" y="86"/>
                    </a:moveTo>
                    <a:lnTo>
                      <a:pt x="124" y="19"/>
                    </a:lnTo>
                    <a:lnTo>
                      <a:pt x="92" y="0"/>
                    </a:lnTo>
                    <a:lnTo>
                      <a:pt x="84" y="5"/>
                    </a:lnTo>
                    <a:lnTo>
                      <a:pt x="109" y="19"/>
                    </a:lnTo>
                    <a:lnTo>
                      <a:pt x="0" y="81"/>
                    </a:lnTo>
                    <a:lnTo>
                      <a:pt x="8" y="86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95" name="Google Shape;1100;p30">
                <a:extLst>
                  <a:ext uri="{FF2B5EF4-FFF2-40B4-BE49-F238E27FC236}">
                    <a16:creationId xmlns:a16="http://schemas.microsoft.com/office/drawing/2014/main" id="{3C5D4A49-1FD4-E4B5-3AAC-480B2F24D7EA}"/>
                  </a:ext>
                </a:extLst>
              </p:cNvPr>
              <p:cNvSpPr/>
              <p:nvPr/>
            </p:nvSpPr>
            <p:spPr>
              <a:xfrm>
                <a:off x="7125255" y="2966388"/>
                <a:ext cx="45000" cy="31320"/>
              </a:xfrm>
              <a:custGeom>
                <a:avLst/>
                <a:gdLst/>
                <a:ahLst/>
                <a:cxnLst/>
                <a:rect l="l" t="t" r="r" b="b"/>
                <a:pathLst>
                  <a:path w="125" h="87" extrusionOk="0">
                    <a:moveTo>
                      <a:pt x="7" y="86"/>
                    </a:moveTo>
                    <a:lnTo>
                      <a:pt x="124" y="19"/>
                    </a:lnTo>
                    <a:lnTo>
                      <a:pt x="92" y="0"/>
                    </a:lnTo>
                    <a:lnTo>
                      <a:pt x="84" y="5"/>
                    </a:lnTo>
                    <a:lnTo>
                      <a:pt x="109" y="19"/>
                    </a:lnTo>
                    <a:lnTo>
                      <a:pt x="0" y="82"/>
                    </a:lnTo>
                    <a:lnTo>
                      <a:pt x="7" y="86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96" name="Google Shape;1101;p30">
                <a:extLst>
                  <a:ext uri="{FF2B5EF4-FFF2-40B4-BE49-F238E27FC236}">
                    <a16:creationId xmlns:a16="http://schemas.microsoft.com/office/drawing/2014/main" id="{403E39EE-29E6-0DFB-7373-C2B32E0223A0}"/>
                  </a:ext>
                </a:extLst>
              </p:cNvPr>
              <p:cNvSpPr/>
              <p:nvPr/>
            </p:nvSpPr>
            <p:spPr>
              <a:xfrm>
                <a:off x="7143615" y="2977188"/>
                <a:ext cx="44640" cy="30960"/>
              </a:xfrm>
              <a:custGeom>
                <a:avLst/>
                <a:gdLst/>
                <a:ahLst/>
                <a:cxnLst/>
                <a:rect l="l" t="t" r="r" b="b"/>
                <a:pathLst>
                  <a:path w="124" h="86" extrusionOk="0">
                    <a:moveTo>
                      <a:pt x="7" y="85"/>
                    </a:moveTo>
                    <a:lnTo>
                      <a:pt x="123" y="18"/>
                    </a:lnTo>
                    <a:lnTo>
                      <a:pt x="91" y="0"/>
                    </a:lnTo>
                    <a:lnTo>
                      <a:pt x="84" y="4"/>
                    </a:lnTo>
                    <a:lnTo>
                      <a:pt x="108" y="18"/>
                    </a:lnTo>
                    <a:lnTo>
                      <a:pt x="0" y="81"/>
                    </a:lnTo>
                    <a:lnTo>
                      <a:pt x="7" y="85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97" name="Google Shape;1102;p30">
                <a:extLst>
                  <a:ext uri="{FF2B5EF4-FFF2-40B4-BE49-F238E27FC236}">
                    <a16:creationId xmlns:a16="http://schemas.microsoft.com/office/drawing/2014/main" id="{8122DB10-FB52-452E-ED71-40114845C47A}"/>
                  </a:ext>
                </a:extLst>
              </p:cNvPr>
              <p:cNvSpPr/>
              <p:nvPr/>
            </p:nvSpPr>
            <p:spPr>
              <a:xfrm>
                <a:off x="7177815" y="3002028"/>
                <a:ext cx="52200" cy="30240"/>
              </a:xfrm>
              <a:custGeom>
                <a:avLst/>
                <a:gdLst/>
                <a:ahLst/>
                <a:cxnLst/>
                <a:rect l="l" t="t" r="r" b="b"/>
                <a:pathLst>
                  <a:path w="145" h="84" extrusionOk="0">
                    <a:moveTo>
                      <a:pt x="131" y="7"/>
                    </a:moveTo>
                    <a:lnTo>
                      <a:pt x="131" y="7"/>
                    </a:lnTo>
                    <a:cubicBezTo>
                      <a:pt x="122" y="3"/>
                      <a:pt x="113" y="0"/>
                      <a:pt x="103" y="0"/>
                    </a:cubicBezTo>
                    <a:lnTo>
                      <a:pt x="103" y="0"/>
                    </a:lnTo>
                    <a:cubicBezTo>
                      <a:pt x="102" y="0"/>
                      <a:pt x="100" y="0"/>
                      <a:pt x="98" y="0"/>
                    </a:cubicBezTo>
                    <a:cubicBezTo>
                      <a:pt x="88" y="0"/>
                      <a:pt x="78" y="1"/>
                      <a:pt x="69" y="4"/>
                    </a:cubicBezTo>
                    <a:lnTo>
                      <a:pt x="69" y="4"/>
                    </a:lnTo>
                    <a:cubicBezTo>
                      <a:pt x="56" y="7"/>
                      <a:pt x="44" y="12"/>
                      <a:pt x="33" y="18"/>
                    </a:cubicBezTo>
                    <a:lnTo>
                      <a:pt x="33" y="19"/>
                    </a:lnTo>
                    <a:lnTo>
                      <a:pt x="33" y="19"/>
                    </a:lnTo>
                    <a:cubicBezTo>
                      <a:pt x="32" y="19"/>
                      <a:pt x="31" y="19"/>
                      <a:pt x="30" y="20"/>
                    </a:cubicBezTo>
                    <a:cubicBezTo>
                      <a:pt x="21" y="24"/>
                      <a:pt x="13" y="32"/>
                      <a:pt x="6" y="40"/>
                    </a:cubicBezTo>
                    <a:lnTo>
                      <a:pt x="6" y="40"/>
                    </a:lnTo>
                    <a:cubicBezTo>
                      <a:pt x="5" y="41"/>
                      <a:pt x="4" y="42"/>
                      <a:pt x="3" y="44"/>
                    </a:cubicBezTo>
                    <a:cubicBezTo>
                      <a:pt x="1" y="48"/>
                      <a:pt x="0" y="52"/>
                      <a:pt x="0" y="57"/>
                    </a:cubicBezTo>
                    <a:cubicBezTo>
                      <a:pt x="0" y="57"/>
                      <a:pt x="0" y="58"/>
                      <a:pt x="0" y="59"/>
                    </a:cubicBezTo>
                    <a:lnTo>
                      <a:pt x="0" y="59"/>
                    </a:lnTo>
                    <a:cubicBezTo>
                      <a:pt x="0" y="62"/>
                      <a:pt x="0" y="64"/>
                      <a:pt x="2" y="66"/>
                    </a:cubicBezTo>
                    <a:cubicBezTo>
                      <a:pt x="4" y="69"/>
                      <a:pt x="8" y="72"/>
                      <a:pt x="11" y="74"/>
                    </a:cubicBezTo>
                    <a:cubicBezTo>
                      <a:pt x="12" y="75"/>
                      <a:pt x="12" y="75"/>
                      <a:pt x="13" y="75"/>
                    </a:cubicBezTo>
                    <a:lnTo>
                      <a:pt x="13" y="75"/>
                    </a:lnTo>
                    <a:cubicBezTo>
                      <a:pt x="22" y="80"/>
                      <a:pt x="31" y="83"/>
                      <a:pt x="41" y="83"/>
                    </a:cubicBezTo>
                    <a:lnTo>
                      <a:pt x="41" y="83"/>
                    </a:lnTo>
                    <a:cubicBezTo>
                      <a:pt x="43" y="83"/>
                      <a:pt x="44" y="83"/>
                      <a:pt x="46" y="83"/>
                    </a:cubicBezTo>
                    <a:cubicBezTo>
                      <a:pt x="56" y="83"/>
                      <a:pt x="66" y="82"/>
                      <a:pt x="75" y="79"/>
                    </a:cubicBezTo>
                    <a:lnTo>
                      <a:pt x="75" y="79"/>
                    </a:lnTo>
                    <a:cubicBezTo>
                      <a:pt x="88" y="76"/>
                      <a:pt x="100" y="71"/>
                      <a:pt x="111" y="65"/>
                    </a:cubicBezTo>
                    <a:cubicBezTo>
                      <a:pt x="111" y="64"/>
                      <a:pt x="111" y="64"/>
                      <a:pt x="111" y="64"/>
                    </a:cubicBezTo>
                    <a:lnTo>
                      <a:pt x="111" y="64"/>
                    </a:lnTo>
                    <a:cubicBezTo>
                      <a:pt x="112" y="64"/>
                      <a:pt x="113" y="63"/>
                      <a:pt x="114" y="63"/>
                    </a:cubicBezTo>
                    <a:cubicBezTo>
                      <a:pt x="123" y="58"/>
                      <a:pt x="131" y="51"/>
                      <a:pt x="138" y="43"/>
                    </a:cubicBezTo>
                    <a:lnTo>
                      <a:pt x="138" y="43"/>
                    </a:lnTo>
                    <a:cubicBezTo>
                      <a:pt x="139" y="42"/>
                      <a:pt x="140" y="40"/>
                      <a:pt x="141" y="39"/>
                    </a:cubicBezTo>
                    <a:cubicBezTo>
                      <a:pt x="143" y="35"/>
                      <a:pt x="144" y="31"/>
                      <a:pt x="144" y="26"/>
                    </a:cubicBezTo>
                    <a:cubicBezTo>
                      <a:pt x="144" y="25"/>
                      <a:pt x="144" y="24"/>
                      <a:pt x="144" y="23"/>
                    </a:cubicBezTo>
                    <a:lnTo>
                      <a:pt x="144" y="23"/>
                    </a:lnTo>
                    <a:cubicBezTo>
                      <a:pt x="144" y="21"/>
                      <a:pt x="143" y="19"/>
                      <a:pt x="142" y="17"/>
                    </a:cubicBezTo>
                    <a:cubicBezTo>
                      <a:pt x="140" y="14"/>
                      <a:pt x="137" y="9"/>
                      <a:pt x="133" y="8"/>
                    </a:cubicBezTo>
                    <a:cubicBezTo>
                      <a:pt x="132" y="7"/>
                      <a:pt x="132" y="8"/>
                      <a:pt x="131" y="7"/>
                    </a:cubicBezTo>
                    <a:moveTo>
                      <a:pt x="128" y="42"/>
                    </a:moveTo>
                    <a:lnTo>
                      <a:pt x="128" y="42"/>
                    </a:lnTo>
                    <a:cubicBezTo>
                      <a:pt x="121" y="48"/>
                      <a:pt x="114" y="54"/>
                      <a:pt x="107" y="59"/>
                    </a:cubicBezTo>
                    <a:cubicBezTo>
                      <a:pt x="106" y="59"/>
                      <a:pt x="105" y="59"/>
                      <a:pt x="104" y="60"/>
                    </a:cubicBezTo>
                    <a:lnTo>
                      <a:pt x="104" y="60"/>
                    </a:lnTo>
                    <a:cubicBezTo>
                      <a:pt x="104" y="60"/>
                      <a:pt x="103" y="60"/>
                      <a:pt x="103" y="61"/>
                    </a:cubicBezTo>
                    <a:cubicBezTo>
                      <a:pt x="93" y="66"/>
                      <a:pt x="83" y="70"/>
                      <a:pt x="73" y="73"/>
                    </a:cubicBezTo>
                    <a:lnTo>
                      <a:pt x="73" y="73"/>
                    </a:lnTo>
                    <a:cubicBezTo>
                      <a:pt x="64" y="76"/>
                      <a:pt x="56" y="77"/>
                      <a:pt x="47" y="77"/>
                    </a:cubicBezTo>
                    <a:cubicBezTo>
                      <a:pt x="46" y="77"/>
                      <a:pt x="45" y="77"/>
                      <a:pt x="44" y="77"/>
                    </a:cubicBezTo>
                    <a:lnTo>
                      <a:pt x="44" y="77"/>
                    </a:lnTo>
                    <a:cubicBezTo>
                      <a:pt x="36" y="77"/>
                      <a:pt x="28" y="75"/>
                      <a:pt x="21" y="71"/>
                    </a:cubicBezTo>
                    <a:lnTo>
                      <a:pt x="21" y="71"/>
                    </a:lnTo>
                    <a:cubicBezTo>
                      <a:pt x="20" y="71"/>
                      <a:pt x="20" y="70"/>
                      <a:pt x="19" y="70"/>
                    </a:cubicBezTo>
                    <a:cubicBezTo>
                      <a:pt x="16" y="68"/>
                      <a:pt x="14" y="66"/>
                      <a:pt x="12" y="63"/>
                    </a:cubicBezTo>
                    <a:cubicBezTo>
                      <a:pt x="11" y="62"/>
                      <a:pt x="11" y="60"/>
                      <a:pt x="10" y="58"/>
                    </a:cubicBezTo>
                    <a:lnTo>
                      <a:pt x="10" y="58"/>
                    </a:lnTo>
                    <a:cubicBezTo>
                      <a:pt x="10" y="58"/>
                      <a:pt x="10" y="57"/>
                      <a:pt x="10" y="56"/>
                    </a:cubicBezTo>
                    <a:cubicBezTo>
                      <a:pt x="10" y="53"/>
                      <a:pt x="11" y="49"/>
                      <a:pt x="13" y="46"/>
                    </a:cubicBezTo>
                    <a:cubicBezTo>
                      <a:pt x="14" y="44"/>
                      <a:pt x="15" y="43"/>
                      <a:pt x="17" y="41"/>
                    </a:cubicBezTo>
                    <a:lnTo>
                      <a:pt x="17" y="41"/>
                    </a:lnTo>
                    <a:cubicBezTo>
                      <a:pt x="22" y="35"/>
                      <a:pt x="29" y="29"/>
                      <a:pt x="37" y="25"/>
                    </a:cubicBezTo>
                    <a:cubicBezTo>
                      <a:pt x="38" y="24"/>
                      <a:pt x="39" y="24"/>
                      <a:pt x="40" y="23"/>
                    </a:cubicBezTo>
                    <a:lnTo>
                      <a:pt x="40" y="23"/>
                    </a:lnTo>
                    <a:lnTo>
                      <a:pt x="41" y="23"/>
                    </a:lnTo>
                    <a:cubicBezTo>
                      <a:pt x="51" y="17"/>
                      <a:pt x="61" y="13"/>
                      <a:pt x="71" y="10"/>
                    </a:cubicBezTo>
                    <a:lnTo>
                      <a:pt x="71" y="10"/>
                    </a:lnTo>
                    <a:cubicBezTo>
                      <a:pt x="80" y="7"/>
                      <a:pt x="88" y="6"/>
                      <a:pt x="97" y="6"/>
                    </a:cubicBezTo>
                    <a:cubicBezTo>
                      <a:pt x="98" y="6"/>
                      <a:pt x="99" y="6"/>
                      <a:pt x="100" y="6"/>
                    </a:cubicBezTo>
                    <a:lnTo>
                      <a:pt x="100" y="6"/>
                    </a:lnTo>
                    <a:cubicBezTo>
                      <a:pt x="108" y="6"/>
                      <a:pt x="116" y="8"/>
                      <a:pt x="123" y="12"/>
                    </a:cubicBezTo>
                    <a:lnTo>
                      <a:pt x="123" y="12"/>
                    </a:lnTo>
                    <a:cubicBezTo>
                      <a:pt x="124" y="12"/>
                      <a:pt x="124" y="12"/>
                      <a:pt x="125" y="13"/>
                    </a:cubicBezTo>
                    <a:cubicBezTo>
                      <a:pt x="128" y="14"/>
                      <a:pt x="130" y="17"/>
                      <a:pt x="132" y="20"/>
                    </a:cubicBezTo>
                    <a:cubicBezTo>
                      <a:pt x="133" y="22"/>
                      <a:pt x="133" y="23"/>
                      <a:pt x="134" y="25"/>
                    </a:cubicBezTo>
                    <a:lnTo>
                      <a:pt x="134" y="25"/>
                    </a:lnTo>
                    <a:cubicBezTo>
                      <a:pt x="134" y="26"/>
                      <a:pt x="134" y="26"/>
                      <a:pt x="134" y="27"/>
                    </a:cubicBezTo>
                    <a:cubicBezTo>
                      <a:pt x="134" y="30"/>
                      <a:pt x="133" y="34"/>
                      <a:pt x="131" y="37"/>
                    </a:cubicBezTo>
                    <a:cubicBezTo>
                      <a:pt x="130" y="39"/>
                      <a:pt x="129" y="40"/>
                      <a:pt x="128" y="4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" name="Google Shape;1103;p30">
                <a:extLst>
                  <a:ext uri="{FF2B5EF4-FFF2-40B4-BE49-F238E27FC236}">
                    <a16:creationId xmlns:a16="http://schemas.microsoft.com/office/drawing/2014/main" id="{A6CCDCF9-7F2B-3B4C-9E79-59D32DE54FAC}"/>
                  </a:ext>
                </a:extLst>
              </p:cNvPr>
              <p:cNvSpPr/>
              <p:nvPr/>
            </p:nvSpPr>
            <p:spPr>
              <a:xfrm>
                <a:off x="7209135" y="3014988"/>
                <a:ext cx="45000" cy="30960"/>
              </a:xfrm>
              <a:custGeom>
                <a:avLst/>
                <a:gdLst/>
                <a:ahLst/>
                <a:cxnLst/>
                <a:rect l="l" t="t" r="r" b="b"/>
                <a:pathLst>
                  <a:path w="125" h="86" extrusionOk="0">
                    <a:moveTo>
                      <a:pt x="7" y="85"/>
                    </a:moveTo>
                    <a:lnTo>
                      <a:pt x="124" y="18"/>
                    </a:lnTo>
                    <a:lnTo>
                      <a:pt x="92" y="0"/>
                    </a:lnTo>
                    <a:lnTo>
                      <a:pt x="84" y="4"/>
                    </a:lnTo>
                    <a:lnTo>
                      <a:pt x="109" y="18"/>
                    </a:lnTo>
                    <a:lnTo>
                      <a:pt x="0" y="81"/>
                    </a:lnTo>
                    <a:lnTo>
                      <a:pt x="7" y="85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99" name="Google Shape;1104;p30">
                <a:extLst>
                  <a:ext uri="{FF2B5EF4-FFF2-40B4-BE49-F238E27FC236}">
                    <a16:creationId xmlns:a16="http://schemas.microsoft.com/office/drawing/2014/main" id="{FC6EB6A2-44C4-8CE7-3E13-7804F495E0BD}"/>
                  </a:ext>
                </a:extLst>
              </p:cNvPr>
              <p:cNvSpPr/>
              <p:nvPr/>
            </p:nvSpPr>
            <p:spPr>
              <a:xfrm>
                <a:off x="7230015" y="3031908"/>
                <a:ext cx="52560" cy="30600"/>
              </a:xfrm>
              <a:custGeom>
                <a:avLst/>
                <a:gdLst/>
                <a:ahLst/>
                <a:cxnLst/>
                <a:rect l="l" t="t" r="r" b="b"/>
                <a:pathLst>
                  <a:path w="146" h="85" extrusionOk="0">
                    <a:moveTo>
                      <a:pt x="131" y="8"/>
                    </a:moveTo>
                    <a:lnTo>
                      <a:pt x="131" y="8"/>
                    </a:lnTo>
                    <a:cubicBezTo>
                      <a:pt x="123" y="4"/>
                      <a:pt x="113" y="1"/>
                      <a:pt x="103" y="1"/>
                    </a:cubicBezTo>
                    <a:lnTo>
                      <a:pt x="103" y="1"/>
                    </a:lnTo>
                    <a:cubicBezTo>
                      <a:pt x="102" y="0"/>
                      <a:pt x="100" y="0"/>
                      <a:pt x="98" y="0"/>
                    </a:cubicBezTo>
                    <a:cubicBezTo>
                      <a:pt x="88" y="0"/>
                      <a:pt x="78" y="2"/>
                      <a:pt x="69" y="4"/>
                    </a:cubicBezTo>
                    <a:lnTo>
                      <a:pt x="69" y="4"/>
                    </a:lnTo>
                    <a:cubicBezTo>
                      <a:pt x="57" y="8"/>
                      <a:pt x="45" y="13"/>
                      <a:pt x="34" y="19"/>
                    </a:cubicBezTo>
                    <a:cubicBezTo>
                      <a:pt x="34" y="19"/>
                      <a:pt x="33" y="19"/>
                      <a:pt x="33" y="20"/>
                    </a:cubicBezTo>
                    <a:lnTo>
                      <a:pt x="33" y="20"/>
                    </a:lnTo>
                    <a:cubicBezTo>
                      <a:pt x="32" y="20"/>
                      <a:pt x="31" y="21"/>
                      <a:pt x="30" y="21"/>
                    </a:cubicBezTo>
                    <a:cubicBezTo>
                      <a:pt x="21" y="26"/>
                      <a:pt x="13" y="33"/>
                      <a:pt x="7" y="40"/>
                    </a:cubicBezTo>
                    <a:lnTo>
                      <a:pt x="7" y="40"/>
                    </a:lnTo>
                    <a:cubicBezTo>
                      <a:pt x="5" y="42"/>
                      <a:pt x="4" y="43"/>
                      <a:pt x="3" y="45"/>
                    </a:cubicBezTo>
                    <a:cubicBezTo>
                      <a:pt x="1" y="49"/>
                      <a:pt x="0" y="53"/>
                      <a:pt x="0" y="57"/>
                    </a:cubicBezTo>
                    <a:cubicBezTo>
                      <a:pt x="0" y="58"/>
                      <a:pt x="0" y="59"/>
                      <a:pt x="0" y="60"/>
                    </a:cubicBezTo>
                    <a:lnTo>
                      <a:pt x="0" y="60"/>
                    </a:lnTo>
                    <a:cubicBezTo>
                      <a:pt x="1" y="62"/>
                      <a:pt x="1" y="63"/>
                      <a:pt x="3" y="66"/>
                    </a:cubicBezTo>
                    <a:cubicBezTo>
                      <a:pt x="5" y="69"/>
                      <a:pt x="8" y="73"/>
                      <a:pt x="12" y="75"/>
                    </a:cubicBezTo>
                    <a:cubicBezTo>
                      <a:pt x="12" y="76"/>
                      <a:pt x="13" y="76"/>
                      <a:pt x="13" y="76"/>
                    </a:cubicBezTo>
                    <a:lnTo>
                      <a:pt x="13" y="76"/>
                    </a:lnTo>
                    <a:cubicBezTo>
                      <a:pt x="22" y="81"/>
                      <a:pt x="31" y="84"/>
                      <a:pt x="41" y="84"/>
                    </a:cubicBezTo>
                    <a:lnTo>
                      <a:pt x="41" y="84"/>
                    </a:lnTo>
                    <a:cubicBezTo>
                      <a:pt x="43" y="84"/>
                      <a:pt x="45" y="84"/>
                      <a:pt x="46" y="84"/>
                    </a:cubicBezTo>
                    <a:cubicBezTo>
                      <a:pt x="56" y="84"/>
                      <a:pt x="66" y="83"/>
                      <a:pt x="75" y="80"/>
                    </a:cubicBezTo>
                    <a:lnTo>
                      <a:pt x="75" y="80"/>
                    </a:lnTo>
                    <a:cubicBezTo>
                      <a:pt x="88" y="77"/>
                      <a:pt x="100" y="72"/>
                      <a:pt x="111" y="66"/>
                    </a:cubicBezTo>
                    <a:cubicBezTo>
                      <a:pt x="111" y="65"/>
                      <a:pt x="111" y="65"/>
                      <a:pt x="112" y="65"/>
                    </a:cubicBezTo>
                    <a:lnTo>
                      <a:pt x="112" y="65"/>
                    </a:lnTo>
                    <a:cubicBezTo>
                      <a:pt x="113" y="64"/>
                      <a:pt x="113" y="64"/>
                      <a:pt x="114" y="63"/>
                    </a:cubicBezTo>
                    <a:cubicBezTo>
                      <a:pt x="123" y="58"/>
                      <a:pt x="131" y="52"/>
                      <a:pt x="138" y="44"/>
                    </a:cubicBezTo>
                    <a:lnTo>
                      <a:pt x="138" y="44"/>
                    </a:lnTo>
                    <a:cubicBezTo>
                      <a:pt x="139" y="43"/>
                      <a:pt x="141" y="41"/>
                      <a:pt x="142" y="39"/>
                    </a:cubicBezTo>
                    <a:cubicBezTo>
                      <a:pt x="144" y="36"/>
                      <a:pt x="145" y="31"/>
                      <a:pt x="145" y="28"/>
                    </a:cubicBezTo>
                    <a:cubicBezTo>
                      <a:pt x="145" y="24"/>
                      <a:pt x="144" y="21"/>
                      <a:pt x="142" y="18"/>
                    </a:cubicBezTo>
                    <a:cubicBezTo>
                      <a:pt x="140" y="14"/>
                      <a:pt x="137" y="12"/>
                      <a:pt x="134" y="10"/>
                    </a:cubicBezTo>
                    <a:cubicBezTo>
                      <a:pt x="133" y="9"/>
                      <a:pt x="132" y="9"/>
                      <a:pt x="131" y="8"/>
                    </a:cubicBezTo>
                    <a:moveTo>
                      <a:pt x="128" y="43"/>
                    </a:moveTo>
                    <a:lnTo>
                      <a:pt x="128" y="43"/>
                    </a:lnTo>
                    <a:cubicBezTo>
                      <a:pt x="122" y="49"/>
                      <a:pt x="115" y="54"/>
                      <a:pt x="107" y="59"/>
                    </a:cubicBezTo>
                    <a:cubicBezTo>
                      <a:pt x="106" y="59"/>
                      <a:pt x="105" y="60"/>
                      <a:pt x="104" y="60"/>
                    </a:cubicBezTo>
                    <a:lnTo>
                      <a:pt x="104" y="60"/>
                    </a:lnTo>
                    <a:cubicBezTo>
                      <a:pt x="104" y="61"/>
                      <a:pt x="104" y="61"/>
                      <a:pt x="103" y="61"/>
                    </a:cubicBezTo>
                    <a:cubicBezTo>
                      <a:pt x="94" y="67"/>
                      <a:pt x="83" y="71"/>
                      <a:pt x="73" y="74"/>
                    </a:cubicBezTo>
                    <a:lnTo>
                      <a:pt x="73" y="74"/>
                    </a:lnTo>
                    <a:cubicBezTo>
                      <a:pt x="65" y="76"/>
                      <a:pt x="56" y="78"/>
                      <a:pt x="47" y="78"/>
                    </a:cubicBezTo>
                    <a:cubicBezTo>
                      <a:pt x="46" y="78"/>
                      <a:pt x="45" y="78"/>
                      <a:pt x="44" y="78"/>
                    </a:cubicBezTo>
                    <a:lnTo>
                      <a:pt x="44" y="78"/>
                    </a:lnTo>
                    <a:cubicBezTo>
                      <a:pt x="36" y="77"/>
                      <a:pt x="28" y="75"/>
                      <a:pt x="21" y="72"/>
                    </a:cubicBezTo>
                    <a:lnTo>
                      <a:pt x="21" y="72"/>
                    </a:lnTo>
                    <a:cubicBezTo>
                      <a:pt x="21" y="71"/>
                      <a:pt x="20" y="71"/>
                      <a:pt x="20" y="71"/>
                    </a:cubicBezTo>
                    <a:cubicBezTo>
                      <a:pt x="17" y="69"/>
                      <a:pt x="14" y="67"/>
                      <a:pt x="13" y="64"/>
                    </a:cubicBezTo>
                    <a:cubicBezTo>
                      <a:pt x="12" y="62"/>
                      <a:pt x="11" y="60"/>
                      <a:pt x="10" y="58"/>
                    </a:cubicBezTo>
                    <a:lnTo>
                      <a:pt x="10" y="58"/>
                    </a:lnTo>
                    <a:lnTo>
                      <a:pt x="10" y="57"/>
                    </a:lnTo>
                    <a:cubicBezTo>
                      <a:pt x="10" y="53"/>
                      <a:pt x="10" y="50"/>
                      <a:pt x="13" y="46"/>
                    </a:cubicBezTo>
                    <a:cubicBezTo>
                      <a:pt x="14" y="45"/>
                      <a:pt x="15" y="43"/>
                      <a:pt x="17" y="42"/>
                    </a:cubicBezTo>
                    <a:lnTo>
                      <a:pt x="17" y="42"/>
                    </a:lnTo>
                    <a:cubicBezTo>
                      <a:pt x="23" y="35"/>
                      <a:pt x="30" y="30"/>
                      <a:pt x="38" y="25"/>
                    </a:cubicBezTo>
                    <a:cubicBezTo>
                      <a:pt x="38" y="25"/>
                      <a:pt x="39" y="24"/>
                      <a:pt x="40" y="24"/>
                    </a:cubicBezTo>
                    <a:lnTo>
                      <a:pt x="40" y="24"/>
                    </a:lnTo>
                    <a:cubicBezTo>
                      <a:pt x="41" y="23"/>
                      <a:pt x="41" y="23"/>
                      <a:pt x="41" y="23"/>
                    </a:cubicBezTo>
                    <a:cubicBezTo>
                      <a:pt x="51" y="17"/>
                      <a:pt x="61" y="13"/>
                      <a:pt x="72" y="10"/>
                    </a:cubicBezTo>
                    <a:lnTo>
                      <a:pt x="72" y="10"/>
                    </a:lnTo>
                    <a:cubicBezTo>
                      <a:pt x="80" y="8"/>
                      <a:pt x="89" y="6"/>
                      <a:pt x="97" y="6"/>
                    </a:cubicBezTo>
                    <a:cubicBezTo>
                      <a:pt x="98" y="6"/>
                      <a:pt x="99" y="6"/>
                      <a:pt x="101" y="6"/>
                    </a:cubicBezTo>
                    <a:lnTo>
                      <a:pt x="101" y="6"/>
                    </a:lnTo>
                    <a:cubicBezTo>
                      <a:pt x="109" y="7"/>
                      <a:pt x="116" y="9"/>
                      <a:pt x="123" y="12"/>
                    </a:cubicBezTo>
                    <a:lnTo>
                      <a:pt x="123" y="12"/>
                    </a:lnTo>
                    <a:cubicBezTo>
                      <a:pt x="124" y="13"/>
                      <a:pt x="124" y="12"/>
                      <a:pt x="125" y="13"/>
                    </a:cubicBezTo>
                    <a:cubicBezTo>
                      <a:pt x="128" y="14"/>
                      <a:pt x="130" y="17"/>
                      <a:pt x="132" y="20"/>
                    </a:cubicBezTo>
                    <a:cubicBezTo>
                      <a:pt x="133" y="22"/>
                      <a:pt x="134" y="24"/>
                      <a:pt x="134" y="26"/>
                    </a:cubicBezTo>
                    <a:lnTo>
                      <a:pt x="134" y="26"/>
                    </a:lnTo>
                    <a:lnTo>
                      <a:pt x="134" y="27"/>
                    </a:lnTo>
                    <a:cubicBezTo>
                      <a:pt x="134" y="31"/>
                      <a:pt x="133" y="35"/>
                      <a:pt x="131" y="38"/>
                    </a:cubicBezTo>
                    <a:cubicBezTo>
                      <a:pt x="130" y="40"/>
                      <a:pt x="129" y="41"/>
                      <a:pt x="128" y="4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" name="Google Shape;1105;p30">
                <a:extLst>
                  <a:ext uri="{FF2B5EF4-FFF2-40B4-BE49-F238E27FC236}">
                    <a16:creationId xmlns:a16="http://schemas.microsoft.com/office/drawing/2014/main" id="{A32B3407-3EBC-C0CD-7FAD-783D3F2803CF}"/>
                  </a:ext>
                </a:extLst>
              </p:cNvPr>
              <p:cNvSpPr/>
              <p:nvPr/>
            </p:nvSpPr>
            <p:spPr>
              <a:xfrm>
                <a:off x="7263855" y="3051708"/>
                <a:ext cx="52560" cy="30600"/>
              </a:xfrm>
              <a:custGeom>
                <a:avLst/>
                <a:gdLst/>
                <a:ahLst/>
                <a:cxnLst/>
                <a:rect l="l" t="t" r="r" b="b"/>
                <a:pathLst>
                  <a:path w="146" h="85" extrusionOk="0">
                    <a:moveTo>
                      <a:pt x="132" y="8"/>
                    </a:moveTo>
                    <a:lnTo>
                      <a:pt x="132" y="8"/>
                    </a:lnTo>
                    <a:cubicBezTo>
                      <a:pt x="123" y="3"/>
                      <a:pt x="114" y="1"/>
                      <a:pt x="104" y="0"/>
                    </a:cubicBezTo>
                    <a:lnTo>
                      <a:pt x="104" y="0"/>
                    </a:lnTo>
                    <a:cubicBezTo>
                      <a:pt x="102" y="0"/>
                      <a:pt x="100" y="0"/>
                      <a:pt x="99" y="0"/>
                    </a:cubicBezTo>
                    <a:cubicBezTo>
                      <a:pt x="89" y="0"/>
                      <a:pt x="79" y="1"/>
                      <a:pt x="70" y="4"/>
                    </a:cubicBezTo>
                    <a:lnTo>
                      <a:pt x="70" y="4"/>
                    </a:lnTo>
                    <a:cubicBezTo>
                      <a:pt x="57" y="7"/>
                      <a:pt x="45" y="12"/>
                      <a:pt x="34" y="19"/>
                    </a:cubicBezTo>
                    <a:lnTo>
                      <a:pt x="33" y="19"/>
                    </a:lnTo>
                    <a:lnTo>
                      <a:pt x="33" y="19"/>
                    </a:lnTo>
                    <a:cubicBezTo>
                      <a:pt x="32" y="20"/>
                      <a:pt x="32" y="20"/>
                      <a:pt x="31" y="21"/>
                    </a:cubicBezTo>
                    <a:cubicBezTo>
                      <a:pt x="22" y="26"/>
                      <a:pt x="14" y="32"/>
                      <a:pt x="7" y="40"/>
                    </a:cubicBezTo>
                    <a:lnTo>
                      <a:pt x="7" y="40"/>
                    </a:lnTo>
                    <a:cubicBezTo>
                      <a:pt x="6" y="41"/>
                      <a:pt x="4" y="43"/>
                      <a:pt x="3" y="45"/>
                    </a:cubicBezTo>
                    <a:cubicBezTo>
                      <a:pt x="1" y="48"/>
                      <a:pt x="0" y="52"/>
                      <a:pt x="0" y="56"/>
                    </a:cubicBezTo>
                    <a:cubicBezTo>
                      <a:pt x="0" y="60"/>
                      <a:pt x="1" y="63"/>
                      <a:pt x="3" y="67"/>
                    </a:cubicBezTo>
                    <a:cubicBezTo>
                      <a:pt x="5" y="70"/>
                      <a:pt x="8" y="72"/>
                      <a:pt x="11" y="74"/>
                    </a:cubicBezTo>
                    <a:cubicBezTo>
                      <a:pt x="12" y="74"/>
                      <a:pt x="13" y="75"/>
                      <a:pt x="14" y="76"/>
                    </a:cubicBezTo>
                    <a:lnTo>
                      <a:pt x="14" y="76"/>
                    </a:lnTo>
                    <a:cubicBezTo>
                      <a:pt x="22" y="80"/>
                      <a:pt x="32" y="83"/>
                      <a:pt x="42" y="83"/>
                    </a:cubicBezTo>
                    <a:lnTo>
                      <a:pt x="42" y="83"/>
                    </a:lnTo>
                    <a:cubicBezTo>
                      <a:pt x="44" y="83"/>
                      <a:pt x="45" y="84"/>
                      <a:pt x="47" y="84"/>
                    </a:cubicBezTo>
                    <a:cubicBezTo>
                      <a:pt x="57" y="84"/>
                      <a:pt x="67" y="82"/>
                      <a:pt x="76" y="80"/>
                    </a:cubicBezTo>
                    <a:lnTo>
                      <a:pt x="76" y="80"/>
                    </a:lnTo>
                    <a:cubicBezTo>
                      <a:pt x="88" y="76"/>
                      <a:pt x="100" y="71"/>
                      <a:pt x="112" y="65"/>
                    </a:cubicBezTo>
                    <a:lnTo>
                      <a:pt x="112" y="64"/>
                    </a:lnTo>
                    <a:lnTo>
                      <a:pt x="112" y="64"/>
                    </a:lnTo>
                    <a:cubicBezTo>
                      <a:pt x="113" y="64"/>
                      <a:pt x="114" y="63"/>
                      <a:pt x="115" y="63"/>
                    </a:cubicBezTo>
                    <a:cubicBezTo>
                      <a:pt x="124" y="58"/>
                      <a:pt x="132" y="51"/>
                      <a:pt x="138" y="44"/>
                    </a:cubicBezTo>
                    <a:lnTo>
                      <a:pt x="138" y="44"/>
                    </a:lnTo>
                    <a:cubicBezTo>
                      <a:pt x="140" y="42"/>
                      <a:pt x="141" y="41"/>
                      <a:pt x="142" y="39"/>
                    </a:cubicBezTo>
                    <a:cubicBezTo>
                      <a:pt x="144" y="35"/>
                      <a:pt x="145" y="31"/>
                      <a:pt x="145" y="27"/>
                    </a:cubicBezTo>
                    <a:cubicBezTo>
                      <a:pt x="145" y="26"/>
                      <a:pt x="145" y="25"/>
                      <a:pt x="145" y="24"/>
                    </a:cubicBezTo>
                    <a:lnTo>
                      <a:pt x="145" y="24"/>
                    </a:lnTo>
                    <a:cubicBezTo>
                      <a:pt x="144" y="22"/>
                      <a:pt x="144" y="20"/>
                      <a:pt x="143" y="18"/>
                    </a:cubicBezTo>
                    <a:cubicBezTo>
                      <a:pt x="140" y="14"/>
                      <a:pt x="137" y="11"/>
                      <a:pt x="134" y="9"/>
                    </a:cubicBezTo>
                    <a:cubicBezTo>
                      <a:pt x="133" y="8"/>
                      <a:pt x="132" y="8"/>
                      <a:pt x="132" y="8"/>
                    </a:cubicBezTo>
                    <a:moveTo>
                      <a:pt x="128" y="42"/>
                    </a:moveTo>
                    <a:lnTo>
                      <a:pt x="128" y="42"/>
                    </a:lnTo>
                    <a:cubicBezTo>
                      <a:pt x="122" y="49"/>
                      <a:pt x="115" y="54"/>
                      <a:pt x="108" y="59"/>
                    </a:cubicBezTo>
                    <a:cubicBezTo>
                      <a:pt x="107" y="59"/>
                      <a:pt x="106" y="60"/>
                      <a:pt x="105" y="60"/>
                    </a:cubicBezTo>
                    <a:lnTo>
                      <a:pt x="105" y="60"/>
                    </a:lnTo>
                    <a:cubicBezTo>
                      <a:pt x="104" y="61"/>
                      <a:pt x="104" y="61"/>
                      <a:pt x="104" y="61"/>
                    </a:cubicBezTo>
                    <a:cubicBezTo>
                      <a:pt x="94" y="66"/>
                      <a:pt x="84" y="71"/>
                      <a:pt x="73" y="74"/>
                    </a:cubicBezTo>
                    <a:lnTo>
                      <a:pt x="73" y="74"/>
                    </a:lnTo>
                    <a:cubicBezTo>
                      <a:pt x="65" y="76"/>
                      <a:pt x="56" y="78"/>
                      <a:pt x="48" y="78"/>
                    </a:cubicBezTo>
                    <a:cubicBezTo>
                      <a:pt x="47" y="78"/>
                      <a:pt x="46" y="78"/>
                      <a:pt x="45" y="78"/>
                    </a:cubicBezTo>
                    <a:lnTo>
                      <a:pt x="45" y="78"/>
                    </a:lnTo>
                    <a:cubicBezTo>
                      <a:pt x="37" y="77"/>
                      <a:pt x="29" y="75"/>
                      <a:pt x="22" y="72"/>
                    </a:cubicBezTo>
                    <a:lnTo>
                      <a:pt x="22" y="72"/>
                    </a:lnTo>
                    <a:cubicBezTo>
                      <a:pt x="21" y="71"/>
                      <a:pt x="21" y="71"/>
                      <a:pt x="20" y="71"/>
                    </a:cubicBezTo>
                    <a:cubicBezTo>
                      <a:pt x="17" y="69"/>
                      <a:pt x="15" y="67"/>
                      <a:pt x="13" y="64"/>
                    </a:cubicBezTo>
                    <a:cubicBezTo>
                      <a:pt x="12" y="62"/>
                      <a:pt x="11" y="60"/>
                      <a:pt x="11" y="58"/>
                    </a:cubicBezTo>
                    <a:lnTo>
                      <a:pt x="11" y="58"/>
                    </a:lnTo>
                    <a:lnTo>
                      <a:pt x="11" y="57"/>
                    </a:lnTo>
                    <a:cubicBezTo>
                      <a:pt x="11" y="53"/>
                      <a:pt x="11" y="50"/>
                      <a:pt x="14" y="46"/>
                    </a:cubicBezTo>
                    <a:cubicBezTo>
                      <a:pt x="15" y="45"/>
                      <a:pt x="16" y="43"/>
                      <a:pt x="17" y="42"/>
                    </a:cubicBezTo>
                    <a:lnTo>
                      <a:pt x="17" y="42"/>
                    </a:lnTo>
                    <a:cubicBezTo>
                      <a:pt x="23" y="35"/>
                      <a:pt x="30" y="30"/>
                      <a:pt x="38" y="26"/>
                    </a:cubicBezTo>
                    <a:cubicBezTo>
                      <a:pt x="39" y="25"/>
                      <a:pt x="40" y="24"/>
                      <a:pt x="41" y="24"/>
                    </a:cubicBezTo>
                    <a:lnTo>
                      <a:pt x="41" y="24"/>
                    </a:lnTo>
                    <a:lnTo>
                      <a:pt x="42" y="23"/>
                    </a:lnTo>
                    <a:cubicBezTo>
                      <a:pt x="51" y="18"/>
                      <a:pt x="62" y="13"/>
                      <a:pt x="72" y="10"/>
                    </a:cubicBezTo>
                    <a:lnTo>
                      <a:pt x="72" y="10"/>
                    </a:lnTo>
                    <a:cubicBezTo>
                      <a:pt x="81" y="8"/>
                      <a:pt x="89" y="7"/>
                      <a:pt x="98" y="7"/>
                    </a:cubicBezTo>
                    <a:cubicBezTo>
                      <a:pt x="99" y="7"/>
                      <a:pt x="100" y="7"/>
                      <a:pt x="101" y="7"/>
                    </a:cubicBezTo>
                    <a:lnTo>
                      <a:pt x="101" y="7"/>
                    </a:lnTo>
                    <a:cubicBezTo>
                      <a:pt x="109" y="7"/>
                      <a:pt x="117" y="9"/>
                      <a:pt x="124" y="13"/>
                    </a:cubicBezTo>
                    <a:lnTo>
                      <a:pt x="124" y="13"/>
                    </a:lnTo>
                    <a:lnTo>
                      <a:pt x="125" y="13"/>
                    </a:lnTo>
                    <a:cubicBezTo>
                      <a:pt x="128" y="15"/>
                      <a:pt x="131" y="17"/>
                      <a:pt x="133" y="20"/>
                    </a:cubicBezTo>
                    <a:cubicBezTo>
                      <a:pt x="134" y="22"/>
                      <a:pt x="134" y="24"/>
                      <a:pt x="135" y="26"/>
                    </a:cubicBezTo>
                    <a:lnTo>
                      <a:pt x="135" y="26"/>
                    </a:lnTo>
                    <a:lnTo>
                      <a:pt x="135" y="27"/>
                    </a:lnTo>
                    <a:cubicBezTo>
                      <a:pt x="135" y="31"/>
                      <a:pt x="134" y="34"/>
                      <a:pt x="132" y="38"/>
                    </a:cubicBezTo>
                    <a:cubicBezTo>
                      <a:pt x="131" y="39"/>
                      <a:pt x="130" y="41"/>
                      <a:pt x="128" y="4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" name="Google Shape;1106;p30">
                <a:extLst>
                  <a:ext uri="{FF2B5EF4-FFF2-40B4-BE49-F238E27FC236}">
                    <a16:creationId xmlns:a16="http://schemas.microsoft.com/office/drawing/2014/main" id="{CA2C6B87-5D15-74C5-879C-CBE6853A9259}"/>
                  </a:ext>
                </a:extLst>
              </p:cNvPr>
              <p:cNvSpPr/>
              <p:nvPr/>
            </p:nvSpPr>
            <p:spPr>
              <a:xfrm>
                <a:off x="7295535" y="3064667"/>
                <a:ext cx="44640" cy="31320"/>
              </a:xfrm>
              <a:custGeom>
                <a:avLst/>
                <a:gdLst/>
                <a:ahLst/>
                <a:cxnLst/>
                <a:rect l="l" t="t" r="r" b="b"/>
                <a:pathLst>
                  <a:path w="124" h="87" extrusionOk="0">
                    <a:moveTo>
                      <a:pt x="7" y="86"/>
                    </a:moveTo>
                    <a:lnTo>
                      <a:pt x="123" y="19"/>
                    </a:lnTo>
                    <a:lnTo>
                      <a:pt x="91" y="0"/>
                    </a:lnTo>
                    <a:lnTo>
                      <a:pt x="84" y="5"/>
                    </a:lnTo>
                    <a:lnTo>
                      <a:pt x="108" y="19"/>
                    </a:lnTo>
                    <a:lnTo>
                      <a:pt x="0" y="82"/>
                    </a:lnTo>
                    <a:lnTo>
                      <a:pt x="7" y="86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2" name="Google Shape;1107;p30">
                <a:extLst>
                  <a:ext uri="{FF2B5EF4-FFF2-40B4-BE49-F238E27FC236}">
                    <a16:creationId xmlns:a16="http://schemas.microsoft.com/office/drawing/2014/main" id="{55E17179-48BC-FD82-5DB5-C7B2E5118E7E}"/>
                  </a:ext>
                </a:extLst>
              </p:cNvPr>
              <p:cNvSpPr/>
              <p:nvPr/>
            </p:nvSpPr>
            <p:spPr>
              <a:xfrm>
                <a:off x="7313895" y="3075468"/>
                <a:ext cx="44640" cy="30960"/>
              </a:xfrm>
              <a:custGeom>
                <a:avLst/>
                <a:gdLst/>
                <a:ahLst/>
                <a:cxnLst/>
                <a:rect l="l" t="t" r="r" b="b"/>
                <a:pathLst>
                  <a:path w="124" h="86" extrusionOk="0">
                    <a:moveTo>
                      <a:pt x="7" y="85"/>
                    </a:moveTo>
                    <a:lnTo>
                      <a:pt x="123" y="18"/>
                    </a:lnTo>
                    <a:lnTo>
                      <a:pt x="91" y="0"/>
                    </a:lnTo>
                    <a:lnTo>
                      <a:pt x="84" y="4"/>
                    </a:lnTo>
                    <a:lnTo>
                      <a:pt x="108" y="18"/>
                    </a:lnTo>
                    <a:lnTo>
                      <a:pt x="0" y="81"/>
                    </a:lnTo>
                    <a:lnTo>
                      <a:pt x="7" y="85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3" name="Google Shape;1108;p30">
                <a:extLst>
                  <a:ext uri="{FF2B5EF4-FFF2-40B4-BE49-F238E27FC236}">
                    <a16:creationId xmlns:a16="http://schemas.microsoft.com/office/drawing/2014/main" id="{0FEA535C-4002-586C-7F23-4015EA87B2BE}"/>
                  </a:ext>
                </a:extLst>
              </p:cNvPr>
              <p:cNvSpPr/>
              <p:nvPr/>
            </p:nvSpPr>
            <p:spPr>
              <a:xfrm>
                <a:off x="7334415" y="3092388"/>
                <a:ext cx="52560" cy="30600"/>
              </a:xfrm>
              <a:custGeom>
                <a:avLst/>
                <a:gdLst/>
                <a:ahLst/>
                <a:cxnLst/>
                <a:rect l="l" t="t" r="r" b="b"/>
                <a:pathLst>
                  <a:path w="146" h="85" extrusionOk="0">
                    <a:moveTo>
                      <a:pt x="42" y="84"/>
                    </a:moveTo>
                    <a:lnTo>
                      <a:pt x="42" y="84"/>
                    </a:lnTo>
                    <a:cubicBezTo>
                      <a:pt x="43" y="84"/>
                      <a:pt x="45" y="84"/>
                      <a:pt x="47" y="84"/>
                    </a:cubicBezTo>
                    <a:cubicBezTo>
                      <a:pt x="57" y="84"/>
                      <a:pt x="67" y="82"/>
                      <a:pt x="76" y="80"/>
                    </a:cubicBezTo>
                    <a:lnTo>
                      <a:pt x="76" y="80"/>
                    </a:lnTo>
                    <a:cubicBezTo>
                      <a:pt x="88" y="76"/>
                      <a:pt x="100" y="72"/>
                      <a:pt x="111" y="65"/>
                    </a:cubicBezTo>
                    <a:cubicBezTo>
                      <a:pt x="112" y="65"/>
                      <a:pt x="112" y="65"/>
                      <a:pt x="112" y="65"/>
                    </a:cubicBezTo>
                    <a:lnTo>
                      <a:pt x="112" y="65"/>
                    </a:lnTo>
                    <a:cubicBezTo>
                      <a:pt x="113" y="64"/>
                      <a:pt x="114" y="64"/>
                      <a:pt x="115" y="63"/>
                    </a:cubicBezTo>
                    <a:cubicBezTo>
                      <a:pt x="124" y="58"/>
                      <a:pt x="132" y="52"/>
                      <a:pt x="138" y="44"/>
                    </a:cubicBezTo>
                    <a:lnTo>
                      <a:pt x="138" y="44"/>
                    </a:lnTo>
                    <a:cubicBezTo>
                      <a:pt x="140" y="42"/>
                      <a:pt x="141" y="41"/>
                      <a:pt x="142" y="39"/>
                    </a:cubicBezTo>
                    <a:cubicBezTo>
                      <a:pt x="144" y="35"/>
                      <a:pt x="145" y="31"/>
                      <a:pt x="145" y="27"/>
                    </a:cubicBezTo>
                    <a:cubicBezTo>
                      <a:pt x="145" y="26"/>
                      <a:pt x="145" y="25"/>
                      <a:pt x="145" y="24"/>
                    </a:cubicBezTo>
                    <a:lnTo>
                      <a:pt x="145" y="24"/>
                    </a:lnTo>
                    <a:cubicBezTo>
                      <a:pt x="144" y="22"/>
                      <a:pt x="143" y="20"/>
                      <a:pt x="142" y="18"/>
                    </a:cubicBezTo>
                    <a:cubicBezTo>
                      <a:pt x="139" y="14"/>
                      <a:pt x="137" y="10"/>
                      <a:pt x="134" y="9"/>
                    </a:cubicBezTo>
                    <a:cubicBezTo>
                      <a:pt x="133" y="8"/>
                      <a:pt x="132" y="8"/>
                      <a:pt x="132" y="8"/>
                    </a:cubicBezTo>
                    <a:lnTo>
                      <a:pt x="132" y="8"/>
                    </a:lnTo>
                    <a:cubicBezTo>
                      <a:pt x="123" y="3"/>
                      <a:pt x="114" y="1"/>
                      <a:pt x="104" y="0"/>
                    </a:cubicBezTo>
                    <a:lnTo>
                      <a:pt x="104" y="0"/>
                    </a:lnTo>
                    <a:cubicBezTo>
                      <a:pt x="102" y="0"/>
                      <a:pt x="100" y="0"/>
                      <a:pt x="99" y="0"/>
                    </a:cubicBezTo>
                    <a:cubicBezTo>
                      <a:pt x="89" y="0"/>
                      <a:pt x="79" y="1"/>
                      <a:pt x="70" y="4"/>
                    </a:cubicBezTo>
                    <a:lnTo>
                      <a:pt x="70" y="4"/>
                    </a:lnTo>
                    <a:cubicBezTo>
                      <a:pt x="57" y="7"/>
                      <a:pt x="45" y="12"/>
                      <a:pt x="34" y="19"/>
                    </a:cubicBezTo>
                    <a:lnTo>
                      <a:pt x="33" y="19"/>
                    </a:lnTo>
                    <a:lnTo>
                      <a:pt x="33" y="19"/>
                    </a:lnTo>
                    <a:cubicBezTo>
                      <a:pt x="32" y="20"/>
                      <a:pt x="31" y="20"/>
                      <a:pt x="30" y="21"/>
                    </a:cubicBezTo>
                    <a:cubicBezTo>
                      <a:pt x="22" y="26"/>
                      <a:pt x="14" y="32"/>
                      <a:pt x="7" y="40"/>
                    </a:cubicBezTo>
                    <a:lnTo>
                      <a:pt x="7" y="40"/>
                    </a:lnTo>
                    <a:cubicBezTo>
                      <a:pt x="6" y="41"/>
                      <a:pt x="5" y="43"/>
                      <a:pt x="4" y="45"/>
                    </a:cubicBezTo>
                    <a:cubicBezTo>
                      <a:pt x="2" y="48"/>
                      <a:pt x="0" y="53"/>
                      <a:pt x="0" y="57"/>
                    </a:cubicBezTo>
                    <a:cubicBezTo>
                      <a:pt x="0" y="58"/>
                      <a:pt x="0" y="59"/>
                      <a:pt x="1" y="60"/>
                    </a:cubicBezTo>
                    <a:lnTo>
                      <a:pt x="1" y="60"/>
                    </a:lnTo>
                    <a:cubicBezTo>
                      <a:pt x="1" y="62"/>
                      <a:pt x="2" y="64"/>
                      <a:pt x="3" y="66"/>
                    </a:cubicBezTo>
                    <a:cubicBezTo>
                      <a:pt x="5" y="70"/>
                      <a:pt x="8" y="73"/>
                      <a:pt x="12" y="75"/>
                    </a:cubicBezTo>
                    <a:cubicBezTo>
                      <a:pt x="13" y="75"/>
                      <a:pt x="13" y="76"/>
                      <a:pt x="14" y="76"/>
                    </a:cubicBezTo>
                    <a:lnTo>
                      <a:pt x="14" y="76"/>
                    </a:lnTo>
                    <a:cubicBezTo>
                      <a:pt x="22" y="81"/>
                      <a:pt x="32" y="83"/>
                      <a:pt x="42" y="84"/>
                    </a:cubicBezTo>
                    <a:moveTo>
                      <a:pt x="17" y="41"/>
                    </a:moveTo>
                    <a:lnTo>
                      <a:pt x="17" y="41"/>
                    </a:lnTo>
                    <a:cubicBezTo>
                      <a:pt x="23" y="35"/>
                      <a:pt x="30" y="29"/>
                      <a:pt x="38" y="25"/>
                    </a:cubicBezTo>
                    <a:cubicBezTo>
                      <a:pt x="39" y="24"/>
                      <a:pt x="40" y="24"/>
                      <a:pt x="41" y="24"/>
                    </a:cubicBezTo>
                    <a:lnTo>
                      <a:pt x="41" y="24"/>
                    </a:lnTo>
                    <a:cubicBezTo>
                      <a:pt x="41" y="23"/>
                      <a:pt x="41" y="23"/>
                      <a:pt x="42" y="23"/>
                    </a:cubicBezTo>
                    <a:cubicBezTo>
                      <a:pt x="51" y="17"/>
                      <a:pt x="62" y="13"/>
                      <a:pt x="72" y="10"/>
                    </a:cubicBezTo>
                    <a:lnTo>
                      <a:pt x="72" y="10"/>
                    </a:lnTo>
                    <a:cubicBezTo>
                      <a:pt x="80" y="8"/>
                      <a:pt x="89" y="6"/>
                      <a:pt x="98" y="6"/>
                    </a:cubicBezTo>
                    <a:cubicBezTo>
                      <a:pt x="99" y="6"/>
                      <a:pt x="100" y="6"/>
                      <a:pt x="101" y="6"/>
                    </a:cubicBezTo>
                    <a:lnTo>
                      <a:pt x="101" y="6"/>
                    </a:lnTo>
                    <a:cubicBezTo>
                      <a:pt x="109" y="7"/>
                      <a:pt x="117" y="9"/>
                      <a:pt x="124" y="12"/>
                    </a:cubicBezTo>
                    <a:lnTo>
                      <a:pt x="124" y="12"/>
                    </a:lnTo>
                    <a:cubicBezTo>
                      <a:pt x="124" y="13"/>
                      <a:pt x="125" y="13"/>
                      <a:pt x="125" y="13"/>
                    </a:cubicBezTo>
                    <a:cubicBezTo>
                      <a:pt x="128" y="15"/>
                      <a:pt x="131" y="16"/>
                      <a:pt x="133" y="20"/>
                    </a:cubicBezTo>
                    <a:cubicBezTo>
                      <a:pt x="134" y="22"/>
                      <a:pt x="134" y="24"/>
                      <a:pt x="135" y="26"/>
                    </a:cubicBezTo>
                    <a:lnTo>
                      <a:pt x="135" y="26"/>
                    </a:lnTo>
                    <a:lnTo>
                      <a:pt x="135" y="27"/>
                    </a:lnTo>
                    <a:cubicBezTo>
                      <a:pt x="135" y="31"/>
                      <a:pt x="134" y="34"/>
                      <a:pt x="132" y="38"/>
                    </a:cubicBezTo>
                    <a:cubicBezTo>
                      <a:pt x="131" y="39"/>
                      <a:pt x="130" y="41"/>
                      <a:pt x="128" y="42"/>
                    </a:cubicBezTo>
                    <a:lnTo>
                      <a:pt x="128" y="42"/>
                    </a:lnTo>
                    <a:cubicBezTo>
                      <a:pt x="122" y="49"/>
                      <a:pt x="115" y="54"/>
                      <a:pt x="107" y="59"/>
                    </a:cubicBezTo>
                    <a:cubicBezTo>
                      <a:pt x="107" y="59"/>
                      <a:pt x="106" y="60"/>
                      <a:pt x="105" y="60"/>
                    </a:cubicBezTo>
                    <a:lnTo>
                      <a:pt x="105" y="60"/>
                    </a:lnTo>
                    <a:cubicBezTo>
                      <a:pt x="104" y="61"/>
                      <a:pt x="104" y="61"/>
                      <a:pt x="104" y="61"/>
                    </a:cubicBezTo>
                    <a:cubicBezTo>
                      <a:pt x="94" y="67"/>
                      <a:pt x="84" y="71"/>
                      <a:pt x="73" y="74"/>
                    </a:cubicBezTo>
                    <a:lnTo>
                      <a:pt x="73" y="74"/>
                    </a:lnTo>
                    <a:cubicBezTo>
                      <a:pt x="65" y="76"/>
                      <a:pt x="56" y="78"/>
                      <a:pt x="47" y="78"/>
                    </a:cubicBezTo>
                    <a:cubicBezTo>
                      <a:pt x="46" y="78"/>
                      <a:pt x="45" y="78"/>
                      <a:pt x="44" y="78"/>
                    </a:cubicBezTo>
                    <a:lnTo>
                      <a:pt x="44" y="78"/>
                    </a:lnTo>
                    <a:cubicBezTo>
                      <a:pt x="36" y="77"/>
                      <a:pt x="29" y="75"/>
                      <a:pt x="22" y="72"/>
                    </a:cubicBezTo>
                    <a:lnTo>
                      <a:pt x="22" y="72"/>
                    </a:lnTo>
                    <a:cubicBezTo>
                      <a:pt x="21" y="71"/>
                      <a:pt x="21" y="71"/>
                      <a:pt x="20" y="71"/>
                    </a:cubicBezTo>
                    <a:cubicBezTo>
                      <a:pt x="17" y="69"/>
                      <a:pt x="15" y="67"/>
                      <a:pt x="13" y="64"/>
                    </a:cubicBezTo>
                    <a:cubicBezTo>
                      <a:pt x="12" y="62"/>
                      <a:pt x="11" y="60"/>
                      <a:pt x="11" y="58"/>
                    </a:cubicBezTo>
                    <a:lnTo>
                      <a:pt x="11" y="58"/>
                    </a:lnTo>
                    <a:lnTo>
                      <a:pt x="11" y="57"/>
                    </a:lnTo>
                    <a:cubicBezTo>
                      <a:pt x="11" y="53"/>
                      <a:pt x="12" y="49"/>
                      <a:pt x="14" y="46"/>
                    </a:cubicBezTo>
                    <a:cubicBezTo>
                      <a:pt x="15" y="44"/>
                      <a:pt x="16" y="43"/>
                      <a:pt x="17" y="4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" name="Google Shape;1109;p30">
                <a:extLst>
                  <a:ext uri="{FF2B5EF4-FFF2-40B4-BE49-F238E27FC236}">
                    <a16:creationId xmlns:a16="http://schemas.microsoft.com/office/drawing/2014/main" id="{DEEFD5AF-E146-E565-72E4-F64D986B4E04}"/>
                  </a:ext>
                </a:extLst>
              </p:cNvPr>
              <p:cNvSpPr/>
              <p:nvPr/>
            </p:nvSpPr>
            <p:spPr>
              <a:xfrm>
                <a:off x="7368615" y="3112188"/>
                <a:ext cx="52560" cy="30240"/>
              </a:xfrm>
              <a:custGeom>
                <a:avLst/>
                <a:gdLst/>
                <a:ahLst/>
                <a:cxnLst/>
                <a:rect l="l" t="t" r="r" b="b"/>
                <a:pathLst>
                  <a:path w="146" h="84" extrusionOk="0">
                    <a:moveTo>
                      <a:pt x="138" y="43"/>
                    </a:moveTo>
                    <a:lnTo>
                      <a:pt x="138" y="43"/>
                    </a:lnTo>
                    <a:cubicBezTo>
                      <a:pt x="139" y="42"/>
                      <a:pt x="140" y="40"/>
                      <a:pt x="141" y="39"/>
                    </a:cubicBezTo>
                    <a:cubicBezTo>
                      <a:pt x="144" y="35"/>
                      <a:pt x="145" y="31"/>
                      <a:pt x="145" y="26"/>
                    </a:cubicBezTo>
                    <a:cubicBezTo>
                      <a:pt x="145" y="25"/>
                      <a:pt x="145" y="24"/>
                      <a:pt x="145" y="24"/>
                    </a:cubicBezTo>
                    <a:lnTo>
                      <a:pt x="145" y="24"/>
                    </a:lnTo>
                    <a:cubicBezTo>
                      <a:pt x="144" y="21"/>
                      <a:pt x="143" y="19"/>
                      <a:pt x="142" y="17"/>
                    </a:cubicBezTo>
                    <a:cubicBezTo>
                      <a:pt x="140" y="14"/>
                      <a:pt x="136" y="11"/>
                      <a:pt x="133" y="9"/>
                    </a:cubicBezTo>
                    <a:cubicBezTo>
                      <a:pt x="132" y="8"/>
                      <a:pt x="132" y="8"/>
                      <a:pt x="131" y="8"/>
                    </a:cubicBezTo>
                    <a:lnTo>
                      <a:pt x="131" y="8"/>
                    </a:lnTo>
                    <a:cubicBezTo>
                      <a:pt x="123" y="3"/>
                      <a:pt x="113" y="0"/>
                      <a:pt x="104" y="0"/>
                    </a:cubicBezTo>
                    <a:lnTo>
                      <a:pt x="104" y="0"/>
                    </a:lnTo>
                    <a:cubicBezTo>
                      <a:pt x="102" y="0"/>
                      <a:pt x="100" y="0"/>
                      <a:pt x="98" y="0"/>
                    </a:cubicBezTo>
                    <a:cubicBezTo>
                      <a:pt x="88" y="0"/>
                      <a:pt x="79" y="1"/>
                      <a:pt x="69" y="4"/>
                    </a:cubicBezTo>
                    <a:lnTo>
                      <a:pt x="69" y="4"/>
                    </a:lnTo>
                    <a:cubicBezTo>
                      <a:pt x="57" y="7"/>
                      <a:pt x="45" y="12"/>
                      <a:pt x="33" y="19"/>
                    </a:cubicBezTo>
                    <a:lnTo>
                      <a:pt x="33" y="19"/>
                    </a:lnTo>
                    <a:lnTo>
                      <a:pt x="33" y="19"/>
                    </a:lnTo>
                    <a:cubicBezTo>
                      <a:pt x="32" y="19"/>
                      <a:pt x="31" y="19"/>
                      <a:pt x="30" y="20"/>
                    </a:cubicBezTo>
                    <a:cubicBezTo>
                      <a:pt x="21" y="24"/>
                      <a:pt x="13" y="32"/>
                      <a:pt x="7" y="40"/>
                    </a:cubicBezTo>
                    <a:lnTo>
                      <a:pt x="7" y="40"/>
                    </a:lnTo>
                    <a:cubicBezTo>
                      <a:pt x="5" y="41"/>
                      <a:pt x="4" y="43"/>
                      <a:pt x="3" y="44"/>
                    </a:cubicBezTo>
                    <a:cubicBezTo>
                      <a:pt x="0" y="48"/>
                      <a:pt x="0" y="52"/>
                      <a:pt x="0" y="57"/>
                    </a:cubicBezTo>
                    <a:cubicBezTo>
                      <a:pt x="0" y="58"/>
                      <a:pt x="0" y="59"/>
                      <a:pt x="0" y="60"/>
                    </a:cubicBezTo>
                    <a:lnTo>
                      <a:pt x="0" y="60"/>
                    </a:lnTo>
                    <a:cubicBezTo>
                      <a:pt x="1" y="62"/>
                      <a:pt x="2" y="64"/>
                      <a:pt x="3" y="66"/>
                    </a:cubicBezTo>
                    <a:cubicBezTo>
                      <a:pt x="5" y="69"/>
                      <a:pt x="8" y="72"/>
                      <a:pt x="12" y="75"/>
                    </a:cubicBezTo>
                    <a:cubicBezTo>
                      <a:pt x="12" y="75"/>
                      <a:pt x="13" y="75"/>
                      <a:pt x="13" y="76"/>
                    </a:cubicBezTo>
                    <a:lnTo>
                      <a:pt x="13" y="76"/>
                    </a:lnTo>
                    <a:cubicBezTo>
                      <a:pt x="22" y="80"/>
                      <a:pt x="31" y="83"/>
                      <a:pt x="41" y="83"/>
                    </a:cubicBezTo>
                    <a:lnTo>
                      <a:pt x="41" y="83"/>
                    </a:lnTo>
                    <a:cubicBezTo>
                      <a:pt x="43" y="83"/>
                      <a:pt x="45" y="83"/>
                      <a:pt x="47" y="83"/>
                    </a:cubicBezTo>
                    <a:cubicBezTo>
                      <a:pt x="56" y="83"/>
                      <a:pt x="66" y="82"/>
                      <a:pt x="76" y="79"/>
                    </a:cubicBezTo>
                    <a:lnTo>
                      <a:pt x="76" y="79"/>
                    </a:lnTo>
                    <a:cubicBezTo>
                      <a:pt x="88" y="76"/>
                      <a:pt x="100" y="71"/>
                      <a:pt x="111" y="65"/>
                    </a:cubicBezTo>
                    <a:lnTo>
                      <a:pt x="112" y="64"/>
                    </a:lnTo>
                    <a:lnTo>
                      <a:pt x="112" y="64"/>
                    </a:lnTo>
                    <a:cubicBezTo>
                      <a:pt x="113" y="64"/>
                      <a:pt x="114" y="63"/>
                      <a:pt x="115" y="63"/>
                    </a:cubicBezTo>
                    <a:cubicBezTo>
                      <a:pt x="123" y="58"/>
                      <a:pt x="131" y="51"/>
                      <a:pt x="138" y="43"/>
                    </a:cubicBezTo>
                    <a:moveTo>
                      <a:pt x="73" y="74"/>
                    </a:moveTo>
                    <a:lnTo>
                      <a:pt x="73" y="74"/>
                    </a:lnTo>
                    <a:cubicBezTo>
                      <a:pt x="65" y="76"/>
                      <a:pt x="56" y="77"/>
                      <a:pt x="48" y="77"/>
                    </a:cubicBezTo>
                    <a:cubicBezTo>
                      <a:pt x="46" y="77"/>
                      <a:pt x="45" y="77"/>
                      <a:pt x="44" y="77"/>
                    </a:cubicBezTo>
                    <a:lnTo>
                      <a:pt x="44" y="77"/>
                    </a:lnTo>
                    <a:cubicBezTo>
                      <a:pt x="36" y="77"/>
                      <a:pt x="28" y="75"/>
                      <a:pt x="21" y="71"/>
                    </a:cubicBezTo>
                    <a:lnTo>
                      <a:pt x="21" y="71"/>
                    </a:lnTo>
                    <a:cubicBezTo>
                      <a:pt x="21" y="71"/>
                      <a:pt x="21" y="70"/>
                      <a:pt x="20" y="70"/>
                    </a:cubicBezTo>
                    <a:cubicBezTo>
                      <a:pt x="17" y="68"/>
                      <a:pt x="14" y="66"/>
                      <a:pt x="13" y="63"/>
                    </a:cubicBezTo>
                    <a:cubicBezTo>
                      <a:pt x="12" y="61"/>
                      <a:pt x="11" y="60"/>
                      <a:pt x="11" y="58"/>
                    </a:cubicBezTo>
                    <a:lnTo>
                      <a:pt x="11" y="58"/>
                    </a:lnTo>
                    <a:lnTo>
                      <a:pt x="11" y="57"/>
                    </a:lnTo>
                    <a:cubicBezTo>
                      <a:pt x="11" y="53"/>
                      <a:pt x="12" y="49"/>
                      <a:pt x="13" y="46"/>
                    </a:cubicBezTo>
                    <a:cubicBezTo>
                      <a:pt x="14" y="44"/>
                      <a:pt x="16" y="43"/>
                      <a:pt x="17" y="41"/>
                    </a:cubicBezTo>
                    <a:lnTo>
                      <a:pt x="17" y="41"/>
                    </a:lnTo>
                    <a:cubicBezTo>
                      <a:pt x="23" y="35"/>
                      <a:pt x="30" y="29"/>
                      <a:pt x="38" y="25"/>
                    </a:cubicBezTo>
                    <a:cubicBezTo>
                      <a:pt x="39" y="24"/>
                      <a:pt x="39" y="24"/>
                      <a:pt x="40" y="23"/>
                    </a:cubicBezTo>
                    <a:lnTo>
                      <a:pt x="40" y="23"/>
                    </a:lnTo>
                    <a:cubicBezTo>
                      <a:pt x="41" y="23"/>
                      <a:pt x="41" y="23"/>
                      <a:pt x="42" y="23"/>
                    </a:cubicBezTo>
                    <a:cubicBezTo>
                      <a:pt x="51" y="17"/>
                      <a:pt x="61" y="13"/>
                      <a:pt x="72" y="10"/>
                    </a:cubicBezTo>
                    <a:lnTo>
                      <a:pt x="72" y="10"/>
                    </a:lnTo>
                    <a:cubicBezTo>
                      <a:pt x="80" y="7"/>
                      <a:pt x="89" y="6"/>
                      <a:pt x="98" y="6"/>
                    </a:cubicBezTo>
                    <a:cubicBezTo>
                      <a:pt x="99" y="6"/>
                      <a:pt x="100" y="6"/>
                      <a:pt x="101" y="6"/>
                    </a:cubicBezTo>
                    <a:lnTo>
                      <a:pt x="101" y="6"/>
                    </a:lnTo>
                    <a:cubicBezTo>
                      <a:pt x="109" y="6"/>
                      <a:pt x="117" y="8"/>
                      <a:pt x="124" y="12"/>
                    </a:cubicBezTo>
                    <a:lnTo>
                      <a:pt x="124" y="12"/>
                    </a:lnTo>
                    <a:lnTo>
                      <a:pt x="125" y="13"/>
                    </a:lnTo>
                    <a:cubicBezTo>
                      <a:pt x="128" y="15"/>
                      <a:pt x="130" y="17"/>
                      <a:pt x="132" y="20"/>
                    </a:cubicBezTo>
                    <a:cubicBezTo>
                      <a:pt x="133" y="22"/>
                      <a:pt x="134" y="23"/>
                      <a:pt x="134" y="25"/>
                    </a:cubicBezTo>
                    <a:lnTo>
                      <a:pt x="134" y="25"/>
                    </a:lnTo>
                    <a:cubicBezTo>
                      <a:pt x="134" y="26"/>
                      <a:pt x="134" y="26"/>
                      <a:pt x="134" y="27"/>
                    </a:cubicBezTo>
                    <a:cubicBezTo>
                      <a:pt x="134" y="30"/>
                      <a:pt x="133" y="34"/>
                      <a:pt x="131" y="37"/>
                    </a:cubicBezTo>
                    <a:cubicBezTo>
                      <a:pt x="130" y="39"/>
                      <a:pt x="129" y="40"/>
                      <a:pt x="128" y="42"/>
                    </a:cubicBezTo>
                    <a:lnTo>
                      <a:pt x="128" y="42"/>
                    </a:lnTo>
                    <a:cubicBezTo>
                      <a:pt x="122" y="48"/>
                      <a:pt x="115" y="54"/>
                      <a:pt x="107" y="59"/>
                    </a:cubicBezTo>
                    <a:cubicBezTo>
                      <a:pt x="106" y="59"/>
                      <a:pt x="105" y="60"/>
                      <a:pt x="104" y="60"/>
                    </a:cubicBezTo>
                    <a:lnTo>
                      <a:pt x="104" y="60"/>
                    </a:lnTo>
                    <a:cubicBezTo>
                      <a:pt x="104" y="60"/>
                      <a:pt x="104" y="61"/>
                      <a:pt x="103" y="61"/>
                    </a:cubicBezTo>
                    <a:cubicBezTo>
                      <a:pt x="94" y="66"/>
                      <a:pt x="84" y="71"/>
                      <a:pt x="73" y="7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" name="Google Shape;1110;p30">
                <a:extLst>
                  <a:ext uri="{FF2B5EF4-FFF2-40B4-BE49-F238E27FC236}">
                    <a16:creationId xmlns:a16="http://schemas.microsoft.com/office/drawing/2014/main" id="{D012F025-03C2-5122-E969-F14BA27317FB}"/>
                  </a:ext>
                </a:extLst>
              </p:cNvPr>
              <p:cNvSpPr/>
              <p:nvPr/>
            </p:nvSpPr>
            <p:spPr>
              <a:xfrm>
                <a:off x="7416135" y="3139548"/>
                <a:ext cx="52200" cy="30240"/>
              </a:xfrm>
              <a:custGeom>
                <a:avLst/>
                <a:gdLst/>
                <a:ahLst/>
                <a:cxnLst/>
                <a:rect l="l" t="t" r="r" b="b"/>
                <a:pathLst>
                  <a:path w="145" h="84" extrusionOk="0">
                    <a:moveTo>
                      <a:pt x="13" y="76"/>
                    </a:moveTo>
                    <a:lnTo>
                      <a:pt x="13" y="76"/>
                    </a:lnTo>
                    <a:cubicBezTo>
                      <a:pt x="21" y="80"/>
                      <a:pt x="31" y="83"/>
                      <a:pt x="41" y="83"/>
                    </a:cubicBezTo>
                    <a:lnTo>
                      <a:pt x="41" y="83"/>
                    </a:lnTo>
                    <a:cubicBezTo>
                      <a:pt x="42" y="83"/>
                      <a:pt x="44" y="83"/>
                      <a:pt x="46" y="83"/>
                    </a:cubicBezTo>
                    <a:cubicBezTo>
                      <a:pt x="56" y="83"/>
                      <a:pt x="66" y="82"/>
                      <a:pt x="75" y="79"/>
                    </a:cubicBezTo>
                    <a:lnTo>
                      <a:pt x="75" y="79"/>
                    </a:lnTo>
                    <a:cubicBezTo>
                      <a:pt x="87" y="76"/>
                      <a:pt x="99" y="71"/>
                      <a:pt x="111" y="65"/>
                    </a:cubicBezTo>
                    <a:lnTo>
                      <a:pt x="111" y="64"/>
                    </a:lnTo>
                    <a:lnTo>
                      <a:pt x="111" y="64"/>
                    </a:lnTo>
                    <a:cubicBezTo>
                      <a:pt x="112" y="64"/>
                      <a:pt x="113" y="63"/>
                      <a:pt x="114" y="63"/>
                    </a:cubicBezTo>
                    <a:cubicBezTo>
                      <a:pt x="123" y="58"/>
                      <a:pt x="131" y="51"/>
                      <a:pt x="137" y="43"/>
                    </a:cubicBezTo>
                    <a:lnTo>
                      <a:pt x="137" y="43"/>
                    </a:lnTo>
                    <a:cubicBezTo>
                      <a:pt x="139" y="42"/>
                      <a:pt x="140" y="40"/>
                      <a:pt x="141" y="39"/>
                    </a:cubicBezTo>
                    <a:cubicBezTo>
                      <a:pt x="143" y="35"/>
                      <a:pt x="144" y="31"/>
                      <a:pt x="144" y="26"/>
                    </a:cubicBezTo>
                    <a:cubicBezTo>
                      <a:pt x="144" y="25"/>
                      <a:pt x="144" y="24"/>
                      <a:pt x="144" y="23"/>
                    </a:cubicBezTo>
                    <a:lnTo>
                      <a:pt x="144" y="23"/>
                    </a:lnTo>
                    <a:cubicBezTo>
                      <a:pt x="143" y="21"/>
                      <a:pt x="143" y="18"/>
                      <a:pt x="142" y="17"/>
                    </a:cubicBezTo>
                    <a:cubicBezTo>
                      <a:pt x="139" y="13"/>
                      <a:pt x="136" y="11"/>
                      <a:pt x="133" y="9"/>
                    </a:cubicBezTo>
                    <a:cubicBezTo>
                      <a:pt x="132" y="8"/>
                      <a:pt x="131" y="8"/>
                      <a:pt x="131" y="7"/>
                    </a:cubicBezTo>
                    <a:lnTo>
                      <a:pt x="131" y="7"/>
                    </a:lnTo>
                    <a:cubicBezTo>
                      <a:pt x="122" y="3"/>
                      <a:pt x="113" y="0"/>
                      <a:pt x="103" y="0"/>
                    </a:cubicBezTo>
                    <a:lnTo>
                      <a:pt x="103" y="0"/>
                    </a:lnTo>
                    <a:cubicBezTo>
                      <a:pt x="101" y="0"/>
                      <a:pt x="100" y="0"/>
                      <a:pt x="98" y="0"/>
                    </a:cubicBezTo>
                    <a:cubicBezTo>
                      <a:pt x="88" y="0"/>
                      <a:pt x="78" y="1"/>
                      <a:pt x="69" y="4"/>
                    </a:cubicBezTo>
                    <a:lnTo>
                      <a:pt x="69" y="4"/>
                    </a:lnTo>
                    <a:cubicBezTo>
                      <a:pt x="56" y="7"/>
                      <a:pt x="44" y="12"/>
                      <a:pt x="33" y="18"/>
                    </a:cubicBezTo>
                    <a:cubicBezTo>
                      <a:pt x="33" y="18"/>
                      <a:pt x="33" y="19"/>
                      <a:pt x="32" y="19"/>
                    </a:cubicBezTo>
                    <a:lnTo>
                      <a:pt x="32" y="19"/>
                    </a:lnTo>
                    <a:cubicBezTo>
                      <a:pt x="32" y="19"/>
                      <a:pt x="31" y="19"/>
                      <a:pt x="30" y="20"/>
                    </a:cubicBezTo>
                    <a:cubicBezTo>
                      <a:pt x="21" y="24"/>
                      <a:pt x="13" y="32"/>
                      <a:pt x="6" y="40"/>
                    </a:cubicBezTo>
                    <a:lnTo>
                      <a:pt x="6" y="40"/>
                    </a:lnTo>
                    <a:cubicBezTo>
                      <a:pt x="5" y="41"/>
                      <a:pt x="3" y="43"/>
                      <a:pt x="3" y="44"/>
                    </a:cubicBezTo>
                    <a:cubicBezTo>
                      <a:pt x="0" y="48"/>
                      <a:pt x="0" y="52"/>
                      <a:pt x="0" y="57"/>
                    </a:cubicBezTo>
                    <a:cubicBezTo>
                      <a:pt x="0" y="58"/>
                      <a:pt x="0" y="59"/>
                      <a:pt x="0" y="60"/>
                    </a:cubicBezTo>
                    <a:lnTo>
                      <a:pt x="0" y="60"/>
                    </a:lnTo>
                    <a:cubicBezTo>
                      <a:pt x="0" y="62"/>
                      <a:pt x="1" y="64"/>
                      <a:pt x="2" y="66"/>
                    </a:cubicBezTo>
                    <a:cubicBezTo>
                      <a:pt x="4" y="69"/>
                      <a:pt x="6" y="72"/>
                      <a:pt x="11" y="75"/>
                    </a:cubicBezTo>
                    <a:cubicBezTo>
                      <a:pt x="12" y="75"/>
                      <a:pt x="12" y="75"/>
                      <a:pt x="13" y="76"/>
                    </a:cubicBezTo>
                    <a:moveTo>
                      <a:pt x="16" y="41"/>
                    </a:moveTo>
                    <a:lnTo>
                      <a:pt x="16" y="41"/>
                    </a:lnTo>
                    <a:cubicBezTo>
                      <a:pt x="22" y="35"/>
                      <a:pt x="29" y="29"/>
                      <a:pt x="37" y="24"/>
                    </a:cubicBezTo>
                    <a:cubicBezTo>
                      <a:pt x="38" y="24"/>
                      <a:pt x="39" y="23"/>
                      <a:pt x="40" y="23"/>
                    </a:cubicBezTo>
                    <a:lnTo>
                      <a:pt x="40" y="23"/>
                    </a:lnTo>
                    <a:lnTo>
                      <a:pt x="41" y="22"/>
                    </a:lnTo>
                    <a:cubicBezTo>
                      <a:pt x="50" y="17"/>
                      <a:pt x="61" y="12"/>
                      <a:pt x="71" y="9"/>
                    </a:cubicBezTo>
                    <a:lnTo>
                      <a:pt x="71" y="9"/>
                    </a:lnTo>
                    <a:cubicBezTo>
                      <a:pt x="80" y="7"/>
                      <a:pt x="88" y="6"/>
                      <a:pt x="97" y="6"/>
                    </a:cubicBezTo>
                    <a:cubicBezTo>
                      <a:pt x="98" y="6"/>
                      <a:pt x="99" y="6"/>
                      <a:pt x="100" y="6"/>
                    </a:cubicBezTo>
                    <a:lnTo>
                      <a:pt x="100" y="6"/>
                    </a:lnTo>
                    <a:cubicBezTo>
                      <a:pt x="108" y="6"/>
                      <a:pt x="116" y="8"/>
                      <a:pt x="123" y="12"/>
                    </a:cubicBezTo>
                    <a:lnTo>
                      <a:pt x="123" y="12"/>
                    </a:lnTo>
                    <a:cubicBezTo>
                      <a:pt x="124" y="12"/>
                      <a:pt x="124" y="12"/>
                      <a:pt x="125" y="13"/>
                    </a:cubicBezTo>
                    <a:cubicBezTo>
                      <a:pt x="127" y="14"/>
                      <a:pt x="130" y="17"/>
                      <a:pt x="132" y="20"/>
                    </a:cubicBezTo>
                    <a:cubicBezTo>
                      <a:pt x="133" y="21"/>
                      <a:pt x="133" y="23"/>
                      <a:pt x="134" y="25"/>
                    </a:cubicBezTo>
                    <a:lnTo>
                      <a:pt x="134" y="25"/>
                    </a:lnTo>
                    <a:cubicBezTo>
                      <a:pt x="134" y="26"/>
                      <a:pt x="134" y="26"/>
                      <a:pt x="134" y="27"/>
                    </a:cubicBezTo>
                    <a:cubicBezTo>
                      <a:pt x="134" y="30"/>
                      <a:pt x="133" y="34"/>
                      <a:pt x="131" y="37"/>
                    </a:cubicBezTo>
                    <a:cubicBezTo>
                      <a:pt x="130" y="39"/>
                      <a:pt x="129" y="40"/>
                      <a:pt x="127" y="42"/>
                    </a:cubicBezTo>
                    <a:lnTo>
                      <a:pt x="127" y="42"/>
                    </a:lnTo>
                    <a:cubicBezTo>
                      <a:pt x="121" y="48"/>
                      <a:pt x="114" y="53"/>
                      <a:pt x="107" y="58"/>
                    </a:cubicBezTo>
                    <a:cubicBezTo>
                      <a:pt x="106" y="58"/>
                      <a:pt x="105" y="59"/>
                      <a:pt x="104" y="60"/>
                    </a:cubicBezTo>
                    <a:lnTo>
                      <a:pt x="104" y="60"/>
                    </a:lnTo>
                    <a:lnTo>
                      <a:pt x="103" y="60"/>
                    </a:lnTo>
                    <a:cubicBezTo>
                      <a:pt x="93" y="66"/>
                      <a:pt x="83" y="70"/>
                      <a:pt x="72" y="73"/>
                    </a:cubicBezTo>
                    <a:lnTo>
                      <a:pt x="72" y="73"/>
                    </a:lnTo>
                    <a:cubicBezTo>
                      <a:pt x="64" y="76"/>
                      <a:pt x="56" y="77"/>
                      <a:pt x="47" y="77"/>
                    </a:cubicBezTo>
                    <a:cubicBezTo>
                      <a:pt x="46" y="77"/>
                      <a:pt x="45" y="77"/>
                      <a:pt x="44" y="77"/>
                    </a:cubicBezTo>
                    <a:lnTo>
                      <a:pt x="44" y="77"/>
                    </a:lnTo>
                    <a:cubicBezTo>
                      <a:pt x="36" y="77"/>
                      <a:pt x="28" y="75"/>
                      <a:pt x="21" y="71"/>
                    </a:cubicBezTo>
                    <a:lnTo>
                      <a:pt x="21" y="71"/>
                    </a:lnTo>
                    <a:cubicBezTo>
                      <a:pt x="20" y="71"/>
                      <a:pt x="20" y="70"/>
                      <a:pt x="19" y="70"/>
                    </a:cubicBezTo>
                    <a:cubicBezTo>
                      <a:pt x="16" y="68"/>
                      <a:pt x="14" y="66"/>
                      <a:pt x="12" y="63"/>
                    </a:cubicBezTo>
                    <a:cubicBezTo>
                      <a:pt x="11" y="62"/>
                      <a:pt x="10" y="60"/>
                      <a:pt x="10" y="58"/>
                    </a:cubicBezTo>
                    <a:lnTo>
                      <a:pt x="10" y="58"/>
                    </a:lnTo>
                    <a:cubicBezTo>
                      <a:pt x="10" y="57"/>
                      <a:pt x="10" y="57"/>
                      <a:pt x="10" y="57"/>
                    </a:cubicBezTo>
                    <a:cubicBezTo>
                      <a:pt x="10" y="53"/>
                      <a:pt x="11" y="49"/>
                      <a:pt x="13" y="46"/>
                    </a:cubicBezTo>
                    <a:cubicBezTo>
                      <a:pt x="14" y="44"/>
                      <a:pt x="15" y="43"/>
                      <a:pt x="16" y="4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" name="Google Shape;1111;p30">
                <a:extLst>
                  <a:ext uri="{FF2B5EF4-FFF2-40B4-BE49-F238E27FC236}">
                    <a16:creationId xmlns:a16="http://schemas.microsoft.com/office/drawing/2014/main" id="{BEED2ACE-4D6A-B85C-0119-F157A0AFEE7C}"/>
                  </a:ext>
                </a:extLst>
              </p:cNvPr>
              <p:cNvSpPr/>
              <p:nvPr/>
            </p:nvSpPr>
            <p:spPr>
              <a:xfrm>
                <a:off x="7447455" y="3152508"/>
                <a:ext cx="44640" cy="30960"/>
              </a:xfrm>
              <a:custGeom>
                <a:avLst/>
                <a:gdLst/>
                <a:ahLst/>
                <a:cxnLst/>
                <a:rect l="l" t="t" r="r" b="b"/>
                <a:pathLst>
                  <a:path w="124" h="86" extrusionOk="0">
                    <a:moveTo>
                      <a:pt x="91" y="0"/>
                    </a:moveTo>
                    <a:lnTo>
                      <a:pt x="84" y="4"/>
                    </a:lnTo>
                    <a:lnTo>
                      <a:pt x="108" y="19"/>
                    </a:lnTo>
                    <a:lnTo>
                      <a:pt x="0" y="81"/>
                    </a:lnTo>
                    <a:lnTo>
                      <a:pt x="7" y="85"/>
                    </a:lnTo>
                    <a:lnTo>
                      <a:pt x="123" y="18"/>
                    </a:lnTo>
                    <a:lnTo>
                      <a:pt x="9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7" name="Google Shape;1112;p30">
                <a:extLst>
                  <a:ext uri="{FF2B5EF4-FFF2-40B4-BE49-F238E27FC236}">
                    <a16:creationId xmlns:a16="http://schemas.microsoft.com/office/drawing/2014/main" id="{8FB4E522-1E0D-1AB5-E4BB-B151EAADA865}"/>
                  </a:ext>
                </a:extLst>
              </p:cNvPr>
              <p:cNvSpPr/>
              <p:nvPr/>
            </p:nvSpPr>
            <p:spPr>
              <a:xfrm>
                <a:off x="7465815" y="3162948"/>
                <a:ext cx="44640" cy="31320"/>
              </a:xfrm>
              <a:custGeom>
                <a:avLst/>
                <a:gdLst/>
                <a:ahLst/>
                <a:cxnLst/>
                <a:rect l="l" t="t" r="r" b="b"/>
                <a:pathLst>
                  <a:path w="124" h="87" extrusionOk="0">
                    <a:moveTo>
                      <a:pt x="123" y="19"/>
                    </a:moveTo>
                    <a:lnTo>
                      <a:pt x="91" y="0"/>
                    </a:lnTo>
                    <a:lnTo>
                      <a:pt x="84" y="5"/>
                    </a:lnTo>
                    <a:lnTo>
                      <a:pt x="108" y="19"/>
                    </a:lnTo>
                    <a:lnTo>
                      <a:pt x="0" y="81"/>
                    </a:lnTo>
                    <a:lnTo>
                      <a:pt x="7" y="86"/>
                    </a:lnTo>
                    <a:lnTo>
                      <a:pt x="123" y="19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8" name="Google Shape;1113;p30">
                <a:extLst>
                  <a:ext uri="{FF2B5EF4-FFF2-40B4-BE49-F238E27FC236}">
                    <a16:creationId xmlns:a16="http://schemas.microsoft.com/office/drawing/2014/main" id="{8B844529-6288-0E5D-6D81-C56D81BC2E74}"/>
                  </a:ext>
                </a:extLst>
              </p:cNvPr>
              <p:cNvSpPr/>
              <p:nvPr/>
            </p:nvSpPr>
            <p:spPr>
              <a:xfrm>
                <a:off x="7483815" y="3173748"/>
                <a:ext cx="45000" cy="30960"/>
              </a:xfrm>
              <a:custGeom>
                <a:avLst/>
                <a:gdLst/>
                <a:ahLst/>
                <a:cxnLst/>
                <a:rect l="l" t="t" r="r" b="b"/>
                <a:pathLst>
                  <a:path w="125" h="86" extrusionOk="0">
                    <a:moveTo>
                      <a:pt x="124" y="18"/>
                    </a:moveTo>
                    <a:lnTo>
                      <a:pt x="92" y="0"/>
                    </a:lnTo>
                    <a:lnTo>
                      <a:pt x="84" y="4"/>
                    </a:lnTo>
                    <a:lnTo>
                      <a:pt x="109" y="18"/>
                    </a:lnTo>
                    <a:lnTo>
                      <a:pt x="0" y="81"/>
                    </a:lnTo>
                    <a:lnTo>
                      <a:pt x="8" y="85"/>
                    </a:lnTo>
                    <a:lnTo>
                      <a:pt x="124" y="1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9" name="Google Shape;1114;p30">
                <a:extLst>
                  <a:ext uri="{FF2B5EF4-FFF2-40B4-BE49-F238E27FC236}">
                    <a16:creationId xmlns:a16="http://schemas.microsoft.com/office/drawing/2014/main" id="{46EA3F1E-437A-CCE5-D953-7F5D74D9A693}"/>
                  </a:ext>
                </a:extLst>
              </p:cNvPr>
              <p:cNvSpPr/>
              <p:nvPr/>
            </p:nvSpPr>
            <p:spPr>
              <a:xfrm>
                <a:off x="7504695" y="3190668"/>
                <a:ext cx="52560" cy="30600"/>
              </a:xfrm>
              <a:custGeom>
                <a:avLst/>
                <a:gdLst/>
                <a:ahLst/>
                <a:cxnLst/>
                <a:rect l="l" t="t" r="r" b="b"/>
                <a:pathLst>
                  <a:path w="146" h="85" extrusionOk="0">
                    <a:moveTo>
                      <a:pt x="76" y="80"/>
                    </a:moveTo>
                    <a:lnTo>
                      <a:pt x="76" y="80"/>
                    </a:lnTo>
                    <a:cubicBezTo>
                      <a:pt x="88" y="76"/>
                      <a:pt x="100" y="72"/>
                      <a:pt x="111" y="65"/>
                    </a:cubicBezTo>
                    <a:lnTo>
                      <a:pt x="112" y="65"/>
                    </a:lnTo>
                    <a:lnTo>
                      <a:pt x="112" y="65"/>
                    </a:lnTo>
                    <a:cubicBezTo>
                      <a:pt x="113" y="64"/>
                      <a:pt x="114" y="63"/>
                      <a:pt x="115" y="63"/>
                    </a:cubicBezTo>
                    <a:cubicBezTo>
                      <a:pt x="124" y="57"/>
                      <a:pt x="132" y="51"/>
                      <a:pt x="138" y="44"/>
                    </a:cubicBezTo>
                    <a:lnTo>
                      <a:pt x="138" y="44"/>
                    </a:lnTo>
                    <a:cubicBezTo>
                      <a:pt x="139" y="42"/>
                      <a:pt x="141" y="41"/>
                      <a:pt x="142" y="39"/>
                    </a:cubicBezTo>
                    <a:cubicBezTo>
                      <a:pt x="144" y="35"/>
                      <a:pt x="145" y="31"/>
                      <a:pt x="145" y="27"/>
                    </a:cubicBezTo>
                    <a:cubicBezTo>
                      <a:pt x="145" y="26"/>
                      <a:pt x="145" y="25"/>
                      <a:pt x="145" y="24"/>
                    </a:cubicBezTo>
                    <a:lnTo>
                      <a:pt x="145" y="24"/>
                    </a:lnTo>
                    <a:cubicBezTo>
                      <a:pt x="144" y="22"/>
                      <a:pt x="143" y="20"/>
                      <a:pt x="142" y="18"/>
                    </a:cubicBezTo>
                    <a:cubicBezTo>
                      <a:pt x="140" y="14"/>
                      <a:pt x="137" y="11"/>
                      <a:pt x="133" y="9"/>
                    </a:cubicBezTo>
                    <a:cubicBezTo>
                      <a:pt x="133" y="8"/>
                      <a:pt x="132" y="8"/>
                      <a:pt x="131" y="8"/>
                    </a:cubicBezTo>
                    <a:lnTo>
                      <a:pt x="131" y="8"/>
                    </a:lnTo>
                    <a:cubicBezTo>
                      <a:pt x="123" y="3"/>
                      <a:pt x="113" y="1"/>
                      <a:pt x="104" y="0"/>
                    </a:cubicBezTo>
                    <a:lnTo>
                      <a:pt x="104" y="0"/>
                    </a:lnTo>
                    <a:cubicBezTo>
                      <a:pt x="102" y="0"/>
                      <a:pt x="100" y="0"/>
                      <a:pt x="98" y="0"/>
                    </a:cubicBezTo>
                    <a:cubicBezTo>
                      <a:pt x="88" y="0"/>
                      <a:pt x="79" y="1"/>
                      <a:pt x="69" y="4"/>
                    </a:cubicBezTo>
                    <a:lnTo>
                      <a:pt x="69" y="4"/>
                    </a:lnTo>
                    <a:cubicBezTo>
                      <a:pt x="57" y="7"/>
                      <a:pt x="45" y="12"/>
                      <a:pt x="34" y="19"/>
                    </a:cubicBezTo>
                    <a:lnTo>
                      <a:pt x="33" y="19"/>
                    </a:lnTo>
                    <a:lnTo>
                      <a:pt x="33" y="19"/>
                    </a:lnTo>
                    <a:cubicBezTo>
                      <a:pt x="32" y="20"/>
                      <a:pt x="31" y="20"/>
                      <a:pt x="30" y="21"/>
                    </a:cubicBezTo>
                    <a:cubicBezTo>
                      <a:pt x="22" y="26"/>
                      <a:pt x="14" y="32"/>
                      <a:pt x="7" y="40"/>
                    </a:cubicBezTo>
                    <a:lnTo>
                      <a:pt x="7" y="40"/>
                    </a:lnTo>
                    <a:cubicBezTo>
                      <a:pt x="5" y="41"/>
                      <a:pt x="4" y="43"/>
                      <a:pt x="3" y="45"/>
                    </a:cubicBezTo>
                    <a:cubicBezTo>
                      <a:pt x="1" y="48"/>
                      <a:pt x="0" y="52"/>
                      <a:pt x="0" y="56"/>
                    </a:cubicBezTo>
                    <a:cubicBezTo>
                      <a:pt x="0" y="60"/>
                      <a:pt x="1" y="63"/>
                      <a:pt x="3" y="67"/>
                    </a:cubicBezTo>
                    <a:cubicBezTo>
                      <a:pt x="5" y="70"/>
                      <a:pt x="7" y="71"/>
                      <a:pt x="11" y="74"/>
                    </a:cubicBezTo>
                    <a:cubicBezTo>
                      <a:pt x="12" y="74"/>
                      <a:pt x="13" y="75"/>
                      <a:pt x="14" y="76"/>
                    </a:cubicBezTo>
                    <a:lnTo>
                      <a:pt x="14" y="76"/>
                    </a:lnTo>
                    <a:cubicBezTo>
                      <a:pt x="22" y="80"/>
                      <a:pt x="32" y="83"/>
                      <a:pt x="41" y="83"/>
                    </a:cubicBezTo>
                    <a:lnTo>
                      <a:pt x="41" y="83"/>
                    </a:lnTo>
                    <a:cubicBezTo>
                      <a:pt x="43" y="84"/>
                      <a:pt x="45" y="84"/>
                      <a:pt x="47" y="84"/>
                    </a:cubicBezTo>
                    <a:cubicBezTo>
                      <a:pt x="57" y="84"/>
                      <a:pt x="66" y="82"/>
                      <a:pt x="76" y="80"/>
                    </a:cubicBezTo>
                    <a:moveTo>
                      <a:pt x="11" y="58"/>
                    </a:moveTo>
                    <a:lnTo>
                      <a:pt x="11" y="58"/>
                    </a:lnTo>
                    <a:lnTo>
                      <a:pt x="11" y="57"/>
                    </a:lnTo>
                    <a:cubicBezTo>
                      <a:pt x="11" y="53"/>
                      <a:pt x="12" y="49"/>
                      <a:pt x="14" y="46"/>
                    </a:cubicBezTo>
                    <a:cubicBezTo>
                      <a:pt x="15" y="44"/>
                      <a:pt x="16" y="43"/>
                      <a:pt x="17" y="42"/>
                    </a:cubicBezTo>
                    <a:lnTo>
                      <a:pt x="17" y="42"/>
                    </a:lnTo>
                    <a:cubicBezTo>
                      <a:pt x="23" y="35"/>
                      <a:pt x="30" y="29"/>
                      <a:pt x="38" y="25"/>
                    </a:cubicBezTo>
                    <a:cubicBezTo>
                      <a:pt x="39" y="24"/>
                      <a:pt x="40" y="24"/>
                      <a:pt x="40" y="23"/>
                    </a:cubicBezTo>
                    <a:lnTo>
                      <a:pt x="40" y="23"/>
                    </a:lnTo>
                    <a:cubicBezTo>
                      <a:pt x="41" y="23"/>
                      <a:pt x="41" y="23"/>
                      <a:pt x="41" y="23"/>
                    </a:cubicBezTo>
                    <a:cubicBezTo>
                      <a:pt x="51" y="17"/>
                      <a:pt x="61" y="13"/>
                      <a:pt x="72" y="10"/>
                    </a:cubicBezTo>
                    <a:lnTo>
                      <a:pt x="72" y="10"/>
                    </a:lnTo>
                    <a:cubicBezTo>
                      <a:pt x="80" y="7"/>
                      <a:pt x="89" y="6"/>
                      <a:pt x="98" y="6"/>
                    </a:cubicBezTo>
                    <a:cubicBezTo>
                      <a:pt x="99" y="6"/>
                      <a:pt x="100" y="6"/>
                      <a:pt x="101" y="6"/>
                    </a:cubicBezTo>
                    <a:lnTo>
                      <a:pt x="101" y="6"/>
                    </a:lnTo>
                    <a:cubicBezTo>
                      <a:pt x="109" y="6"/>
                      <a:pt x="117" y="8"/>
                      <a:pt x="124" y="12"/>
                    </a:cubicBezTo>
                    <a:lnTo>
                      <a:pt x="124" y="12"/>
                    </a:lnTo>
                    <a:lnTo>
                      <a:pt x="125" y="13"/>
                    </a:lnTo>
                    <a:cubicBezTo>
                      <a:pt x="128" y="15"/>
                      <a:pt x="131" y="17"/>
                      <a:pt x="132" y="20"/>
                    </a:cubicBezTo>
                    <a:cubicBezTo>
                      <a:pt x="133" y="22"/>
                      <a:pt x="134" y="23"/>
                      <a:pt x="134" y="25"/>
                    </a:cubicBezTo>
                    <a:lnTo>
                      <a:pt x="134" y="25"/>
                    </a:lnTo>
                    <a:cubicBezTo>
                      <a:pt x="134" y="26"/>
                      <a:pt x="134" y="26"/>
                      <a:pt x="134" y="27"/>
                    </a:cubicBezTo>
                    <a:cubicBezTo>
                      <a:pt x="134" y="31"/>
                      <a:pt x="133" y="34"/>
                      <a:pt x="132" y="37"/>
                    </a:cubicBezTo>
                    <a:cubicBezTo>
                      <a:pt x="131" y="39"/>
                      <a:pt x="129" y="41"/>
                      <a:pt x="128" y="42"/>
                    </a:cubicBezTo>
                    <a:lnTo>
                      <a:pt x="128" y="42"/>
                    </a:lnTo>
                    <a:cubicBezTo>
                      <a:pt x="122" y="48"/>
                      <a:pt x="115" y="54"/>
                      <a:pt x="108" y="58"/>
                    </a:cubicBezTo>
                    <a:cubicBezTo>
                      <a:pt x="107" y="59"/>
                      <a:pt x="106" y="59"/>
                      <a:pt x="105" y="60"/>
                    </a:cubicBezTo>
                    <a:lnTo>
                      <a:pt x="105" y="60"/>
                    </a:lnTo>
                    <a:cubicBezTo>
                      <a:pt x="104" y="60"/>
                      <a:pt x="104" y="60"/>
                      <a:pt x="103" y="61"/>
                    </a:cubicBezTo>
                    <a:cubicBezTo>
                      <a:pt x="94" y="66"/>
                      <a:pt x="84" y="70"/>
                      <a:pt x="73" y="73"/>
                    </a:cubicBezTo>
                    <a:lnTo>
                      <a:pt x="73" y="73"/>
                    </a:lnTo>
                    <a:cubicBezTo>
                      <a:pt x="65" y="76"/>
                      <a:pt x="56" y="77"/>
                      <a:pt x="48" y="77"/>
                    </a:cubicBezTo>
                    <a:cubicBezTo>
                      <a:pt x="47" y="77"/>
                      <a:pt x="45" y="77"/>
                      <a:pt x="44" y="77"/>
                    </a:cubicBezTo>
                    <a:lnTo>
                      <a:pt x="44" y="77"/>
                    </a:lnTo>
                    <a:cubicBezTo>
                      <a:pt x="36" y="77"/>
                      <a:pt x="28" y="75"/>
                      <a:pt x="21" y="71"/>
                    </a:cubicBezTo>
                    <a:lnTo>
                      <a:pt x="21" y="71"/>
                    </a:lnTo>
                    <a:cubicBezTo>
                      <a:pt x="21" y="71"/>
                      <a:pt x="21" y="70"/>
                      <a:pt x="20" y="70"/>
                    </a:cubicBezTo>
                    <a:cubicBezTo>
                      <a:pt x="17" y="68"/>
                      <a:pt x="14" y="66"/>
                      <a:pt x="13" y="63"/>
                    </a:cubicBezTo>
                    <a:cubicBezTo>
                      <a:pt x="12" y="61"/>
                      <a:pt x="11" y="60"/>
                      <a:pt x="11" y="5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" name="Google Shape;1115;p30">
                <a:extLst>
                  <a:ext uri="{FF2B5EF4-FFF2-40B4-BE49-F238E27FC236}">
                    <a16:creationId xmlns:a16="http://schemas.microsoft.com/office/drawing/2014/main" id="{E05810A4-FF49-3188-FE8C-72F23C7CD0B5}"/>
                  </a:ext>
                </a:extLst>
              </p:cNvPr>
              <p:cNvSpPr/>
              <p:nvPr/>
            </p:nvSpPr>
            <p:spPr>
              <a:xfrm>
                <a:off x="7538895" y="3210468"/>
                <a:ext cx="52200" cy="30240"/>
              </a:xfrm>
              <a:custGeom>
                <a:avLst/>
                <a:gdLst/>
                <a:ahLst/>
                <a:cxnLst/>
                <a:rect l="l" t="t" r="r" b="b"/>
                <a:pathLst>
                  <a:path w="145" h="84" extrusionOk="0">
                    <a:moveTo>
                      <a:pt x="13" y="76"/>
                    </a:moveTo>
                    <a:lnTo>
                      <a:pt x="13" y="76"/>
                    </a:lnTo>
                    <a:cubicBezTo>
                      <a:pt x="22" y="80"/>
                      <a:pt x="31" y="83"/>
                      <a:pt x="41" y="83"/>
                    </a:cubicBezTo>
                    <a:lnTo>
                      <a:pt x="41" y="83"/>
                    </a:lnTo>
                    <a:cubicBezTo>
                      <a:pt x="43" y="83"/>
                      <a:pt x="45" y="83"/>
                      <a:pt x="46" y="83"/>
                    </a:cubicBezTo>
                    <a:cubicBezTo>
                      <a:pt x="56" y="83"/>
                      <a:pt x="66" y="82"/>
                      <a:pt x="75" y="79"/>
                    </a:cubicBezTo>
                    <a:lnTo>
                      <a:pt x="75" y="79"/>
                    </a:lnTo>
                    <a:cubicBezTo>
                      <a:pt x="88" y="76"/>
                      <a:pt x="99" y="71"/>
                      <a:pt x="110" y="65"/>
                    </a:cubicBezTo>
                    <a:cubicBezTo>
                      <a:pt x="111" y="65"/>
                      <a:pt x="111" y="64"/>
                      <a:pt x="112" y="64"/>
                    </a:cubicBezTo>
                    <a:lnTo>
                      <a:pt x="112" y="64"/>
                    </a:lnTo>
                    <a:cubicBezTo>
                      <a:pt x="112" y="64"/>
                      <a:pt x="113" y="63"/>
                      <a:pt x="114" y="63"/>
                    </a:cubicBezTo>
                    <a:cubicBezTo>
                      <a:pt x="123" y="58"/>
                      <a:pt x="131" y="51"/>
                      <a:pt x="138" y="43"/>
                    </a:cubicBezTo>
                    <a:lnTo>
                      <a:pt x="138" y="43"/>
                    </a:lnTo>
                    <a:cubicBezTo>
                      <a:pt x="139" y="42"/>
                      <a:pt x="140" y="40"/>
                      <a:pt x="141" y="39"/>
                    </a:cubicBezTo>
                    <a:cubicBezTo>
                      <a:pt x="143" y="35"/>
                      <a:pt x="144" y="31"/>
                      <a:pt x="144" y="26"/>
                    </a:cubicBezTo>
                    <a:cubicBezTo>
                      <a:pt x="144" y="25"/>
                      <a:pt x="144" y="24"/>
                      <a:pt x="144" y="23"/>
                    </a:cubicBezTo>
                    <a:lnTo>
                      <a:pt x="144" y="23"/>
                    </a:lnTo>
                    <a:cubicBezTo>
                      <a:pt x="144" y="21"/>
                      <a:pt x="143" y="19"/>
                      <a:pt x="142" y="17"/>
                    </a:cubicBezTo>
                    <a:cubicBezTo>
                      <a:pt x="140" y="14"/>
                      <a:pt x="137" y="10"/>
                      <a:pt x="133" y="8"/>
                    </a:cubicBezTo>
                    <a:cubicBezTo>
                      <a:pt x="132" y="7"/>
                      <a:pt x="132" y="8"/>
                      <a:pt x="131" y="7"/>
                    </a:cubicBezTo>
                    <a:lnTo>
                      <a:pt x="131" y="7"/>
                    </a:lnTo>
                    <a:cubicBezTo>
                      <a:pt x="123" y="3"/>
                      <a:pt x="113" y="0"/>
                      <a:pt x="103" y="0"/>
                    </a:cubicBezTo>
                    <a:lnTo>
                      <a:pt x="103" y="0"/>
                    </a:lnTo>
                    <a:cubicBezTo>
                      <a:pt x="101" y="0"/>
                      <a:pt x="99" y="0"/>
                      <a:pt x="98" y="0"/>
                    </a:cubicBezTo>
                    <a:cubicBezTo>
                      <a:pt x="88" y="0"/>
                      <a:pt x="78" y="1"/>
                      <a:pt x="69" y="4"/>
                    </a:cubicBezTo>
                    <a:lnTo>
                      <a:pt x="69" y="4"/>
                    </a:lnTo>
                    <a:cubicBezTo>
                      <a:pt x="57" y="7"/>
                      <a:pt x="45" y="12"/>
                      <a:pt x="34" y="18"/>
                    </a:cubicBezTo>
                    <a:cubicBezTo>
                      <a:pt x="33" y="18"/>
                      <a:pt x="33" y="19"/>
                      <a:pt x="33" y="19"/>
                    </a:cubicBezTo>
                    <a:lnTo>
                      <a:pt x="33" y="19"/>
                    </a:lnTo>
                    <a:cubicBezTo>
                      <a:pt x="32" y="19"/>
                      <a:pt x="31" y="20"/>
                      <a:pt x="30" y="21"/>
                    </a:cubicBezTo>
                    <a:cubicBezTo>
                      <a:pt x="21" y="26"/>
                      <a:pt x="13" y="32"/>
                      <a:pt x="6" y="40"/>
                    </a:cubicBezTo>
                    <a:lnTo>
                      <a:pt x="6" y="40"/>
                    </a:lnTo>
                    <a:cubicBezTo>
                      <a:pt x="5" y="41"/>
                      <a:pt x="3" y="42"/>
                      <a:pt x="3" y="44"/>
                    </a:cubicBezTo>
                    <a:cubicBezTo>
                      <a:pt x="0" y="48"/>
                      <a:pt x="0" y="52"/>
                      <a:pt x="0" y="57"/>
                    </a:cubicBezTo>
                    <a:cubicBezTo>
                      <a:pt x="0" y="58"/>
                      <a:pt x="0" y="59"/>
                      <a:pt x="0" y="60"/>
                    </a:cubicBezTo>
                    <a:lnTo>
                      <a:pt x="0" y="60"/>
                    </a:lnTo>
                    <a:cubicBezTo>
                      <a:pt x="0" y="62"/>
                      <a:pt x="0" y="64"/>
                      <a:pt x="2" y="66"/>
                    </a:cubicBezTo>
                    <a:cubicBezTo>
                      <a:pt x="4" y="69"/>
                      <a:pt x="7" y="72"/>
                      <a:pt x="11" y="75"/>
                    </a:cubicBezTo>
                    <a:cubicBezTo>
                      <a:pt x="12" y="75"/>
                      <a:pt x="13" y="75"/>
                      <a:pt x="13" y="76"/>
                    </a:cubicBezTo>
                    <a:moveTo>
                      <a:pt x="16" y="41"/>
                    </a:moveTo>
                    <a:lnTo>
                      <a:pt x="16" y="41"/>
                    </a:lnTo>
                    <a:cubicBezTo>
                      <a:pt x="22" y="35"/>
                      <a:pt x="29" y="30"/>
                      <a:pt x="36" y="25"/>
                    </a:cubicBezTo>
                    <a:cubicBezTo>
                      <a:pt x="38" y="25"/>
                      <a:pt x="39" y="24"/>
                      <a:pt x="40" y="23"/>
                    </a:cubicBezTo>
                    <a:lnTo>
                      <a:pt x="40" y="23"/>
                    </a:lnTo>
                    <a:cubicBezTo>
                      <a:pt x="41" y="23"/>
                      <a:pt x="41" y="23"/>
                      <a:pt x="41" y="23"/>
                    </a:cubicBezTo>
                    <a:cubicBezTo>
                      <a:pt x="51" y="17"/>
                      <a:pt x="61" y="13"/>
                      <a:pt x="72" y="10"/>
                    </a:cubicBezTo>
                    <a:lnTo>
                      <a:pt x="72" y="10"/>
                    </a:lnTo>
                    <a:cubicBezTo>
                      <a:pt x="80" y="7"/>
                      <a:pt x="89" y="6"/>
                      <a:pt x="97" y="6"/>
                    </a:cubicBezTo>
                    <a:cubicBezTo>
                      <a:pt x="98" y="6"/>
                      <a:pt x="100" y="6"/>
                      <a:pt x="101" y="6"/>
                    </a:cubicBezTo>
                    <a:lnTo>
                      <a:pt x="101" y="6"/>
                    </a:lnTo>
                    <a:cubicBezTo>
                      <a:pt x="109" y="6"/>
                      <a:pt x="116" y="8"/>
                      <a:pt x="123" y="12"/>
                    </a:cubicBezTo>
                    <a:lnTo>
                      <a:pt x="123" y="12"/>
                    </a:lnTo>
                    <a:cubicBezTo>
                      <a:pt x="124" y="12"/>
                      <a:pt x="125" y="13"/>
                      <a:pt x="125" y="13"/>
                    </a:cubicBezTo>
                    <a:cubicBezTo>
                      <a:pt x="128" y="15"/>
                      <a:pt x="130" y="17"/>
                      <a:pt x="132" y="20"/>
                    </a:cubicBezTo>
                    <a:cubicBezTo>
                      <a:pt x="133" y="22"/>
                      <a:pt x="134" y="23"/>
                      <a:pt x="134" y="25"/>
                    </a:cubicBezTo>
                    <a:lnTo>
                      <a:pt x="134" y="25"/>
                    </a:lnTo>
                    <a:cubicBezTo>
                      <a:pt x="134" y="26"/>
                      <a:pt x="134" y="26"/>
                      <a:pt x="134" y="27"/>
                    </a:cubicBezTo>
                    <a:cubicBezTo>
                      <a:pt x="134" y="30"/>
                      <a:pt x="133" y="34"/>
                      <a:pt x="131" y="37"/>
                    </a:cubicBezTo>
                    <a:cubicBezTo>
                      <a:pt x="130" y="39"/>
                      <a:pt x="129" y="40"/>
                      <a:pt x="128" y="42"/>
                    </a:cubicBezTo>
                    <a:lnTo>
                      <a:pt x="128" y="42"/>
                    </a:lnTo>
                    <a:cubicBezTo>
                      <a:pt x="122" y="48"/>
                      <a:pt x="115" y="53"/>
                      <a:pt x="108" y="58"/>
                    </a:cubicBezTo>
                    <a:cubicBezTo>
                      <a:pt x="107" y="58"/>
                      <a:pt x="105" y="59"/>
                      <a:pt x="104" y="60"/>
                    </a:cubicBezTo>
                    <a:lnTo>
                      <a:pt x="104" y="60"/>
                    </a:lnTo>
                    <a:lnTo>
                      <a:pt x="103" y="60"/>
                    </a:lnTo>
                    <a:cubicBezTo>
                      <a:pt x="94" y="66"/>
                      <a:pt x="84" y="70"/>
                      <a:pt x="73" y="73"/>
                    </a:cubicBezTo>
                    <a:lnTo>
                      <a:pt x="73" y="73"/>
                    </a:lnTo>
                    <a:cubicBezTo>
                      <a:pt x="65" y="76"/>
                      <a:pt x="56" y="77"/>
                      <a:pt x="48" y="77"/>
                    </a:cubicBezTo>
                    <a:cubicBezTo>
                      <a:pt x="46" y="77"/>
                      <a:pt x="45" y="77"/>
                      <a:pt x="44" y="77"/>
                    </a:cubicBezTo>
                    <a:lnTo>
                      <a:pt x="44" y="77"/>
                    </a:lnTo>
                    <a:cubicBezTo>
                      <a:pt x="36" y="77"/>
                      <a:pt x="28" y="75"/>
                      <a:pt x="21" y="71"/>
                    </a:cubicBezTo>
                    <a:lnTo>
                      <a:pt x="21" y="71"/>
                    </a:lnTo>
                    <a:lnTo>
                      <a:pt x="20" y="70"/>
                    </a:lnTo>
                    <a:cubicBezTo>
                      <a:pt x="17" y="68"/>
                      <a:pt x="14" y="66"/>
                      <a:pt x="13" y="63"/>
                    </a:cubicBezTo>
                    <a:cubicBezTo>
                      <a:pt x="12" y="61"/>
                      <a:pt x="11" y="60"/>
                      <a:pt x="11" y="58"/>
                    </a:cubicBezTo>
                    <a:lnTo>
                      <a:pt x="11" y="58"/>
                    </a:lnTo>
                    <a:cubicBezTo>
                      <a:pt x="10" y="57"/>
                      <a:pt x="10" y="57"/>
                      <a:pt x="10" y="56"/>
                    </a:cubicBezTo>
                    <a:cubicBezTo>
                      <a:pt x="10" y="52"/>
                      <a:pt x="10" y="49"/>
                      <a:pt x="13" y="45"/>
                    </a:cubicBezTo>
                    <a:cubicBezTo>
                      <a:pt x="13" y="43"/>
                      <a:pt x="15" y="42"/>
                      <a:pt x="16" y="4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" name="Google Shape;1116;p30">
                <a:extLst>
                  <a:ext uri="{FF2B5EF4-FFF2-40B4-BE49-F238E27FC236}">
                    <a16:creationId xmlns:a16="http://schemas.microsoft.com/office/drawing/2014/main" id="{9EF3067F-CC1F-218A-3483-3A2EDF81C2DB}"/>
                  </a:ext>
                </a:extLst>
              </p:cNvPr>
              <p:cNvSpPr/>
              <p:nvPr/>
            </p:nvSpPr>
            <p:spPr>
              <a:xfrm>
                <a:off x="7570215" y="3223428"/>
                <a:ext cx="45000" cy="30960"/>
              </a:xfrm>
              <a:custGeom>
                <a:avLst/>
                <a:gdLst/>
                <a:ahLst/>
                <a:cxnLst/>
                <a:rect l="l" t="t" r="r" b="b"/>
                <a:pathLst>
                  <a:path w="125" h="86" extrusionOk="0">
                    <a:moveTo>
                      <a:pt x="92" y="0"/>
                    </a:moveTo>
                    <a:lnTo>
                      <a:pt x="84" y="4"/>
                    </a:lnTo>
                    <a:lnTo>
                      <a:pt x="109" y="19"/>
                    </a:lnTo>
                    <a:lnTo>
                      <a:pt x="0" y="81"/>
                    </a:lnTo>
                    <a:lnTo>
                      <a:pt x="7" y="85"/>
                    </a:lnTo>
                    <a:lnTo>
                      <a:pt x="124" y="18"/>
                    </a:lnTo>
                    <a:lnTo>
                      <a:pt x="9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2" name="Google Shape;1117;p30">
                <a:extLst>
                  <a:ext uri="{FF2B5EF4-FFF2-40B4-BE49-F238E27FC236}">
                    <a16:creationId xmlns:a16="http://schemas.microsoft.com/office/drawing/2014/main" id="{739AA710-A669-50D1-0D96-C1B9004F2919}"/>
                  </a:ext>
                </a:extLst>
              </p:cNvPr>
              <p:cNvSpPr/>
              <p:nvPr/>
            </p:nvSpPr>
            <p:spPr>
              <a:xfrm>
                <a:off x="7591095" y="3240348"/>
                <a:ext cx="52560" cy="30600"/>
              </a:xfrm>
              <a:custGeom>
                <a:avLst/>
                <a:gdLst/>
                <a:ahLst/>
                <a:cxnLst/>
                <a:rect l="l" t="t" r="r" b="b"/>
                <a:pathLst>
                  <a:path w="146" h="85" extrusionOk="0">
                    <a:moveTo>
                      <a:pt x="131" y="8"/>
                    </a:moveTo>
                    <a:lnTo>
                      <a:pt x="131" y="8"/>
                    </a:lnTo>
                    <a:cubicBezTo>
                      <a:pt x="123" y="4"/>
                      <a:pt x="113" y="1"/>
                      <a:pt x="104" y="1"/>
                    </a:cubicBezTo>
                    <a:lnTo>
                      <a:pt x="104" y="1"/>
                    </a:lnTo>
                    <a:cubicBezTo>
                      <a:pt x="102" y="1"/>
                      <a:pt x="100" y="0"/>
                      <a:pt x="98" y="0"/>
                    </a:cubicBezTo>
                    <a:cubicBezTo>
                      <a:pt x="88" y="0"/>
                      <a:pt x="79" y="2"/>
                      <a:pt x="69" y="4"/>
                    </a:cubicBezTo>
                    <a:lnTo>
                      <a:pt x="69" y="4"/>
                    </a:lnTo>
                    <a:cubicBezTo>
                      <a:pt x="57" y="8"/>
                      <a:pt x="45" y="13"/>
                      <a:pt x="34" y="19"/>
                    </a:cubicBezTo>
                    <a:cubicBezTo>
                      <a:pt x="33" y="19"/>
                      <a:pt x="33" y="19"/>
                      <a:pt x="33" y="20"/>
                    </a:cubicBezTo>
                    <a:lnTo>
                      <a:pt x="33" y="20"/>
                    </a:lnTo>
                    <a:cubicBezTo>
                      <a:pt x="32" y="20"/>
                      <a:pt x="31" y="21"/>
                      <a:pt x="30" y="21"/>
                    </a:cubicBezTo>
                    <a:cubicBezTo>
                      <a:pt x="21" y="26"/>
                      <a:pt x="13" y="33"/>
                      <a:pt x="7" y="40"/>
                    </a:cubicBezTo>
                    <a:lnTo>
                      <a:pt x="7" y="40"/>
                    </a:lnTo>
                    <a:cubicBezTo>
                      <a:pt x="5" y="42"/>
                      <a:pt x="4" y="44"/>
                      <a:pt x="3" y="46"/>
                    </a:cubicBezTo>
                    <a:cubicBezTo>
                      <a:pt x="1" y="49"/>
                      <a:pt x="0" y="52"/>
                      <a:pt x="0" y="56"/>
                    </a:cubicBezTo>
                    <a:cubicBezTo>
                      <a:pt x="0" y="60"/>
                      <a:pt x="1" y="64"/>
                      <a:pt x="3" y="67"/>
                    </a:cubicBezTo>
                    <a:cubicBezTo>
                      <a:pt x="5" y="70"/>
                      <a:pt x="7" y="73"/>
                      <a:pt x="11" y="75"/>
                    </a:cubicBezTo>
                    <a:cubicBezTo>
                      <a:pt x="11" y="75"/>
                      <a:pt x="12" y="76"/>
                      <a:pt x="13" y="76"/>
                    </a:cubicBezTo>
                    <a:lnTo>
                      <a:pt x="13" y="76"/>
                    </a:lnTo>
                    <a:cubicBezTo>
                      <a:pt x="22" y="81"/>
                      <a:pt x="31" y="84"/>
                      <a:pt x="41" y="84"/>
                    </a:cubicBezTo>
                    <a:lnTo>
                      <a:pt x="41" y="84"/>
                    </a:lnTo>
                    <a:cubicBezTo>
                      <a:pt x="43" y="84"/>
                      <a:pt x="45" y="84"/>
                      <a:pt x="46" y="84"/>
                    </a:cubicBezTo>
                    <a:cubicBezTo>
                      <a:pt x="56" y="84"/>
                      <a:pt x="66" y="83"/>
                      <a:pt x="76" y="80"/>
                    </a:cubicBezTo>
                    <a:lnTo>
                      <a:pt x="76" y="80"/>
                    </a:lnTo>
                    <a:cubicBezTo>
                      <a:pt x="88" y="77"/>
                      <a:pt x="100" y="72"/>
                      <a:pt x="111" y="65"/>
                    </a:cubicBezTo>
                    <a:lnTo>
                      <a:pt x="112" y="65"/>
                    </a:lnTo>
                    <a:lnTo>
                      <a:pt x="112" y="65"/>
                    </a:lnTo>
                    <a:cubicBezTo>
                      <a:pt x="113" y="64"/>
                      <a:pt x="114" y="63"/>
                      <a:pt x="115" y="63"/>
                    </a:cubicBezTo>
                    <a:cubicBezTo>
                      <a:pt x="123" y="57"/>
                      <a:pt x="131" y="52"/>
                      <a:pt x="138" y="44"/>
                    </a:cubicBezTo>
                    <a:lnTo>
                      <a:pt x="138" y="44"/>
                    </a:lnTo>
                    <a:cubicBezTo>
                      <a:pt x="139" y="43"/>
                      <a:pt x="139" y="40"/>
                      <a:pt x="141" y="39"/>
                    </a:cubicBezTo>
                    <a:cubicBezTo>
                      <a:pt x="143" y="35"/>
                      <a:pt x="145" y="31"/>
                      <a:pt x="145" y="27"/>
                    </a:cubicBezTo>
                    <a:cubicBezTo>
                      <a:pt x="145" y="26"/>
                      <a:pt x="145" y="25"/>
                      <a:pt x="145" y="24"/>
                    </a:cubicBezTo>
                    <a:lnTo>
                      <a:pt x="145" y="24"/>
                    </a:lnTo>
                    <a:cubicBezTo>
                      <a:pt x="144" y="22"/>
                      <a:pt x="143" y="20"/>
                      <a:pt x="142" y="18"/>
                    </a:cubicBezTo>
                    <a:cubicBezTo>
                      <a:pt x="140" y="14"/>
                      <a:pt x="137" y="11"/>
                      <a:pt x="133" y="9"/>
                    </a:cubicBezTo>
                    <a:cubicBezTo>
                      <a:pt x="133" y="9"/>
                      <a:pt x="132" y="9"/>
                      <a:pt x="131" y="8"/>
                    </a:cubicBezTo>
                    <a:moveTo>
                      <a:pt x="128" y="43"/>
                    </a:moveTo>
                    <a:lnTo>
                      <a:pt x="128" y="43"/>
                    </a:lnTo>
                    <a:cubicBezTo>
                      <a:pt x="122" y="49"/>
                      <a:pt x="115" y="54"/>
                      <a:pt x="107" y="59"/>
                    </a:cubicBezTo>
                    <a:cubicBezTo>
                      <a:pt x="106" y="59"/>
                      <a:pt x="105" y="60"/>
                      <a:pt x="104" y="61"/>
                    </a:cubicBezTo>
                    <a:lnTo>
                      <a:pt x="104" y="61"/>
                    </a:lnTo>
                    <a:lnTo>
                      <a:pt x="103" y="62"/>
                    </a:lnTo>
                    <a:cubicBezTo>
                      <a:pt x="94" y="67"/>
                      <a:pt x="83" y="71"/>
                      <a:pt x="73" y="74"/>
                    </a:cubicBezTo>
                    <a:lnTo>
                      <a:pt x="73" y="74"/>
                    </a:lnTo>
                    <a:cubicBezTo>
                      <a:pt x="65" y="77"/>
                      <a:pt x="56" y="78"/>
                      <a:pt x="47" y="78"/>
                    </a:cubicBezTo>
                    <a:cubicBezTo>
                      <a:pt x="46" y="78"/>
                      <a:pt x="45" y="78"/>
                      <a:pt x="44" y="78"/>
                    </a:cubicBezTo>
                    <a:lnTo>
                      <a:pt x="44" y="78"/>
                    </a:lnTo>
                    <a:cubicBezTo>
                      <a:pt x="36" y="78"/>
                      <a:pt x="28" y="76"/>
                      <a:pt x="21" y="72"/>
                    </a:cubicBezTo>
                    <a:lnTo>
                      <a:pt x="21" y="72"/>
                    </a:lnTo>
                    <a:lnTo>
                      <a:pt x="20" y="71"/>
                    </a:lnTo>
                    <a:cubicBezTo>
                      <a:pt x="17" y="70"/>
                      <a:pt x="14" y="67"/>
                      <a:pt x="13" y="64"/>
                    </a:cubicBezTo>
                    <a:cubicBezTo>
                      <a:pt x="12" y="62"/>
                      <a:pt x="11" y="61"/>
                      <a:pt x="10" y="59"/>
                    </a:cubicBezTo>
                    <a:lnTo>
                      <a:pt x="10" y="59"/>
                    </a:lnTo>
                    <a:cubicBezTo>
                      <a:pt x="10" y="58"/>
                      <a:pt x="10" y="58"/>
                      <a:pt x="10" y="57"/>
                    </a:cubicBezTo>
                    <a:cubicBezTo>
                      <a:pt x="10" y="54"/>
                      <a:pt x="11" y="50"/>
                      <a:pt x="13" y="47"/>
                    </a:cubicBezTo>
                    <a:cubicBezTo>
                      <a:pt x="14" y="45"/>
                      <a:pt x="15" y="44"/>
                      <a:pt x="17" y="42"/>
                    </a:cubicBezTo>
                    <a:lnTo>
                      <a:pt x="17" y="42"/>
                    </a:lnTo>
                    <a:cubicBezTo>
                      <a:pt x="23" y="36"/>
                      <a:pt x="30" y="30"/>
                      <a:pt x="38" y="26"/>
                    </a:cubicBezTo>
                    <a:cubicBezTo>
                      <a:pt x="38" y="25"/>
                      <a:pt x="39" y="25"/>
                      <a:pt x="40" y="24"/>
                    </a:cubicBezTo>
                    <a:lnTo>
                      <a:pt x="40" y="24"/>
                    </a:lnTo>
                    <a:cubicBezTo>
                      <a:pt x="41" y="24"/>
                      <a:pt x="41" y="24"/>
                      <a:pt x="42" y="23"/>
                    </a:cubicBezTo>
                    <a:cubicBezTo>
                      <a:pt x="51" y="18"/>
                      <a:pt x="61" y="14"/>
                      <a:pt x="72" y="10"/>
                    </a:cubicBezTo>
                    <a:lnTo>
                      <a:pt x="72" y="10"/>
                    </a:lnTo>
                    <a:cubicBezTo>
                      <a:pt x="80" y="8"/>
                      <a:pt x="89" y="7"/>
                      <a:pt x="97" y="7"/>
                    </a:cubicBezTo>
                    <a:cubicBezTo>
                      <a:pt x="98" y="7"/>
                      <a:pt x="99" y="7"/>
                      <a:pt x="101" y="7"/>
                    </a:cubicBezTo>
                    <a:lnTo>
                      <a:pt x="101" y="7"/>
                    </a:lnTo>
                    <a:cubicBezTo>
                      <a:pt x="109" y="7"/>
                      <a:pt x="116" y="9"/>
                      <a:pt x="123" y="13"/>
                    </a:cubicBezTo>
                    <a:lnTo>
                      <a:pt x="123" y="13"/>
                    </a:lnTo>
                    <a:cubicBezTo>
                      <a:pt x="124" y="13"/>
                      <a:pt x="123" y="13"/>
                      <a:pt x="125" y="14"/>
                    </a:cubicBezTo>
                    <a:cubicBezTo>
                      <a:pt x="128" y="15"/>
                      <a:pt x="130" y="18"/>
                      <a:pt x="132" y="21"/>
                    </a:cubicBezTo>
                    <a:cubicBezTo>
                      <a:pt x="133" y="22"/>
                      <a:pt x="134" y="24"/>
                      <a:pt x="134" y="26"/>
                    </a:cubicBezTo>
                    <a:lnTo>
                      <a:pt x="134" y="26"/>
                    </a:lnTo>
                    <a:lnTo>
                      <a:pt x="134" y="27"/>
                    </a:lnTo>
                    <a:cubicBezTo>
                      <a:pt x="134" y="31"/>
                      <a:pt x="133" y="35"/>
                      <a:pt x="131" y="38"/>
                    </a:cubicBezTo>
                    <a:cubicBezTo>
                      <a:pt x="130" y="40"/>
                      <a:pt x="129" y="41"/>
                      <a:pt x="128" y="4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" name="Google Shape;1118;p30">
                <a:extLst>
                  <a:ext uri="{FF2B5EF4-FFF2-40B4-BE49-F238E27FC236}">
                    <a16:creationId xmlns:a16="http://schemas.microsoft.com/office/drawing/2014/main" id="{C581B336-0196-87E5-C5F2-B178C8E2E810}"/>
                  </a:ext>
                </a:extLst>
              </p:cNvPr>
              <p:cNvSpPr/>
              <p:nvPr/>
            </p:nvSpPr>
            <p:spPr>
              <a:xfrm>
                <a:off x="6915015" y="2932908"/>
                <a:ext cx="52560" cy="30600"/>
              </a:xfrm>
              <a:custGeom>
                <a:avLst/>
                <a:gdLst/>
                <a:ahLst/>
                <a:cxnLst/>
                <a:rect l="l" t="t" r="r" b="b"/>
                <a:pathLst>
                  <a:path w="146" h="85" extrusionOk="0">
                    <a:moveTo>
                      <a:pt x="14" y="76"/>
                    </a:moveTo>
                    <a:lnTo>
                      <a:pt x="14" y="76"/>
                    </a:lnTo>
                    <a:cubicBezTo>
                      <a:pt x="22" y="81"/>
                      <a:pt x="32" y="84"/>
                      <a:pt x="41" y="84"/>
                    </a:cubicBezTo>
                    <a:lnTo>
                      <a:pt x="41" y="84"/>
                    </a:lnTo>
                    <a:cubicBezTo>
                      <a:pt x="43" y="84"/>
                      <a:pt x="45" y="84"/>
                      <a:pt x="47" y="84"/>
                    </a:cubicBezTo>
                    <a:cubicBezTo>
                      <a:pt x="57" y="84"/>
                      <a:pt x="66" y="83"/>
                      <a:pt x="76" y="80"/>
                    </a:cubicBezTo>
                    <a:lnTo>
                      <a:pt x="76" y="80"/>
                    </a:lnTo>
                    <a:cubicBezTo>
                      <a:pt x="88" y="77"/>
                      <a:pt x="100" y="72"/>
                      <a:pt x="111" y="65"/>
                    </a:cubicBezTo>
                    <a:cubicBezTo>
                      <a:pt x="112" y="65"/>
                      <a:pt x="112" y="65"/>
                      <a:pt x="112" y="65"/>
                    </a:cubicBezTo>
                    <a:lnTo>
                      <a:pt x="112" y="65"/>
                    </a:lnTo>
                    <a:cubicBezTo>
                      <a:pt x="113" y="64"/>
                      <a:pt x="114" y="64"/>
                      <a:pt x="115" y="63"/>
                    </a:cubicBezTo>
                    <a:cubicBezTo>
                      <a:pt x="124" y="58"/>
                      <a:pt x="132" y="52"/>
                      <a:pt x="138" y="44"/>
                    </a:cubicBezTo>
                    <a:lnTo>
                      <a:pt x="138" y="44"/>
                    </a:lnTo>
                    <a:cubicBezTo>
                      <a:pt x="140" y="43"/>
                      <a:pt x="141" y="41"/>
                      <a:pt x="142" y="40"/>
                    </a:cubicBezTo>
                    <a:cubicBezTo>
                      <a:pt x="144" y="36"/>
                      <a:pt x="145" y="31"/>
                      <a:pt x="145" y="27"/>
                    </a:cubicBezTo>
                    <a:cubicBezTo>
                      <a:pt x="145" y="26"/>
                      <a:pt x="145" y="25"/>
                      <a:pt x="145" y="24"/>
                    </a:cubicBezTo>
                    <a:lnTo>
                      <a:pt x="145" y="24"/>
                    </a:lnTo>
                    <a:cubicBezTo>
                      <a:pt x="144" y="22"/>
                      <a:pt x="143" y="20"/>
                      <a:pt x="142" y="18"/>
                    </a:cubicBezTo>
                    <a:cubicBezTo>
                      <a:pt x="140" y="14"/>
                      <a:pt x="137" y="11"/>
                      <a:pt x="133" y="9"/>
                    </a:cubicBezTo>
                    <a:cubicBezTo>
                      <a:pt x="133" y="9"/>
                      <a:pt x="132" y="9"/>
                      <a:pt x="132" y="8"/>
                    </a:cubicBezTo>
                    <a:lnTo>
                      <a:pt x="132" y="8"/>
                    </a:lnTo>
                    <a:cubicBezTo>
                      <a:pt x="123" y="4"/>
                      <a:pt x="114" y="1"/>
                      <a:pt x="104" y="1"/>
                    </a:cubicBezTo>
                    <a:lnTo>
                      <a:pt x="104" y="1"/>
                    </a:lnTo>
                    <a:cubicBezTo>
                      <a:pt x="102" y="0"/>
                      <a:pt x="100" y="0"/>
                      <a:pt x="98" y="0"/>
                    </a:cubicBezTo>
                    <a:cubicBezTo>
                      <a:pt x="88" y="0"/>
                      <a:pt x="79" y="2"/>
                      <a:pt x="69" y="4"/>
                    </a:cubicBezTo>
                    <a:lnTo>
                      <a:pt x="69" y="4"/>
                    </a:lnTo>
                    <a:cubicBezTo>
                      <a:pt x="57" y="8"/>
                      <a:pt x="45" y="13"/>
                      <a:pt x="34" y="19"/>
                    </a:cubicBezTo>
                    <a:lnTo>
                      <a:pt x="33" y="19"/>
                    </a:lnTo>
                    <a:lnTo>
                      <a:pt x="33" y="19"/>
                    </a:lnTo>
                    <a:cubicBezTo>
                      <a:pt x="32" y="20"/>
                      <a:pt x="31" y="21"/>
                      <a:pt x="30" y="21"/>
                    </a:cubicBezTo>
                    <a:cubicBezTo>
                      <a:pt x="22" y="26"/>
                      <a:pt x="14" y="33"/>
                      <a:pt x="7" y="40"/>
                    </a:cubicBezTo>
                    <a:lnTo>
                      <a:pt x="7" y="40"/>
                    </a:lnTo>
                    <a:cubicBezTo>
                      <a:pt x="5" y="42"/>
                      <a:pt x="4" y="44"/>
                      <a:pt x="3" y="45"/>
                    </a:cubicBezTo>
                    <a:cubicBezTo>
                      <a:pt x="1" y="49"/>
                      <a:pt x="0" y="52"/>
                      <a:pt x="0" y="56"/>
                    </a:cubicBezTo>
                    <a:cubicBezTo>
                      <a:pt x="0" y="60"/>
                      <a:pt x="1" y="64"/>
                      <a:pt x="3" y="67"/>
                    </a:cubicBezTo>
                    <a:cubicBezTo>
                      <a:pt x="5" y="70"/>
                      <a:pt x="8" y="73"/>
                      <a:pt x="11" y="75"/>
                    </a:cubicBezTo>
                    <a:cubicBezTo>
                      <a:pt x="12" y="75"/>
                      <a:pt x="13" y="76"/>
                      <a:pt x="14" y="76"/>
                    </a:cubicBezTo>
                    <a:moveTo>
                      <a:pt x="17" y="42"/>
                    </a:moveTo>
                    <a:lnTo>
                      <a:pt x="17" y="42"/>
                    </a:lnTo>
                    <a:cubicBezTo>
                      <a:pt x="23" y="35"/>
                      <a:pt x="30" y="29"/>
                      <a:pt x="38" y="25"/>
                    </a:cubicBezTo>
                    <a:cubicBezTo>
                      <a:pt x="39" y="24"/>
                      <a:pt x="40" y="24"/>
                      <a:pt x="41" y="24"/>
                    </a:cubicBezTo>
                    <a:lnTo>
                      <a:pt x="41" y="24"/>
                    </a:lnTo>
                    <a:cubicBezTo>
                      <a:pt x="41" y="24"/>
                      <a:pt x="41" y="23"/>
                      <a:pt x="42" y="23"/>
                    </a:cubicBezTo>
                    <a:cubicBezTo>
                      <a:pt x="51" y="18"/>
                      <a:pt x="61" y="13"/>
                      <a:pt x="72" y="10"/>
                    </a:cubicBezTo>
                    <a:lnTo>
                      <a:pt x="72" y="10"/>
                    </a:lnTo>
                    <a:cubicBezTo>
                      <a:pt x="80" y="8"/>
                      <a:pt x="89" y="6"/>
                      <a:pt x="98" y="6"/>
                    </a:cubicBezTo>
                    <a:cubicBezTo>
                      <a:pt x="99" y="6"/>
                      <a:pt x="100" y="7"/>
                      <a:pt x="101" y="7"/>
                    </a:cubicBezTo>
                    <a:lnTo>
                      <a:pt x="101" y="7"/>
                    </a:lnTo>
                    <a:cubicBezTo>
                      <a:pt x="109" y="7"/>
                      <a:pt x="117" y="9"/>
                      <a:pt x="124" y="13"/>
                    </a:cubicBezTo>
                    <a:lnTo>
                      <a:pt x="124" y="13"/>
                    </a:lnTo>
                    <a:lnTo>
                      <a:pt x="125" y="13"/>
                    </a:lnTo>
                    <a:cubicBezTo>
                      <a:pt x="128" y="15"/>
                      <a:pt x="131" y="17"/>
                      <a:pt x="132" y="20"/>
                    </a:cubicBezTo>
                    <a:cubicBezTo>
                      <a:pt x="133" y="22"/>
                      <a:pt x="134" y="24"/>
                      <a:pt x="134" y="26"/>
                    </a:cubicBezTo>
                    <a:lnTo>
                      <a:pt x="134" y="26"/>
                    </a:lnTo>
                    <a:cubicBezTo>
                      <a:pt x="134" y="26"/>
                      <a:pt x="134" y="27"/>
                      <a:pt x="134" y="28"/>
                    </a:cubicBezTo>
                    <a:cubicBezTo>
                      <a:pt x="134" y="31"/>
                      <a:pt x="133" y="35"/>
                      <a:pt x="132" y="38"/>
                    </a:cubicBezTo>
                    <a:cubicBezTo>
                      <a:pt x="131" y="40"/>
                      <a:pt x="130" y="41"/>
                      <a:pt x="128" y="42"/>
                    </a:cubicBezTo>
                    <a:lnTo>
                      <a:pt x="128" y="42"/>
                    </a:lnTo>
                    <a:cubicBezTo>
                      <a:pt x="123" y="49"/>
                      <a:pt x="116" y="53"/>
                      <a:pt x="108" y="58"/>
                    </a:cubicBezTo>
                    <a:cubicBezTo>
                      <a:pt x="107" y="58"/>
                      <a:pt x="106" y="60"/>
                      <a:pt x="105" y="60"/>
                    </a:cubicBezTo>
                    <a:lnTo>
                      <a:pt x="105" y="60"/>
                    </a:lnTo>
                    <a:lnTo>
                      <a:pt x="104" y="61"/>
                    </a:lnTo>
                    <a:cubicBezTo>
                      <a:pt x="94" y="66"/>
                      <a:pt x="84" y="71"/>
                      <a:pt x="74" y="74"/>
                    </a:cubicBezTo>
                    <a:lnTo>
                      <a:pt x="74" y="74"/>
                    </a:lnTo>
                    <a:cubicBezTo>
                      <a:pt x="65" y="76"/>
                      <a:pt x="56" y="77"/>
                      <a:pt x="48" y="77"/>
                    </a:cubicBezTo>
                    <a:cubicBezTo>
                      <a:pt x="47" y="77"/>
                      <a:pt x="46" y="77"/>
                      <a:pt x="45" y="77"/>
                    </a:cubicBezTo>
                    <a:lnTo>
                      <a:pt x="45" y="77"/>
                    </a:lnTo>
                    <a:cubicBezTo>
                      <a:pt x="37" y="77"/>
                      <a:pt x="29" y="75"/>
                      <a:pt x="22" y="71"/>
                    </a:cubicBezTo>
                    <a:lnTo>
                      <a:pt x="22" y="71"/>
                    </a:lnTo>
                    <a:cubicBezTo>
                      <a:pt x="21" y="71"/>
                      <a:pt x="21" y="71"/>
                      <a:pt x="20" y="71"/>
                    </a:cubicBezTo>
                    <a:cubicBezTo>
                      <a:pt x="17" y="69"/>
                      <a:pt x="15" y="67"/>
                      <a:pt x="13" y="64"/>
                    </a:cubicBezTo>
                    <a:cubicBezTo>
                      <a:pt x="12" y="62"/>
                      <a:pt x="12" y="60"/>
                      <a:pt x="11" y="58"/>
                    </a:cubicBezTo>
                    <a:lnTo>
                      <a:pt x="11" y="58"/>
                    </a:lnTo>
                    <a:lnTo>
                      <a:pt x="11" y="57"/>
                    </a:lnTo>
                    <a:cubicBezTo>
                      <a:pt x="11" y="53"/>
                      <a:pt x="12" y="49"/>
                      <a:pt x="14" y="46"/>
                    </a:cubicBezTo>
                    <a:cubicBezTo>
                      <a:pt x="15" y="45"/>
                      <a:pt x="16" y="43"/>
                      <a:pt x="17" y="4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" name="Google Shape;1119;p30">
                <a:extLst>
                  <a:ext uri="{FF2B5EF4-FFF2-40B4-BE49-F238E27FC236}">
                    <a16:creationId xmlns:a16="http://schemas.microsoft.com/office/drawing/2014/main" id="{93812AE0-2AE0-22B4-7209-58C63AB2448D}"/>
                  </a:ext>
                </a:extLst>
              </p:cNvPr>
              <p:cNvSpPr/>
              <p:nvPr/>
            </p:nvSpPr>
            <p:spPr>
              <a:xfrm>
                <a:off x="6946695" y="2946228"/>
                <a:ext cx="44640" cy="30960"/>
              </a:xfrm>
              <a:custGeom>
                <a:avLst/>
                <a:gdLst/>
                <a:ahLst/>
                <a:cxnLst/>
                <a:rect l="l" t="t" r="r" b="b"/>
                <a:pathLst>
                  <a:path w="124" h="86" extrusionOk="0">
                    <a:moveTo>
                      <a:pt x="0" y="81"/>
                    </a:moveTo>
                    <a:lnTo>
                      <a:pt x="7" y="85"/>
                    </a:lnTo>
                    <a:lnTo>
                      <a:pt x="123" y="18"/>
                    </a:lnTo>
                    <a:lnTo>
                      <a:pt x="91" y="0"/>
                    </a:lnTo>
                    <a:lnTo>
                      <a:pt x="84" y="4"/>
                    </a:lnTo>
                    <a:lnTo>
                      <a:pt x="108" y="18"/>
                    </a:lnTo>
                    <a:lnTo>
                      <a:pt x="0" y="8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5" name="Google Shape;1120;p30">
                <a:extLst>
                  <a:ext uri="{FF2B5EF4-FFF2-40B4-BE49-F238E27FC236}">
                    <a16:creationId xmlns:a16="http://schemas.microsoft.com/office/drawing/2014/main" id="{51E5254C-7088-20FB-FE3D-E6B5450D33B3}"/>
                  </a:ext>
                </a:extLst>
              </p:cNvPr>
              <p:cNvSpPr/>
              <p:nvPr/>
            </p:nvSpPr>
            <p:spPr>
              <a:xfrm>
                <a:off x="6967215" y="2963148"/>
                <a:ext cx="52560" cy="30600"/>
              </a:xfrm>
              <a:custGeom>
                <a:avLst/>
                <a:gdLst/>
                <a:ahLst/>
                <a:cxnLst/>
                <a:rect l="l" t="t" r="r" b="b"/>
                <a:pathLst>
                  <a:path w="146" h="85" extrusionOk="0">
                    <a:moveTo>
                      <a:pt x="132" y="8"/>
                    </a:moveTo>
                    <a:lnTo>
                      <a:pt x="132" y="8"/>
                    </a:lnTo>
                    <a:cubicBezTo>
                      <a:pt x="123" y="3"/>
                      <a:pt x="114" y="1"/>
                      <a:pt x="104" y="0"/>
                    </a:cubicBezTo>
                    <a:lnTo>
                      <a:pt x="104" y="0"/>
                    </a:lnTo>
                    <a:cubicBezTo>
                      <a:pt x="102" y="0"/>
                      <a:pt x="100" y="0"/>
                      <a:pt x="98" y="0"/>
                    </a:cubicBezTo>
                    <a:cubicBezTo>
                      <a:pt x="89" y="0"/>
                      <a:pt x="79" y="2"/>
                      <a:pt x="70" y="4"/>
                    </a:cubicBezTo>
                    <a:lnTo>
                      <a:pt x="70" y="4"/>
                    </a:lnTo>
                    <a:cubicBezTo>
                      <a:pt x="57" y="7"/>
                      <a:pt x="45" y="12"/>
                      <a:pt x="34" y="19"/>
                    </a:cubicBezTo>
                    <a:lnTo>
                      <a:pt x="33" y="19"/>
                    </a:lnTo>
                    <a:lnTo>
                      <a:pt x="33" y="19"/>
                    </a:lnTo>
                    <a:cubicBezTo>
                      <a:pt x="32" y="20"/>
                      <a:pt x="31" y="20"/>
                      <a:pt x="30" y="21"/>
                    </a:cubicBezTo>
                    <a:cubicBezTo>
                      <a:pt x="22" y="26"/>
                      <a:pt x="14" y="33"/>
                      <a:pt x="7" y="40"/>
                    </a:cubicBezTo>
                    <a:lnTo>
                      <a:pt x="7" y="40"/>
                    </a:lnTo>
                    <a:cubicBezTo>
                      <a:pt x="6" y="42"/>
                      <a:pt x="5" y="43"/>
                      <a:pt x="4" y="45"/>
                    </a:cubicBezTo>
                    <a:cubicBezTo>
                      <a:pt x="2" y="49"/>
                      <a:pt x="0" y="53"/>
                      <a:pt x="0" y="57"/>
                    </a:cubicBezTo>
                    <a:cubicBezTo>
                      <a:pt x="0" y="58"/>
                      <a:pt x="0" y="59"/>
                      <a:pt x="1" y="60"/>
                    </a:cubicBezTo>
                    <a:lnTo>
                      <a:pt x="1" y="60"/>
                    </a:lnTo>
                    <a:cubicBezTo>
                      <a:pt x="1" y="62"/>
                      <a:pt x="2" y="64"/>
                      <a:pt x="3" y="66"/>
                    </a:cubicBezTo>
                    <a:cubicBezTo>
                      <a:pt x="5" y="70"/>
                      <a:pt x="8" y="73"/>
                      <a:pt x="12" y="75"/>
                    </a:cubicBezTo>
                    <a:cubicBezTo>
                      <a:pt x="13" y="75"/>
                      <a:pt x="13" y="76"/>
                      <a:pt x="14" y="76"/>
                    </a:cubicBezTo>
                    <a:lnTo>
                      <a:pt x="14" y="76"/>
                    </a:lnTo>
                    <a:cubicBezTo>
                      <a:pt x="22" y="81"/>
                      <a:pt x="32" y="83"/>
                      <a:pt x="42" y="84"/>
                    </a:cubicBezTo>
                    <a:lnTo>
                      <a:pt x="42" y="84"/>
                    </a:lnTo>
                    <a:cubicBezTo>
                      <a:pt x="43" y="84"/>
                      <a:pt x="45" y="84"/>
                      <a:pt x="47" y="84"/>
                    </a:cubicBezTo>
                    <a:cubicBezTo>
                      <a:pt x="57" y="84"/>
                      <a:pt x="67" y="83"/>
                      <a:pt x="76" y="80"/>
                    </a:cubicBezTo>
                    <a:lnTo>
                      <a:pt x="76" y="80"/>
                    </a:lnTo>
                    <a:cubicBezTo>
                      <a:pt x="88" y="77"/>
                      <a:pt x="100" y="72"/>
                      <a:pt x="111" y="65"/>
                    </a:cubicBezTo>
                    <a:lnTo>
                      <a:pt x="112" y="65"/>
                    </a:lnTo>
                    <a:lnTo>
                      <a:pt x="112" y="65"/>
                    </a:lnTo>
                    <a:cubicBezTo>
                      <a:pt x="113" y="64"/>
                      <a:pt x="114" y="64"/>
                      <a:pt x="115" y="63"/>
                    </a:cubicBezTo>
                    <a:cubicBezTo>
                      <a:pt x="124" y="58"/>
                      <a:pt x="132" y="52"/>
                      <a:pt x="138" y="44"/>
                    </a:cubicBezTo>
                    <a:lnTo>
                      <a:pt x="138" y="44"/>
                    </a:lnTo>
                    <a:cubicBezTo>
                      <a:pt x="140" y="42"/>
                      <a:pt x="141" y="41"/>
                      <a:pt x="142" y="39"/>
                    </a:cubicBezTo>
                    <a:cubicBezTo>
                      <a:pt x="144" y="36"/>
                      <a:pt x="145" y="32"/>
                      <a:pt x="145" y="28"/>
                    </a:cubicBezTo>
                    <a:cubicBezTo>
                      <a:pt x="145" y="24"/>
                      <a:pt x="144" y="20"/>
                      <a:pt x="142" y="17"/>
                    </a:cubicBezTo>
                    <a:cubicBezTo>
                      <a:pt x="140" y="13"/>
                      <a:pt x="138" y="11"/>
                      <a:pt x="135" y="10"/>
                    </a:cubicBezTo>
                    <a:cubicBezTo>
                      <a:pt x="134" y="9"/>
                      <a:pt x="133" y="9"/>
                      <a:pt x="132" y="8"/>
                    </a:cubicBezTo>
                    <a:moveTo>
                      <a:pt x="128" y="42"/>
                    </a:moveTo>
                    <a:lnTo>
                      <a:pt x="128" y="42"/>
                    </a:lnTo>
                    <a:cubicBezTo>
                      <a:pt x="122" y="49"/>
                      <a:pt x="115" y="55"/>
                      <a:pt x="107" y="59"/>
                    </a:cubicBezTo>
                    <a:cubicBezTo>
                      <a:pt x="107" y="60"/>
                      <a:pt x="106" y="60"/>
                      <a:pt x="105" y="61"/>
                    </a:cubicBezTo>
                    <a:lnTo>
                      <a:pt x="105" y="61"/>
                    </a:lnTo>
                    <a:cubicBezTo>
                      <a:pt x="104" y="61"/>
                      <a:pt x="104" y="61"/>
                      <a:pt x="104" y="61"/>
                    </a:cubicBezTo>
                    <a:cubicBezTo>
                      <a:pt x="94" y="67"/>
                      <a:pt x="84" y="71"/>
                      <a:pt x="73" y="74"/>
                    </a:cubicBezTo>
                    <a:lnTo>
                      <a:pt x="73" y="74"/>
                    </a:lnTo>
                    <a:cubicBezTo>
                      <a:pt x="65" y="77"/>
                      <a:pt x="57" y="78"/>
                      <a:pt x="48" y="78"/>
                    </a:cubicBezTo>
                    <a:cubicBezTo>
                      <a:pt x="47" y="78"/>
                      <a:pt x="46" y="78"/>
                      <a:pt x="45" y="78"/>
                    </a:cubicBezTo>
                    <a:lnTo>
                      <a:pt x="45" y="78"/>
                    </a:lnTo>
                    <a:cubicBezTo>
                      <a:pt x="37" y="78"/>
                      <a:pt x="29" y="76"/>
                      <a:pt x="22" y="72"/>
                    </a:cubicBezTo>
                    <a:lnTo>
                      <a:pt x="22" y="72"/>
                    </a:lnTo>
                    <a:cubicBezTo>
                      <a:pt x="21" y="72"/>
                      <a:pt x="21" y="71"/>
                      <a:pt x="20" y="71"/>
                    </a:cubicBezTo>
                    <a:cubicBezTo>
                      <a:pt x="17" y="69"/>
                      <a:pt x="15" y="67"/>
                      <a:pt x="13" y="64"/>
                    </a:cubicBezTo>
                    <a:cubicBezTo>
                      <a:pt x="12" y="62"/>
                      <a:pt x="11" y="60"/>
                      <a:pt x="11" y="59"/>
                    </a:cubicBezTo>
                    <a:lnTo>
                      <a:pt x="11" y="59"/>
                    </a:lnTo>
                    <a:cubicBezTo>
                      <a:pt x="11" y="58"/>
                      <a:pt x="11" y="58"/>
                      <a:pt x="11" y="57"/>
                    </a:cubicBezTo>
                    <a:cubicBezTo>
                      <a:pt x="11" y="53"/>
                      <a:pt x="12" y="50"/>
                      <a:pt x="14" y="46"/>
                    </a:cubicBezTo>
                    <a:cubicBezTo>
                      <a:pt x="15" y="45"/>
                      <a:pt x="16" y="43"/>
                      <a:pt x="17" y="42"/>
                    </a:cubicBezTo>
                    <a:lnTo>
                      <a:pt x="17" y="42"/>
                    </a:lnTo>
                    <a:cubicBezTo>
                      <a:pt x="23" y="36"/>
                      <a:pt x="30" y="30"/>
                      <a:pt x="37" y="26"/>
                    </a:cubicBezTo>
                    <a:cubicBezTo>
                      <a:pt x="38" y="25"/>
                      <a:pt x="40" y="25"/>
                      <a:pt x="41" y="24"/>
                    </a:cubicBezTo>
                    <a:lnTo>
                      <a:pt x="41" y="24"/>
                    </a:lnTo>
                    <a:cubicBezTo>
                      <a:pt x="41" y="24"/>
                      <a:pt x="42" y="24"/>
                      <a:pt x="42" y="23"/>
                    </a:cubicBezTo>
                    <a:cubicBezTo>
                      <a:pt x="51" y="18"/>
                      <a:pt x="62" y="14"/>
                      <a:pt x="72" y="11"/>
                    </a:cubicBezTo>
                    <a:lnTo>
                      <a:pt x="72" y="11"/>
                    </a:lnTo>
                    <a:cubicBezTo>
                      <a:pt x="81" y="8"/>
                      <a:pt x="89" y="7"/>
                      <a:pt x="98" y="7"/>
                    </a:cubicBezTo>
                    <a:cubicBezTo>
                      <a:pt x="99" y="7"/>
                      <a:pt x="100" y="7"/>
                      <a:pt x="101" y="7"/>
                    </a:cubicBezTo>
                    <a:lnTo>
                      <a:pt x="101" y="7"/>
                    </a:lnTo>
                    <a:cubicBezTo>
                      <a:pt x="109" y="7"/>
                      <a:pt x="117" y="9"/>
                      <a:pt x="124" y="13"/>
                    </a:cubicBezTo>
                    <a:lnTo>
                      <a:pt x="124" y="13"/>
                    </a:lnTo>
                    <a:cubicBezTo>
                      <a:pt x="124" y="13"/>
                      <a:pt x="125" y="13"/>
                      <a:pt x="126" y="14"/>
                    </a:cubicBezTo>
                    <a:cubicBezTo>
                      <a:pt x="128" y="15"/>
                      <a:pt x="131" y="18"/>
                      <a:pt x="133" y="21"/>
                    </a:cubicBezTo>
                    <a:cubicBezTo>
                      <a:pt x="134" y="22"/>
                      <a:pt x="134" y="24"/>
                      <a:pt x="135" y="26"/>
                    </a:cubicBezTo>
                    <a:lnTo>
                      <a:pt x="135" y="26"/>
                    </a:lnTo>
                    <a:lnTo>
                      <a:pt x="135" y="27"/>
                    </a:lnTo>
                    <a:cubicBezTo>
                      <a:pt x="135" y="31"/>
                      <a:pt x="134" y="35"/>
                      <a:pt x="132" y="38"/>
                    </a:cubicBezTo>
                    <a:cubicBezTo>
                      <a:pt x="131" y="40"/>
                      <a:pt x="130" y="41"/>
                      <a:pt x="128" y="4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" name="Google Shape;1121;p30">
                <a:extLst>
                  <a:ext uri="{FF2B5EF4-FFF2-40B4-BE49-F238E27FC236}">
                    <a16:creationId xmlns:a16="http://schemas.microsoft.com/office/drawing/2014/main" id="{80BAC4BC-6F5D-4C24-E629-DEA049EFA5BD}"/>
                  </a:ext>
                </a:extLst>
              </p:cNvPr>
              <p:cNvSpPr/>
              <p:nvPr/>
            </p:nvSpPr>
            <p:spPr>
              <a:xfrm>
                <a:off x="7001415" y="2982948"/>
                <a:ext cx="52560" cy="30240"/>
              </a:xfrm>
              <a:custGeom>
                <a:avLst/>
                <a:gdLst/>
                <a:ahLst/>
                <a:cxnLst/>
                <a:rect l="l" t="t" r="r" b="b"/>
                <a:pathLst>
                  <a:path w="146" h="84" extrusionOk="0">
                    <a:moveTo>
                      <a:pt x="33" y="19"/>
                    </a:moveTo>
                    <a:lnTo>
                      <a:pt x="33" y="19"/>
                    </a:lnTo>
                    <a:cubicBezTo>
                      <a:pt x="32" y="19"/>
                      <a:pt x="31" y="19"/>
                      <a:pt x="30" y="20"/>
                    </a:cubicBezTo>
                    <a:cubicBezTo>
                      <a:pt x="21" y="25"/>
                      <a:pt x="13" y="32"/>
                      <a:pt x="7" y="40"/>
                    </a:cubicBezTo>
                    <a:lnTo>
                      <a:pt x="7" y="40"/>
                    </a:lnTo>
                    <a:cubicBezTo>
                      <a:pt x="5" y="41"/>
                      <a:pt x="4" y="43"/>
                      <a:pt x="3" y="44"/>
                    </a:cubicBezTo>
                    <a:cubicBezTo>
                      <a:pt x="1" y="48"/>
                      <a:pt x="0" y="52"/>
                      <a:pt x="0" y="57"/>
                    </a:cubicBezTo>
                    <a:cubicBezTo>
                      <a:pt x="0" y="58"/>
                      <a:pt x="0" y="59"/>
                      <a:pt x="0" y="60"/>
                    </a:cubicBezTo>
                    <a:lnTo>
                      <a:pt x="0" y="60"/>
                    </a:lnTo>
                    <a:cubicBezTo>
                      <a:pt x="1" y="62"/>
                      <a:pt x="2" y="64"/>
                      <a:pt x="3" y="66"/>
                    </a:cubicBezTo>
                    <a:cubicBezTo>
                      <a:pt x="5" y="69"/>
                      <a:pt x="8" y="73"/>
                      <a:pt x="12" y="75"/>
                    </a:cubicBezTo>
                    <a:cubicBezTo>
                      <a:pt x="12" y="75"/>
                      <a:pt x="13" y="75"/>
                      <a:pt x="13" y="76"/>
                    </a:cubicBezTo>
                    <a:lnTo>
                      <a:pt x="13" y="76"/>
                    </a:lnTo>
                    <a:cubicBezTo>
                      <a:pt x="22" y="80"/>
                      <a:pt x="31" y="83"/>
                      <a:pt x="41" y="83"/>
                    </a:cubicBezTo>
                    <a:lnTo>
                      <a:pt x="41" y="83"/>
                    </a:lnTo>
                    <a:cubicBezTo>
                      <a:pt x="43" y="83"/>
                      <a:pt x="45" y="83"/>
                      <a:pt x="47" y="83"/>
                    </a:cubicBezTo>
                    <a:cubicBezTo>
                      <a:pt x="57" y="83"/>
                      <a:pt x="66" y="82"/>
                      <a:pt x="76" y="80"/>
                    </a:cubicBezTo>
                    <a:lnTo>
                      <a:pt x="76" y="80"/>
                    </a:lnTo>
                    <a:cubicBezTo>
                      <a:pt x="88" y="76"/>
                      <a:pt x="100" y="71"/>
                      <a:pt x="111" y="65"/>
                    </a:cubicBezTo>
                    <a:cubicBezTo>
                      <a:pt x="111" y="65"/>
                      <a:pt x="112" y="65"/>
                      <a:pt x="112" y="64"/>
                    </a:cubicBezTo>
                    <a:lnTo>
                      <a:pt x="112" y="64"/>
                    </a:lnTo>
                    <a:cubicBezTo>
                      <a:pt x="113" y="64"/>
                      <a:pt x="114" y="63"/>
                      <a:pt x="114" y="63"/>
                    </a:cubicBezTo>
                    <a:cubicBezTo>
                      <a:pt x="123" y="58"/>
                      <a:pt x="131" y="51"/>
                      <a:pt x="138" y="44"/>
                    </a:cubicBezTo>
                    <a:lnTo>
                      <a:pt x="138" y="44"/>
                    </a:lnTo>
                    <a:cubicBezTo>
                      <a:pt x="139" y="42"/>
                      <a:pt x="140" y="41"/>
                      <a:pt x="141" y="39"/>
                    </a:cubicBezTo>
                    <a:cubicBezTo>
                      <a:pt x="144" y="35"/>
                      <a:pt x="145" y="31"/>
                      <a:pt x="145" y="26"/>
                    </a:cubicBezTo>
                    <a:cubicBezTo>
                      <a:pt x="145" y="26"/>
                      <a:pt x="145" y="25"/>
                      <a:pt x="145" y="24"/>
                    </a:cubicBezTo>
                    <a:lnTo>
                      <a:pt x="145" y="24"/>
                    </a:lnTo>
                    <a:cubicBezTo>
                      <a:pt x="144" y="22"/>
                      <a:pt x="143" y="19"/>
                      <a:pt x="142" y="18"/>
                    </a:cubicBezTo>
                    <a:cubicBezTo>
                      <a:pt x="140" y="14"/>
                      <a:pt x="136" y="11"/>
                      <a:pt x="133" y="9"/>
                    </a:cubicBezTo>
                    <a:cubicBezTo>
                      <a:pt x="132" y="8"/>
                      <a:pt x="132" y="8"/>
                      <a:pt x="131" y="8"/>
                    </a:cubicBezTo>
                    <a:lnTo>
                      <a:pt x="131" y="8"/>
                    </a:lnTo>
                    <a:cubicBezTo>
                      <a:pt x="123" y="3"/>
                      <a:pt x="113" y="0"/>
                      <a:pt x="104" y="0"/>
                    </a:cubicBezTo>
                    <a:lnTo>
                      <a:pt x="104" y="0"/>
                    </a:lnTo>
                    <a:cubicBezTo>
                      <a:pt x="102" y="0"/>
                      <a:pt x="100" y="0"/>
                      <a:pt x="98" y="0"/>
                    </a:cubicBezTo>
                    <a:cubicBezTo>
                      <a:pt x="88" y="0"/>
                      <a:pt x="78" y="1"/>
                      <a:pt x="69" y="4"/>
                    </a:cubicBezTo>
                    <a:lnTo>
                      <a:pt x="69" y="4"/>
                    </a:lnTo>
                    <a:cubicBezTo>
                      <a:pt x="57" y="7"/>
                      <a:pt x="45" y="11"/>
                      <a:pt x="34" y="18"/>
                    </a:cubicBezTo>
                    <a:cubicBezTo>
                      <a:pt x="33" y="18"/>
                      <a:pt x="33" y="19"/>
                      <a:pt x="33" y="19"/>
                    </a:cubicBezTo>
                    <a:moveTo>
                      <a:pt x="101" y="6"/>
                    </a:moveTo>
                    <a:lnTo>
                      <a:pt x="101" y="6"/>
                    </a:lnTo>
                    <a:cubicBezTo>
                      <a:pt x="109" y="6"/>
                      <a:pt x="116" y="8"/>
                      <a:pt x="124" y="12"/>
                    </a:cubicBezTo>
                    <a:lnTo>
                      <a:pt x="124" y="12"/>
                    </a:lnTo>
                    <a:lnTo>
                      <a:pt x="125" y="13"/>
                    </a:lnTo>
                    <a:cubicBezTo>
                      <a:pt x="127" y="14"/>
                      <a:pt x="130" y="17"/>
                      <a:pt x="132" y="20"/>
                    </a:cubicBezTo>
                    <a:cubicBezTo>
                      <a:pt x="133" y="21"/>
                      <a:pt x="134" y="23"/>
                      <a:pt x="134" y="25"/>
                    </a:cubicBezTo>
                    <a:lnTo>
                      <a:pt x="134" y="25"/>
                    </a:lnTo>
                    <a:lnTo>
                      <a:pt x="134" y="26"/>
                    </a:lnTo>
                    <a:cubicBezTo>
                      <a:pt x="134" y="30"/>
                      <a:pt x="133" y="34"/>
                      <a:pt x="131" y="37"/>
                    </a:cubicBezTo>
                    <a:cubicBezTo>
                      <a:pt x="130" y="39"/>
                      <a:pt x="129" y="40"/>
                      <a:pt x="128" y="42"/>
                    </a:cubicBezTo>
                    <a:lnTo>
                      <a:pt x="128" y="42"/>
                    </a:lnTo>
                    <a:cubicBezTo>
                      <a:pt x="122" y="48"/>
                      <a:pt x="115" y="54"/>
                      <a:pt x="107" y="58"/>
                    </a:cubicBezTo>
                    <a:cubicBezTo>
                      <a:pt x="106" y="58"/>
                      <a:pt x="105" y="59"/>
                      <a:pt x="104" y="60"/>
                    </a:cubicBezTo>
                    <a:lnTo>
                      <a:pt x="104" y="60"/>
                    </a:lnTo>
                    <a:lnTo>
                      <a:pt x="104" y="60"/>
                    </a:lnTo>
                    <a:cubicBezTo>
                      <a:pt x="94" y="66"/>
                      <a:pt x="84" y="70"/>
                      <a:pt x="73" y="73"/>
                    </a:cubicBezTo>
                    <a:lnTo>
                      <a:pt x="73" y="73"/>
                    </a:lnTo>
                    <a:cubicBezTo>
                      <a:pt x="64" y="76"/>
                      <a:pt x="55" y="77"/>
                      <a:pt x="46" y="77"/>
                    </a:cubicBezTo>
                    <a:cubicBezTo>
                      <a:pt x="45" y="77"/>
                      <a:pt x="45" y="77"/>
                      <a:pt x="44" y="77"/>
                    </a:cubicBezTo>
                    <a:lnTo>
                      <a:pt x="44" y="77"/>
                    </a:lnTo>
                    <a:cubicBezTo>
                      <a:pt x="36" y="77"/>
                      <a:pt x="28" y="75"/>
                      <a:pt x="21" y="71"/>
                    </a:cubicBezTo>
                    <a:lnTo>
                      <a:pt x="21" y="71"/>
                    </a:lnTo>
                    <a:lnTo>
                      <a:pt x="20" y="71"/>
                    </a:lnTo>
                    <a:cubicBezTo>
                      <a:pt x="17" y="69"/>
                      <a:pt x="14" y="66"/>
                      <a:pt x="13" y="64"/>
                    </a:cubicBezTo>
                    <a:cubicBezTo>
                      <a:pt x="12" y="62"/>
                      <a:pt x="11" y="60"/>
                      <a:pt x="11" y="58"/>
                    </a:cubicBezTo>
                    <a:lnTo>
                      <a:pt x="11" y="58"/>
                    </a:lnTo>
                    <a:cubicBezTo>
                      <a:pt x="10" y="58"/>
                      <a:pt x="10" y="57"/>
                      <a:pt x="10" y="57"/>
                    </a:cubicBezTo>
                    <a:cubicBezTo>
                      <a:pt x="10" y="53"/>
                      <a:pt x="11" y="49"/>
                      <a:pt x="13" y="46"/>
                    </a:cubicBezTo>
                    <a:cubicBezTo>
                      <a:pt x="14" y="44"/>
                      <a:pt x="15" y="43"/>
                      <a:pt x="17" y="42"/>
                    </a:cubicBezTo>
                    <a:lnTo>
                      <a:pt x="17" y="42"/>
                    </a:lnTo>
                    <a:cubicBezTo>
                      <a:pt x="23" y="35"/>
                      <a:pt x="30" y="29"/>
                      <a:pt x="38" y="25"/>
                    </a:cubicBezTo>
                    <a:cubicBezTo>
                      <a:pt x="39" y="24"/>
                      <a:pt x="39" y="24"/>
                      <a:pt x="40" y="23"/>
                    </a:cubicBezTo>
                    <a:lnTo>
                      <a:pt x="40" y="23"/>
                    </a:lnTo>
                    <a:cubicBezTo>
                      <a:pt x="41" y="23"/>
                      <a:pt x="41" y="23"/>
                      <a:pt x="41" y="23"/>
                    </a:cubicBezTo>
                    <a:cubicBezTo>
                      <a:pt x="51" y="17"/>
                      <a:pt x="61" y="13"/>
                      <a:pt x="72" y="10"/>
                    </a:cubicBezTo>
                    <a:lnTo>
                      <a:pt x="72" y="10"/>
                    </a:lnTo>
                    <a:cubicBezTo>
                      <a:pt x="80" y="7"/>
                      <a:pt x="89" y="6"/>
                      <a:pt x="98" y="6"/>
                    </a:cubicBezTo>
                    <a:cubicBezTo>
                      <a:pt x="99" y="6"/>
                      <a:pt x="100" y="6"/>
                      <a:pt x="101" y="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" name="Google Shape;1122;p30">
                <a:extLst>
                  <a:ext uri="{FF2B5EF4-FFF2-40B4-BE49-F238E27FC236}">
                    <a16:creationId xmlns:a16="http://schemas.microsoft.com/office/drawing/2014/main" id="{83698C6D-37B2-D8A2-DBB1-6276133AA4B6}"/>
                  </a:ext>
                </a:extLst>
              </p:cNvPr>
              <p:cNvSpPr/>
              <p:nvPr/>
            </p:nvSpPr>
            <p:spPr>
              <a:xfrm>
                <a:off x="7032735" y="2995907"/>
                <a:ext cx="45000" cy="31320"/>
              </a:xfrm>
              <a:custGeom>
                <a:avLst/>
                <a:gdLst/>
                <a:ahLst/>
                <a:cxnLst/>
                <a:rect l="l" t="t" r="r" b="b"/>
                <a:pathLst>
                  <a:path w="125" h="87" extrusionOk="0">
                    <a:moveTo>
                      <a:pt x="8" y="86"/>
                    </a:moveTo>
                    <a:lnTo>
                      <a:pt x="124" y="19"/>
                    </a:lnTo>
                    <a:lnTo>
                      <a:pt x="92" y="0"/>
                    </a:lnTo>
                    <a:lnTo>
                      <a:pt x="84" y="4"/>
                    </a:lnTo>
                    <a:lnTo>
                      <a:pt x="109" y="19"/>
                    </a:lnTo>
                    <a:lnTo>
                      <a:pt x="0" y="81"/>
                    </a:lnTo>
                    <a:lnTo>
                      <a:pt x="8" y="86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8" name="Google Shape;1123;p30">
                <a:extLst>
                  <a:ext uri="{FF2B5EF4-FFF2-40B4-BE49-F238E27FC236}">
                    <a16:creationId xmlns:a16="http://schemas.microsoft.com/office/drawing/2014/main" id="{63E2255A-7445-296A-B4B2-99F68278C3BD}"/>
                  </a:ext>
                </a:extLst>
              </p:cNvPr>
              <p:cNvSpPr/>
              <p:nvPr/>
            </p:nvSpPr>
            <p:spPr>
              <a:xfrm>
                <a:off x="7051095" y="3006348"/>
                <a:ext cx="45000" cy="31320"/>
              </a:xfrm>
              <a:custGeom>
                <a:avLst/>
                <a:gdLst/>
                <a:ahLst/>
                <a:cxnLst/>
                <a:rect l="l" t="t" r="r" b="b"/>
                <a:pathLst>
                  <a:path w="125" h="87" extrusionOk="0">
                    <a:moveTo>
                      <a:pt x="7" y="86"/>
                    </a:moveTo>
                    <a:lnTo>
                      <a:pt x="124" y="19"/>
                    </a:lnTo>
                    <a:lnTo>
                      <a:pt x="92" y="0"/>
                    </a:lnTo>
                    <a:lnTo>
                      <a:pt x="84" y="5"/>
                    </a:lnTo>
                    <a:lnTo>
                      <a:pt x="109" y="19"/>
                    </a:lnTo>
                    <a:lnTo>
                      <a:pt x="0" y="82"/>
                    </a:lnTo>
                    <a:lnTo>
                      <a:pt x="7" y="86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9" name="Google Shape;1124;p30">
                <a:extLst>
                  <a:ext uri="{FF2B5EF4-FFF2-40B4-BE49-F238E27FC236}">
                    <a16:creationId xmlns:a16="http://schemas.microsoft.com/office/drawing/2014/main" id="{6A191218-0E00-4627-F480-8913B3DEBD85}"/>
                  </a:ext>
                </a:extLst>
              </p:cNvPr>
              <p:cNvSpPr/>
              <p:nvPr/>
            </p:nvSpPr>
            <p:spPr>
              <a:xfrm>
                <a:off x="7071975" y="3023628"/>
                <a:ext cx="52560" cy="30240"/>
              </a:xfrm>
              <a:custGeom>
                <a:avLst/>
                <a:gdLst/>
                <a:ahLst/>
                <a:cxnLst/>
                <a:rect l="l" t="t" r="r" b="b"/>
                <a:pathLst>
                  <a:path w="146" h="84" extrusionOk="0">
                    <a:moveTo>
                      <a:pt x="33" y="19"/>
                    </a:moveTo>
                    <a:lnTo>
                      <a:pt x="33" y="19"/>
                    </a:lnTo>
                    <a:cubicBezTo>
                      <a:pt x="32" y="20"/>
                      <a:pt x="31" y="20"/>
                      <a:pt x="30" y="21"/>
                    </a:cubicBezTo>
                    <a:cubicBezTo>
                      <a:pt x="21" y="26"/>
                      <a:pt x="13" y="32"/>
                      <a:pt x="6" y="40"/>
                    </a:cubicBezTo>
                    <a:lnTo>
                      <a:pt x="6" y="40"/>
                    </a:lnTo>
                    <a:cubicBezTo>
                      <a:pt x="5" y="41"/>
                      <a:pt x="4" y="43"/>
                      <a:pt x="3" y="45"/>
                    </a:cubicBezTo>
                    <a:cubicBezTo>
                      <a:pt x="1" y="48"/>
                      <a:pt x="0" y="52"/>
                      <a:pt x="0" y="56"/>
                    </a:cubicBezTo>
                    <a:cubicBezTo>
                      <a:pt x="0" y="59"/>
                      <a:pt x="1" y="62"/>
                      <a:pt x="3" y="66"/>
                    </a:cubicBezTo>
                    <a:cubicBezTo>
                      <a:pt x="4" y="69"/>
                      <a:pt x="7" y="72"/>
                      <a:pt x="10" y="74"/>
                    </a:cubicBezTo>
                    <a:cubicBezTo>
                      <a:pt x="11" y="75"/>
                      <a:pt x="12" y="75"/>
                      <a:pt x="13" y="76"/>
                    </a:cubicBezTo>
                    <a:lnTo>
                      <a:pt x="13" y="76"/>
                    </a:lnTo>
                    <a:cubicBezTo>
                      <a:pt x="22" y="80"/>
                      <a:pt x="31" y="83"/>
                      <a:pt x="41" y="83"/>
                    </a:cubicBezTo>
                    <a:lnTo>
                      <a:pt x="41" y="83"/>
                    </a:lnTo>
                    <a:cubicBezTo>
                      <a:pt x="43" y="83"/>
                      <a:pt x="45" y="83"/>
                      <a:pt x="47" y="83"/>
                    </a:cubicBezTo>
                    <a:cubicBezTo>
                      <a:pt x="56" y="83"/>
                      <a:pt x="66" y="82"/>
                      <a:pt x="75" y="80"/>
                    </a:cubicBezTo>
                    <a:lnTo>
                      <a:pt x="75" y="80"/>
                    </a:lnTo>
                    <a:cubicBezTo>
                      <a:pt x="88" y="76"/>
                      <a:pt x="99" y="71"/>
                      <a:pt x="111" y="65"/>
                    </a:cubicBezTo>
                    <a:lnTo>
                      <a:pt x="111" y="64"/>
                    </a:lnTo>
                    <a:lnTo>
                      <a:pt x="111" y="64"/>
                    </a:lnTo>
                    <a:cubicBezTo>
                      <a:pt x="113" y="64"/>
                      <a:pt x="114" y="63"/>
                      <a:pt x="115" y="63"/>
                    </a:cubicBezTo>
                    <a:cubicBezTo>
                      <a:pt x="123" y="58"/>
                      <a:pt x="131" y="51"/>
                      <a:pt x="138" y="44"/>
                    </a:cubicBezTo>
                    <a:lnTo>
                      <a:pt x="138" y="44"/>
                    </a:lnTo>
                    <a:cubicBezTo>
                      <a:pt x="139" y="42"/>
                      <a:pt x="141" y="40"/>
                      <a:pt x="142" y="39"/>
                    </a:cubicBezTo>
                    <a:cubicBezTo>
                      <a:pt x="144" y="35"/>
                      <a:pt x="145" y="32"/>
                      <a:pt x="145" y="28"/>
                    </a:cubicBezTo>
                    <a:cubicBezTo>
                      <a:pt x="145" y="24"/>
                      <a:pt x="144" y="20"/>
                      <a:pt x="142" y="17"/>
                    </a:cubicBezTo>
                    <a:cubicBezTo>
                      <a:pt x="140" y="14"/>
                      <a:pt x="137" y="10"/>
                      <a:pt x="134" y="9"/>
                    </a:cubicBezTo>
                    <a:cubicBezTo>
                      <a:pt x="133" y="8"/>
                      <a:pt x="132" y="8"/>
                      <a:pt x="131" y="8"/>
                    </a:cubicBezTo>
                    <a:lnTo>
                      <a:pt x="131" y="8"/>
                    </a:lnTo>
                    <a:cubicBezTo>
                      <a:pt x="123" y="3"/>
                      <a:pt x="113" y="1"/>
                      <a:pt x="104" y="0"/>
                    </a:cubicBezTo>
                    <a:lnTo>
                      <a:pt x="104" y="0"/>
                    </a:lnTo>
                    <a:cubicBezTo>
                      <a:pt x="102" y="0"/>
                      <a:pt x="100" y="0"/>
                      <a:pt x="98" y="0"/>
                    </a:cubicBezTo>
                    <a:cubicBezTo>
                      <a:pt x="88" y="0"/>
                      <a:pt x="79" y="1"/>
                      <a:pt x="69" y="4"/>
                    </a:cubicBezTo>
                    <a:lnTo>
                      <a:pt x="69" y="4"/>
                    </a:lnTo>
                    <a:cubicBezTo>
                      <a:pt x="57" y="7"/>
                      <a:pt x="45" y="12"/>
                      <a:pt x="33" y="19"/>
                    </a:cubicBezTo>
                    <a:moveTo>
                      <a:pt x="101" y="6"/>
                    </a:moveTo>
                    <a:lnTo>
                      <a:pt x="101" y="6"/>
                    </a:lnTo>
                    <a:cubicBezTo>
                      <a:pt x="109" y="6"/>
                      <a:pt x="116" y="8"/>
                      <a:pt x="123" y="12"/>
                    </a:cubicBezTo>
                    <a:lnTo>
                      <a:pt x="123" y="12"/>
                    </a:lnTo>
                    <a:cubicBezTo>
                      <a:pt x="124" y="12"/>
                      <a:pt x="124" y="13"/>
                      <a:pt x="125" y="13"/>
                    </a:cubicBezTo>
                    <a:cubicBezTo>
                      <a:pt x="128" y="15"/>
                      <a:pt x="130" y="17"/>
                      <a:pt x="132" y="20"/>
                    </a:cubicBezTo>
                    <a:cubicBezTo>
                      <a:pt x="133" y="22"/>
                      <a:pt x="134" y="23"/>
                      <a:pt x="134" y="25"/>
                    </a:cubicBezTo>
                    <a:lnTo>
                      <a:pt x="134" y="25"/>
                    </a:lnTo>
                    <a:cubicBezTo>
                      <a:pt x="134" y="26"/>
                      <a:pt x="134" y="26"/>
                      <a:pt x="134" y="27"/>
                    </a:cubicBezTo>
                    <a:cubicBezTo>
                      <a:pt x="134" y="30"/>
                      <a:pt x="133" y="34"/>
                      <a:pt x="131" y="37"/>
                    </a:cubicBezTo>
                    <a:cubicBezTo>
                      <a:pt x="130" y="39"/>
                      <a:pt x="129" y="41"/>
                      <a:pt x="128" y="42"/>
                    </a:cubicBezTo>
                    <a:lnTo>
                      <a:pt x="128" y="42"/>
                    </a:lnTo>
                    <a:cubicBezTo>
                      <a:pt x="122" y="48"/>
                      <a:pt x="115" y="54"/>
                      <a:pt x="107" y="59"/>
                    </a:cubicBezTo>
                    <a:cubicBezTo>
                      <a:pt x="106" y="59"/>
                      <a:pt x="105" y="60"/>
                      <a:pt x="104" y="60"/>
                    </a:cubicBezTo>
                    <a:lnTo>
                      <a:pt x="104" y="60"/>
                    </a:lnTo>
                    <a:lnTo>
                      <a:pt x="104" y="61"/>
                    </a:lnTo>
                    <a:cubicBezTo>
                      <a:pt x="94" y="66"/>
                      <a:pt x="84" y="70"/>
                      <a:pt x="73" y="74"/>
                    </a:cubicBezTo>
                    <a:lnTo>
                      <a:pt x="73" y="74"/>
                    </a:lnTo>
                    <a:cubicBezTo>
                      <a:pt x="65" y="76"/>
                      <a:pt x="56" y="77"/>
                      <a:pt x="47" y="77"/>
                    </a:cubicBezTo>
                    <a:cubicBezTo>
                      <a:pt x="46" y="77"/>
                      <a:pt x="45" y="77"/>
                      <a:pt x="44" y="77"/>
                    </a:cubicBezTo>
                    <a:lnTo>
                      <a:pt x="44" y="77"/>
                    </a:lnTo>
                    <a:cubicBezTo>
                      <a:pt x="36" y="77"/>
                      <a:pt x="28" y="75"/>
                      <a:pt x="21" y="71"/>
                    </a:cubicBezTo>
                    <a:lnTo>
                      <a:pt x="21" y="71"/>
                    </a:lnTo>
                    <a:cubicBezTo>
                      <a:pt x="21" y="71"/>
                      <a:pt x="21" y="70"/>
                      <a:pt x="20" y="70"/>
                    </a:cubicBezTo>
                    <a:cubicBezTo>
                      <a:pt x="17" y="68"/>
                      <a:pt x="14" y="66"/>
                      <a:pt x="13" y="63"/>
                    </a:cubicBezTo>
                    <a:cubicBezTo>
                      <a:pt x="12" y="61"/>
                      <a:pt x="11" y="60"/>
                      <a:pt x="10" y="58"/>
                    </a:cubicBezTo>
                    <a:lnTo>
                      <a:pt x="10" y="58"/>
                    </a:lnTo>
                    <a:lnTo>
                      <a:pt x="10" y="57"/>
                    </a:lnTo>
                    <a:cubicBezTo>
                      <a:pt x="10" y="53"/>
                      <a:pt x="11" y="49"/>
                      <a:pt x="13" y="46"/>
                    </a:cubicBezTo>
                    <a:cubicBezTo>
                      <a:pt x="14" y="44"/>
                      <a:pt x="15" y="43"/>
                      <a:pt x="17" y="41"/>
                    </a:cubicBezTo>
                    <a:lnTo>
                      <a:pt x="17" y="41"/>
                    </a:lnTo>
                    <a:cubicBezTo>
                      <a:pt x="23" y="35"/>
                      <a:pt x="30" y="29"/>
                      <a:pt x="38" y="25"/>
                    </a:cubicBezTo>
                    <a:cubicBezTo>
                      <a:pt x="39" y="24"/>
                      <a:pt x="39" y="24"/>
                      <a:pt x="40" y="23"/>
                    </a:cubicBezTo>
                    <a:lnTo>
                      <a:pt x="40" y="23"/>
                    </a:lnTo>
                    <a:lnTo>
                      <a:pt x="41" y="23"/>
                    </a:lnTo>
                    <a:cubicBezTo>
                      <a:pt x="51" y="17"/>
                      <a:pt x="61" y="13"/>
                      <a:pt x="72" y="10"/>
                    </a:cubicBezTo>
                    <a:lnTo>
                      <a:pt x="72" y="10"/>
                    </a:lnTo>
                    <a:cubicBezTo>
                      <a:pt x="80" y="7"/>
                      <a:pt x="89" y="6"/>
                      <a:pt x="97" y="6"/>
                    </a:cubicBezTo>
                    <a:cubicBezTo>
                      <a:pt x="98" y="6"/>
                      <a:pt x="100" y="6"/>
                      <a:pt x="101" y="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" name="Google Shape;1125;p30">
                <a:extLst>
                  <a:ext uri="{FF2B5EF4-FFF2-40B4-BE49-F238E27FC236}">
                    <a16:creationId xmlns:a16="http://schemas.microsoft.com/office/drawing/2014/main" id="{11BC9B43-3ADC-E581-0487-C49A6344C5A5}"/>
                  </a:ext>
                </a:extLst>
              </p:cNvPr>
              <p:cNvSpPr/>
              <p:nvPr/>
            </p:nvSpPr>
            <p:spPr>
              <a:xfrm>
                <a:off x="7106175" y="3043428"/>
                <a:ext cx="52200" cy="30240"/>
              </a:xfrm>
              <a:custGeom>
                <a:avLst/>
                <a:gdLst/>
                <a:ahLst/>
                <a:cxnLst/>
                <a:rect l="l" t="t" r="r" b="b"/>
                <a:pathLst>
                  <a:path w="145" h="84" extrusionOk="0">
                    <a:moveTo>
                      <a:pt x="131" y="7"/>
                    </a:moveTo>
                    <a:lnTo>
                      <a:pt x="131" y="7"/>
                    </a:lnTo>
                    <a:cubicBezTo>
                      <a:pt x="122" y="3"/>
                      <a:pt x="113" y="0"/>
                      <a:pt x="103" y="0"/>
                    </a:cubicBezTo>
                    <a:lnTo>
                      <a:pt x="103" y="0"/>
                    </a:lnTo>
                    <a:cubicBezTo>
                      <a:pt x="101" y="0"/>
                      <a:pt x="99" y="0"/>
                      <a:pt x="97" y="0"/>
                    </a:cubicBezTo>
                    <a:cubicBezTo>
                      <a:pt x="88" y="0"/>
                      <a:pt x="78" y="1"/>
                      <a:pt x="69" y="3"/>
                    </a:cubicBezTo>
                    <a:lnTo>
                      <a:pt x="69" y="3"/>
                    </a:lnTo>
                    <a:cubicBezTo>
                      <a:pt x="56" y="7"/>
                      <a:pt x="45" y="12"/>
                      <a:pt x="33" y="18"/>
                    </a:cubicBezTo>
                    <a:lnTo>
                      <a:pt x="33" y="19"/>
                    </a:lnTo>
                    <a:lnTo>
                      <a:pt x="33" y="19"/>
                    </a:lnTo>
                    <a:cubicBezTo>
                      <a:pt x="31" y="19"/>
                      <a:pt x="30" y="20"/>
                      <a:pt x="29" y="20"/>
                    </a:cubicBezTo>
                    <a:cubicBezTo>
                      <a:pt x="21" y="25"/>
                      <a:pt x="13" y="32"/>
                      <a:pt x="6" y="40"/>
                    </a:cubicBezTo>
                    <a:lnTo>
                      <a:pt x="6" y="40"/>
                    </a:lnTo>
                    <a:cubicBezTo>
                      <a:pt x="5" y="41"/>
                      <a:pt x="4" y="42"/>
                      <a:pt x="3" y="44"/>
                    </a:cubicBezTo>
                    <a:cubicBezTo>
                      <a:pt x="1" y="48"/>
                      <a:pt x="0" y="52"/>
                      <a:pt x="0" y="57"/>
                    </a:cubicBezTo>
                    <a:cubicBezTo>
                      <a:pt x="0" y="58"/>
                      <a:pt x="0" y="58"/>
                      <a:pt x="0" y="59"/>
                    </a:cubicBezTo>
                    <a:lnTo>
                      <a:pt x="0" y="59"/>
                    </a:lnTo>
                    <a:cubicBezTo>
                      <a:pt x="0" y="62"/>
                      <a:pt x="1" y="64"/>
                      <a:pt x="2" y="65"/>
                    </a:cubicBezTo>
                    <a:cubicBezTo>
                      <a:pt x="4" y="69"/>
                      <a:pt x="7" y="71"/>
                      <a:pt x="11" y="74"/>
                    </a:cubicBezTo>
                    <a:cubicBezTo>
                      <a:pt x="12" y="74"/>
                      <a:pt x="12" y="75"/>
                      <a:pt x="13" y="75"/>
                    </a:cubicBezTo>
                    <a:lnTo>
                      <a:pt x="13" y="75"/>
                    </a:lnTo>
                    <a:cubicBezTo>
                      <a:pt x="21" y="80"/>
                      <a:pt x="31" y="83"/>
                      <a:pt x="41" y="83"/>
                    </a:cubicBezTo>
                    <a:lnTo>
                      <a:pt x="41" y="83"/>
                    </a:lnTo>
                    <a:cubicBezTo>
                      <a:pt x="42" y="83"/>
                      <a:pt x="44" y="83"/>
                      <a:pt x="46" y="83"/>
                    </a:cubicBezTo>
                    <a:cubicBezTo>
                      <a:pt x="56" y="83"/>
                      <a:pt x="66" y="82"/>
                      <a:pt x="75" y="79"/>
                    </a:cubicBezTo>
                    <a:lnTo>
                      <a:pt x="75" y="79"/>
                    </a:lnTo>
                    <a:cubicBezTo>
                      <a:pt x="87" y="76"/>
                      <a:pt x="99" y="71"/>
                      <a:pt x="111" y="65"/>
                    </a:cubicBezTo>
                    <a:cubicBezTo>
                      <a:pt x="112" y="64"/>
                      <a:pt x="111" y="64"/>
                      <a:pt x="111" y="64"/>
                    </a:cubicBezTo>
                    <a:lnTo>
                      <a:pt x="111" y="64"/>
                    </a:lnTo>
                    <a:cubicBezTo>
                      <a:pt x="112" y="64"/>
                      <a:pt x="113" y="63"/>
                      <a:pt x="114" y="63"/>
                    </a:cubicBezTo>
                    <a:cubicBezTo>
                      <a:pt x="123" y="57"/>
                      <a:pt x="131" y="51"/>
                      <a:pt x="138" y="43"/>
                    </a:cubicBezTo>
                    <a:lnTo>
                      <a:pt x="138" y="43"/>
                    </a:lnTo>
                    <a:cubicBezTo>
                      <a:pt x="139" y="42"/>
                      <a:pt x="140" y="40"/>
                      <a:pt x="141" y="39"/>
                    </a:cubicBezTo>
                    <a:cubicBezTo>
                      <a:pt x="143" y="35"/>
                      <a:pt x="144" y="31"/>
                      <a:pt x="144" y="26"/>
                    </a:cubicBezTo>
                    <a:cubicBezTo>
                      <a:pt x="144" y="25"/>
                      <a:pt x="144" y="24"/>
                      <a:pt x="144" y="23"/>
                    </a:cubicBezTo>
                    <a:lnTo>
                      <a:pt x="144" y="23"/>
                    </a:lnTo>
                    <a:cubicBezTo>
                      <a:pt x="144" y="21"/>
                      <a:pt x="143" y="18"/>
                      <a:pt x="142" y="17"/>
                    </a:cubicBezTo>
                    <a:cubicBezTo>
                      <a:pt x="139" y="13"/>
                      <a:pt x="136" y="9"/>
                      <a:pt x="133" y="8"/>
                    </a:cubicBezTo>
                    <a:cubicBezTo>
                      <a:pt x="132" y="7"/>
                      <a:pt x="131" y="8"/>
                      <a:pt x="131" y="7"/>
                    </a:cubicBezTo>
                    <a:moveTo>
                      <a:pt x="127" y="42"/>
                    </a:moveTo>
                    <a:lnTo>
                      <a:pt x="127" y="42"/>
                    </a:lnTo>
                    <a:cubicBezTo>
                      <a:pt x="122" y="48"/>
                      <a:pt x="115" y="53"/>
                      <a:pt x="107" y="58"/>
                    </a:cubicBezTo>
                    <a:cubicBezTo>
                      <a:pt x="106" y="58"/>
                      <a:pt x="105" y="59"/>
                      <a:pt x="104" y="60"/>
                    </a:cubicBezTo>
                    <a:lnTo>
                      <a:pt x="104" y="60"/>
                    </a:lnTo>
                    <a:lnTo>
                      <a:pt x="103" y="60"/>
                    </a:lnTo>
                    <a:cubicBezTo>
                      <a:pt x="93" y="66"/>
                      <a:pt x="83" y="70"/>
                      <a:pt x="72" y="73"/>
                    </a:cubicBezTo>
                    <a:lnTo>
                      <a:pt x="72" y="73"/>
                    </a:lnTo>
                    <a:cubicBezTo>
                      <a:pt x="64" y="76"/>
                      <a:pt x="55" y="77"/>
                      <a:pt x="47" y="77"/>
                    </a:cubicBezTo>
                    <a:cubicBezTo>
                      <a:pt x="46" y="77"/>
                      <a:pt x="45" y="77"/>
                      <a:pt x="44" y="77"/>
                    </a:cubicBezTo>
                    <a:lnTo>
                      <a:pt x="44" y="77"/>
                    </a:lnTo>
                    <a:cubicBezTo>
                      <a:pt x="36" y="77"/>
                      <a:pt x="28" y="75"/>
                      <a:pt x="21" y="71"/>
                    </a:cubicBezTo>
                    <a:lnTo>
                      <a:pt x="21" y="71"/>
                    </a:lnTo>
                    <a:cubicBezTo>
                      <a:pt x="20" y="71"/>
                      <a:pt x="20" y="70"/>
                      <a:pt x="19" y="70"/>
                    </a:cubicBezTo>
                    <a:cubicBezTo>
                      <a:pt x="16" y="68"/>
                      <a:pt x="14" y="66"/>
                      <a:pt x="12" y="63"/>
                    </a:cubicBezTo>
                    <a:cubicBezTo>
                      <a:pt x="11" y="61"/>
                      <a:pt x="10" y="60"/>
                      <a:pt x="10" y="58"/>
                    </a:cubicBezTo>
                    <a:lnTo>
                      <a:pt x="10" y="58"/>
                    </a:lnTo>
                    <a:cubicBezTo>
                      <a:pt x="10" y="57"/>
                      <a:pt x="10" y="57"/>
                      <a:pt x="10" y="56"/>
                    </a:cubicBezTo>
                    <a:cubicBezTo>
                      <a:pt x="10" y="53"/>
                      <a:pt x="11" y="49"/>
                      <a:pt x="13" y="46"/>
                    </a:cubicBezTo>
                    <a:cubicBezTo>
                      <a:pt x="14" y="44"/>
                      <a:pt x="15" y="42"/>
                      <a:pt x="16" y="41"/>
                    </a:cubicBezTo>
                    <a:lnTo>
                      <a:pt x="16" y="41"/>
                    </a:lnTo>
                    <a:cubicBezTo>
                      <a:pt x="22" y="34"/>
                      <a:pt x="29" y="29"/>
                      <a:pt x="37" y="24"/>
                    </a:cubicBezTo>
                    <a:cubicBezTo>
                      <a:pt x="38" y="24"/>
                      <a:pt x="39" y="23"/>
                      <a:pt x="40" y="23"/>
                    </a:cubicBezTo>
                    <a:lnTo>
                      <a:pt x="40" y="23"/>
                    </a:lnTo>
                    <a:cubicBezTo>
                      <a:pt x="40" y="23"/>
                      <a:pt x="40" y="22"/>
                      <a:pt x="41" y="22"/>
                    </a:cubicBezTo>
                    <a:cubicBezTo>
                      <a:pt x="50" y="17"/>
                      <a:pt x="61" y="12"/>
                      <a:pt x="71" y="9"/>
                    </a:cubicBezTo>
                    <a:lnTo>
                      <a:pt x="71" y="9"/>
                    </a:lnTo>
                    <a:cubicBezTo>
                      <a:pt x="80" y="7"/>
                      <a:pt x="88" y="6"/>
                      <a:pt x="97" y="6"/>
                    </a:cubicBezTo>
                    <a:cubicBezTo>
                      <a:pt x="98" y="6"/>
                      <a:pt x="99" y="6"/>
                      <a:pt x="100" y="6"/>
                    </a:cubicBezTo>
                    <a:lnTo>
                      <a:pt x="100" y="6"/>
                    </a:lnTo>
                    <a:cubicBezTo>
                      <a:pt x="108" y="6"/>
                      <a:pt x="116" y="8"/>
                      <a:pt x="123" y="12"/>
                    </a:cubicBezTo>
                    <a:lnTo>
                      <a:pt x="123" y="12"/>
                    </a:lnTo>
                    <a:cubicBezTo>
                      <a:pt x="124" y="12"/>
                      <a:pt x="124" y="11"/>
                      <a:pt x="125" y="12"/>
                    </a:cubicBezTo>
                    <a:cubicBezTo>
                      <a:pt x="128" y="13"/>
                      <a:pt x="130" y="16"/>
                      <a:pt x="132" y="19"/>
                    </a:cubicBezTo>
                    <a:cubicBezTo>
                      <a:pt x="133" y="21"/>
                      <a:pt x="133" y="23"/>
                      <a:pt x="134" y="25"/>
                    </a:cubicBezTo>
                    <a:lnTo>
                      <a:pt x="134" y="25"/>
                    </a:lnTo>
                    <a:lnTo>
                      <a:pt x="134" y="26"/>
                    </a:lnTo>
                    <a:cubicBezTo>
                      <a:pt x="134" y="30"/>
                      <a:pt x="133" y="34"/>
                      <a:pt x="131" y="37"/>
                    </a:cubicBezTo>
                    <a:cubicBezTo>
                      <a:pt x="130" y="39"/>
                      <a:pt x="129" y="40"/>
                      <a:pt x="127" y="4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" name="Google Shape;1126;p30">
                <a:extLst>
                  <a:ext uri="{FF2B5EF4-FFF2-40B4-BE49-F238E27FC236}">
                    <a16:creationId xmlns:a16="http://schemas.microsoft.com/office/drawing/2014/main" id="{6CF4076A-2CD8-D40B-B482-F19705D3E61F}"/>
                  </a:ext>
                </a:extLst>
              </p:cNvPr>
              <p:cNvSpPr/>
              <p:nvPr/>
            </p:nvSpPr>
            <p:spPr>
              <a:xfrm>
                <a:off x="7153335" y="3070788"/>
                <a:ext cx="52560" cy="30240"/>
              </a:xfrm>
              <a:custGeom>
                <a:avLst/>
                <a:gdLst/>
                <a:ahLst/>
                <a:cxnLst/>
                <a:rect l="l" t="t" r="r" b="b"/>
                <a:pathLst>
                  <a:path w="146" h="84" extrusionOk="0">
                    <a:moveTo>
                      <a:pt x="7" y="39"/>
                    </a:moveTo>
                    <a:lnTo>
                      <a:pt x="7" y="39"/>
                    </a:lnTo>
                    <a:cubicBezTo>
                      <a:pt x="5" y="41"/>
                      <a:pt x="4" y="42"/>
                      <a:pt x="3" y="44"/>
                    </a:cubicBezTo>
                    <a:cubicBezTo>
                      <a:pt x="1" y="48"/>
                      <a:pt x="0" y="52"/>
                      <a:pt x="0" y="56"/>
                    </a:cubicBezTo>
                    <a:cubicBezTo>
                      <a:pt x="0" y="57"/>
                      <a:pt x="0" y="58"/>
                      <a:pt x="0" y="59"/>
                    </a:cubicBezTo>
                    <a:lnTo>
                      <a:pt x="0" y="59"/>
                    </a:lnTo>
                    <a:cubicBezTo>
                      <a:pt x="1" y="62"/>
                      <a:pt x="2" y="64"/>
                      <a:pt x="3" y="66"/>
                    </a:cubicBezTo>
                    <a:cubicBezTo>
                      <a:pt x="5" y="69"/>
                      <a:pt x="8" y="72"/>
                      <a:pt x="11" y="74"/>
                    </a:cubicBezTo>
                    <a:cubicBezTo>
                      <a:pt x="12" y="75"/>
                      <a:pt x="13" y="75"/>
                      <a:pt x="13" y="75"/>
                    </a:cubicBezTo>
                    <a:lnTo>
                      <a:pt x="13" y="75"/>
                    </a:lnTo>
                    <a:cubicBezTo>
                      <a:pt x="22" y="80"/>
                      <a:pt x="31" y="83"/>
                      <a:pt x="41" y="83"/>
                    </a:cubicBezTo>
                    <a:lnTo>
                      <a:pt x="41" y="83"/>
                    </a:lnTo>
                    <a:cubicBezTo>
                      <a:pt x="43" y="83"/>
                      <a:pt x="45" y="83"/>
                      <a:pt x="47" y="83"/>
                    </a:cubicBezTo>
                    <a:cubicBezTo>
                      <a:pt x="56" y="83"/>
                      <a:pt x="66" y="82"/>
                      <a:pt x="76" y="79"/>
                    </a:cubicBezTo>
                    <a:lnTo>
                      <a:pt x="76" y="79"/>
                    </a:lnTo>
                    <a:cubicBezTo>
                      <a:pt x="88" y="76"/>
                      <a:pt x="100" y="71"/>
                      <a:pt x="111" y="64"/>
                    </a:cubicBezTo>
                    <a:lnTo>
                      <a:pt x="112" y="64"/>
                    </a:lnTo>
                    <a:lnTo>
                      <a:pt x="112" y="64"/>
                    </a:lnTo>
                    <a:cubicBezTo>
                      <a:pt x="113" y="64"/>
                      <a:pt x="114" y="63"/>
                      <a:pt x="115" y="63"/>
                    </a:cubicBezTo>
                    <a:cubicBezTo>
                      <a:pt x="123" y="57"/>
                      <a:pt x="131" y="51"/>
                      <a:pt x="138" y="43"/>
                    </a:cubicBezTo>
                    <a:lnTo>
                      <a:pt x="138" y="43"/>
                    </a:lnTo>
                    <a:cubicBezTo>
                      <a:pt x="139" y="42"/>
                      <a:pt x="140" y="40"/>
                      <a:pt x="141" y="39"/>
                    </a:cubicBezTo>
                    <a:cubicBezTo>
                      <a:pt x="143" y="34"/>
                      <a:pt x="145" y="31"/>
                      <a:pt x="145" y="26"/>
                    </a:cubicBezTo>
                    <a:cubicBezTo>
                      <a:pt x="145" y="25"/>
                      <a:pt x="145" y="24"/>
                      <a:pt x="145" y="23"/>
                    </a:cubicBezTo>
                    <a:lnTo>
                      <a:pt x="145" y="23"/>
                    </a:lnTo>
                    <a:cubicBezTo>
                      <a:pt x="144" y="21"/>
                      <a:pt x="143" y="19"/>
                      <a:pt x="142" y="17"/>
                    </a:cubicBezTo>
                    <a:cubicBezTo>
                      <a:pt x="140" y="14"/>
                      <a:pt x="137" y="10"/>
                      <a:pt x="133" y="8"/>
                    </a:cubicBezTo>
                    <a:cubicBezTo>
                      <a:pt x="133" y="8"/>
                      <a:pt x="132" y="8"/>
                      <a:pt x="131" y="7"/>
                    </a:cubicBezTo>
                    <a:lnTo>
                      <a:pt x="131" y="7"/>
                    </a:lnTo>
                    <a:cubicBezTo>
                      <a:pt x="123" y="3"/>
                      <a:pt x="113" y="0"/>
                      <a:pt x="104" y="0"/>
                    </a:cubicBezTo>
                    <a:lnTo>
                      <a:pt x="104" y="0"/>
                    </a:lnTo>
                    <a:cubicBezTo>
                      <a:pt x="102" y="0"/>
                      <a:pt x="100" y="0"/>
                      <a:pt x="98" y="0"/>
                    </a:cubicBezTo>
                    <a:cubicBezTo>
                      <a:pt x="88" y="0"/>
                      <a:pt x="79" y="1"/>
                      <a:pt x="69" y="3"/>
                    </a:cubicBezTo>
                    <a:lnTo>
                      <a:pt x="69" y="3"/>
                    </a:lnTo>
                    <a:cubicBezTo>
                      <a:pt x="57" y="7"/>
                      <a:pt x="45" y="12"/>
                      <a:pt x="34" y="18"/>
                    </a:cubicBezTo>
                    <a:cubicBezTo>
                      <a:pt x="34" y="18"/>
                      <a:pt x="33" y="18"/>
                      <a:pt x="33" y="19"/>
                    </a:cubicBezTo>
                    <a:lnTo>
                      <a:pt x="33" y="19"/>
                    </a:lnTo>
                    <a:cubicBezTo>
                      <a:pt x="32" y="19"/>
                      <a:pt x="31" y="19"/>
                      <a:pt x="30" y="20"/>
                    </a:cubicBezTo>
                    <a:cubicBezTo>
                      <a:pt x="21" y="24"/>
                      <a:pt x="13" y="32"/>
                      <a:pt x="7" y="39"/>
                    </a:cubicBezTo>
                    <a:moveTo>
                      <a:pt x="72" y="9"/>
                    </a:moveTo>
                    <a:lnTo>
                      <a:pt x="72" y="9"/>
                    </a:lnTo>
                    <a:cubicBezTo>
                      <a:pt x="80" y="7"/>
                      <a:pt x="89" y="6"/>
                      <a:pt x="98" y="6"/>
                    </a:cubicBezTo>
                    <a:cubicBezTo>
                      <a:pt x="99" y="6"/>
                      <a:pt x="100" y="6"/>
                      <a:pt x="101" y="6"/>
                    </a:cubicBezTo>
                    <a:lnTo>
                      <a:pt x="101" y="6"/>
                    </a:lnTo>
                    <a:cubicBezTo>
                      <a:pt x="109" y="6"/>
                      <a:pt x="117" y="8"/>
                      <a:pt x="124" y="12"/>
                    </a:cubicBezTo>
                    <a:lnTo>
                      <a:pt x="124" y="12"/>
                    </a:lnTo>
                    <a:lnTo>
                      <a:pt x="125" y="12"/>
                    </a:lnTo>
                    <a:cubicBezTo>
                      <a:pt x="128" y="14"/>
                      <a:pt x="130" y="16"/>
                      <a:pt x="132" y="19"/>
                    </a:cubicBezTo>
                    <a:cubicBezTo>
                      <a:pt x="133" y="21"/>
                      <a:pt x="134" y="23"/>
                      <a:pt x="134" y="25"/>
                    </a:cubicBezTo>
                    <a:lnTo>
                      <a:pt x="134" y="25"/>
                    </a:lnTo>
                    <a:lnTo>
                      <a:pt x="134" y="26"/>
                    </a:lnTo>
                    <a:cubicBezTo>
                      <a:pt x="134" y="30"/>
                      <a:pt x="133" y="34"/>
                      <a:pt x="131" y="37"/>
                    </a:cubicBezTo>
                    <a:cubicBezTo>
                      <a:pt x="130" y="39"/>
                      <a:pt x="129" y="40"/>
                      <a:pt x="128" y="42"/>
                    </a:cubicBezTo>
                    <a:lnTo>
                      <a:pt x="128" y="42"/>
                    </a:lnTo>
                    <a:cubicBezTo>
                      <a:pt x="122" y="48"/>
                      <a:pt x="115" y="53"/>
                      <a:pt x="108" y="58"/>
                    </a:cubicBezTo>
                    <a:cubicBezTo>
                      <a:pt x="107" y="58"/>
                      <a:pt x="106" y="59"/>
                      <a:pt x="105" y="59"/>
                    </a:cubicBezTo>
                    <a:lnTo>
                      <a:pt x="105" y="59"/>
                    </a:lnTo>
                    <a:cubicBezTo>
                      <a:pt x="104" y="60"/>
                      <a:pt x="104" y="60"/>
                      <a:pt x="104" y="60"/>
                    </a:cubicBezTo>
                    <a:cubicBezTo>
                      <a:pt x="94" y="65"/>
                      <a:pt x="84" y="70"/>
                      <a:pt x="73" y="73"/>
                    </a:cubicBezTo>
                    <a:lnTo>
                      <a:pt x="73" y="73"/>
                    </a:lnTo>
                    <a:cubicBezTo>
                      <a:pt x="65" y="75"/>
                      <a:pt x="56" y="77"/>
                      <a:pt x="48" y="77"/>
                    </a:cubicBezTo>
                    <a:cubicBezTo>
                      <a:pt x="46" y="77"/>
                      <a:pt x="45" y="77"/>
                      <a:pt x="44" y="77"/>
                    </a:cubicBezTo>
                    <a:lnTo>
                      <a:pt x="44" y="77"/>
                    </a:lnTo>
                    <a:cubicBezTo>
                      <a:pt x="36" y="76"/>
                      <a:pt x="28" y="74"/>
                      <a:pt x="21" y="71"/>
                    </a:cubicBezTo>
                    <a:lnTo>
                      <a:pt x="21" y="71"/>
                    </a:lnTo>
                    <a:cubicBezTo>
                      <a:pt x="21" y="70"/>
                      <a:pt x="20" y="70"/>
                      <a:pt x="20" y="70"/>
                    </a:cubicBezTo>
                    <a:cubicBezTo>
                      <a:pt x="17" y="68"/>
                      <a:pt x="14" y="66"/>
                      <a:pt x="13" y="63"/>
                    </a:cubicBezTo>
                    <a:cubicBezTo>
                      <a:pt x="12" y="61"/>
                      <a:pt x="11" y="59"/>
                      <a:pt x="11" y="57"/>
                    </a:cubicBezTo>
                    <a:lnTo>
                      <a:pt x="11" y="57"/>
                    </a:lnTo>
                    <a:lnTo>
                      <a:pt x="11" y="56"/>
                    </a:lnTo>
                    <a:cubicBezTo>
                      <a:pt x="11" y="52"/>
                      <a:pt x="11" y="49"/>
                      <a:pt x="13" y="45"/>
                    </a:cubicBezTo>
                    <a:cubicBezTo>
                      <a:pt x="13" y="43"/>
                      <a:pt x="16" y="42"/>
                      <a:pt x="17" y="41"/>
                    </a:cubicBezTo>
                    <a:lnTo>
                      <a:pt x="17" y="41"/>
                    </a:lnTo>
                    <a:cubicBezTo>
                      <a:pt x="23" y="34"/>
                      <a:pt x="30" y="28"/>
                      <a:pt x="38" y="24"/>
                    </a:cubicBezTo>
                    <a:cubicBezTo>
                      <a:pt x="39" y="23"/>
                      <a:pt x="40" y="23"/>
                      <a:pt x="40" y="23"/>
                    </a:cubicBezTo>
                    <a:lnTo>
                      <a:pt x="40" y="23"/>
                    </a:lnTo>
                    <a:lnTo>
                      <a:pt x="40" y="22"/>
                    </a:lnTo>
                    <a:cubicBezTo>
                      <a:pt x="50" y="17"/>
                      <a:pt x="61" y="12"/>
                      <a:pt x="72" y="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" name="Google Shape;1127;p30">
                <a:extLst>
                  <a:ext uri="{FF2B5EF4-FFF2-40B4-BE49-F238E27FC236}">
                    <a16:creationId xmlns:a16="http://schemas.microsoft.com/office/drawing/2014/main" id="{A195A6AA-F7BF-3FB8-6912-44E2341F00C7}"/>
                  </a:ext>
                </a:extLst>
              </p:cNvPr>
              <p:cNvSpPr/>
              <p:nvPr/>
            </p:nvSpPr>
            <p:spPr>
              <a:xfrm>
                <a:off x="7184655" y="3083748"/>
                <a:ext cx="45000" cy="30960"/>
              </a:xfrm>
              <a:custGeom>
                <a:avLst/>
                <a:gdLst/>
                <a:ahLst/>
                <a:cxnLst/>
                <a:rect l="l" t="t" r="r" b="b"/>
                <a:pathLst>
                  <a:path w="125" h="86" extrusionOk="0">
                    <a:moveTo>
                      <a:pt x="8" y="85"/>
                    </a:moveTo>
                    <a:lnTo>
                      <a:pt x="124" y="18"/>
                    </a:lnTo>
                    <a:lnTo>
                      <a:pt x="92" y="0"/>
                    </a:lnTo>
                    <a:lnTo>
                      <a:pt x="84" y="4"/>
                    </a:lnTo>
                    <a:lnTo>
                      <a:pt x="109" y="18"/>
                    </a:lnTo>
                    <a:lnTo>
                      <a:pt x="0" y="81"/>
                    </a:lnTo>
                    <a:lnTo>
                      <a:pt x="8" y="85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3" name="Google Shape;1128;p30">
                <a:extLst>
                  <a:ext uri="{FF2B5EF4-FFF2-40B4-BE49-F238E27FC236}">
                    <a16:creationId xmlns:a16="http://schemas.microsoft.com/office/drawing/2014/main" id="{A3C899EA-DB77-6665-7BBF-C6B85C8C1570}"/>
                  </a:ext>
                </a:extLst>
              </p:cNvPr>
              <p:cNvSpPr/>
              <p:nvPr/>
            </p:nvSpPr>
            <p:spPr>
              <a:xfrm>
                <a:off x="7203015" y="3094188"/>
                <a:ext cx="45000" cy="31320"/>
              </a:xfrm>
              <a:custGeom>
                <a:avLst/>
                <a:gdLst/>
                <a:ahLst/>
                <a:cxnLst/>
                <a:rect l="l" t="t" r="r" b="b"/>
                <a:pathLst>
                  <a:path w="125" h="87" extrusionOk="0">
                    <a:moveTo>
                      <a:pt x="7" y="86"/>
                    </a:moveTo>
                    <a:lnTo>
                      <a:pt x="124" y="18"/>
                    </a:lnTo>
                    <a:lnTo>
                      <a:pt x="92" y="0"/>
                    </a:lnTo>
                    <a:lnTo>
                      <a:pt x="84" y="5"/>
                    </a:lnTo>
                    <a:lnTo>
                      <a:pt x="109" y="19"/>
                    </a:lnTo>
                    <a:lnTo>
                      <a:pt x="0" y="81"/>
                    </a:lnTo>
                    <a:lnTo>
                      <a:pt x="7" y="86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4" name="Google Shape;1129;p30">
                <a:extLst>
                  <a:ext uri="{FF2B5EF4-FFF2-40B4-BE49-F238E27FC236}">
                    <a16:creationId xmlns:a16="http://schemas.microsoft.com/office/drawing/2014/main" id="{7EE9BDC8-F418-4304-63D1-AF0725145E78}"/>
                  </a:ext>
                </a:extLst>
              </p:cNvPr>
              <p:cNvSpPr/>
              <p:nvPr/>
            </p:nvSpPr>
            <p:spPr>
              <a:xfrm>
                <a:off x="7223895" y="3111468"/>
                <a:ext cx="52560" cy="30240"/>
              </a:xfrm>
              <a:custGeom>
                <a:avLst/>
                <a:gdLst/>
                <a:ahLst/>
                <a:cxnLst/>
                <a:rect l="l" t="t" r="r" b="b"/>
                <a:pathLst>
                  <a:path w="146" h="84" extrusionOk="0">
                    <a:moveTo>
                      <a:pt x="112" y="64"/>
                    </a:moveTo>
                    <a:lnTo>
                      <a:pt x="112" y="64"/>
                    </a:lnTo>
                    <a:cubicBezTo>
                      <a:pt x="113" y="64"/>
                      <a:pt x="114" y="63"/>
                      <a:pt x="114" y="63"/>
                    </a:cubicBezTo>
                    <a:cubicBezTo>
                      <a:pt x="123" y="58"/>
                      <a:pt x="131" y="51"/>
                      <a:pt x="138" y="43"/>
                    </a:cubicBezTo>
                    <a:lnTo>
                      <a:pt x="138" y="43"/>
                    </a:lnTo>
                    <a:cubicBezTo>
                      <a:pt x="139" y="42"/>
                      <a:pt x="140" y="40"/>
                      <a:pt x="141" y="39"/>
                    </a:cubicBezTo>
                    <a:cubicBezTo>
                      <a:pt x="144" y="35"/>
                      <a:pt x="145" y="31"/>
                      <a:pt x="145" y="26"/>
                    </a:cubicBezTo>
                    <a:cubicBezTo>
                      <a:pt x="145" y="25"/>
                      <a:pt x="145" y="24"/>
                      <a:pt x="145" y="23"/>
                    </a:cubicBezTo>
                    <a:lnTo>
                      <a:pt x="145" y="23"/>
                    </a:lnTo>
                    <a:cubicBezTo>
                      <a:pt x="144" y="21"/>
                      <a:pt x="143" y="19"/>
                      <a:pt x="142" y="17"/>
                    </a:cubicBezTo>
                    <a:cubicBezTo>
                      <a:pt x="140" y="14"/>
                      <a:pt x="137" y="11"/>
                      <a:pt x="133" y="8"/>
                    </a:cubicBezTo>
                    <a:cubicBezTo>
                      <a:pt x="133" y="8"/>
                      <a:pt x="132" y="8"/>
                      <a:pt x="131" y="7"/>
                    </a:cubicBezTo>
                    <a:lnTo>
                      <a:pt x="131" y="7"/>
                    </a:lnTo>
                    <a:cubicBezTo>
                      <a:pt x="123" y="3"/>
                      <a:pt x="113" y="0"/>
                      <a:pt x="104" y="0"/>
                    </a:cubicBezTo>
                    <a:lnTo>
                      <a:pt x="104" y="0"/>
                    </a:lnTo>
                    <a:cubicBezTo>
                      <a:pt x="102" y="0"/>
                      <a:pt x="100" y="0"/>
                      <a:pt x="98" y="0"/>
                    </a:cubicBezTo>
                    <a:cubicBezTo>
                      <a:pt x="88" y="0"/>
                      <a:pt x="79" y="1"/>
                      <a:pt x="69" y="4"/>
                    </a:cubicBezTo>
                    <a:lnTo>
                      <a:pt x="69" y="4"/>
                    </a:lnTo>
                    <a:cubicBezTo>
                      <a:pt x="57" y="7"/>
                      <a:pt x="45" y="12"/>
                      <a:pt x="34" y="18"/>
                    </a:cubicBezTo>
                    <a:cubicBezTo>
                      <a:pt x="33" y="18"/>
                      <a:pt x="33" y="19"/>
                      <a:pt x="33" y="19"/>
                    </a:cubicBezTo>
                    <a:lnTo>
                      <a:pt x="33" y="19"/>
                    </a:lnTo>
                    <a:cubicBezTo>
                      <a:pt x="32" y="19"/>
                      <a:pt x="31" y="19"/>
                      <a:pt x="30" y="20"/>
                    </a:cubicBezTo>
                    <a:cubicBezTo>
                      <a:pt x="21" y="24"/>
                      <a:pt x="13" y="32"/>
                      <a:pt x="7" y="40"/>
                    </a:cubicBezTo>
                    <a:lnTo>
                      <a:pt x="7" y="40"/>
                    </a:lnTo>
                    <a:cubicBezTo>
                      <a:pt x="5" y="41"/>
                      <a:pt x="4" y="43"/>
                      <a:pt x="3" y="44"/>
                    </a:cubicBezTo>
                    <a:cubicBezTo>
                      <a:pt x="0" y="48"/>
                      <a:pt x="0" y="52"/>
                      <a:pt x="0" y="57"/>
                    </a:cubicBezTo>
                    <a:cubicBezTo>
                      <a:pt x="0" y="58"/>
                      <a:pt x="0" y="59"/>
                      <a:pt x="0" y="59"/>
                    </a:cubicBezTo>
                    <a:lnTo>
                      <a:pt x="0" y="59"/>
                    </a:lnTo>
                    <a:cubicBezTo>
                      <a:pt x="1" y="62"/>
                      <a:pt x="2" y="64"/>
                      <a:pt x="3" y="66"/>
                    </a:cubicBezTo>
                    <a:cubicBezTo>
                      <a:pt x="5" y="69"/>
                      <a:pt x="8" y="71"/>
                      <a:pt x="12" y="74"/>
                    </a:cubicBezTo>
                    <a:cubicBezTo>
                      <a:pt x="13" y="74"/>
                      <a:pt x="13" y="75"/>
                      <a:pt x="13" y="75"/>
                    </a:cubicBezTo>
                    <a:lnTo>
                      <a:pt x="13" y="75"/>
                    </a:lnTo>
                    <a:cubicBezTo>
                      <a:pt x="22" y="80"/>
                      <a:pt x="31" y="83"/>
                      <a:pt x="41" y="83"/>
                    </a:cubicBezTo>
                    <a:lnTo>
                      <a:pt x="41" y="83"/>
                    </a:lnTo>
                    <a:cubicBezTo>
                      <a:pt x="43" y="83"/>
                      <a:pt x="45" y="83"/>
                      <a:pt x="47" y="83"/>
                    </a:cubicBezTo>
                    <a:cubicBezTo>
                      <a:pt x="57" y="83"/>
                      <a:pt x="66" y="82"/>
                      <a:pt x="76" y="79"/>
                    </a:cubicBezTo>
                    <a:lnTo>
                      <a:pt x="76" y="79"/>
                    </a:lnTo>
                    <a:cubicBezTo>
                      <a:pt x="88" y="76"/>
                      <a:pt x="100" y="71"/>
                      <a:pt x="111" y="64"/>
                    </a:cubicBezTo>
                    <a:lnTo>
                      <a:pt x="112" y="64"/>
                    </a:lnTo>
                    <a:moveTo>
                      <a:pt x="44" y="77"/>
                    </a:moveTo>
                    <a:lnTo>
                      <a:pt x="44" y="77"/>
                    </a:lnTo>
                    <a:cubicBezTo>
                      <a:pt x="36" y="77"/>
                      <a:pt x="28" y="75"/>
                      <a:pt x="21" y="71"/>
                    </a:cubicBezTo>
                    <a:lnTo>
                      <a:pt x="21" y="71"/>
                    </a:lnTo>
                    <a:cubicBezTo>
                      <a:pt x="21" y="71"/>
                      <a:pt x="21" y="70"/>
                      <a:pt x="20" y="70"/>
                    </a:cubicBezTo>
                    <a:cubicBezTo>
                      <a:pt x="17" y="68"/>
                      <a:pt x="14" y="66"/>
                      <a:pt x="13" y="63"/>
                    </a:cubicBezTo>
                    <a:cubicBezTo>
                      <a:pt x="12" y="61"/>
                      <a:pt x="11" y="60"/>
                      <a:pt x="11" y="58"/>
                    </a:cubicBezTo>
                    <a:lnTo>
                      <a:pt x="11" y="58"/>
                    </a:lnTo>
                    <a:cubicBezTo>
                      <a:pt x="10" y="58"/>
                      <a:pt x="10" y="57"/>
                      <a:pt x="10" y="57"/>
                    </a:cubicBezTo>
                    <a:cubicBezTo>
                      <a:pt x="10" y="53"/>
                      <a:pt x="11" y="49"/>
                      <a:pt x="13" y="46"/>
                    </a:cubicBezTo>
                    <a:cubicBezTo>
                      <a:pt x="14" y="44"/>
                      <a:pt x="15" y="43"/>
                      <a:pt x="17" y="41"/>
                    </a:cubicBezTo>
                    <a:lnTo>
                      <a:pt x="17" y="41"/>
                    </a:lnTo>
                    <a:cubicBezTo>
                      <a:pt x="23" y="35"/>
                      <a:pt x="30" y="29"/>
                      <a:pt x="38" y="25"/>
                    </a:cubicBezTo>
                    <a:cubicBezTo>
                      <a:pt x="39" y="24"/>
                      <a:pt x="39" y="24"/>
                      <a:pt x="40" y="23"/>
                    </a:cubicBezTo>
                    <a:lnTo>
                      <a:pt x="40" y="23"/>
                    </a:lnTo>
                    <a:cubicBezTo>
                      <a:pt x="41" y="23"/>
                      <a:pt x="41" y="23"/>
                      <a:pt x="41" y="23"/>
                    </a:cubicBezTo>
                    <a:cubicBezTo>
                      <a:pt x="51" y="17"/>
                      <a:pt x="61" y="13"/>
                      <a:pt x="72" y="10"/>
                    </a:cubicBezTo>
                    <a:lnTo>
                      <a:pt x="72" y="10"/>
                    </a:lnTo>
                    <a:cubicBezTo>
                      <a:pt x="80" y="7"/>
                      <a:pt x="89" y="6"/>
                      <a:pt x="97" y="6"/>
                    </a:cubicBezTo>
                    <a:cubicBezTo>
                      <a:pt x="98" y="6"/>
                      <a:pt x="100" y="6"/>
                      <a:pt x="101" y="6"/>
                    </a:cubicBezTo>
                    <a:lnTo>
                      <a:pt x="101" y="6"/>
                    </a:lnTo>
                    <a:cubicBezTo>
                      <a:pt x="109" y="6"/>
                      <a:pt x="116" y="8"/>
                      <a:pt x="123" y="12"/>
                    </a:cubicBezTo>
                    <a:lnTo>
                      <a:pt x="123" y="12"/>
                    </a:lnTo>
                    <a:cubicBezTo>
                      <a:pt x="124" y="12"/>
                      <a:pt x="124" y="12"/>
                      <a:pt x="125" y="13"/>
                    </a:cubicBezTo>
                    <a:cubicBezTo>
                      <a:pt x="127" y="14"/>
                      <a:pt x="130" y="17"/>
                      <a:pt x="132" y="20"/>
                    </a:cubicBezTo>
                    <a:cubicBezTo>
                      <a:pt x="133" y="21"/>
                      <a:pt x="134" y="23"/>
                      <a:pt x="134" y="25"/>
                    </a:cubicBezTo>
                    <a:lnTo>
                      <a:pt x="134" y="25"/>
                    </a:lnTo>
                    <a:cubicBezTo>
                      <a:pt x="134" y="26"/>
                      <a:pt x="134" y="26"/>
                      <a:pt x="134" y="27"/>
                    </a:cubicBezTo>
                    <a:cubicBezTo>
                      <a:pt x="134" y="31"/>
                      <a:pt x="133" y="34"/>
                      <a:pt x="131" y="38"/>
                    </a:cubicBezTo>
                    <a:cubicBezTo>
                      <a:pt x="130" y="39"/>
                      <a:pt x="129" y="41"/>
                      <a:pt x="128" y="42"/>
                    </a:cubicBezTo>
                    <a:lnTo>
                      <a:pt x="128" y="42"/>
                    </a:lnTo>
                    <a:cubicBezTo>
                      <a:pt x="122" y="48"/>
                      <a:pt x="115" y="54"/>
                      <a:pt x="108" y="58"/>
                    </a:cubicBezTo>
                    <a:cubicBezTo>
                      <a:pt x="107" y="59"/>
                      <a:pt x="106" y="59"/>
                      <a:pt x="105" y="60"/>
                    </a:cubicBezTo>
                    <a:lnTo>
                      <a:pt x="105" y="60"/>
                    </a:lnTo>
                    <a:cubicBezTo>
                      <a:pt x="104" y="60"/>
                      <a:pt x="104" y="60"/>
                      <a:pt x="104" y="60"/>
                    </a:cubicBezTo>
                    <a:cubicBezTo>
                      <a:pt x="94" y="66"/>
                      <a:pt x="84" y="70"/>
                      <a:pt x="73" y="73"/>
                    </a:cubicBezTo>
                    <a:lnTo>
                      <a:pt x="73" y="73"/>
                    </a:lnTo>
                    <a:cubicBezTo>
                      <a:pt x="65" y="76"/>
                      <a:pt x="56" y="77"/>
                      <a:pt x="47" y="77"/>
                    </a:cubicBezTo>
                    <a:cubicBezTo>
                      <a:pt x="46" y="77"/>
                      <a:pt x="45" y="77"/>
                      <a:pt x="44" y="7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" name="Google Shape;1130;p30">
                <a:extLst>
                  <a:ext uri="{FF2B5EF4-FFF2-40B4-BE49-F238E27FC236}">
                    <a16:creationId xmlns:a16="http://schemas.microsoft.com/office/drawing/2014/main" id="{EB9DC459-278C-0DAC-5ED0-5C30D586E627}"/>
                  </a:ext>
                </a:extLst>
              </p:cNvPr>
              <p:cNvSpPr/>
              <p:nvPr/>
            </p:nvSpPr>
            <p:spPr>
              <a:xfrm>
                <a:off x="7255215" y="3124428"/>
                <a:ext cx="45000" cy="30960"/>
              </a:xfrm>
              <a:custGeom>
                <a:avLst/>
                <a:gdLst/>
                <a:ahLst/>
                <a:cxnLst/>
                <a:rect l="l" t="t" r="r" b="b"/>
                <a:pathLst>
                  <a:path w="125" h="86" extrusionOk="0">
                    <a:moveTo>
                      <a:pt x="124" y="18"/>
                    </a:moveTo>
                    <a:lnTo>
                      <a:pt x="92" y="0"/>
                    </a:lnTo>
                    <a:lnTo>
                      <a:pt x="84" y="4"/>
                    </a:lnTo>
                    <a:lnTo>
                      <a:pt x="109" y="18"/>
                    </a:lnTo>
                    <a:lnTo>
                      <a:pt x="0" y="81"/>
                    </a:lnTo>
                    <a:lnTo>
                      <a:pt x="8" y="85"/>
                    </a:lnTo>
                    <a:lnTo>
                      <a:pt x="124" y="1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6" name="Google Shape;1131;p30">
                <a:extLst>
                  <a:ext uri="{FF2B5EF4-FFF2-40B4-BE49-F238E27FC236}">
                    <a16:creationId xmlns:a16="http://schemas.microsoft.com/office/drawing/2014/main" id="{3C8FED42-DBFB-EF74-A763-95876E80B389}"/>
                  </a:ext>
                </a:extLst>
              </p:cNvPr>
              <p:cNvSpPr/>
              <p:nvPr/>
            </p:nvSpPr>
            <p:spPr>
              <a:xfrm>
                <a:off x="7273575" y="3134867"/>
                <a:ext cx="45000" cy="31320"/>
              </a:xfrm>
              <a:custGeom>
                <a:avLst/>
                <a:gdLst/>
                <a:ahLst/>
                <a:cxnLst/>
                <a:rect l="l" t="t" r="r" b="b"/>
                <a:pathLst>
                  <a:path w="125" h="87" extrusionOk="0">
                    <a:moveTo>
                      <a:pt x="124" y="19"/>
                    </a:moveTo>
                    <a:lnTo>
                      <a:pt x="92" y="0"/>
                    </a:lnTo>
                    <a:lnTo>
                      <a:pt x="84" y="5"/>
                    </a:lnTo>
                    <a:lnTo>
                      <a:pt x="109" y="19"/>
                    </a:lnTo>
                    <a:lnTo>
                      <a:pt x="0" y="81"/>
                    </a:lnTo>
                    <a:lnTo>
                      <a:pt x="7" y="86"/>
                    </a:lnTo>
                    <a:lnTo>
                      <a:pt x="124" y="19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7" name="Google Shape;1132;p30">
                <a:extLst>
                  <a:ext uri="{FF2B5EF4-FFF2-40B4-BE49-F238E27FC236}">
                    <a16:creationId xmlns:a16="http://schemas.microsoft.com/office/drawing/2014/main" id="{F5351654-CC4F-A213-CB06-BD68C24E4CF1}"/>
                  </a:ext>
                </a:extLst>
              </p:cNvPr>
              <p:cNvSpPr/>
              <p:nvPr/>
            </p:nvSpPr>
            <p:spPr>
              <a:xfrm>
                <a:off x="7291935" y="3145307"/>
                <a:ext cx="44640" cy="31320"/>
              </a:xfrm>
              <a:custGeom>
                <a:avLst/>
                <a:gdLst/>
                <a:ahLst/>
                <a:cxnLst/>
                <a:rect l="l" t="t" r="r" b="b"/>
                <a:pathLst>
                  <a:path w="124" h="87" extrusionOk="0">
                    <a:moveTo>
                      <a:pt x="123" y="19"/>
                    </a:moveTo>
                    <a:lnTo>
                      <a:pt x="91" y="0"/>
                    </a:lnTo>
                    <a:lnTo>
                      <a:pt x="84" y="5"/>
                    </a:lnTo>
                    <a:lnTo>
                      <a:pt x="108" y="19"/>
                    </a:lnTo>
                    <a:lnTo>
                      <a:pt x="0" y="82"/>
                    </a:lnTo>
                    <a:lnTo>
                      <a:pt x="7" y="86"/>
                    </a:lnTo>
                    <a:lnTo>
                      <a:pt x="123" y="19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8" name="Google Shape;1133;p30">
                <a:extLst>
                  <a:ext uri="{FF2B5EF4-FFF2-40B4-BE49-F238E27FC236}">
                    <a16:creationId xmlns:a16="http://schemas.microsoft.com/office/drawing/2014/main" id="{5376EED3-8FDE-8694-104C-8672A6D50B25}"/>
                  </a:ext>
                </a:extLst>
              </p:cNvPr>
              <p:cNvSpPr/>
              <p:nvPr/>
            </p:nvSpPr>
            <p:spPr>
              <a:xfrm>
                <a:off x="7310295" y="3156108"/>
                <a:ext cx="44640" cy="30960"/>
              </a:xfrm>
              <a:custGeom>
                <a:avLst/>
                <a:gdLst/>
                <a:ahLst/>
                <a:cxnLst/>
                <a:rect l="l" t="t" r="r" b="b"/>
                <a:pathLst>
                  <a:path w="124" h="86" extrusionOk="0">
                    <a:moveTo>
                      <a:pt x="91" y="0"/>
                    </a:moveTo>
                    <a:lnTo>
                      <a:pt x="83" y="4"/>
                    </a:lnTo>
                    <a:lnTo>
                      <a:pt x="108" y="18"/>
                    </a:lnTo>
                    <a:lnTo>
                      <a:pt x="0" y="81"/>
                    </a:lnTo>
                    <a:lnTo>
                      <a:pt x="7" y="85"/>
                    </a:lnTo>
                    <a:lnTo>
                      <a:pt x="123" y="18"/>
                    </a:lnTo>
                    <a:lnTo>
                      <a:pt x="9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9" name="Google Shape;1134;p30">
                <a:extLst>
                  <a:ext uri="{FF2B5EF4-FFF2-40B4-BE49-F238E27FC236}">
                    <a16:creationId xmlns:a16="http://schemas.microsoft.com/office/drawing/2014/main" id="{F02B0E6D-E398-1A6E-EE52-CF3754985B5B}"/>
                  </a:ext>
                </a:extLst>
              </p:cNvPr>
              <p:cNvSpPr/>
              <p:nvPr/>
            </p:nvSpPr>
            <p:spPr>
              <a:xfrm>
                <a:off x="7344135" y="3180948"/>
                <a:ext cx="52560" cy="30240"/>
              </a:xfrm>
              <a:custGeom>
                <a:avLst/>
                <a:gdLst/>
                <a:ahLst/>
                <a:cxnLst/>
                <a:rect l="l" t="t" r="r" b="b"/>
                <a:pathLst>
                  <a:path w="146" h="84" extrusionOk="0">
                    <a:moveTo>
                      <a:pt x="14" y="75"/>
                    </a:moveTo>
                    <a:lnTo>
                      <a:pt x="14" y="75"/>
                    </a:lnTo>
                    <a:cubicBezTo>
                      <a:pt x="22" y="80"/>
                      <a:pt x="32" y="83"/>
                      <a:pt x="41" y="83"/>
                    </a:cubicBezTo>
                    <a:lnTo>
                      <a:pt x="41" y="83"/>
                    </a:lnTo>
                    <a:cubicBezTo>
                      <a:pt x="43" y="83"/>
                      <a:pt x="45" y="83"/>
                      <a:pt x="47" y="83"/>
                    </a:cubicBezTo>
                    <a:cubicBezTo>
                      <a:pt x="57" y="83"/>
                      <a:pt x="66" y="82"/>
                      <a:pt x="76" y="79"/>
                    </a:cubicBezTo>
                    <a:lnTo>
                      <a:pt x="76" y="79"/>
                    </a:lnTo>
                    <a:cubicBezTo>
                      <a:pt x="88" y="76"/>
                      <a:pt x="100" y="71"/>
                      <a:pt x="111" y="65"/>
                    </a:cubicBezTo>
                    <a:cubicBezTo>
                      <a:pt x="112" y="64"/>
                      <a:pt x="112" y="64"/>
                      <a:pt x="112" y="64"/>
                    </a:cubicBezTo>
                    <a:lnTo>
                      <a:pt x="112" y="64"/>
                    </a:lnTo>
                    <a:cubicBezTo>
                      <a:pt x="113" y="64"/>
                      <a:pt x="114" y="63"/>
                      <a:pt x="115" y="63"/>
                    </a:cubicBezTo>
                    <a:cubicBezTo>
                      <a:pt x="124" y="58"/>
                      <a:pt x="132" y="51"/>
                      <a:pt x="138" y="43"/>
                    </a:cubicBezTo>
                    <a:lnTo>
                      <a:pt x="138" y="43"/>
                    </a:lnTo>
                    <a:cubicBezTo>
                      <a:pt x="140" y="42"/>
                      <a:pt x="141" y="40"/>
                      <a:pt x="142" y="39"/>
                    </a:cubicBezTo>
                    <a:cubicBezTo>
                      <a:pt x="144" y="35"/>
                      <a:pt x="145" y="31"/>
                      <a:pt x="145" y="26"/>
                    </a:cubicBezTo>
                    <a:cubicBezTo>
                      <a:pt x="145" y="25"/>
                      <a:pt x="145" y="24"/>
                      <a:pt x="145" y="23"/>
                    </a:cubicBezTo>
                    <a:lnTo>
                      <a:pt x="145" y="23"/>
                    </a:lnTo>
                    <a:cubicBezTo>
                      <a:pt x="144" y="21"/>
                      <a:pt x="143" y="19"/>
                      <a:pt x="142" y="17"/>
                    </a:cubicBezTo>
                    <a:cubicBezTo>
                      <a:pt x="140" y="14"/>
                      <a:pt x="137" y="11"/>
                      <a:pt x="133" y="8"/>
                    </a:cubicBezTo>
                    <a:cubicBezTo>
                      <a:pt x="133" y="8"/>
                      <a:pt x="132" y="8"/>
                      <a:pt x="132" y="7"/>
                    </a:cubicBezTo>
                    <a:lnTo>
                      <a:pt x="132" y="7"/>
                    </a:lnTo>
                    <a:cubicBezTo>
                      <a:pt x="123" y="3"/>
                      <a:pt x="114" y="0"/>
                      <a:pt x="104" y="0"/>
                    </a:cubicBezTo>
                    <a:lnTo>
                      <a:pt x="104" y="0"/>
                    </a:lnTo>
                    <a:cubicBezTo>
                      <a:pt x="102" y="0"/>
                      <a:pt x="100" y="0"/>
                      <a:pt x="98" y="0"/>
                    </a:cubicBezTo>
                    <a:cubicBezTo>
                      <a:pt x="88" y="0"/>
                      <a:pt x="79" y="1"/>
                      <a:pt x="69" y="4"/>
                    </a:cubicBezTo>
                    <a:lnTo>
                      <a:pt x="69" y="4"/>
                    </a:lnTo>
                    <a:cubicBezTo>
                      <a:pt x="57" y="7"/>
                      <a:pt x="45" y="12"/>
                      <a:pt x="34" y="18"/>
                    </a:cubicBezTo>
                    <a:cubicBezTo>
                      <a:pt x="34" y="18"/>
                      <a:pt x="34" y="19"/>
                      <a:pt x="33" y="19"/>
                    </a:cubicBezTo>
                    <a:lnTo>
                      <a:pt x="33" y="19"/>
                    </a:lnTo>
                    <a:cubicBezTo>
                      <a:pt x="32" y="19"/>
                      <a:pt x="31" y="19"/>
                      <a:pt x="30" y="20"/>
                    </a:cubicBezTo>
                    <a:cubicBezTo>
                      <a:pt x="21" y="24"/>
                      <a:pt x="14" y="32"/>
                      <a:pt x="7" y="40"/>
                    </a:cubicBezTo>
                    <a:lnTo>
                      <a:pt x="7" y="40"/>
                    </a:lnTo>
                    <a:cubicBezTo>
                      <a:pt x="6" y="41"/>
                      <a:pt x="5" y="42"/>
                      <a:pt x="4" y="44"/>
                    </a:cubicBezTo>
                    <a:cubicBezTo>
                      <a:pt x="2" y="48"/>
                      <a:pt x="0" y="52"/>
                      <a:pt x="0" y="57"/>
                    </a:cubicBezTo>
                    <a:cubicBezTo>
                      <a:pt x="0" y="57"/>
                      <a:pt x="0" y="58"/>
                      <a:pt x="1" y="59"/>
                    </a:cubicBezTo>
                    <a:lnTo>
                      <a:pt x="1" y="59"/>
                    </a:lnTo>
                    <a:cubicBezTo>
                      <a:pt x="1" y="62"/>
                      <a:pt x="2" y="64"/>
                      <a:pt x="3" y="66"/>
                    </a:cubicBezTo>
                    <a:cubicBezTo>
                      <a:pt x="5" y="69"/>
                      <a:pt x="8" y="71"/>
                      <a:pt x="12" y="74"/>
                    </a:cubicBezTo>
                    <a:cubicBezTo>
                      <a:pt x="13" y="74"/>
                      <a:pt x="13" y="75"/>
                      <a:pt x="14" y="75"/>
                    </a:cubicBezTo>
                    <a:moveTo>
                      <a:pt x="17" y="41"/>
                    </a:moveTo>
                    <a:lnTo>
                      <a:pt x="17" y="41"/>
                    </a:lnTo>
                    <a:cubicBezTo>
                      <a:pt x="23" y="34"/>
                      <a:pt x="30" y="29"/>
                      <a:pt x="38" y="24"/>
                    </a:cubicBezTo>
                    <a:cubicBezTo>
                      <a:pt x="39" y="24"/>
                      <a:pt x="40" y="23"/>
                      <a:pt x="41" y="23"/>
                    </a:cubicBezTo>
                    <a:lnTo>
                      <a:pt x="41" y="23"/>
                    </a:lnTo>
                    <a:lnTo>
                      <a:pt x="42" y="22"/>
                    </a:lnTo>
                    <a:cubicBezTo>
                      <a:pt x="51" y="17"/>
                      <a:pt x="61" y="12"/>
                      <a:pt x="72" y="9"/>
                    </a:cubicBezTo>
                    <a:lnTo>
                      <a:pt x="72" y="9"/>
                    </a:lnTo>
                    <a:cubicBezTo>
                      <a:pt x="80" y="7"/>
                      <a:pt x="89" y="6"/>
                      <a:pt x="98" y="6"/>
                    </a:cubicBezTo>
                    <a:cubicBezTo>
                      <a:pt x="99" y="6"/>
                      <a:pt x="100" y="6"/>
                      <a:pt x="101" y="6"/>
                    </a:cubicBezTo>
                    <a:lnTo>
                      <a:pt x="101" y="6"/>
                    </a:lnTo>
                    <a:cubicBezTo>
                      <a:pt x="109" y="6"/>
                      <a:pt x="117" y="8"/>
                      <a:pt x="124" y="12"/>
                    </a:cubicBezTo>
                    <a:lnTo>
                      <a:pt x="124" y="12"/>
                    </a:lnTo>
                    <a:lnTo>
                      <a:pt x="125" y="13"/>
                    </a:lnTo>
                    <a:cubicBezTo>
                      <a:pt x="127" y="14"/>
                      <a:pt x="130" y="17"/>
                      <a:pt x="132" y="20"/>
                    </a:cubicBezTo>
                    <a:cubicBezTo>
                      <a:pt x="132" y="21"/>
                      <a:pt x="134" y="23"/>
                      <a:pt x="135" y="25"/>
                    </a:cubicBezTo>
                    <a:lnTo>
                      <a:pt x="135" y="25"/>
                    </a:lnTo>
                    <a:lnTo>
                      <a:pt x="135" y="26"/>
                    </a:lnTo>
                    <a:cubicBezTo>
                      <a:pt x="135" y="30"/>
                      <a:pt x="134" y="34"/>
                      <a:pt x="132" y="37"/>
                    </a:cubicBezTo>
                    <a:cubicBezTo>
                      <a:pt x="131" y="39"/>
                      <a:pt x="130" y="40"/>
                      <a:pt x="128" y="42"/>
                    </a:cubicBezTo>
                    <a:lnTo>
                      <a:pt x="128" y="42"/>
                    </a:lnTo>
                    <a:cubicBezTo>
                      <a:pt x="122" y="48"/>
                      <a:pt x="115" y="53"/>
                      <a:pt x="108" y="58"/>
                    </a:cubicBezTo>
                    <a:cubicBezTo>
                      <a:pt x="107" y="58"/>
                      <a:pt x="106" y="59"/>
                      <a:pt x="105" y="59"/>
                    </a:cubicBezTo>
                    <a:lnTo>
                      <a:pt x="105" y="59"/>
                    </a:lnTo>
                    <a:cubicBezTo>
                      <a:pt x="105" y="60"/>
                      <a:pt x="104" y="60"/>
                      <a:pt x="104" y="60"/>
                    </a:cubicBezTo>
                    <a:cubicBezTo>
                      <a:pt x="94" y="65"/>
                      <a:pt x="84" y="70"/>
                      <a:pt x="73" y="73"/>
                    </a:cubicBezTo>
                    <a:lnTo>
                      <a:pt x="73" y="73"/>
                    </a:lnTo>
                    <a:cubicBezTo>
                      <a:pt x="65" y="75"/>
                      <a:pt x="56" y="77"/>
                      <a:pt x="48" y="77"/>
                    </a:cubicBezTo>
                    <a:cubicBezTo>
                      <a:pt x="47" y="77"/>
                      <a:pt x="46" y="77"/>
                      <a:pt x="44" y="77"/>
                    </a:cubicBezTo>
                    <a:lnTo>
                      <a:pt x="44" y="77"/>
                    </a:lnTo>
                    <a:cubicBezTo>
                      <a:pt x="36" y="76"/>
                      <a:pt x="29" y="74"/>
                      <a:pt x="22" y="71"/>
                    </a:cubicBezTo>
                    <a:lnTo>
                      <a:pt x="22" y="71"/>
                    </a:lnTo>
                    <a:cubicBezTo>
                      <a:pt x="21" y="70"/>
                      <a:pt x="20" y="70"/>
                      <a:pt x="20" y="70"/>
                    </a:cubicBezTo>
                    <a:cubicBezTo>
                      <a:pt x="17" y="68"/>
                      <a:pt x="15" y="66"/>
                      <a:pt x="13" y="63"/>
                    </a:cubicBezTo>
                    <a:cubicBezTo>
                      <a:pt x="12" y="61"/>
                      <a:pt x="11" y="59"/>
                      <a:pt x="11" y="57"/>
                    </a:cubicBezTo>
                    <a:lnTo>
                      <a:pt x="11" y="57"/>
                    </a:lnTo>
                    <a:lnTo>
                      <a:pt x="11" y="56"/>
                    </a:lnTo>
                    <a:cubicBezTo>
                      <a:pt x="11" y="53"/>
                      <a:pt x="12" y="49"/>
                      <a:pt x="14" y="46"/>
                    </a:cubicBezTo>
                    <a:cubicBezTo>
                      <a:pt x="15" y="44"/>
                      <a:pt x="16" y="43"/>
                      <a:pt x="17" y="4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" name="Google Shape;1135;p30">
                <a:extLst>
                  <a:ext uri="{FF2B5EF4-FFF2-40B4-BE49-F238E27FC236}">
                    <a16:creationId xmlns:a16="http://schemas.microsoft.com/office/drawing/2014/main" id="{55629AAC-5A03-23BB-16B5-A985FE61980E}"/>
                  </a:ext>
                </a:extLst>
              </p:cNvPr>
              <p:cNvSpPr/>
              <p:nvPr/>
            </p:nvSpPr>
            <p:spPr>
              <a:xfrm>
                <a:off x="7375815" y="3193908"/>
                <a:ext cx="44640" cy="30960"/>
              </a:xfrm>
              <a:custGeom>
                <a:avLst/>
                <a:gdLst/>
                <a:ahLst/>
                <a:cxnLst/>
                <a:rect l="l" t="t" r="r" b="b"/>
                <a:pathLst>
                  <a:path w="124" h="86" extrusionOk="0">
                    <a:moveTo>
                      <a:pt x="91" y="0"/>
                    </a:moveTo>
                    <a:lnTo>
                      <a:pt x="84" y="4"/>
                    </a:lnTo>
                    <a:lnTo>
                      <a:pt x="108" y="19"/>
                    </a:lnTo>
                    <a:lnTo>
                      <a:pt x="0" y="81"/>
                    </a:lnTo>
                    <a:lnTo>
                      <a:pt x="7" y="85"/>
                    </a:lnTo>
                    <a:lnTo>
                      <a:pt x="123" y="18"/>
                    </a:lnTo>
                    <a:lnTo>
                      <a:pt x="9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31" name="Google Shape;1136;p30">
                <a:extLst>
                  <a:ext uri="{FF2B5EF4-FFF2-40B4-BE49-F238E27FC236}">
                    <a16:creationId xmlns:a16="http://schemas.microsoft.com/office/drawing/2014/main" id="{EAD21DDD-59BE-6C16-1BF1-3F4EE2030EB9}"/>
                  </a:ext>
                </a:extLst>
              </p:cNvPr>
              <p:cNvSpPr/>
              <p:nvPr/>
            </p:nvSpPr>
            <p:spPr>
              <a:xfrm>
                <a:off x="7393815" y="3204348"/>
                <a:ext cx="45000" cy="31320"/>
              </a:xfrm>
              <a:custGeom>
                <a:avLst/>
                <a:gdLst/>
                <a:ahLst/>
                <a:cxnLst/>
                <a:rect l="l" t="t" r="r" b="b"/>
                <a:pathLst>
                  <a:path w="125" h="87" extrusionOk="0">
                    <a:moveTo>
                      <a:pt x="124" y="19"/>
                    </a:moveTo>
                    <a:lnTo>
                      <a:pt x="92" y="0"/>
                    </a:lnTo>
                    <a:lnTo>
                      <a:pt x="84" y="5"/>
                    </a:lnTo>
                    <a:lnTo>
                      <a:pt x="109" y="19"/>
                    </a:lnTo>
                    <a:lnTo>
                      <a:pt x="0" y="81"/>
                    </a:lnTo>
                    <a:lnTo>
                      <a:pt x="8" y="86"/>
                    </a:lnTo>
                    <a:lnTo>
                      <a:pt x="124" y="19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32" name="Google Shape;1137;p30">
                <a:extLst>
                  <a:ext uri="{FF2B5EF4-FFF2-40B4-BE49-F238E27FC236}">
                    <a16:creationId xmlns:a16="http://schemas.microsoft.com/office/drawing/2014/main" id="{9691DCBA-4170-4403-218D-0027F6686B91}"/>
                  </a:ext>
                </a:extLst>
              </p:cNvPr>
              <p:cNvSpPr/>
              <p:nvPr/>
            </p:nvSpPr>
            <p:spPr>
              <a:xfrm>
                <a:off x="7412175" y="3214788"/>
                <a:ext cx="45000" cy="31320"/>
              </a:xfrm>
              <a:custGeom>
                <a:avLst/>
                <a:gdLst/>
                <a:ahLst/>
                <a:cxnLst/>
                <a:rect l="l" t="t" r="r" b="b"/>
                <a:pathLst>
                  <a:path w="125" h="87" extrusionOk="0">
                    <a:moveTo>
                      <a:pt x="124" y="19"/>
                    </a:moveTo>
                    <a:lnTo>
                      <a:pt x="92" y="0"/>
                    </a:lnTo>
                    <a:lnTo>
                      <a:pt x="84" y="5"/>
                    </a:lnTo>
                    <a:lnTo>
                      <a:pt x="109" y="19"/>
                    </a:lnTo>
                    <a:lnTo>
                      <a:pt x="0" y="82"/>
                    </a:lnTo>
                    <a:lnTo>
                      <a:pt x="7" y="86"/>
                    </a:lnTo>
                    <a:lnTo>
                      <a:pt x="124" y="19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33" name="Google Shape;1138;p30">
                <a:extLst>
                  <a:ext uri="{FF2B5EF4-FFF2-40B4-BE49-F238E27FC236}">
                    <a16:creationId xmlns:a16="http://schemas.microsoft.com/office/drawing/2014/main" id="{3707E417-7234-3C9A-CA6B-514D4F1D5628}"/>
                  </a:ext>
                </a:extLst>
              </p:cNvPr>
              <p:cNvSpPr/>
              <p:nvPr/>
            </p:nvSpPr>
            <p:spPr>
              <a:xfrm>
                <a:off x="7433055" y="3232068"/>
                <a:ext cx="52560" cy="30600"/>
              </a:xfrm>
              <a:custGeom>
                <a:avLst/>
                <a:gdLst/>
                <a:ahLst/>
                <a:cxnLst/>
                <a:rect l="l" t="t" r="r" b="b"/>
                <a:pathLst>
                  <a:path w="146" h="85" extrusionOk="0">
                    <a:moveTo>
                      <a:pt x="76" y="80"/>
                    </a:moveTo>
                    <a:lnTo>
                      <a:pt x="76" y="80"/>
                    </a:lnTo>
                    <a:cubicBezTo>
                      <a:pt x="88" y="76"/>
                      <a:pt x="100" y="71"/>
                      <a:pt x="111" y="65"/>
                    </a:cubicBezTo>
                    <a:lnTo>
                      <a:pt x="112" y="65"/>
                    </a:lnTo>
                    <a:lnTo>
                      <a:pt x="112" y="65"/>
                    </a:lnTo>
                    <a:cubicBezTo>
                      <a:pt x="113" y="64"/>
                      <a:pt x="114" y="64"/>
                      <a:pt x="114" y="63"/>
                    </a:cubicBezTo>
                    <a:cubicBezTo>
                      <a:pt x="123" y="58"/>
                      <a:pt x="131" y="51"/>
                      <a:pt x="138" y="44"/>
                    </a:cubicBezTo>
                    <a:lnTo>
                      <a:pt x="138" y="44"/>
                    </a:lnTo>
                    <a:cubicBezTo>
                      <a:pt x="140" y="42"/>
                      <a:pt x="141" y="41"/>
                      <a:pt x="142" y="39"/>
                    </a:cubicBezTo>
                    <a:cubicBezTo>
                      <a:pt x="144" y="35"/>
                      <a:pt x="145" y="32"/>
                      <a:pt x="145" y="28"/>
                    </a:cubicBezTo>
                    <a:cubicBezTo>
                      <a:pt x="145" y="24"/>
                      <a:pt x="144" y="20"/>
                      <a:pt x="142" y="17"/>
                    </a:cubicBezTo>
                    <a:cubicBezTo>
                      <a:pt x="140" y="14"/>
                      <a:pt x="137" y="10"/>
                      <a:pt x="134" y="9"/>
                    </a:cubicBezTo>
                    <a:cubicBezTo>
                      <a:pt x="133" y="8"/>
                      <a:pt x="132" y="8"/>
                      <a:pt x="131" y="8"/>
                    </a:cubicBezTo>
                    <a:lnTo>
                      <a:pt x="131" y="8"/>
                    </a:lnTo>
                    <a:cubicBezTo>
                      <a:pt x="123" y="3"/>
                      <a:pt x="113" y="1"/>
                      <a:pt x="104" y="0"/>
                    </a:cubicBezTo>
                    <a:lnTo>
                      <a:pt x="104" y="0"/>
                    </a:lnTo>
                    <a:cubicBezTo>
                      <a:pt x="102" y="0"/>
                      <a:pt x="100" y="0"/>
                      <a:pt x="98" y="0"/>
                    </a:cubicBezTo>
                    <a:cubicBezTo>
                      <a:pt x="88" y="0"/>
                      <a:pt x="79" y="2"/>
                      <a:pt x="69" y="4"/>
                    </a:cubicBezTo>
                    <a:lnTo>
                      <a:pt x="69" y="4"/>
                    </a:lnTo>
                    <a:cubicBezTo>
                      <a:pt x="57" y="8"/>
                      <a:pt x="45" y="12"/>
                      <a:pt x="34" y="19"/>
                    </a:cubicBezTo>
                    <a:cubicBezTo>
                      <a:pt x="33" y="19"/>
                      <a:pt x="33" y="19"/>
                      <a:pt x="33" y="19"/>
                    </a:cubicBezTo>
                    <a:lnTo>
                      <a:pt x="33" y="19"/>
                    </a:lnTo>
                    <a:cubicBezTo>
                      <a:pt x="32" y="20"/>
                      <a:pt x="31" y="20"/>
                      <a:pt x="30" y="21"/>
                    </a:cubicBezTo>
                    <a:cubicBezTo>
                      <a:pt x="21" y="26"/>
                      <a:pt x="13" y="33"/>
                      <a:pt x="7" y="40"/>
                    </a:cubicBezTo>
                    <a:lnTo>
                      <a:pt x="7" y="40"/>
                    </a:lnTo>
                    <a:cubicBezTo>
                      <a:pt x="5" y="42"/>
                      <a:pt x="4" y="43"/>
                      <a:pt x="3" y="45"/>
                    </a:cubicBezTo>
                    <a:cubicBezTo>
                      <a:pt x="1" y="49"/>
                      <a:pt x="0" y="53"/>
                      <a:pt x="0" y="57"/>
                    </a:cubicBezTo>
                    <a:cubicBezTo>
                      <a:pt x="0" y="58"/>
                      <a:pt x="0" y="59"/>
                      <a:pt x="0" y="60"/>
                    </a:cubicBezTo>
                    <a:lnTo>
                      <a:pt x="0" y="60"/>
                    </a:lnTo>
                    <a:cubicBezTo>
                      <a:pt x="1" y="62"/>
                      <a:pt x="2" y="64"/>
                      <a:pt x="3" y="66"/>
                    </a:cubicBezTo>
                    <a:cubicBezTo>
                      <a:pt x="5" y="70"/>
                      <a:pt x="8" y="73"/>
                      <a:pt x="12" y="75"/>
                    </a:cubicBezTo>
                    <a:lnTo>
                      <a:pt x="13" y="76"/>
                    </a:lnTo>
                    <a:lnTo>
                      <a:pt x="13" y="76"/>
                    </a:lnTo>
                    <a:cubicBezTo>
                      <a:pt x="22" y="81"/>
                      <a:pt x="31" y="83"/>
                      <a:pt x="41" y="84"/>
                    </a:cubicBezTo>
                    <a:lnTo>
                      <a:pt x="41" y="84"/>
                    </a:lnTo>
                    <a:cubicBezTo>
                      <a:pt x="43" y="84"/>
                      <a:pt x="45" y="84"/>
                      <a:pt x="46" y="84"/>
                    </a:cubicBezTo>
                    <a:cubicBezTo>
                      <a:pt x="56" y="84"/>
                      <a:pt x="66" y="82"/>
                      <a:pt x="76" y="80"/>
                    </a:cubicBezTo>
                    <a:moveTo>
                      <a:pt x="11" y="59"/>
                    </a:moveTo>
                    <a:lnTo>
                      <a:pt x="11" y="59"/>
                    </a:lnTo>
                    <a:cubicBezTo>
                      <a:pt x="11" y="58"/>
                      <a:pt x="10" y="58"/>
                      <a:pt x="10" y="57"/>
                    </a:cubicBezTo>
                    <a:cubicBezTo>
                      <a:pt x="10" y="53"/>
                      <a:pt x="10" y="50"/>
                      <a:pt x="13" y="46"/>
                    </a:cubicBezTo>
                    <a:cubicBezTo>
                      <a:pt x="13" y="44"/>
                      <a:pt x="15" y="43"/>
                      <a:pt x="17" y="42"/>
                    </a:cubicBezTo>
                    <a:lnTo>
                      <a:pt x="17" y="42"/>
                    </a:lnTo>
                    <a:cubicBezTo>
                      <a:pt x="23" y="35"/>
                      <a:pt x="30" y="30"/>
                      <a:pt x="37" y="26"/>
                    </a:cubicBezTo>
                    <a:cubicBezTo>
                      <a:pt x="38" y="25"/>
                      <a:pt x="39" y="25"/>
                      <a:pt x="40" y="24"/>
                    </a:cubicBezTo>
                    <a:lnTo>
                      <a:pt x="40" y="24"/>
                    </a:lnTo>
                    <a:cubicBezTo>
                      <a:pt x="41" y="24"/>
                      <a:pt x="41" y="24"/>
                      <a:pt x="41" y="23"/>
                    </a:cubicBezTo>
                    <a:cubicBezTo>
                      <a:pt x="51" y="18"/>
                      <a:pt x="61" y="13"/>
                      <a:pt x="72" y="10"/>
                    </a:cubicBezTo>
                    <a:lnTo>
                      <a:pt x="72" y="10"/>
                    </a:lnTo>
                    <a:cubicBezTo>
                      <a:pt x="80" y="8"/>
                      <a:pt x="89" y="7"/>
                      <a:pt x="98" y="7"/>
                    </a:cubicBezTo>
                    <a:cubicBezTo>
                      <a:pt x="99" y="7"/>
                      <a:pt x="100" y="7"/>
                      <a:pt x="101" y="7"/>
                    </a:cubicBezTo>
                    <a:lnTo>
                      <a:pt x="101" y="7"/>
                    </a:lnTo>
                    <a:cubicBezTo>
                      <a:pt x="109" y="7"/>
                      <a:pt x="116" y="9"/>
                      <a:pt x="123" y="13"/>
                    </a:cubicBezTo>
                    <a:lnTo>
                      <a:pt x="123" y="13"/>
                    </a:lnTo>
                    <a:cubicBezTo>
                      <a:pt x="124" y="13"/>
                      <a:pt x="124" y="13"/>
                      <a:pt x="125" y="14"/>
                    </a:cubicBezTo>
                    <a:cubicBezTo>
                      <a:pt x="127" y="15"/>
                      <a:pt x="130" y="17"/>
                      <a:pt x="132" y="20"/>
                    </a:cubicBezTo>
                    <a:cubicBezTo>
                      <a:pt x="133" y="21"/>
                      <a:pt x="134" y="24"/>
                      <a:pt x="134" y="26"/>
                    </a:cubicBezTo>
                    <a:lnTo>
                      <a:pt x="134" y="26"/>
                    </a:lnTo>
                    <a:lnTo>
                      <a:pt x="134" y="27"/>
                    </a:lnTo>
                    <a:cubicBezTo>
                      <a:pt x="134" y="31"/>
                      <a:pt x="133" y="35"/>
                      <a:pt x="131" y="38"/>
                    </a:cubicBezTo>
                    <a:cubicBezTo>
                      <a:pt x="130" y="40"/>
                      <a:pt x="129" y="41"/>
                      <a:pt x="128" y="43"/>
                    </a:cubicBezTo>
                    <a:lnTo>
                      <a:pt x="128" y="43"/>
                    </a:lnTo>
                    <a:cubicBezTo>
                      <a:pt x="122" y="49"/>
                      <a:pt x="115" y="54"/>
                      <a:pt x="108" y="59"/>
                    </a:cubicBezTo>
                    <a:cubicBezTo>
                      <a:pt x="107" y="59"/>
                      <a:pt x="106" y="60"/>
                      <a:pt x="104" y="60"/>
                    </a:cubicBezTo>
                    <a:lnTo>
                      <a:pt x="104" y="60"/>
                    </a:lnTo>
                    <a:cubicBezTo>
                      <a:pt x="104" y="61"/>
                      <a:pt x="104" y="61"/>
                      <a:pt x="103" y="61"/>
                    </a:cubicBezTo>
                    <a:cubicBezTo>
                      <a:pt x="94" y="67"/>
                      <a:pt x="84" y="71"/>
                      <a:pt x="73" y="74"/>
                    </a:cubicBezTo>
                    <a:lnTo>
                      <a:pt x="73" y="74"/>
                    </a:lnTo>
                    <a:cubicBezTo>
                      <a:pt x="65" y="76"/>
                      <a:pt x="56" y="78"/>
                      <a:pt x="47" y="78"/>
                    </a:cubicBezTo>
                    <a:cubicBezTo>
                      <a:pt x="46" y="78"/>
                      <a:pt x="45" y="78"/>
                      <a:pt x="44" y="78"/>
                    </a:cubicBezTo>
                    <a:lnTo>
                      <a:pt x="44" y="78"/>
                    </a:lnTo>
                    <a:cubicBezTo>
                      <a:pt x="36" y="77"/>
                      <a:pt x="28" y="75"/>
                      <a:pt x="21" y="72"/>
                    </a:cubicBezTo>
                    <a:lnTo>
                      <a:pt x="21" y="72"/>
                    </a:lnTo>
                    <a:cubicBezTo>
                      <a:pt x="21" y="71"/>
                      <a:pt x="20" y="71"/>
                      <a:pt x="20" y="71"/>
                    </a:cubicBezTo>
                    <a:cubicBezTo>
                      <a:pt x="17" y="69"/>
                      <a:pt x="14" y="67"/>
                      <a:pt x="13" y="64"/>
                    </a:cubicBezTo>
                    <a:cubicBezTo>
                      <a:pt x="12" y="62"/>
                      <a:pt x="11" y="60"/>
                      <a:pt x="11" y="5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4" name="Google Shape;1139;p30">
                <a:extLst>
                  <a:ext uri="{FF2B5EF4-FFF2-40B4-BE49-F238E27FC236}">
                    <a16:creationId xmlns:a16="http://schemas.microsoft.com/office/drawing/2014/main" id="{CB115F13-5DC0-A247-8DD7-BFD6D457B77E}"/>
                  </a:ext>
                </a:extLst>
              </p:cNvPr>
              <p:cNvSpPr/>
              <p:nvPr/>
            </p:nvSpPr>
            <p:spPr>
              <a:xfrm>
                <a:off x="7467255" y="3251868"/>
                <a:ext cx="52200" cy="30240"/>
              </a:xfrm>
              <a:custGeom>
                <a:avLst/>
                <a:gdLst/>
                <a:ahLst/>
                <a:cxnLst/>
                <a:rect l="l" t="t" r="r" b="b"/>
                <a:pathLst>
                  <a:path w="145" h="84" extrusionOk="0">
                    <a:moveTo>
                      <a:pt x="13" y="76"/>
                    </a:moveTo>
                    <a:lnTo>
                      <a:pt x="13" y="76"/>
                    </a:lnTo>
                    <a:cubicBezTo>
                      <a:pt x="21" y="80"/>
                      <a:pt x="31" y="83"/>
                      <a:pt x="41" y="83"/>
                    </a:cubicBezTo>
                    <a:lnTo>
                      <a:pt x="41" y="83"/>
                    </a:lnTo>
                    <a:cubicBezTo>
                      <a:pt x="42" y="83"/>
                      <a:pt x="44" y="83"/>
                      <a:pt x="46" y="83"/>
                    </a:cubicBezTo>
                    <a:cubicBezTo>
                      <a:pt x="56" y="83"/>
                      <a:pt x="66" y="82"/>
                      <a:pt x="75" y="79"/>
                    </a:cubicBezTo>
                    <a:lnTo>
                      <a:pt x="75" y="79"/>
                    </a:lnTo>
                    <a:cubicBezTo>
                      <a:pt x="87" y="76"/>
                      <a:pt x="99" y="71"/>
                      <a:pt x="110" y="65"/>
                    </a:cubicBezTo>
                    <a:cubicBezTo>
                      <a:pt x="111" y="65"/>
                      <a:pt x="111" y="64"/>
                      <a:pt x="111" y="64"/>
                    </a:cubicBezTo>
                    <a:lnTo>
                      <a:pt x="111" y="64"/>
                    </a:lnTo>
                    <a:cubicBezTo>
                      <a:pt x="112" y="64"/>
                      <a:pt x="113" y="63"/>
                      <a:pt x="114" y="63"/>
                    </a:cubicBezTo>
                    <a:cubicBezTo>
                      <a:pt x="123" y="58"/>
                      <a:pt x="131" y="51"/>
                      <a:pt x="138" y="43"/>
                    </a:cubicBezTo>
                    <a:lnTo>
                      <a:pt x="138" y="43"/>
                    </a:lnTo>
                    <a:cubicBezTo>
                      <a:pt x="139" y="42"/>
                      <a:pt x="140" y="40"/>
                      <a:pt x="141" y="39"/>
                    </a:cubicBezTo>
                    <a:cubicBezTo>
                      <a:pt x="143" y="35"/>
                      <a:pt x="144" y="31"/>
                      <a:pt x="144" y="26"/>
                    </a:cubicBezTo>
                    <a:cubicBezTo>
                      <a:pt x="144" y="25"/>
                      <a:pt x="144" y="24"/>
                      <a:pt x="144" y="23"/>
                    </a:cubicBezTo>
                    <a:lnTo>
                      <a:pt x="144" y="23"/>
                    </a:lnTo>
                    <a:cubicBezTo>
                      <a:pt x="144" y="21"/>
                      <a:pt x="143" y="18"/>
                      <a:pt x="142" y="17"/>
                    </a:cubicBezTo>
                    <a:cubicBezTo>
                      <a:pt x="139" y="13"/>
                      <a:pt x="136" y="11"/>
                      <a:pt x="133" y="9"/>
                    </a:cubicBezTo>
                    <a:cubicBezTo>
                      <a:pt x="132" y="8"/>
                      <a:pt x="131" y="8"/>
                      <a:pt x="131" y="7"/>
                    </a:cubicBezTo>
                    <a:lnTo>
                      <a:pt x="131" y="7"/>
                    </a:lnTo>
                    <a:cubicBezTo>
                      <a:pt x="122" y="3"/>
                      <a:pt x="113" y="0"/>
                      <a:pt x="103" y="0"/>
                    </a:cubicBezTo>
                    <a:lnTo>
                      <a:pt x="103" y="0"/>
                    </a:lnTo>
                    <a:cubicBezTo>
                      <a:pt x="101" y="0"/>
                      <a:pt x="100" y="0"/>
                      <a:pt x="98" y="0"/>
                    </a:cubicBezTo>
                    <a:cubicBezTo>
                      <a:pt x="88" y="0"/>
                      <a:pt x="78" y="1"/>
                      <a:pt x="69" y="4"/>
                    </a:cubicBezTo>
                    <a:lnTo>
                      <a:pt x="69" y="4"/>
                    </a:lnTo>
                    <a:cubicBezTo>
                      <a:pt x="56" y="7"/>
                      <a:pt x="44" y="12"/>
                      <a:pt x="33" y="18"/>
                    </a:cubicBezTo>
                    <a:cubicBezTo>
                      <a:pt x="33" y="18"/>
                      <a:pt x="33" y="19"/>
                      <a:pt x="32" y="19"/>
                    </a:cubicBezTo>
                    <a:lnTo>
                      <a:pt x="32" y="19"/>
                    </a:lnTo>
                    <a:cubicBezTo>
                      <a:pt x="31" y="19"/>
                      <a:pt x="30" y="20"/>
                      <a:pt x="30" y="20"/>
                    </a:cubicBezTo>
                    <a:cubicBezTo>
                      <a:pt x="21" y="25"/>
                      <a:pt x="13" y="32"/>
                      <a:pt x="6" y="40"/>
                    </a:cubicBezTo>
                    <a:lnTo>
                      <a:pt x="6" y="40"/>
                    </a:lnTo>
                    <a:cubicBezTo>
                      <a:pt x="5" y="41"/>
                      <a:pt x="3" y="42"/>
                      <a:pt x="3" y="44"/>
                    </a:cubicBezTo>
                    <a:cubicBezTo>
                      <a:pt x="0" y="48"/>
                      <a:pt x="0" y="52"/>
                      <a:pt x="0" y="57"/>
                    </a:cubicBezTo>
                    <a:cubicBezTo>
                      <a:pt x="0" y="58"/>
                      <a:pt x="0" y="59"/>
                      <a:pt x="0" y="60"/>
                    </a:cubicBezTo>
                    <a:lnTo>
                      <a:pt x="0" y="60"/>
                    </a:lnTo>
                    <a:cubicBezTo>
                      <a:pt x="0" y="62"/>
                      <a:pt x="1" y="64"/>
                      <a:pt x="2" y="66"/>
                    </a:cubicBezTo>
                    <a:cubicBezTo>
                      <a:pt x="4" y="69"/>
                      <a:pt x="6" y="72"/>
                      <a:pt x="11" y="75"/>
                    </a:cubicBezTo>
                    <a:cubicBezTo>
                      <a:pt x="12" y="75"/>
                      <a:pt x="12" y="75"/>
                      <a:pt x="13" y="76"/>
                    </a:cubicBezTo>
                    <a:moveTo>
                      <a:pt x="16" y="41"/>
                    </a:moveTo>
                    <a:lnTo>
                      <a:pt x="16" y="41"/>
                    </a:lnTo>
                    <a:cubicBezTo>
                      <a:pt x="22" y="35"/>
                      <a:pt x="29" y="29"/>
                      <a:pt x="37" y="25"/>
                    </a:cubicBezTo>
                    <a:cubicBezTo>
                      <a:pt x="38" y="24"/>
                      <a:pt x="39" y="23"/>
                      <a:pt x="40" y="23"/>
                    </a:cubicBezTo>
                    <a:lnTo>
                      <a:pt x="40" y="23"/>
                    </a:lnTo>
                    <a:lnTo>
                      <a:pt x="41" y="22"/>
                    </a:lnTo>
                    <a:cubicBezTo>
                      <a:pt x="50" y="17"/>
                      <a:pt x="61" y="13"/>
                      <a:pt x="71" y="9"/>
                    </a:cubicBezTo>
                    <a:lnTo>
                      <a:pt x="71" y="9"/>
                    </a:lnTo>
                    <a:cubicBezTo>
                      <a:pt x="80" y="7"/>
                      <a:pt x="88" y="6"/>
                      <a:pt x="97" y="6"/>
                    </a:cubicBezTo>
                    <a:cubicBezTo>
                      <a:pt x="98" y="6"/>
                      <a:pt x="99" y="6"/>
                      <a:pt x="100" y="6"/>
                    </a:cubicBezTo>
                    <a:lnTo>
                      <a:pt x="100" y="6"/>
                    </a:lnTo>
                    <a:cubicBezTo>
                      <a:pt x="108" y="6"/>
                      <a:pt x="116" y="8"/>
                      <a:pt x="123" y="12"/>
                    </a:cubicBezTo>
                    <a:lnTo>
                      <a:pt x="123" y="12"/>
                    </a:lnTo>
                    <a:cubicBezTo>
                      <a:pt x="124" y="12"/>
                      <a:pt x="123" y="12"/>
                      <a:pt x="125" y="13"/>
                    </a:cubicBezTo>
                    <a:cubicBezTo>
                      <a:pt x="128" y="14"/>
                      <a:pt x="130" y="17"/>
                      <a:pt x="132" y="20"/>
                    </a:cubicBezTo>
                    <a:cubicBezTo>
                      <a:pt x="133" y="21"/>
                      <a:pt x="133" y="23"/>
                      <a:pt x="134" y="25"/>
                    </a:cubicBezTo>
                    <a:lnTo>
                      <a:pt x="134" y="25"/>
                    </a:lnTo>
                    <a:lnTo>
                      <a:pt x="134" y="26"/>
                    </a:lnTo>
                    <a:cubicBezTo>
                      <a:pt x="134" y="30"/>
                      <a:pt x="133" y="34"/>
                      <a:pt x="131" y="37"/>
                    </a:cubicBezTo>
                    <a:cubicBezTo>
                      <a:pt x="130" y="39"/>
                      <a:pt x="129" y="40"/>
                      <a:pt x="127" y="42"/>
                    </a:cubicBezTo>
                    <a:lnTo>
                      <a:pt x="127" y="42"/>
                    </a:lnTo>
                    <a:cubicBezTo>
                      <a:pt x="121" y="48"/>
                      <a:pt x="114" y="54"/>
                      <a:pt x="106" y="58"/>
                    </a:cubicBezTo>
                    <a:cubicBezTo>
                      <a:pt x="106" y="59"/>
                      <a:pt x="105" y="59"/>
                      <a:pt x="104" y="60"/>
                    </a:cubicBezTo>
                    <a:lnTo>
                      <a:pt x="104" y="60"/>
                    </a:lnTo>
                    <a:lnTo>
                      <a:pt x="103" y="60"/>
                    </a:lnTo>
                    <a:cubicBezTo>
                      <a:pt x="93" y="66"/>
                      <a:pt x="83" y="70"/>
                      <a:pt x="72" y="73"/>
                    </a:cubicBezTo>
                    <a:lnTo>
                      <a:pt x="72" y="73"/>
                    </a:lnTo>
                    <a:cubicBezTo>
                      <a:pt x="64" y="76"/>
                      <a:pt x="56" y="77"/>
                      <a:pt x="47" y="77"/>
                    </a:cubicBezTo>
                    <a:cubicBezTo>
                      <a:pt x="46" y="77"/>
                      <a:pt x="45" y="77"/>
                      <a:pt x="44" y="77"/>
                    </a:cubicBezTo>
                    <a:lnTo>
                      <a:pt x="44" y="77"/>
                    </a:lnTo>
                    <a:cubicBezTo>
                      <a:pt x="36" y="77"/>
                      <a:pt x="28" y="75"/>
                      <a:pt x="21" y="71"/>
                    </a:cubicBezTo>
                    <a:lnTo>
                      <a:pt x="21" y="71"/>
                    </a:lnTo>
                    <a:cubicBezTo>
                      <a:pt x="20" y="71"/>
                      <a:pt x="20" y="70"/>
                      <a:pt x="19" y="70"/>
                    </a:cubicBezTo>
                    <a:cubicBezTo>
                      <a:pt x="16" y="68"/>
                      <a:pt x="14" y="66"/>
                      <a:pt x="12" y="63"/>
                    </a:cubicBezTo>
                    <a:cubicBezTo>
                      <a:pt x="11" y="61"/>
                      <a:pt x="11" y="60"/>
                      <a:pt x="10" y="58"/>
                    </a:cubicBezTo>
                    <a:lnTo>
                      <a:pt x="10" y="58"/>
                    </a:lnTo>
                    <a:cubicBezTo>
                      <a:pt x="10" y="57"/>
                      <a:pt x="10" y="57"/>
                      <a:pt x="10" y="56"/>
                    </a:cubicBezTo>
                    <a:cubicBezTo>
                      <a:pt x="10" y="53"/>
                      <a:pt x="11" y="49"/>
                      <a:pt x="13" y="46"/>
                    </a:cubicBezTo>
                    <a:cubicBezTo>
                      <a:pt x="14" y="44"/>
                      <a:pt x="15" y="43"/>
                      <a:pt x="16" y="4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" name="Google Shape;1140;p30">
                <a:extLst>
                  <a:ext uri="{FF2B5EF4-FFF2-40B4-BE49-F238E27FC236}">
                    <a16:creationId xmlns:a16="http://schemas.microsoft.com/office/drawing/2014/main" id="{D36957C8-0A9D-32B1-B3D1-5594BE18A7F5}"/>
                  </a:ext>
                </a:extLst>
              </p:cNvPr>
              <p:cNvSpPr/>
              <p:nvPr/>
            </p:nvSpPr>
            <p:spPr>
              <a:xfrm>
                <a:off x="7498575" y="3264828"/>
                <a:ext cx="44640" cy="30960"/>
              </a:xfrm>
              <a:custGeom>
                <a:avLst/>
                <a:gdLst/>
                <a:ahLst/>
                <a:cxnLst/>
                <a:rect l="l" t="t" r="r" b="b"/>
                <a:pathLst>
                  <a:path w="124" h="86" extrusionOk="0">
                    <a:moveTo>
                      <a:pt x="91" y="0"/>
                    </a:moveTo>
                    <a:lnTo>
                      <a:pt x="84" y="4"/>
                    </a:lnTo>
                    <a:lnTo>
                      <a:pt x="108" y="19"/>
                    </a:lnTo>
                    <a:lnTo>
                      <a:pt x="0" y="81"/>
                    </a:lnTo>
                    <a:lnTo>
                      <a:pt x="7" y="85"/>
                    </a:lnTo>
                    <a:lnTo>
                      <a:pt x="123" y="18"/>
                    </a:lnTo>
                    <a:lnTo>
                      <a:pt x="9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36" name="Google Shape;1141;p30">
                <a:extLst>
                  <a:ext uri="{FF2B5EF4-FFF2-40B4-BE49-F238E27FC236}">
                    <a16:creationId xmlns:a16="http://schemas.microsoft.com/office/drawing/2014/main" id="{55B8A9D9-4AC4-E362-9AFB-352070F0329B}"/>
                  </a:ext>
                </a:extLst>
              </p:cNvPr>
              <p:cNvSpPr/>
              <p:nvPr/>
            </p:nvSpPr>
            <p:spPr>
              <a:xfrm>
                <a:off x="7519455" y="3281748"/>
                <a:ext cx="52560" cy="30600"/>
              </a:xfrm>
              <a:custGeom>
                <a:avLst/>
                <a:gdLst/>
                <a:ahLst/>
                <a:cxnLst/>
                <a:rect l="l" t="t" r="r" b="b"/>
                <a:pathLst>
                  <a:path w="146" h="85" extrusionOk="0">
                    <a:moveTo>
                      <a:pt x="131" y="8"/>
                    </a:moveTo>
                    <a:lnTo>
                      <a:pt x="131" y="8"/>
                    </a:lnTo>
                    <a:cubicBezTo>
                      <a:pt x="123" y="4"/>
                      <a:pt x="113" y="1"/>
                      <a:pt x="103" y="1"/>
                    </a:cubicBezTo>
                    <a:lnTo>
                      <a:pt x="103" y="1"/>
                    </a:lnTo>
                    <a:cubicBezTo>
                      <a:pt x="101" y="1"/>
                      <a:pt x="100" y="0"/>
                      <a:pt x="98" y="0"/>
                    </a:cubicBezTo>
                    <a:cubicBezTo>
                      <a:pt x="88" y="0"/>
                      <a:pt x="78" y="2"/>
                      <a:pt x="69" y="4"/>
                    </a:cubicBezTo>
                    <a:lnTo>
                      <a:pt x="69" y="4"/>
                    </a:lnTo>
                    <a:cubicBezTo>
                      <a:pt x="57" y="8"/>
                      <a:pt x="45" y="13"/>
                      <a:pt x="34" y="19"/>
                    </a:cubicBezTo>
                    <a:cubicBezTo>
                      <a:pt x="33" y="19"/>
                      <a:pt x="33" y="19"/>
                      <a:pt x="33" y="20"/>
                    </a:cubicBezTo>
                    <a:lnTo>
                      <a:pt x="33" y="20"/>
                    </a:lnTo>
                    <a:cubicBezTo>
                      <a:pt x="32" y="20"/>
                      <a:pt x="31" y="21"/>
                      <a:pt x="30" y="21"/>
                    </a:cubicBezTo>
                    <a:cubicBezTo>
                      <a:pt x="21" y="26"/>
                      <a:pt x="13" y="33"/>
                      <a:pt x="7" y="40"/>
                    </a:cubicBezTo>
                    <a:lnTo>
                      <a:pt x="7" y="40"/>
                    </a:lnTo>
                    <a:cubicBezTo>
                      <a:pt x="5" y="42"/>
                      <a:pt x="4" y="43"/>
                      <a:pt x="3" y="45"/>
                    </a:cubicBezTo>
                    <a:cubicBezTo>
                      <a:pt x="1" y="49"/>
                      <a:pt x="0" y="53"/>
                      <a:pt x="0" y="57"/>
                    </a:cubicBezTo>
                    <a:cubicBezTo>
                      <a:pt x="0" y="58"/>
                      <a:pt x="0" y="59"/>
                      <a:pt x="0" y="60"/>
                    </a:cubicBezTo>
                    <a:lnTo>
                      <a:pt x="0" y="60"/>
                    </a:lnTo>
                    <a:cubicBezTo>
                      <a:pt x="1" y="62"/>
                      <a:pt x="1" y="65"/>
                      <a:pt x="2" y="66"/>
                    </a:cubicBezTo>
                    <a:cubicBezTo>
                      <a:pt x="5" y="70"/>
                      <a:pt x="8" y="73"/>
                      <a:pt x="11" y="75"/>
                    </a:cubicBezTo>
                    <a:cubicBezTo>
                      <a:pt x="12" y="76"/>
                      <a:pt x="13" y="76"/>
                      <a:pt x="13" y="76"/>
                    </a:cubicBezTo>
                    <a:lnTo>
                      <a:pt x="13" y="76"/>
                    </a:lnTo>
                    <a:cubicBezTo>
                      <a:pt x="22" y="81"/>
                      <a:pt x="31" y="84"/>
                      <a:pt x="41" y="84"/>
                    </a:cubicBezTo>
                    <a:lnTo>
                      <a:pt x="41" y="84"/>
                    </a:lnTo>
                    <a:cubicBezTo>
                      <a:pt x="43" y="84"/>
                      <a:pt x="45" y="84"/>
                      <a:pt x="46" y="84"/>
                    </a:cubicBezTo>
                    <a:cubicBezTo>
                      <a:pt x="56" y="84"/>
                      <a:pt x="66" y="83"/>
                      <a:pt x="75" y="80"/>
                    </a:cubicBezTo>
                    <a:lnTo>
                      <a:pt x="75" y="80"/>
                    </a:lnTo>
                    <a:cubicBezTo>
                      <a:pt x="88" y="77"/>
                      <a:pt x="100" y="72"/>
                      <a:pt x="111" y="65"/>
                    </a:cubicBezTo>
                    <a:lnTo>
                      <a:pt x="112" y="65"/>
                    </a:lnTo>
                    <a:lnTo>
                      <a:pt x="112" y="65"/>
                    </a:lnTo>
                    <a:cubicBezTo>
                      <a:pt x="112" y="65"/>
                      <a:pt x="113" y="64"/>
                      <a:pt x="114" y="64"/>
                    </a:cubicBezTo>
                    <a:cubicBezTo>
                      <a:pt x="123" y="58"/>
                      <a:pt x="131" y="52"/>
                      <a:pt x="138" y="44"/>
                    </a:cubicBezTo>
                    <a:lnTo>
                      <a:pt x="138" y="44"/>
                    </a:lnTo>
                    <a:cubicBezTo>
                      <a:pt x="139" y="43"/>
                      <a:pt x="140" y="41"/>
                      <a:pt x="141" y="40"/>
                    </a:cubicBezTo>
                    <a:cubicBezTo>
                      <a:pt x="143" y="36"/>
                      <a:pt x="145" y="31"/>
                      <a:pt x="145" y="27"/>
                    </a:cubicBezTo>
                    <a:cubicBezTo>
                      <a:pt x="145" y="26"/>
                      <a:pt x="144" y="25"/>
                      <a:pt x="144" y="24"/>
                    </a:cubicBezTo>
                    <a:lnTo>
                      <a:pt x="144" y="24"/>
                    </a:lnTo>
                    <a:cubicBezTo>
                      <a:pt x="144" y="22"/>
                      <a:pt x="143" y="20"/>
                      <a:pt x="142" y="18"/>
                    </a:cubicBezTo>
                    <a:cubicBezTo>
                      <a:pt x="140" y="15"/>
                      <a:pt x="137" y="10"/>
                      <a:pt x="133" y="9"/>
                    </a:cubicBezTo>
                    <a:cubicBezTo>
                      <a:pt x="132" y="8"/>
                      <a:pt x="132" y="9"/>
                      <a:pt x="131" y="8"/>
                    </a:cubicBezTo>
                    <a:moveTo>
                      <a:pt x="128" y="43"/>
                    </a:moveTo>
                    <a:lnTo>
                      <a:pt x="128" y="43"/>
                    </a:lnTo>
                    <a:cubicBezTo>
                      <a:pt x="122" y="49"/>
                      <a:pt x="115" y="54"/>
                      <a:pt x="107" y="59"/>
                    </a:cubicBezTo>
                    <a:cubicBezTo>
                      <a:pt x="106" y="59"/>
                      <a:pt x="105" y="60"/>
                      <a:pt x="104" y="61"/>
                    </a:cubicBezTo>
                    <a:lnTo>
                      <a:pt x="104" y="61"/>
                    </a:lnTo>
                    <a:lnTo>
                      <a:pt x="103" y="61"/>
                    </a:lnTo>
                    <a:cubicBezTo>
                      <a:pt x="94" y="67"/>
                      <a:pt x="83" y="71"/>
                      <a:pt x="73" y="74"/>
                    </a:cubicBezTo>
                    <a:lnTo>
                      <a:pt x="73" y="74"/>
                    </a:lnTo>
                    <a:cubicBezTo>
                      <a:pt x="64" y="77"/>
                      <a:pt x="56" y="78"/>
                      <a:pt x="47" y="78"/>
                    </a:cubicBezTo>
                    <a:cubicBezTo>
                      <a:pt x="46" y="78"/>
                      <a:pt x="45" y="78"/>
                      <a:pt x="44" y="78"/>
                    </a:cubicBezTo>
                    <a:lnTo>
                      <a:pt x="44" y="78"/>
                    </a:lnTo>
                    <a:cubicBezTo>
                      <a:pt x="36" y="78"/>
                      <a:pt x="28" y="76"/>
                      <a:pt x="21" y="72"/>
                    </a:cubicBezTo>
                    <a:lnTo>
                      <a:pt x="21" y="72"/>
                    </a:lnTo>
                    <a:cubicBezTo>
                      <a:pt x="20" y="72"/>
                      <a:pt x="20" y="71"/>
                      <a:pt x="19" y="71"/>
                    </a:cubicBezTo>
                    <a:cubicBezTo>
                      <a:pt x="16" y="69"/>
                      <a:pt x="14" y="67"/>
                      <a:pt x="12" y="64"/>
                    </a:cubicBezTo>
                    <a:cubicBezTo>
                      <a:pt x="11" y="62"/>
                      <a:pt x="11" y="60"/>
                      <a:pt x="10" y="59"/>
                    </a:cubicBezTo>
                    <a:lnTo>
                      <a:pt x="10" y="59"/>
                    </a:lnTo>
                    <a:cubicBezTo>
                      <a:pt x="10" y="58"/>
                      <a:pt x="10" y="58"/>
                      <a:pt x="10" y="57"/>
                    </a:cubicBezTo>
                    <a:cubicBezTo>
                      <a:pt x="10" y="53"/>
                      <a:pt x="11" y="50"/>
                      <a:pt x="13" y="47"/>
                    </a:cubicBezTo>
                    <a:cubicBezTo>
                      <a:pt x="14" y="45"/>
                      <a:pt x="15" y="43"/>
                      <a:pt x="17" y="42"/>
                    </a:cubicBezTo>
                    <a:lnTo>
                      <a:pt x="17" y="42"/>
                    </a:lnTo>
                    <a:cubicBezTo>
                      <a:pt x="23" y="36"/>
                      <a:pt x="29" y="30"/>
                      <a:pt x="37" y="26"/>
                    </a:cubicBezTo>
                    <a:cubicBezTo>
                      <a:pt x="38" y="25"/>
                      <a:pt x="39" y="25"/>
                      <a:pt x="40" y="24"/>
                    </a:cubicBezTo>
                    <a:lnTo>
                      <a:pt x="40" y="24"/>
                    </a:lnTo>
                    <a:cubicBezTo>
                      <a:pt x="40" y="24"/>
                      <a:pt x="41" y="24"/>
                      <a:pt x="41" y="23"/>
                    </a:cubicBezTo>
                    <a:cubicBezTo>
                      <a:pt x="51" y="18"/>
                      <a:pt x="61" y="14"/>
                      <a:pt x="72" y="11"/>
                    </a:cubicBezTo>
                    <a:lnTo>
                      <a:pt x="72" y="11"/>
                    </a:lnTo>
                    <a:cubicBezTo>
                      <a:pt x="80" y="8"/>
                      <a:pt x="89" y="7"/>
                      <a:pt x="97" y="7"/>
                    </a:cubicBezTo>
                    <a:cubicBezTo>
                      <a:pt x="98" y="7"/>
                      <a:pt x="99" y="7"/>
                      <a:pt x="100" y="7"/>
                    </a:cubicBezTo>
                    <a:lnTo>
                      <a:pt x="100" y="7"/>
                    </a:lnTo>
                    <a:cubicBezTo>
                      <a:pt x="108" y="7"/>
                      <a:pt x="116" y="9"/>
                      <a:pt x="123" y="13"/>
                    </a:cubicBezTo>
                    <a:lnTo>
                      <a:pt x="123" y="13"/>
                    </a:lnTo>
                    <a:cubicBezTo>
                      <a:pt x="124" y="13"/>
                      <a:pt x="123" y="13"/>
                      <a:pt x="125" y="14"/>
                    </a:cubicBezTo>
                    <a:cubicBezTo>
                      <a:pt x="128" y="15"/>
                      <a:pt x="130" y="18"/>
                      <a:pt x="132" y="21"/>
                    </a:cubicBezTo>
                    <a:cubicBezTo>
                      <a:pt x="133" y="22"/>
                      <a:pt x="134" y="24"/>
                      <a:pt x="134" y="26"/>
                    </a:cubicBezTo>
                    <a:lnTo>
                      <a:pt x="134" y="26"/>
                    </a:lnTo>
                    <a:lnTo>
                      <a:pt x="134" y="27"/>
                    </a:lnTo>
                    <a:cubicBezTo>
                      <a:pt x="134" y="31"/>
                      <a:pt x="133" y="35"/>
                      <a:pt x="131" y="38"/>
                    </a:cubicBezTo>
                    <a:cubicBezTo>
                      <a:pt x="130" y="40"/>
                      <a:pt x="129" y="41"/>
                      <a:pt x="128" y="4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7" name="Google Shape;1142;p30">
                <a:extLst>
                  <a:ext uri="{FF2B5EF4-FFF2-40B4-BE49-F238E27FC236}">
                    <a16:creationId xmlns:a16="http://schemas.microsoft.com/office/drawing/2014/main" id="{AD78F34F-B460-B0AF-59B7-88DCE8B50CFF}"/>
                  </a:ext>
                </a:extLst>
              </p:cNvPr>
              <p:cNvSpPr/>
              <p:nvPr/>
            </p:nvSpPr>
            <p:spPr>
              <a:xfrm>
                <a:off x="6843375" y="2974308"/>
                <a:ext cx="52560" cy="30600"/>
              </a:xfrm>
              <a:custGeom>
                <a:avLst/>
                <a:gdLst/>
                <a:ahLst/>
                <a:cxnLst/>
                <a:rect l="l" t="t" r="r" b="b"/>
                <a:pathLst>
                  <a:path w="146" h="85" extrusionOk="0">
                    <a:moveTo>
                      <a:pt x="13" y="76"/>
                    </a:moveTo>
                    <a:lnTo>
                      <a:pt x="13" y="76"/>
                    </a:lnTo>
                    <a:cubicBezTo>
                      <a:pt x="22" y="81"/>
                      <a:pt x="32" y="84"/>
                      <a:pt x="41" y="84"/>
                    </a:cubicBezTo>
                    <a:lnTo>
                      <a:pt x="41" y="84"/>
                    </a:lnTo>
                    <a:cubicBezTo>
                      <a:pt x="43" y="84"/>
                      <a:pt x="45" y="84"/>
                      <a:pt x="47" y="84"/>
                    </a:cubicBezTo>
                    <a:cubicBezTo>
                      <a:pt x="57" y="84"/>
                      <a:pt x="66" y="83"/>
                      <a:pt x="76" y="80"/>
                    </a:cubicBezTo>
                    <a:lnTo>
                      <a:pt x="76" y="80"/>
                    </a:lnTo>
                    <a:cubicBezTo>
                      <a:pt x="88" y="77"/>
                      <a:pt x="100" y="72"/>
                      <a:pt x="111" y="65"/>
                    </a:cubicBezTo>
                    <a:lnTo>
                      <a:pt x="112" y="65"/>
                    </a:lnTo>
                    <a:lnTo>
                      <a:pt x="112" y="65"/>
                    </a:lnTo>
                    <a:cubicBezTo>
                      <a:pt x="113" y="64"/>
                      <a:pt x="114" y="64"/>
                      <a:pt x="115" y="63"/>
                    </a:cubicBezTo>
                    <a:cubicBezTo>
                      <a:pt x="123" y="58"/>
                      <a:pt x="131" y="52"/>
                      <a:pt x="138" y="44"/>
                    </a:cubicBezTo>
                    <a:lnTo>
                      <a:pt x="138" y="44"/>
                    </a:lnTo>
                    <a:cubicBezTo>
                      <a:pt x="139" y="43"/>
                      <a:pt x="140" y="40"/>
                      <a:pt x="141" y="39"/>
                    </a:cubicBezTo>
                    <a:cubicBezTo>
                      <a:pt x="143" y="35"/>
                      <a:pt x="145" y="31"/>
                      <a:pt x="145" y="27"/>
                    </a:cubicBezTo>
                    <a:cubicBezTo>
                      <a:pt x="145" y="26"/>
                      <a:pt x="145" y="25"/>
                      <a:pt x="145" y="24"/>
                    </a:cubicBezTo>
                    <a:lnTo>
                      <a:pt x="145" y="24"/>
                    </a:lnTo>
                    <a:cubicBezTo>
                      <a:pt x="144" y="22"/>
                      <a:pt x="143" y="20"/>
                      <a:pt x="142" y="18"/>
                    </a:cubicBezTo>
                    <a:cubicBezTo>
                      <a:pt x="140" y="14"/>
                      <a:pt x="137" y="11"/>
                      <a:pt x="133" y="9"/>
                    </a:cubicBezTo>
                    <a:cubicBezTo>
                      <a:pt x="133" y="9"/>
                      <a:pt x="132" y="9"/>
                      <a:pt x="131" y="8"/>
                    </a:cubicBezTo>
                    <a:lnTo>
                      <a:pt x="131" y="8"/>
                    </a:lnTo>
                    <a:cubicBezTo>
                      <a:pt x="123" y="4"/>
                      <a:pt x="113" y="1"/>
                      <a:pt x="104" y="1"/>
                    </a:cubicBezTo>
                    <a:lnTo>
                      <a:pt x="104" y="1"/>
                    </a:lnTo>
                    <a:cubicBezTo>
                      <a:pt x="102" y="0"/>
                      <a:pt x="100" y="0"/>
                      <a:pt x="98" y="0"/>
                    </a:cubicBezTo>
                    <a:cubicBezTo>
                      <a:pt x="88" y="0"/>
                      <a:pt x="79" y="2"/>
                      <a:pt x="69" y="4"/>
                    </a:cubicBezTo>
                    <a:lnTo>
                      <a:pt x="69" y="4"/>
                    </a:lnTo>
                    <a:cubicBezTo>
                      <a:pt x="57" y="8"/>
                      <a:pt x="45" y="13"/>
                      <a:pt x="34" y="19"/>
                    </a:cubicBezTo>
                    <a:cubicBezTo>
                      <a:pt x="34" y="19"/>
                      <a:pt x="33" y="19"/>
                      <a:pt x="33" y="20"/>
                    </a:cubicBezTo>
                    <a:lnTo>
                      <a:pt x="33" y="20"/>
                    </a:lnTo>
                    <a:cubicBezTo>
                      <a:pt x="32" y="20"/>
                      <a:pt x="31" y="20"/>
                      <a:pt x="30" y="21"/>
                    </a:cubicBezTo>
                    <a:cubicBezTo>
                      <a:pt x="21" y="26"/>
                      <a:pt x="14" y="33"/>
                      <a:pt x="7" y="40"/>
                    </a:cubicBezTo>
                    <a:lnTo>
                      <a:pt x="7" y="40"/>
                    </a:lnTo>
                    <a:cubicBezTo>
                      <a:pt x="5" y="42"/>
                      <a:pt x="4" y="43"/>
                      <a:pt x="3" y="45"/>
                    </a:cubicBezTo>
                    <a:cubicBezTo>
                      <a:pt x="1" y="49"/>
                      <a:pt x="0" y="53"/>
                      <a:pt x="0" y="57"/>
                    </a:cubicBezTo>
                    <a:cubicBezTo>
                      <a:pt x="0" y="58"/>
                      <a:pt x="0" y="59"/>
                      <a:pt x="0" y="60"/>
                    </a:cubicBezTo>
                    <a:lnTo>
                      <a:pt x="0" y="60"/>
                    </a:lnTo>
                    <a:cubicBezTo>
                      <a:pt x="1" y="62"/>
                      <a:pt x="2" y="64"/>
                      <a:pt x="3" y="66"/>
                    </a:cubicBezTo>
                    <a:cubicBezTo>
                      <a:pt x="5" y="70"/>
                      <a:pt x="8" y="73"/>
                      <a:pt x="12" y="75"/>
                    </a:cubicBezTo>
                    <a:cubicBezTo>
                      <a:pt x="12" y="76"/>
                      <a:pt x="13" y="76"/>
                      <a:pt x="13" y="76"/>
                    </a:cubicBezTo>
                    <a:moveTo>
                      <a:pt x="17" y="42"/>
                    </a:moveTo>
                    <a:lnTo>
                      <a:pt x="17" y="42"/>
                    </a:lnTo>
                    <a:cubicBezTo>
                      <a:pt x="23" y="36"/>
                      <a:pt x="30" y="30"/>
                      <a:pt x="37" y="26"/>
                    </a:cubicBezTo>
                    <a:cubicBezTo>
                      <a:pt x="38" y="25"/>
                      <a:pt x="39" y="25"/>
                      <a:pt x="40" y="24"/>
                    </a:cubicBezTo>
                    <a:lnTo>
                      <a:pt x="40" y="24"/>
                    </a:lnTo>
                    <a:cubicBezTo>
                      <a:pt x="41" y="24"/>
                      <a:pt x="42" y="23"/>
                      <a:pt x="42" y="23"/>
                    </a:cubicBezTo>
                    <a:cubicBezTo>
                      <a:pt x="52" y="18"/>
                      <a:pt x="62" y="13"/>
                      <a:pt x="72" y="10"/>
                    </a:cubicBezTo>
                    <a:lnTo>
                      <a:pt x="72" y="10"/>
                    </a:lnTo>
                    <a:cubicBezTo>
                      <a:pt x="80" y="8"/>
                      <a:pt x="89" y="7"/>
                      <a:pt x="97" y="7"/>
                    </a:cubicBezTo>
                    <a:cubicBezTo>
                      <a:pt x="98" y="7"/>
                      <a:pt x="100" y="7"/>
                      <a:pt x="101" y="7"/>
                    </a:cubicBezTo>
                    <a:lnTo>
                      <a:pt x="101" y="7"/>
                    </a:lnTo>
                    <a:cubicBezTo>
                      <a:pt x="109" y="7"/>
                      <a:pt x="117" y="9"/>
                      <a:pt x="124" y="13"/>
                    </a:cubicBezTo>
                    <a:lnTo>
                      <a:pt x="124" y="13"/>
                    </a:lnTo>
                    <a:lnTo>
                      <a:pt x="125" y="13"/>
                    </a:lnTo>
                    <a:cubicBezTo>
                      <a:pt x="128" y="15"/>
                      <a:pt x="131" y="17"/>
                      <a:pt x="132" y="20"/>
                    </a:cubicBezTo>
                    <a:cubicBezTo>
                      <a:pt x="133" y="22"/>
                      <a:pt x="134" y="24"/>
                      <a:pt x="134" y="26"/>
                    </a:cubicBezTo>
                    <a:lnTo>
                      <a:pt x="134" y="26"/>
                    </a:lnTo>
                    <a:lnTo>
                      <a:pt x="134" y="27"/>
                    </a:lnTo>
                    <a:cubicBezTo>
                      <a:pt x="134" y="31"/>
                      <a:pt x="132" y="34"/>
                      <a:pt x="131" y="38"/>
                    </a:cubicBezTo>
                    <a:cubicBezTo>
                      <a:pt x="130" y="40"/>
                      <a:pt x="129" y="41"/>
                      <a:pt x="128" y="42"/>
                    </a:cubicBezTo>
                    <a:lnTo>
                      <a:pt x="128" y="42"/>
                    </a:lnTo>
                    <a:cubicBezTo>
                      <a:pt x="122" y="49"/>
                      <a:pt x="115" y="55"/>
                      <a:pt x="107" y="59"/>
                    </a:cubicBezTo>
                    <a:cubicBezTo>
                      <a:pt x="106" y="60"/>
                      <a:pt x="105" y="60"/>
                      <a:pt x="105" y="61"/>
                    </a:cubicBezTo>
                    <a:lnTo>
                      <a:pt x="105" y="61"/>
                    </a:lnTo>
                    <a:cubicBezTo>
                      <a:pt x="104" y="61"/>
                      <a:pt x="104" y="61"/>
                      <a:pt x="104" y="61"/>
                    </a:cubicBezTo>
                    <a:cubicBezTo>
                      <a:pt x="94" y="67"/>
                      <a:pt x="84" y="71"/>
                      <a:pt x="73" y="74"/>
                    </a:cubicBezTo>
                    <a:lnTo>
                      <a:pt x="73" y="74"/>
                    </a:lnTo>
                    <a:cubicBezTo>
                      <a:pt x="65" y="77"/>
                      <a:pt x="56" y="78"/>
                      <a:pt x="47" y="78"/>
                    </a:cubicBezTo>
                    <a:cubicBezTo>
                      <a:pt x="46" y="78"/>
                      <a:pt x="45" y="78"/>
                      <a:pt x="44" y="78"/>
                    </a:cubicBezTo>
                    <a:lnTo>
                      <a:pt x="44" y="78"/>
                    </a:lnTo>
                    <a:cubicBezTo>
                      <a:pt x="36" y="78"/>
                      <a:pt x="28" y="76"/>
                      <a:pt x="21" y="72"/>
                    </a:cubicBezTo>
                    <a:lnTo>
                      <a:pt x="21" y="72"/>
                    </a:lnTo>
                    <a:lnTo>
                      <a:pt x="20" y="71"/>
                    </a:lnTo>
                    <a:cubicBezTo>
                      <a:pt x="17" y="69"/>
                      <a:pt x="14" y="67"/>
                      <a:pt x="13" y="64"/>
                    </a:cubicBezTo>
                    <a:cubicBezTo>
                      <a:pt x="12" y="62"/>
                      <a:pt x="11" y="61"/>
                      <a:pt x="11" y="59"/>
                    </a:cubicBezTo>
                    <a:lnTo>
                      <a:pt x="11" y="59"/>
                    </a:lnTo>
                    <a:cubicBezTo>
                      <a:pt x="11" y="58"/>
                      <a:pt x="11" y="58"/>
                      <a:pt x="11" y="57"/>
                    </a:cubicBezTo>
                    <a:cubicBezTo>
                      <a:pt x="11" y="53"/>
                      <a:pt x="11" y="50"/>
                      <a:pt x="13" y="46"/>
                    </a:cubicBezTo>
                    <a:cubicBezTo>
                      <a:pt x="13" y="44"/>
                      <a:pt x="16" y="43"/>
                      <a:pt x="17" y="4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" name="Google Shape;1143;p30">
                <a:extLst>
                  <a:ext uri="{FF2B5EF4-FFF2-40B4-BE49-F238E27FC236}">
                    <a16:creationId xmlns:a16="http://schemas.microsoft.com/office/drawing/2014/main" id="{7F7F8E10-0128-19AA-F8F9-75584DEF05F8}"/>
                  </a:ext>
                </a:extLst>
              </p:cNvPr>
              <p:cNvSpPr/>
              <p:nvPr/>
            </p:nvSpPr>
            <p:spPr>
              <a:xfrm>
                <a:off x="6874695" y="2987628"/>
                <a:ext cx="45000" cy="30960"/>
              </a:xfrm>
              <a:custGeom>
                <a:avLst/>
                <a:gdLst/>
                <a:ahLst/>
                <a:cxnLst/>
                <a:rect l="l" t="t" r="r" b="b"/>
                <a:pathLst>
                  <a:path w="125" h="86" extrusionOk="0">
                    <a:moveTo>
                      <a:pt x="0" y="81"/>
                    </a:moveTo>
                    <a:lnTo>
                      <a:pt x="8" y="85"/>
                    </a:lnTo>
                    <a:lnTo>
                      <a:pt x="124" y="18"/>
                    </a:lnTo>
                    <a:lnTo>
                      <a:pt x="92" y="0"/>
                    </a:lnTo>
                    <a:lnTo>
                      <a:pt x="84" y="4"/>
                    </a:lnTo>
                    <a:lnTo>
                      <a:pt x="109" y="18"/>
                    </a:lnTo>
                    <a:lnTo>
                      <a:pt x="0" y="8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39" name="Google Shape;1144;p30">
                <a:extLst>
                  <a:ext uri="{FF2B5EF4-FFF2-40B4-BE49-F238E27FC236}">
                    <a16:creationId xmlns:a16="http://schemas.microsoft.com/office/drawing/2014/main" id="{A2602330-C651-E1ED-52A3-B47F0D773D4F}"/>
                  </a:ext>
                </a:extLst>
              </p:cNvPr>
              <p:cNvSpPr/>
              <p:nvPr/>
            </p:nvSpPr>
            <p:spPr>
              <a:xfrm>
                <a:off x="6893055" y="2998068"/>
                <a:ext cx="45000" cy="30960"/>
              </a:xfrm>
              <a:custGeom>
                <a:avLst/>
                <a:gdLst/>
                <a:ahLst/>
                <a:cxnLst/>
                <a:rect l="l" t="t" r="r" b="b"/>
                <a:pathLst>
                  <a:path w="125" h="86" extrusionOk="0">
                    <a:moveTo>
                      <a:pt x="7" y="85"/>
                    </a:moveTo>
                    <a:lnTo>
                      <a:pt x="124" y="18"/>
                    </a:lnTo>
                    <a:lnTo>
                      <a:pt x="92" y="0"/>
                    </a:lnTo>
                    <a:lnTo>
                      <a:pt x="84" y="4"/>
                    </a:lnTo>
                    <a:lnTo>
                      <a:pt x="109" y="19"/>
                    </a:lnTo>
                    <a:lnTo>
                      <a:pt x="0" y="81"/>
                    </a:lnTo>
                    <a:lnTo>
                      <a:pt x="7" y="85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0" name="Google Shape;1145;p30">
                <a:extLst>
                  <a:ext uri="{FF2B5EF4-FFF2-40B4-BE49-F238E27FC236}">
                    <a16:creationId xmlns:a16="http://schemas.microsoft.com/office/drawing/2014/main" id="{8819BB1A-0574-2C2F-D630-182ED93E82A8}"/>
                  </a:ext>
                </a:extLst>
              </p:cNvPr>
              <p:cNvSpPr/>
              <p:nvPr/>
            </p:nvSpPr>
            <p:spPr>
              <a:xfrm>
                <a:off x="6913935" y="3015348"/>
                <a:ext cx="52560" cy="30240"/>
              </a:xfrm>
              <a:custGeom>
                <a:avLst/>
                <a:gdLst/>
                <a:ahLst/>
                <a:cxnLst/>
                <a:rect l="l" t="t" r="r" b="b"/>
                <a:pathLst>
                  <a:path w="146" h="84" extrusionOk="0">
                    <a:moveTo>
                      <a:pt x="131" y="7"/>
                    </a:moveTo>
                    <a:lnTo>
                      <a:pt x="131" y="7"/>
                    </a:lnTo>
                    <a:cubicBezTo>
                      <a:pt x="123" y="3"/>
                      <a:pt x="113" y="0"/>
                      <a:pt x="104" y="0"/>
                    </a:cubicBezTo>
                    <a:lnTo>
                      <a:pt x="104" y="0"/>
                    </a:lnTo>
                    <a:cubicBezTo>
                      <a:pt x="102" y="0"/>
                      <a:pt x="100" y="0"/>
                      <a:pt x="98" y="0"/>
                    </a:cubicBezTo>
                    <a:cubicBezTo>
                      <a:pt x="88" y="0"/>
                      <a:pt x="78" y="1"/>
                      <a:pt x="69" y="3"/>
                    </a:cubicBezTo>
                    <a:lnTo>
                      <a:pt x="69" y="3"/>
                    </a:lnTo>
                    <a:cubicBezTo>
                      <a:pt x="57" y="7"/>
                      <a:pt x="45" y="12"/>
                      <a:pt x="34" y="18"/>
                    </a:cubicBezTo>
                    <a:cubicBezTo>
                      <a:pt x="34" y="18"/>
                      <a:pt x="33" y="18"/>
                      <a:pt x="33" y="19"/>
                    </a:cubicBezTo>
                    <a:lnTo>
                      <a:pt x="33" y="19"/>
                    </a:lnTo>
                    <a:cubicBezTo>
                      <a:pt x="32" y="19"/>
                      <a:pt x="31" y="20"/>
                      <a:pt x="30" y="20"/>
                    </a:cubicBezTo>
                    <a:cubicBezTo>
                      <a:pt x="21" y="25"/>
                      <a:pt x="13" y="32"/>
                      <a:pt x="7" y="39"/>
                    </a:cubicBezTo>
                    <a:lnTo>
                      <a:pt x="7" y="39"/>
                    </a:lnTo>
                    <a:cubicBezTo>
                      <a:pt x="5" y="41"/>
                      <a:pt x="4" y="42"/>
                      <a:pt x="3" y="44"/>
                    </a:cubicBezTo>
                    <a:cubicBezTo>
                      <a:pt x="1" y="48"/>
                      <a:pt x="0" y="52"/>
                      <a:pt x="0" y="57"/>
                    </a:cubicBezTo>
                    <a:cubicBezTo>
                      <a:pt x="0" y="58"/>
                      <a:pt x="0" y="58"/>
                      <a:pt x="0" y="59"/>
                    </a:cubicBezTo>
                    <a:lnTo>
                      <a:pt x="0" y="59"/>
                    </a:lnTo>
                    <a:cubicBezTo>
                      <a:pt x="1" y="62"/>
                      <a:pt x="2" y="64"/>
                      <a:pt x="3" y="65"/>
                    </a:cubicBezTo>
                    <a:cubicBezTo>
                      <a:pt x="5" y="69"/>
                      <a:pt x="8" y="71"/>
                      <a:pt x="12" y="74"/>
                    </a:cubicBezTo>
                    <a:cubicBezTo>
                      <a:pt x="13" y="74"/>
                      <a:pt x="13" y="75"/>
                      <a:pt x="13" y="75"/>
                    </a:cubicBezTo>
                    <a:lnTo>
                      <a:pt x="13" y="75"/>
                    </a:lnTo>
                    <a:cubicBezTo>
                      <a:pt x="22" y="80"/>
                      <a:pt x="31" y="83"/>
                      <a:pt x="41" y="83"/>
                    </a:cubicBezTo>
                    <a:lnTo>
                      <a:pt x="41" y="83"/>
                    </a:lnTo>
                    <a:cubicBezTo>
                      <a:pt x="43" y="83"/>
                      <a:pt x="45" y="83"/>
                      <a:pt x="47" y="83"/>
                    </a:cubicBezTo>
                    <a:cubicBezTo>
                      <a:pt x="56" y="83"/>
                      <a:pt x="66" y="82"/>
                      <a:pt x="76" y="79"/>
                    </a:cubicBezTo>
                    <a:lnTo>
                      <a:pt x="76" y="79"/>
                    </a:lnTo>
                    <a:cubicBezTo>
                      <a:pt x="88" y="76"/>
                      <a:pt x="100" y="71"/>
                      <a:pt x="111" y="65"/>
                    </a:cubicBezTo>
                    <a:cubicBezTo>
                      <a:pt x="111" y="64"/>
                      <a:pt x="112" y="64"/>
                      <a:pt x="112" y="64"/>
                    </a:cubicBezTo>
                    <a:lnTo>
                      <a:pt x="112" y="64"/>
                    </a:lnTo>
                    <a:cubicBezTo>
                      <a:pt x="113" y="64"/>
                      <a:pt x="114" y="63"/>
                      <a:pt x="115" y="63"/>
                    </a:cubicBezTo>
                    <a:cubicBezTo>
                      <a:pt x="123" y="57"/>
                      <a:pt x="131" y="51"/>
                      <a:pt x="138" y="43"/>
                    </a:cubicBezTo>
                    <a:lnTo>
                      <a:pt x="138" y="43"/>
                    </a:lnTo>
                    <a:cubicBezTo>
                      <a:pt x="139" y="42"/>
                      <a:pt x="140" y="40"/>
                      <a:pt x="141" y="39"/>
                    </a:cubicBezTo>
                    <a:cubicBezTo>
                      <a:pt x="144" y="35"/>
                      <a:pt x="145" y="31"/>
                      <a:pt x="145" y="26"/>
                    </a:cubicBezTo>
                    <a:cubicBezTo>
                      <a:pt x="145" y="25"/>
                      <a:pt x="145" y="24"/>
                      <a:pt x="145" y="23"/>
                    </a:cubicBezTo>
                    <a:lnTo>
                      <a:pt x="145" y="23"/>
                    </a:lnTo>
                    <a:cubicBezTo>
                      <a:pt x="144" y="21"/>
                      <a:pt x="143" y="19"/>
                      <a:pt x="142" y="17"/>
                    </a:cubicBezTo>
                    <a:cubicBezTo>
                      <a:pt x="140" y="14"/>
                      <a:pt x="137" y="9"/>
                      <a:pt x="133" y="8"/>
                    </a:cubicBezTo>
                    <a:cubicBezTo>
                      <a:pt x="132" y="7"/>
                      <a:pt x="132" y="8"/>
                      <a:pt x="131" y="7"/>
                    </a:cubicBezTo>
                    <a:moveTo>
                      <a:pt x="128" y="42"/>
                    </a:moveTo>
                    <a:lnTo>
                      <a:pt x="128" y="42"/>
                    </a:lnTo>
                    <a:cubicBezTo>
                      <a:pt x="122" y="48"/>
                      <a:pt x="115" y="53"/>
                      <a:pt x="108" y="58"/>
                    </a:cubicBezTo>
                    <a:cubicBezTo>
                      <a:pt x="107" y="58"/>
                      <a:pt x="106" y="59"/>
                      <a:pt x="104" y="60"/>
                    </a:cubicBezTo>
                    <a:lnTo>
                      <a:pt x="104" y="60"/>
                    </a:lnTo>
                    <a:lnTo>
                      <a:pt x="103" y="60"/>
                    </a:lnTo>
                    <a:cubicBezTo>
                      <a:pt x="94" y="66"/>
                      <a:pt x="84" y="70"/>
                      <a:pt x="73" y="73"/>
                    </a:cubicBezTo>
                    <a:lnTo>
                      <a:pt x="73" y="73"/>
                    </a:lnTo>
                    <a:cubicBezTo>
                      <a:pt x="65" y="76"/>
                      <a:pt x="56" y="77"/>
                      <a:pt x="47" y="77"/>
                    </a:cubicBezTo>
                    <a:cubicBezTo>
                      <a:pt x="46" y="77"/>
                      <a:pt x="45" y="77"/>
                      <a:pt x="44" y="77"/>
                    </a:cubicBezTo>
                    <a:lnTo>
                      <a:pt x="44" y="77"/>
                    </a:lnTo>
                    <a:cubicBezTo>
                      <a:pt x="36" y="77"/>
                      <a:pt x="28" y="75"/>
                      <a:pt x="21" y="71"/>
                    </a:cubicBezTo>
                    <a:lnTo>
                      <a:pt x="21" y="71"/>
                    </a:lnTo>
                    <a:lnTo>
                      <a:pt x="20" y="70"/>
                    </a:lnTo>
                    <a:cubicBezTo>
                      <a:pt x="17" y="68"/>
                      <a:pt x="14" y="66"/>
                      <a:pt x="13" y="63"/>
                    </a:cubicBezTo>
                    <a:cubicBezTo>
                      <a:pt x="12" y="61"/>
                      <a:pt x="11" y="60"/>
                      <a:pt x="11" y="58"/>
                    </a:cubicBezTo>
                    <a:lnTo>
                      <a:pt x="11" y="58"/>
                    </a:lnTo>
                    <a:cubicBezTo>
                      <a:pt x="10" y="57"/>
                      <a:pt x="10" y="57"/>
                      <a:pt x="10" y="56"/>
                    </a:cubicBezTo>
                    <a:cubicBezTo>
                      <a:pt x="10" y="52"/>
                      <a:pt x="11" y="49"/>
                      <a:pt x="13" y="46"/>
                    </a:cubicBezTo>
                    <a:cubicBezTo>
                      <a:pt x="14" y="44"/>
                      <a:pt x="15" y="42"/>
                      <a:pt x="17" y="41"/>
                    </a:cubicBezTo>
                    <a:lnTo>
                      <a:pt x="17" y="41"/>
                    </a:lnTo>
                    <a:cubicBezTo>
                      <a:pt x="23" y="35"/>
                      <a:pt x="30" y="29"/>
                      <a:pt x="37" y="25"/>
                    </a:cubicBezTo>
                    <a:cubicBezTo>
                      <a:pt x="38" y="24"/>
                      <a:pt x="39" y="24"/>
                      <a:pt x="40" y="23"/>
                    </a:cubicBezTo>
                    <a:lnTo>
                      <a:pt x="40" y="23"/>
                    </a:lnTo>
                    <a:cubicBezTo>
                      <a:pt x="41" y="23"/>
                      <a:pt x="41" y="23"/>
                      <a:pt x="41" y="22"/>
                    </a:cubicBezTo>
                    <a:cubicBezTo>
                      <a:pt x="51" y="17"/>
                      <a:pt x="61" y="13"/>
                      <a:pt x="72" y="10"/>
                    </a:cubicBezTo>
                    <a:lnTo>
                      <a:pt x="72" y="10"/>
                    </a:lnTo>
                    <a:cubicBezTo>
                      <a:pt x="80" y="7"/>
                      <a:pt x="89" y="6"/>
                      <a:pt x="98" y="6"/>
                    </a:cubicBezTo>
                    <a:cubicBezTo>
                      <a:pt x="99" y="6"/>
                      <a:pt x="100" y="6"/>
                      <a:pt x="101" y="6"/>
                    </a:cubicBezTo>
                    <a:lnTo>
                      <a:pt x="101" y="6"/>
                    </a:lnTo>
                    <a:cubicBezTo>
                      <a:pt x="109" y="6"/>
                      <a:pt x="116" y="8"/>
                      <a:pt x="123" y="12"/>
                    </a:cubicBezTo>
                    <a:lnTo>
                      <a:pt x="123" y="12"/>
                    </a:lnTo>
                    <a:cubicBezTo>
                      <a:pt x="124" y="12"/>
                      <a:pt x="124" y="12"/>
                      <a:pt x="125" y="13"/>
                    </a:cubicBezTo>
                    <a:cubicBezTo>
                      <a:pt x="127" y="14"/>
                      <a:pt x="130" y="17"/>
                      <a:pt x="132" y="20"/>
                    </a:cubicBezTo>
                    <a:cubicBezTo>
                      <a:pt x="133" y="21"/>
                      <a:pt x="134" y="23"/>
                      <a:pt x="134" y="25"/>
                    </a:cubicBezTo>
                    <a:lnTo>
                      <a:pt x="134" y="25"/>
                    </a:lnTo>
                    <a:lnTo>
                      <a:pt x="134" y="26"/>
                    </a:lnTo>
                    <a:cubicBezTo>
                      <a:pt x="134" y="30"/>
                      <a:pt x="133" y="34"/>
                      <a:pt x="131" y="37"/>
                    </a:cubicBezTo>
                    <a:cubicBezTo>
                      <a:pt x="130" y="39"/>
                      <a:pt x="129" y="40"/>
                      <a:pt x="128" y="4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" name="Google Shape;1146;p30">
                <a:extLst>
                  <a:ext uri="{FF2B5EF4-FFF2-40B4-BE49-F238E27FC236}">
                    <a16:creationId xmlns:a16="http://schemas.microsoft.com/office/drawing/2014/main" id="{DCDB2570-6062-3789-E98C-6E557B55D6B4}"/>
                  </a:ext>
                </a:extLst>
              </p:cNvPr>
              <p:cNvSpPr/>
              <p:nvPr/>
            </p:nvSpPr>
            <p:spPr>
              <a:xfrm>
                <a:off x="6945255" y="3028308"/>
                <a:ext cx="45000" cy="30960"/>
              </a:xfrm>
              <a:custGeom>
                <a:avLst/>
                <a:gdLst/>
                <a:ahLst/>
                <a:cxnLst/>
                <a:rect l="l" t="t" r="r" b="b"/>
                <a:pathLst>
                  <a:path w="125" h="86" extrusionOk="0">
                    <a:moveTo>
                      <a:pt x="8" y="85"/>
                    </a:moveTo>
                    <a:lnTo>
                      <a:pt x="124" y="18"/>
                    </a:lnTo>
                    <a:lnTo>
                      <a:pt x="92" y="0"/>
                    </a:lnTo>
                    <a:lnTo>
                      <a:pt x="84" y="4"/>
                    </a:lnTo>
                    <a:lnTo>
                      <a:pt x="109" y="18"/>
                    </a:lnTo>
                    <a:lnTo>
                      <a:pt x="0" y="81"/>
                    </a:lnTo>
                    <a:lnTo>
                      <a:pt x="8" y="85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2" name="Google Shape;1147;p30">
                <a:extLst>
                  <a:ext uri="{FF2B5EF4-FFF2-40B4-BE49-F238E27FC236}">
                    <a16:creationId xmlns:a16="http://schemas.microsoft.com/office/drawing/2014/main" id="{1ECDC9C4-EE14-AF52-A0A3-4CE26259927E}"/>
                  </a:ext>
                </a:extLst>
              </p:cNvPr>
              <p:cNvSpPr/>
              <p:nvPr/>
            </p:nvSpPr>
            <p:spPr>
              <a:xfrm>
                <a:off x="6963615" y="3038748"/>
                <a:ext cx="45000" cy="31320"/>
              </a:xfrm>
              <a:custGeom>
                <a:avLst/>
                <a:gdLst/>
                <a:ahLst/>
                <a:cxnLst/>
                <a:rect l="l" t="t" r="r" b="b"/>
                <a:pathLst>
                  <a:path w="125" h="87" extrusionOk="0">
                    <a:moveTo>
                      <a:pt x="7" y="86"/>
                    </a:moveTo>
                    <a:lnTo>
                      <a:pt x="124" y="19"/>
                    </a:lnTo>
                    <a:lnTo>
                      <a:pt x="92" y="0"/>
                    </a:lnTo>
                    <a:lnTo>
                      <a:pt x="84" y="5"/>
                    </a:lnTo>
                    <a:lnTo>
                      <a:pt x="109" y="19"/>
                    </a:lnTo>
                    <a:lnTo>
                      <a:pt x="0" y="81"/>
                    </a:lnTo>
                    <a:lnTo>
                      <a:pt x="7" y="86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3" name="Google Shape;1148;p30">
                <a:extLst>
                  <a:ext uri="{FF2B5EF4-FFF2-40B4-BE49-F238E27FC236}">
                    <a16:creationId xmlns:a16="http://schemas.microsoft.com/office/drawing/2014/main" id="{DB3E86DD-7043-344C-7193-E4F6FD3C607A}"/>
                  </a:ext>
                </a:extLst>
              </p:cNvPr>
              <p:cNvSpPr/>
              <p:nvPr/>
            </p:nvSpPr>
            <p:spPr>
              <a:xfrm>
                <a:off x="6981975" y="3049188"/>
                <a:ext cx="44640" cy="31320"/>
              </a:xfrm>
              <a:custGeom>
                <a:avLst/>
                <a:gdLst/>
                <a:ahLst/>
                <a:cxnLst/>
                <a:rect l="l" t="t" r="r" b="b"/>
                <a:pathLst>
                  <a:path w="124" h="87" extrusionOk="0">
                    <a:moveTo>
                      <a:pt x="7" y="86"/>
                    </a:moveTo>
                    <a:lnTo>
                      <a:pt x="123" y="19"/>
                    </a:lnTo>
                    <a:lnTo>
                      <a:pt x="91" y="0"/>
                    </a:lnTo>
                    <a:lnTo>
                      <a:pt x="84" y="5"/>
                    </a:lnTo>
                    <a:lnTo>
                      <a:pt x="108" y="19"/>
                    </a:lnTo>
                    <a:lnTo>
                      <a:pt x="0" y="82"/>
                    </a:lnTo>
                    <a:lnTo>
                      <a:pt x="7" y="86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4" name="Google Shape;1149;p30">
                <a:extLst>
                  <a:ext uri="{FF2B5EF4-FFF2-40B4-BE49-F238E27FC236}">
                    <a16:creationId xmlns:a16="http://schemas.microsoft.com/office/drawing/2014/main" id="{C09AE0FD-5BE9-A92F-1F00-7364995A421E}"/>
                  </a:ext>
                </a:extLst>
              </p:cNvPr>
              <p:cNvSpPr/>
              <p:nvPr/>
            </p:nvSpPr>
            <p:spPr>
              <a:xfrm>
                <a:off x="7000335" y="3059988"/>
                <a:ext cx="44640" cy="30960"/>
              </a:xfrm>
              <a:custGeom>
                <a:avLst/>
                <a:gdLst/>
                <a:ahLst/>
                <a:cxnLst/>
                <a:rect l="l" t="t" r="r" b="b"/>
                <a:pathLst>
                  <a:path w="124" h="86" extrusionOk="0">
                    <a:moveTo>
                      <a:pt x="7" y="85"/>
                    </a:moveTo>
                    <a:lnTo>
                      <a:pt x="123" y="18"/>
                    </a:lnTo>
                    <a:lnTo>
                      <a:pt x="91" y="0"/>
                    </a:lnTo>
                    <a:lnTo>
                      <a:pt x="84" y="4"/>
                    </a:lnTo>
                    <a:lnTo>
                      <a:pt x="108" y="18"/>
                    </a:lnTo>
                    <a:lnTo>
                      <a:pt x="0" y="81"/>
                    </a:lnTo>
                    <a:lnTo>
                      <a:pt x="7" y="85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5" name="Google Shape;1150;p30">
                <a:extLst>
                  <a:ext uri="{FF2B5EF4-FFF2-40B4-BE49-F238E27FC236}">
                    <a16:creationId xmlns:a16="http://schemas.microsoft.com/office/drawing/2014/main" id="{B4C6186D-E385-CAB3-4394-18A229FBFDE9}"/>
                  </a:ext>
                </a:extLst>
              </p:cNvPr>
              <p:cNvSpPr/>
              <p:nvPr/>
            </p:nvSpPr>
            <p:spPr>
              <a:xfrm>
                <a:off x="7034175" y="3084828"/>
                <a:ext cx="52560" cy="30240"/>
              </a:xfrm>
              <a:custGeom>
                <a:avLst/>
                <a:gdLst/>
                <a:ahLst/>
                <a:cxnLst/>
                <a:rect l="l" t="t" r="r" b="b"/>
                <a:pathLst>
                  <a:path w="146" h="84" extrusionOk="0">
                    <a:moveTo>
                      <a:pt x="132" y="7"/>
                    </a:moveTo>
                    <a:lnTo>
                      <a:pt x="132" y="7"/>
                    </a:lnTo>
                    <a:cubicBezTo>
                      <a:pt x="123" y="3"/>
                      <a:pt x="114" y="0"/>
                      <a:pt x="104" y="0"/>
                    </a:cubicBezTo>
                    <a:lnTo>
                      <a:pt x="104" y="0"/>
                    </a:lnTo>
                    <a:cubicBezTo>
                      <a:pt x="102" y="0"/>
                      <a:pt x="100" y="0"/>
                      <a:pt x="99" y="0"/>
                    </a:cubicBezTo>
                    <a:cubicBezTo>
                      <a:pt x="89" y="0"/>
                      <a:pt x="79" y="1"/>
                      <a:pt x="70" y="4"/>
                    </a:cubicBezTo>
                    <a:lnTo>
                      <a:pt x="70" y="4"/>
                    </a:lnTo>
                    <a:cubicBezTo>
                      <a:pt x="57" y="7"/>
                      <a:pt x="45" y="12"/>
                      <a:pt x="34" y="18"/>
                    </a:cubicBezTo>
                    <a:cubicBezTo>
                      <a:pt x="34" y="18"/>
                      <a:pt x="34" y="19"/>
                      <a:pt x="33" y="19"/>
                    </a:cubicBezTo>
                    <a:lnTo>
                      <a:pt x="33" y="19"/>
                    </a:lnTo>
                    <a:cubicBezTo>
                      <a:pt x="32" y="19"/>
                      <a:pt x="32" y="19"/>
                      <a:pt x="31" y="20"/>
                    </a:cubicBezTo>
                    <a:cubicBezTo>
                      <a:pt x="22" y="24"/>
                      <a:pt x="14" y="32"/>
                      <a:pt x="7" y="40"/>
                    </a:cubicBezTo>
                    <a:lnTo>
                      <a:pt x="7" y="40"/>
                    </a:lnTo>
                    <a:cubicBezTo>
                      <a:pt x="6" y="41"/>
                      <a:pt x="5" y="42"/>
                      <a:pt x="4" y="44"/>
                    </a:cubicBezTo>
                    <a:cubicBezTo>
                      <a:pt x="2" y="48"/>
                      <a:pt x="0" y="52"/>
                      <a:pt x="0" y="56"/>
                    </a:cubicBezTo>
                    <a:cubicBezTo>
                      <a:pt x="0" y="57"/>
                      <a:pt x="0" y="58"/>
                      <a:pt x="1" y="59"/>
                    </a:cubicBezTo>
                    <a:lnTo>
                      <a:pt x="1" y="59"/>
                    </a:lnTo>
                    <a:cubicBezTo>
                      <a:pt x="1" y="62"/>
                      <a:pt x="2" y="64"/>
                      <a:pt x="3" y="65"/>
                    </a:cubicBezTo>
                    <a:cubicBezTo>
                      <a:pt x="5" y="69"/>
                      <a:pt x="8" y="71"/>
                      <a:pt x="12" y="74"/>
                    </a:cubicBezTo>
                    <a:cubicBezTo>
                      <a:pt x="13" y="74"/>
                      <a:pt x="13" y="75"/>
                      <a:pt x="14" y="75"/>
                    </a:cubicBezTo>
                    <a:lnTo>
                      <a:pt x="14" y="75"/>
                    </a:lnTo>
                    <a:cubicBezTo>
                      <a:pt x="22" y="80"/>
                      <a:pt x="32" y="83"/>
                      <a:pt x="42" y="83"/>
                    </a:cubicBezTo>
                    <a:lnTo>
                      <a:pt x="42" y="83"/>
                    </a:lnTo>
                    <a:cubicBezTo>
                      <a:pt x="43" y="83"/>
                      <a:pt x="45" y="83"/>
                      <a:pt x="47" y="83"/>
                    </a:cubicBezTo>
                    <a:cubicBezTo>
                      <a:pt x="57" y="83"/>
                      <a:pt x="67" y="82"/>
                      <a:pt x="76" y="79"/>
                    </a:cubicBezTo>
                    <a:lnTo>
                      <a:pt x="76" y="79"/>
                    </a:lnTo>
                    <a:cubicBezTo>
                      <a:pt x="88" y="76"/>
                      <a:pt x="100" y="71"/>
                      <a:pt x="111" y="65"/>
                    </a:cubicBezTo>
                    <a:cubicBezTo>
                      <a:pt x="112" y="64"/>
                      <a:pt x="112" y="64"/>
                      <a:pt x="112" y="64"/>
                    </a:cubicBezTo>
                    <a:lnTo>
                      <a:pt x="112" y="64"/>
                    </a:lnTo>
                    <a:cubicBezTo>
                      <a:pt x="113" y="64"/>
                      <a:pt x="114" y="63"/>
                      <a:pt x="115" y="63"/>
                    </a:cubicBezTo>
                    <a:cubicBezTo>
                      <a:pt x="124" y="57"/>
                      <a:pt x="132" y="51"/>
                      <a:pt x="138" y="43"/>
                    </a:cubicBezTo>
                    <a:lnTo>
                      <a:pt x="138" y="43"/>
                    </a:lnTo>
                    <a:cubicBezTo>
                      <a:pt x="140" y="42"/>
                      <a:pt x="141" y="40"/>
                      <a:pt x="142" y="39"/>
                    </a:cubicBezTo>
                    <a:cubicBezTo>
                      <a:pt x="144" y="35"/>
                      <a:pt x="145" y="31"/>
                      <a:pt x="145" y="26"/>
                    </a:cubicBezTo>
                    <a:cubicBezTo>
                      <a:pt x="145" y="25"/>
                      <a:pt x="145" y="24"/>
                      <a:pt x="145" y="23"/>
                    </a:cubicBezTo>
                    <a:lnTo>
                      <a:pt x="145" y="23"/>
                    </a:lnTo>
                    <a:cubicBezTo>
                      <a:pt x="144" y="21"/>
                      <a:pt x="144" y="18"/>
                      <a:pt x="143" y="17"/>
                    </a:cubicBezTo>
                    <a:cubicBezTo>
                      <a:pt x="140" y="13"/>
                      <a:pt x="137" y="10"/>
                      <a:pt x="134" y="8"/>
                    </a:cubicBezTo>
                    <a:cubicBezTo>
                      <a:pt x="133" y="7"/>
                      <a:pt x="132" y="8"/>
                      <a:pt x="132" y="7"/>
                    </a:cubicBezTo>
                    <a:moveTo>
                      <a:pt x="128" y="42"/>
                    </a:moveTo>
                    <a:lnTo>
                      <a:pt x="128" y="42"/>
                    </a:lnTo>
                    <a:cubicBezTo>
                      <a:pt x="122" y="48"/>
                      <a:pt x="114" y="53"/>
                      <a:pt x="107" y="58"/>
                    </a:cubicBezTo>
                    <a:cubicBezTo>
                      <a:pt x="106" y="58"/>
                      <a:pt x="106" y="59"/>
                      <a:pt x="105" y="60"/>
                    </a:cubicBezTo>
                    <a:lnTo>
                      <a:pt x="105" y="60"/>
                    </a:lnTo>
                    <a:cubicBezTo>
                      <a:pt x="104" y="60"/>
                      <a:pt x="104" y="60"/>
                      <a:pt x="104" y="61"/>
                    </a:cubicBezTo>
                    <a:cubicBezTo>
                      <a:pt x="94" y="66"/>
                      <a:pt x="84" y="70"/>
                      <a:pt x="73" y="73"/>
                    </a:cubicBezTo>
                    <a:lnTo>
                      <a:pt x="73" y="73"/>
                    </a:lnTo>
                    <a:cubicBezTo>
                      <a:pt x="65" y="76"/>
                      <a:pt x="56" y="77"/>
                      <a:pt x="47" y="77"/>
                    </a:cubicBezTo>
                    <a:cubicBezTo>
                      <a:pt x="46" y="77"/>
                      <a:pt x="45" y="77"/>
                      <a:pt x="44" y="77"/>
                    </a:cubicBezTo>
                    <a:lnTo>
                      <a:pt x="44" y="77"/>
                    </a:lnTo>
                    <a:cubicBezTo>
                      <a:pt x="36" y="77"/>
                      <a:pt x="29" y="75"/>
                      <a:pt x="22" y="71"/>
                    </a:cubicBezTo>
                    <a:lnTo>
                      <a:pt x="22" y="71"/>
                    </a:lnTo>
                    <a:cubicBezTo>
                      <a:pt x="21" y="71"/>
                      <a:pt x="21" y="70"/>
                      <a:pt x="20" y="70"/>
                    </a:cubicBezTo>
                    <a:cubicBezTo>
                      <a:pt x="17" y="68"/>
                      <a:pt x="15" y="66"/>
                      <a:pt x="13" y="63"/>
                    </a:cubicBezTo>
                    <a:cubicBezTo>
                      <a:pt x="12" y="62"/>
                      <a:pt x="11" y="60"/>
                      <a:pt x="11" y="58"/>
                    </a:cubicBezTo>
                    <a:lnTo>
                      <a:pt x="11" y="58"/>
                    </a:lnTo>
                    <a:cubicBezTo>
                      <a:pt x="11" y="57"/>
                      <a:pt x="11" y="57"/>
                      <a:pt x="11" y="57"/>
                    </a:cubicBezTo>
                    <a:cubicBezTo>
                      <a:pt x="11" y="53"/>
                      <a:pt x="12" y="49"/>
                      <a:pt x="14" y="46"/>
                    </a:cubicBezTo>
                    <a:cubicBezTo>
                      <a:pt x="15" y="44"/>
                      <a:pt x="16" y="43"/>
                      <a:pt x="17" y="41"/>
                    </a:cubicBezTo>
                    <a:lnTo>
                      <a:pt x="17" y="41"/>
                    </a:lnTo>
                    <a:cubicBezTo>
                      <a:pt x="23" y="35"/>
                      <a:pt x="30" y="29"/>
                      <a:pt x="38" y="25"/>
                    </a:cubicBezTo>
                    <a:cubicBezTo>
                      <a:pt x="39" y="24"/>
                      <a:pt x="40" y="24"/>
                      <a:pt x="41" y="23"/>
                    </a:cubicBezTo>
                    <a:lnTo>
                      <a:pt x="41" y="23"/>
                    </a:lnTo>
                    <a:lnTo>
                      <a:pt x="42" y="23"/>
                    </a:lnTo>
                    <a:cubicBezTo>
                      <a:pt x="51" y="17"/>
                      <a:pt x="62" y="13"/>
                      <a:pt x="72" y="10"/>
                    </a:cubicBezTo>
                    <a:lnTo>
                      <a:pt x="72" y="10"/>
                    </a:lnTo>
                    <a:cubicBezTo>
                      <a:pt x="80" y="7"/>
                      <a:pt x="89" y="6"/>
                      <a:pt x="98" y="6"/>
                    </a:cubicBezTo>
                    <a:cubicBezTo>
                      <a:pt x="99" y="6"/>
                      <a:pt x="100" y="6"/>
                      <a:pt x="101" y="6"/>
                    </a:cubicBezTo>
                    <a:lnTo>
                      <a:pt x="101" y="6"/>
                    </a:lnTo>
                    <a:cubicBezTo>
                      <a:pt x="109" y="6"/>
                      <a:pt x="117" y="8"/>
                      <a:pt x="124" y="12"/>
                    </a:cubicBezTo>
                    <a:lnTo>
                      <a:pt x="124" y="12"/>
                    </a:lnTo>
                    <a:lnTo>
                      <a:pt x="125" y="13"/>
                    </a:lnTo>
                    <a:cubicBezTo>
                      <a:pt x="128" y="15"/>
                      <a:pt x="131" y="17"/>
                      <a:pt x="132" y="20"/>
                    </a:cubicBezTo>
                    <a:cubicBezTo>
                      <a:pt x="133" y="22"/>
                      <a:pt x="134" y="24"/>
                      <a:pt x="135" y="25"/>
                    </a:cubicBezTo>
                    <a:lnTo>
                      <a:pt x="135" y="25"/>
                    </a:lnTo>
                    <a:cubicBezTo>
                      <a:pt x="135" y="26"/>
                      <a:pt x="135" y="26"/>
                      <a:pt x="135" y="27"/>
                    </a:cubicBezTo>
                    <a:cubicBezTo>
                      <a:pt x="135" y="30"/>
                      <a:pt x="134" y="34"/>
                      <a:pt x="132" y="37"/>
                    </a:cubicBezTo>
                    <a:cubicBezTo>
                      <a:pt x="131" y="39"/>
                      <a:pt x="130" y="40"/>
                      <a:pt x="128" y="4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6" name="Google Shape;1151;p30">
                <a:extLst>
                  <a:ext uri="{FF2B5EF4-FFF2-40B4-BE49-F238E27FC236}">
                    <a16:creationId xmlns:a16="http://schemas.microsoft.com/office/drawing/2014/main" id="{890E54E3-5A5B-EB1D-8A6F-012DE4031BC5}"/>
                  </a:ext>
                </a:extLst>
              </p:cNvPr>
              <p:cNvSpPr/>
              <p:nvPr/>
            </p:nvSpPr>
            <p:spPr>
              <a:xfrm>
                <a:off x="7065855" y="3097788"/>
                <a:ext cx="44640" cy="30960"/>
              </a:xfrm>
              <a:custGeom>
                <a:avLst/>
                <a:gdLst/>
                <a:ahLst/>
                <a:cxnLst/>
                <a:rect l="l" t="t" r="r" b="b"/>
                <a:pathLst>
                  <a:path w="124" h="86" extrusionOk="0">
                    <a:moveTo>
                      <a:pt x="7" y="85"/>
                    </a:moveTo>
                    <a:lnTo>
                      <a:pt x="123" y="18"/>
                    </a:lnTo>
                    <a:lnTo>
                      <a:pt x="91" y="0"/>
                    </a:lnTo>
                    <a:lnTo>
                      <a:pt x="84" y="4"/>
                    </a:lnTo>
                    <a:lnTo>
                      <a:pt x="108" y="18"/>
                    </a:lnTo>
                    <a:lnTo>
                      <a:pt x="0" y="81"/>
                    </a:lnTo>
                    <a:lnTo>
                      <a:pt x="7" y="85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7" name="Google Shape;1152;p30">
                <a:extLst>
                  <a:ext uri="{FF2B5EF4-FFF2-40B4-BE49-F238E27FC236}">
                    <a16:creationId xmlns:a16="http://schemas.microsoft.com/office/drawing/2014/main" id="{9EFDFC63-74FD-B3C5-542B-CBDF372E520A}"/>
                  </a:ext>
                </a:extLst>
              </p:cNvPr>
              <p:cNvSpPr/>
              <p:nvPr/>
            </p:nvSpPr>
            <p:spPr>
              <a:xfrm>
                <a:off x="7086735" y="3114708"/>
                <a:ext cx="52200" cy="30600"/>
              </a:xfrm>
              <a:custGeom>
                <a:avLst/>
                <a:gdLst/>
                <a:ahLst/>
                <a:cxnLst/>
                <a:rect l="l" t="t" r="r" b="b"/>
                <a:pathLst>
                  <a:path w="145" h="85" extrusionOk="0">
                    <a:moveTo>
                      <a:pt x="131" y="8"/>
                    </a:moveTo>
                    <a:lnTo>
                      <a:pt x="131" y="8"/>
                    </a:lnTo>
                    <a:cubicBezTo>
                      <a:pt x="122" y="4"/>
                      <a:pt x="113" y="1"/>
                      <a:pt x="103" y="1"/>
                    </a:cubicBezTo>
                    <a:lnTo>
                      <a:pt x="103" y="1"/>
                    </a:lnTo>
                    <a:cubicBezTo>
                      <a:pt x="101" y="0"/>
                      <a:pt x="100" y="0"/>
                      <a:pt x="98" y="0"/>
                    </a:cubicBezTo>
                    <a:cubicBezTo>
                      <a:pt x="88" y="0"/>
                      <a:pt x="78" y="2"/>
                      <a:pt x="69" y="4"/>
                    </a:cubicBezTo>
                    <a:lnTo>
                      <a:pt x="69" y="4"/>
                    </a:lnTo>
                    <a:cubicBezTo>
                      <a:pt x="56" y="8"/>
                      <a:pt x="45" y="12"/>
                      <a:pt x="34" y="19"/>
                    </a:cubicBezTo>
                    <a:cubicBezTo>
                      <a:pt x="33" y="19"/>
                      <a:pt x="33" y="19"/>
                      <a:pt x="33" y="19"/>
                    </a:cubicBezTo>
                    <a:lnTo>
                      <a:pt x="33" y="19"/>
                    </a:lnTo>
                    <a:cubicBezTo>
                      <a:pt x="32" y="20"/>
                      <a:pt x="31" y="20"/>
                      <a:pt x="30" y="21"/>
                    </a:cubicBezTo>
                    <a:cubicBezTo>
                      <a:pt x="21" y="25"/>
                      <a:pt x="13" y="33"/>
                      <a:pt x="6" y="40"/>
                    </a:cubicBezTo>
                    <a:lnTo>
                      <a:pt x="6" y="40"/>
                    </a:lnTo>
                    <a:cubicBezTo>
                      <a:pt x="5" y="42"/>
                      <a:pt x="4" y="43"/>
                      <a:pt x="3" y="45"/>
                    </a:cubicBezTo>
                    <a:cubicBezTo>
                      <a:pt x="1" y="49"/>
                      <a:pt x="0" y="53"/>
                      <a:pt x="0" y="57"/>
                    </a:cubicBezTo>
                    <a:cubicBezTo>
                      <a:pt x="0" y="58"/>
                      <a:pt x="0" y="59"/>
                      <a:pt x="0" y="60"/>
                    </a:cubicBezTo>
                    <a:lnTo>
                      <a:pt x="0" y="60"/>
                    </a:lnTo>
                    <a:cubicBezTo>
                      <a:pt x="0" y="62"/>
                      <a:pt x="1" y="64"/>
                      <a:pt x="2" y="66"/>
                    </a:cubicBezTo>
                    <a:cubicBezTo>
                      <a:pt x="4" y="70"/>
                      <a:pt x="7" y="73"/>
                      <a:pt x="11" y="75"/>
                    </a:cubicBezTo>
                    <a:cubicBezTo>
                      <a:pt x="12" y="76"/>
                      <a:pt x="12" y="76"/>
                      <a:pt x="13" y="76"/>
                    </a:cubicBezTo>
                    <a:lnTo>
                      <a:pt x="13" y="76"/>
                    </a:lnTo>
                    <a:cubicBezTo>
                      <a:pt x="21" y="81"/>
                      <a:pt x="31" y="84"/>
                      <a:pt x="41" y="84"/>
                    </a:cubicBezTo>
                    <a:lnTo>
                      <a:pt x="41" y="84"/>
                    </a:lnTo>
                    <a:cubicBezTo>
                      <a:pt x="43" y="84"/>
                      <a:pt x="44" y="84"/>
                      <a:pt x="46" y="84"/>
                    </a:cubicBezTo>
                    <a:cubicBezTo>
                      <a:pt x="56" y="84"/>
                      <a:pt x="66" y="83"/>
                      <a:pt x="75" y="80"/>
                    </a:cubicBezTo>
                    <a:lnTo>
                      <a:pt x="75" y="80"/>
                    </a:lnTo>
                    <a:cubicBezTo>
                      <a:pt x="88" y="77"/>
                      <a:pt x="100" y="72"/>
                      <a:pt x="111" y="65"/>
                    </a:cubicBezTo>
                    <a:lnTo>
                      <a:pt x="111" y="65"/>
                    </a:lnTo>
                    <a:lnTo>
                      <a:pt x="111" y="65"/>
                    </a:lnTo>
                    <a:cubicBezTo>
                      <a:pt x="112" y="64"/>
                      <a:pt x="113" y="64"/>
                      <a:pt x="114" y="63"/>
                    </a:cubicBezTo>
                    <a:cubicBezTo>
                      <a:pt x="123" y="58"/>
                      <a:pt x="131" y="52"/>
                      <a:pt x="137" y="44"/>
                    </a:cubicBezTo>
                    <a:lnTo>
                      <a:pt x="137" y="44"/>
                    </a:lnTo>
                    <a:cubicBezTo>
                      <a:pt x="139" y="43"/>
                      <a:pt x="140" y="41"/>
                      <a:pt x="141" y="39"/>
                    </a:cubicBezTo>
                    <a:cubicBezTo>
                      <a:pt x="143" y="36"/>
                      <a:pt x="144" y="31"/>
                      <a:pt x="144" y="28"/>
                    </a:cubicBezTo>
                    <a:cubicBezTo>
                      <a:pt x="144" y="24"/>
                      <a:pt x="142" y="21"/>
                      <a:pt x="141" y="18"/>
                    </a:cubicBezTo>
                    <a:cubicBezTo>
                      <a:pt x="139" y="14"/>
                      <a:pt x="137" y="12"/>
                      <a:pt x="134" y="10"/>
                    </a:cubicBezTo>
                    <a:cubicBezTo>
                      <a:pt x="133" y="9"/>
                      <a:pt x="132" y="9"/>
                      <a:pt x="131" y="8"/>
                    </a:cubicBezTo>
                    <a:moveTo>
                      <a:pt x="127" y="43"/>
                    </a:moveTo>
                    <a:lnTo>
                      <a:pt x="127" y="43"/>
                    </a:lnTo>
                    <a:cubicBezTo>
                      <a:pt x="122" y="49"/>
                      <a:pt x="115" y="54"/>
                      <a:pt x="107" y="59"/>
                    </a:cubicBezTo>
                    <a:cubicBezTo>
                      <a:pt x="106" y="59"/>
                      <a:pt x="105" y="60"/>
                      <a:pt x="104" y="60"/>
                    </a:cubicBezTo>
                    <a:lnTo>
                      <a:pt x="104" y="60"/>
                    </a:lnTo>
                    <a:cubicBezTo>
                      <a:pt x="104" y="61"/>
                      <a:pt x="103" y="61"/>
                      <a:pt x="103" y="61"/>
                    </a:cubicBezTo>
                    <a:cubicBezTo>
                      <a:pt x="93" y="66"/>
                      <a:pt x="83" y="71"/>
                      <a:pt x="72" y="74"/>
                    </a:cubicBezTo>
                    <a:lnTo>
                      <a:pt x="72" y="74"/>
                    </a:lnTo>
                    <a:cubicBezTo>
                      <a:pt x="64" y="76"/>
                      <a:pt x="55" y="78"/>
                      <a:pt x="47" y="78"/>
                    </a:cubicBezTo>
                    <a:cubicBezTo>
                      <a:pt x="46" y="78"/>
                      <a:pt x="45" y="78"/>
                      <a:pt x="44" y="78"/>
                    </a:cubicBezTo>
                    <a:lnTo>
                      <a:pt x="44" y="78"/>
                    </a:lnTo>
                    <a:cubicBezTo>
                      <a:pt x="36" y="77"/>
                      <a:pt x="28" y="75"/>
                      <a:pt x="21" y="72"/>
                    </a:cubicBezTo>
                    <a:lnTo>
                      <a:pt x="21" y="72"/>
                    </a:lnTo>
                    <a:cubicBezTo>
                      <a:pt x="20" y="71"/>
                      <a:pt x="20" y="71"/>
                      <a:pt x="19" y="71"/>
                    </a:cubicBezTo>
                    <a:cubicBezTo>
                      <a:pt x="16" y="69"/>
                      <a:pt x="14" y="67"/>
                      <a:pt x="12" y="64"/>
                    </a:cubicBezTo>
                    <a:cubicBezTo>
                      <a:pt x="11" y="62"/>
                      <a:pt x="11" y="60"/>
                      <a:pt x="10" y="58"/>
                    </a:cubicBezTo>
                    <a:lnTo>
                      <a:pt x="10" y="58"/>
                    </a:lnTo>
                    <a:lnTo>
                      <a:pt x="10" y="57"/>
                    </a:lnTo>
                    <a:cubicBezTo>
                      <a:pt x="10" y="53"/>
                      <a:pt x="11" y="50"/>
                      <a:pt x="13" y="46"/>
                    </a:cubicBezTo>
                    <a:cubicBezTo>
                      <a:pt x="14" y="45"/>
                      <a:pt x="15" y="43"/>
                      <a:pt x="16" y="42"/>
                    </a:cubicBezTo>
                    <a:lnTo>
                      <a:pt x="16" y="42"/>
                    </a:lnTo>
                    <a:cubicBezTo>
                      <a:pt x="22" y="35"/>
                      <a:pt x="29" y="30"/>
                      <a:pt x="37" y="25"/>
                    </a:cubicBezTo>
                    <a:cubicBezTo>
                      <a:pt x="38" y="25"/>
                      <a:pt x="39" y="24"/>
                      <a:pt x="40" y="24"/>
                    </a:cubicBezTo>
                    <a:lnTo>
                      <a:pt x="40" y="24"/>
                    </a:lnTo>
                    <a:cubicBezTo>
                      <a:pt x="40" y="23"/>
                      <a:pt x="41" y="23"/>
                      <a:pt x="41" y="23"/>
                    </a:cubicBezTo>
                    <a:cubicBezTo>
                      <a:pt x="51" y="17"/>
                      <a:pt x="61" y="13"/>
                      <a:pt x="71" y="10"/>
                    </a:cubicBezTo>
                    <a:lnTo>
                      <a:pt x="71" y="10"/>
                    </a:lnTo>
                    <a:cubicBezTo>
                      <a:pt x="80" y="8"/>
                      <a:pt x="88" y="6"/>
                      <a:pt x="97" y="6"/>
                    </a:cubicBezTo>
                    <a:cubicBezTo>
                      <a:pt x="98" y="6"/>
                      <a:pt x="99" y="6"/>
                      <a:pt x="100" y="6"/>
                    </a:cubicBezTo>
                    <a:lnTo>
                      <a:pt x="100" y="6"/>
                    </a:lnTo>
                    <a:cubicBezTo>
                      <a:pt x="108" y="7"/>
                      <a:pt x="116" y="9"/>
                      <a:pt x="123" y="12"/>
                    </a:cubicBezTo>
                    <a:lnTo>
                      <a:pt x="123" y="12"/>
                    </a:lnTo>
                    <a:cubicBezTo>
                      <a:pt x="124" y="13"/>
                      <a:pt x="124" y="12"/>
                      <a:pt x="125" y="13"/>
                    </a:cubicBezTo>
                    <a:cubicBezTo>
                      <a:pt x="127" y="14"/>
                      <a:pt x="130" y="17"/>
                      <a:pt x="132" y="20"/>
                    </a:cubicBezTo>
                    <a:cubicBezTo>
                      <a:pt x="133" y="22"/>
                      <a:pt x="133" y="24"/>
                      <a:pt x="134" y="26"/>
                    </a:cubicBezTo>
                    <a:lnTo>
                      <a:pt x="134" y="26"/>
                    </a:lnTo>
                    <a:lnTo>
                      <a:pt x="134" y="27"/>
                    </a:lnTo>
                    <a:cubicBezTo>
                      <a:pt x="134" y="31"/>
                      <a:pt x="133" y="35"/>
                      <a:pt x="131" y="38"/>
                    </a:cubicBezTo>
                    <a:cubicBezTo>
                      <a:pt x="130" y="40"/>
                      <a:pt x="129" y="41"/>
                      <a:pt x="127" y="4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8" name="Google Shape;1153;p30">
                <a:extLst>
                  <a:ext uri="{FF2B5EF4-FFF2-40B4-BE49-F238E27FC236}">
                    <a16:creationId xmlns:a16="http://schemas.microsoft.com/office/drawing/2014/main" id="{3FC830D5-A3C7-DA88-8A44-5055AE81E087}"/>
                  </a:ext>
                </a:extLst>
              </p:cNvPr>
              <p:cNvSpPr/>
              <p:nvPr/>
            </p:nvSpPr>
            <p:spPr>
              <a:xfrm>
                <a:off x="7120575" y="3134508"/>
                <a:ext cx="52560" cy="30600"/>
              </a:xfrm>
              <a:custGeom>
                <a:avLst/>
                <a:gdLst/>
                <a:ahLst/>
                <a:cxnLst/>
                <a:rect l="l" t="t" r="r" b="b"/>
                <a:pathLst>
                  <a:path w="146" h="85" extrusionOk="0">
                    <a:moveTo>
                      <a:pt x="131" y="8"/>
                    </a:moveTo>
                    <a:lnTo>
                      <a:pt x="131" y="8"/>
                    </a:lnTo>
                    <a:cubicBezTo>
                      <a:pt x="123" y="3"/>
                      <a:pt x="113" y="1"/>
                      <a:pt x="104" y="0"/>
                    </a:cubicBezTo>
                    <a:lnTo>
                      <a:pt x="104" y="0"/>
                    </a:lnTo>
                    <a:cubicBezTo>
                      <a:pt x="102" y="0"/>
                      <a:pt x="100" y="0"/>
                      <a:pt x="98" y="0"/>
                    </a:cubicBezTo>
                    <a:cubicBezTo>
                      <a:pt x="88" y="0"/>
                      <a:pt x="79" y="1"/>
                      <a:pt x="69" y="4"/>
                    </a:cubicBezTo>
                    <a:lnTo>
                      <a:pt x="69" y="4"/>
                    </a:lnTo>
                    <a:cubicBezTo>
                      <a:pt x="57" y="7"/>
                      <a:pt x="45" y="12"/>
                      <a:pt x="34" y="19"/>
                    </a:cubicBezTo>
                    <a:lnTo>
                      <a:pt x="33" y="19"/>
                    </a:lnTo>
                    <a:lnTo>
                      <a:pt x="33" y="19"/>
                    </a:lnTo>
                    <a:cubicBezTo>
                      <a:pt x="32" y="20"/>
                      <a:pt x="31" y="20"/>
                      <a:pt x="30" y="21"/>
                    </a:cubicBezTo>
                    <a:cubicBezTo>
                      <a:pt x="21" y="26"/>
                      <a:pt x="13" y="32"/>
                      <a:pt x="7" y="40"/>
                    </a:cubicBezTo>
                    <a:lnTo>
                      <a:pt x="7" y="40"/>
                    </a:lnTo>
                    <a:cubicBezTo>
                      <a:pt x="5" y="42"/>
                      <a:pt x="4" y="43"/>
                      <a:pt x="3" y="45"/>
                    </a:cubicBezTo>
                    <a:cubicBezTo>
                      <a:pt x="1" y="48"/>
                      <a:pt x="0" y="52"/>
                      <a:pt x="0" y="56"/>
                    </a:cubicBezTo>
                    <a:cubicBezTo>
                      <a:pt x="0" y="60"/>
                      <a:pt x="1" y="63"/>
                      <a:pt x="3" y="67"/>
                    </a:cubicBezTo>
                    <a:cubicBezTo>
                      <a:pt x="5" y="70"/>
                      <a:pt x="7" y="72"/>
                      <a:pt x="11" y="74"/>
                    </a:cubicBezTo>
                    <a:cubicBezTo>
                      <a:pt x="12" y="74"/>
                      <a:pt x="13" y="75"/>
                      <a:pt x="14" y="76"/>
                    </a:cubicBezTo>
                    <a:lnTo>
                      <a:pt x="14" y="76"/>
                    </a:lnTo>
                    <a:cubicBezTo>
                      <a:pt x="22" y="81"/>
                      <a:pt x="32" y="83"/>
                      <a:pt x="41" y="83"/>
                    </a:cubicBezTo>
                    <a:lnTo>
                      <a:pt x="41" y="83"/>
                    </a:lnTo>
                    <a:cubicBezTo>
                      <a:pt x="43" y="84"/>
                      <a:pt x="45" y="84"/>
                      <a:pt x="47" y="84"/>
                    </a:cubicBezTo>
                    <a:cubicBezTo>
                      <a:pt x="56" y="84"/>
                      <a:pt x="66" y="82"/>
                      <a:pt x="76" y="80"/>
                    </a:cubicBezTo>
                    <a:lnTo>
                      <a:pt x="76" y="80"/>
                    </a:lnTo>
                    <a:cubicBezTo>
                      <a:pt x="88" y="76"/>
                      <a:pt x="100" y="71"/>
                      <a:pt x="111" y="65"/>
                    </a:cubicBezTo>
                    <a:lnTo>
                      <a:pt x="112" y="65"/>
                    </a:lnTo>
                    <a:lnTo>
                      <a:pt x="112" y="65"/>
                    </a:lnTo>
                    <a:cubicBezTo>
                      <a:pt x="113" y="64"/>
                      <a:pt x="114" y="64"/>
                      <a:pt x="115" y="63"/>
                    </a:cubicBezTo>
                    <a:cubicBezTo>
                      <a:pt x="123" y="58"/>
                      <a:pt x="131" y="51"/>
                      <a:pt x="138" y="44"/>
                    </a:cubicBezTo>
                    <a:lnTo>
                      <a:pt x="138" y="44"/>
                    </a:lnTo>
                    <a:cubicBezTo>
                      <a:pt x="140" y="42"/>
                      <a:pt x="141" y="40"/>
                      <a:pt x="142" y="39"/>
                    </a:cubicBezTo>
                    <a:cubicBezTo>
                      <a:pt x="144" y="35"/>
                      <a:pt x="145" y="32"/>
                      <a:pt x="145" y="28"/>
                    </a:cubicBezTo>
                    <a:cubicBezTo>
                      <a:pt x="145" y="24"/>
                      <a:pt x="144" y="20"/>
                      <a:pt x="142" y="17"/>
                    </a:cubicBezTo>
                    <a:cubicBezTo>
                      <a:pt x="140" y="14"/>
                      <a:pt x="137" y="10"/>
                      <a:pt x="134" y="9"/>
                    </a:cubicBezTo>
                    <a:cubicBezTo>
                      <a:pt x="133" y="8"/>
                      <a:pt x="132" y="8"/>
                      <a:pt x="131" y="8"/>
                    </a:cubicBezTo>
                    <a:moveTo>
                      <a:pt x="128" y="42"/>
                    </a:moveTo>
                    <a:lnTo>
                      <a:pt x="128" y="42"/>
                    </a:lnTo>
                    <a:cubicBezTo>
                      <a:pt x="122" y="49"/>
                      <a:pt x="115" y="54"/>
                      <a:pt x="108" y="58"/>
                    </a:cubicBezTo>
                    <a:cubicBezTo>
                      <a:pt x="107" y="59"/>
                      <a:pt x="106" y="60"/>
                      <a:pt x="105" y="60"/>
                    </a:cubicBezTo>
                    <a:lnTo>
                      <a:pt x="105" y="60"/>
                    </a:lnTo>
                    <a:cubicBezTo>
                      <a:pt x="104" y="60"/>
                      <a:pt x="104" y="60"/>
                      <a:pt x="104" y="61"/>
                    </a:cubicBezTo>
                    <a:cubicBezTo>
                      <a:pt x="94" y="66"/>
                      <a:pt x="84" y="71"/>
                      <a:pt x="73" y="74"/>
                    </a:cubicBezTo>
                    <a:lnTo>
                      <a:pt x="73" y="74"/>
                    </a:lnTo>
                    <a:cubicBezTo>
                      <a:pt x="65" y="76"/>
                      <a:pt x="56" y="77"/>
                      <a:pt x="47" y="77"/>
                    </a:cubicBezTo>
                    <a:cubicBezTo>
                      <a:pt x="46" y="77"/>
                      <a:pt x="45" y="77"/>
                      <a:pt x="44" y="77"/>
                    </a:cubicBezTo>
                    <a:lnTo>
                      <a:pt x="44" y="77"/>
                    </a:lnTo>
                    <a:cubicBezTo>
                      <a:pt x="36" y="77"/>
                      <a:pt x="28" y="75"/>
                      <a:pt x="21" y="71"/>
                    </a:cubicBezTo>
                    <a:lnTo>
                      <a:pt x="21" y="71"/>
                    </a:lnTo>
                    <a:lnTo>
                      <a:pt x="20" y="71"/>
                    </a:lnTo>
                    <a:cubicBezTo>
                      <a:pt x="17" y="69"/>
                      <a:pt x="14" y="66"/>
                      <a:pt x="13" y="63"/>
                    </a:cubicBezTo>
                    <a:cubicBezTo>
                      <a:pt x="12" y="61"/>
                      <a:pt x="11" y="60"/>
                      <a:pt x="11" y="58"/>
                    </a:cubicBezTo>
                    <a:lnTo>
                      <a:pt x="11" y="58"/>
                    </a:lnTo>
                    <a:lnTo>
                      <a:pt x="11" y="57"/>
                    </a:lnTo>
                    <a:cubicBezTo>
                      <a:pt x="11" y="53"/>
                      <a:pt x="12" y="49"/>
                      <a:pt x="13" y="46"/>
                    </a:cubicBezTo>
                    <a:cubicBezTo>
                      <a:pt x="14" y="44"/>
                      <a:pt x="16" y="43"/>
                      <a:pt x="17" y="41"/>
                    </a:cubicBezTo>
                    <a:lnTo>
                      <a:pt x="17" y="41"/>
                    </a:lnTo>
                    <a:cubicBezTo>
                      <a:pt x="23" y="35"/>
                      <a:pt x="30" y="29"/>
                      <a:pt x="37" y="25"/>
                    </a:cubicBezTo>
                    <a:cubicBezTo>
                      <a:pt x="38" y="24"/>
                      <a:pt x="39" y="24"/>
                      <a:pt x="40" y="24"/>
                    </a:cubicBezTo>
                    <a:lnTo>
                      <a:pt x="40" y="24"/>
                    </a:lnTo>
                    <a:cubicBezTo>
                      <a:pt x="41" y="23"/>
                      <a:pt x="41" y="23"/>
                      <a:pt x="42" y="23"/>
                    </a:cubicBezTo>
                    <a:cubicBezTo>
                      <a:pt x="51" y="17"/>
                      <a:pt x="61" y="13"/>
                      <a:pt x="72" y="10"/>
                    </a:cubicBezTo>
                    <a:lnTo>
                      <a:pt x="72" y="10"/>
                    </a:lnTo>
                    <a:cubicBezTo>
                      <a:pt x="80" y="8"/>
                      <a:pt x="89" y="6"/>
                      <a:pt x="98" y="6"/>
                    </a:cubicBezTo>
                    <a:cubicBezTo>
                      <a:pt x="99" y="6"/>
                      <a:pt x="100" y="6"/>
                      <a:pt x="101" y="6"/>
                    </a:cubicBezTo>
                    <a:lnTo>
                      <a:pt x="101" y="6"/>
                    </a:lnTo>
                    <a:cubicBezTo>
                      <a:pt x="109" y="7"/>
                      <a:pt x="117" y="9"/>
                      <a:pt x="124" y="12"/>
                    </a:cubicBezTo>
                    <a:lnTo>
                      <a:pt x="124" y="12"/>
                    </a:lnTo>
                    <a:cubicBezTo>
                      <a:pt x="124" y="13"/>
                      <a:pt x="125" y="13"/>
                      <a:pt x="125" y="13"/>
                    </a:cubicBezTo>
                    <a:cubicBezTo>
                      <a:pt x="128" y="15"/>
                      <a:pt x="131" y="17"/>
                      <a:pt x="132" y="20"/>
                    </a:cubicBezTo>
                    <a:cubicBezTo>
                      <a:pt x="133" y="22"/>
                      <a:pt x="134" y="24"/>
                      <a:pt x="134" y="26"/>
                    </a:cubicBezTo>
                    <a:lnTo>
                      <a:pt x="134" y="26"/>
                    </a:lnTo>
                    <a:lnTo>
                      <a:pt x="134" y="27"/>
                    </a:lnTo>
                    <a:cubicBezTo>
                      <a:pt x="134" y="31"/>
                      <a:pt x="133" y="34"/>
                      <a:pt x="131" y="38"/>
                    </a:cubicBezTo>
                    <a:cubicBezTo>
                      <a:pt x="130" y="39"/>
                      <a:pt x="129" y="41"/>
                      <a:pt x="128" y="4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9" name="Google Shape;1154;p30">
                <a:extLst>
                  <a:ext uri="{FF2B5EF4-FFF2-40B4-BE49-F238E27FC236}">
                    <a16:creationId xmlns:a16="http://schemas.microsoft.com/office/drawing/2014/main" id="{D8774DCF-F4A1-95A8-A99F-B811AE9A3442}"/>
                  </a:ext>
                </a:extLst>
              </p:cNvPr>
              <p:cNvSpPr/>
              <p:nvPr/>
            </p:nvSpPr>
            <p:spPr>
              <a:xfrm>
                <a:off x="7151895" y="3147467"/>
                <a:ext cx="45000" cy="31320"/>
              </a:xfrm>
              <a:custGeom>
                <a:avLst/>
                <a:gdLst/>
                <a:ahLst/>
                <a:cxnLst/>
                <a:rect l="l" t="t" r="r" b="b"/>
                <a:pathLst>
                  <a:path w="125" h="87" extrusionOk="0">
                    <a:moveTo>
                      <a:pt x="8" y="86"/>
                    </a:moveTo>
                    <a:lnTo>
                      <a:pt x="124" y="19"/>
                    </a:lnTo>
                    <a:lnTo>
                      <a:pt x="92" y="0"/>
                    </a:lnTo>
                    <a:lnTo>
                      <a:pt x="84" y="5"/>
                    </a:lnTo>
                    <a:lnTo>
                      <a:pt x="109" y="19"/>
                    </a:lnTo>
                    <a:lnTo>
                      <a:pt x="0" y="82"/>
                    </a:lnTo>
                    <a:lnTo>
                      <a:pt x="8" y="86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0" name="Google Shape;1155;p30">
                <a:extLst>
                  <a:ext uri="{FF2B5EF4-FFF2-40B4-BE49-F238E27FC236}">
                    <a16:creationId xmlns:a16="http://schemas.microsoft.com/office/drawing/2014/main" id="{DE703FF5-E400-B9AA-16C6-7C16FAE90CC3}"/>
                  </a:ext>
                </a:extLst>
              </p:cNvPr>
              <p:cNvSpPr/>
              <p:nvPr/>
            </p:nvSpPr>
            <p:spPr>
              <a:xfrm>
                <a:off x="7170255" y="3158268"/>
                <a:ext cx="45000" cy="30960"/>
              </a:xfrm>
              <a:custGeom>
                <a:avLst/>
                <a:gdLst/>
                <a:ahLst/>
                <a:cxnLst/>
                <a:rect l="l" t="t" r="r" b="b"/>
                <a:pathLst>
                  <a:path w="125" h="86" extrusionOk="0">
                    <a:moveTo>
                      <a:pt x="7" y="85"/>
                    </a:moveTo>
                    <a:lnTo>
                      <a:pt x="124" y="18"/>
                    </a:lnTo>
                    <a:lnTo>
                      <a:pt x="92" y="0"/>
                    </a:lnTo>
                    <a:lnTo>
                      <a:pt x="84" y="4"/>
                    </a:lnTo>
                    <a:lnTo>
                      <a:pt x="109" y="18"/>
                    </a:lnTo>
                    <a:lnTo>
                      <a:pt x="0" y="81"/>
                    </a:lnTo>
                    <a:lnTo>
                      <a:pt x="7" y="85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1" name="Google Shape;1156;p30">
                <a:extLst>
                  <a:ext uri="{FF2B5EF4-FFF2-40B4-BE49-F238E27FC236}">
                    <a16:creationId xmlns:a16="http://schemas.microsoft.com/office/drawing/2014/main" id="{6A1598FC-AC33-CA05-2FA7-6EF18FC515AC}"/>
                  </a:ext>
                </a:extLst>
              </p:cNvPr>
              <p:cNvSpPr/>
              <p:nvPr/>
            </p:nvSpPr>
            <p:spPr>
              <a:xfrm>
                <a:off x="7191135" y="3175188"/>
                <a:ext cx="52560" cy="30600"/>
              </a:xfrm>
              <a:custGeom>
                <a:avLst/>
                <a:gdLst/>
                <a:ahLst/>
                <a:cxnLst/>
                <a:rect l="l" t="t" r="r" b="b"/>
                <a:pathLst>
                  <a:path w="146" h="85" extrusionOk="0">
                    <a:moveTo>
                      <a:pt x="41" y="84"/>
                    </a:moveTo>
                    <a:lnTo>
                      <a:pt x="41" y="84"/>
                    </a:lnTo>
                    <a:cubicBezTo>
                      <a:pt x="43" y="84"/>
                      <a:pt x="45" y="84"/>
                      <a:pt x="47" y="84"/>
                    </a:cubicBezTo>
                    <a:cubicBezTo>
                      <a:pt x="56" y="84"/>
                      <a:pt x="66" y="82"/>
                      <a:pt x="76" y="80"/>
                    </a:cubicBezTo>
                    <a:lnTo>
                      <a:pt x="76" y="80"/>
                    </a:lnTo>
                    <a:cubicBezTo>
                      <a:pt x="88" y="76"/>
                      <a:pt x="100" y="71"/>
                      <a:pt x="111" y="65"/>
                    </a:cubicBezTo>
                    <a:lnTo>
                      <a:pt x="112" y="65"/>
                    </a:lnTo>
                    <a:lnTo>
                      <a:pt x="112" y="65"/>
                    </a:lnTo>
                    <a:cubicBezTo>
                      <a:pt x="113" y="64"/>
                      <a:pt x="114" y="64"/>
                      <a:pt x="115" y="63"/>
                    </a:cubicBezTo>
                    <a:cubicBezTo>
                      <a:pt x="123" y="58"/>
                      <a:pt x="131" y="51"/>
                      <a:pt x="138" y="44"/>
                    </a:cubicBezTo>
                    <a:lnTo>
                      <a:pt x="138" y="44"/>
                    </a:lnTo>
                    <a:cubicBezTo>
                      <a:pt x="139" y="42"/>
                      <a:pt x="141" y="41"/>
                      <a:pt x="142" y="39"/>
                    </a:cubicBezTo>
                    <a:cubicBezTo>
                      <a:pt x="144" y="35"/>
                      <a:pt x="145" y="31"/>
                      <a:pt x="145" y="27"/>
                    </a:cubicBezTo>
                    <a:cubicBezTo>
                      <a:pt x="145" y="26"/>
                      <a:pt x="145" y="25"/>
                      <a:pt x="145" y="24"/>
                    </a:cubicBezTo>
                    <a:lnTo>
                      <a:pt x="145" y="24"/>
                    </a:lnTo>
                    <a:cubicBezTo>
                      <a:pt x="144" y="22"/>
                      <a:pt x="143" y="20"/>
                      <a:pt x="142" y="18"/>
                    </a:cubicBezTo>
                    <a:cubicBezTo>
                      <a:pt x="140" y="14"/>
                      <a:pt x="137" y="11"/>
                      <a:pt x="133" y="9"/>
                    </a:cubicBezTo>
                    <a:cubicBezTo>
                      <a:pt x="133" y="9"/>
                      <a:pt x="132" y="8"/>
                      <a:pt x="131" y="8"/>
                    </a:cubicBezTo>
                    <a:lnTo>
                      <a:pt x="131" y="8"/>
                    </a:lnTo>
                    <a:cubicBezTo>
                      <a:pt x="123" y="3"/>
                      <a:pt x="113" y="1"/>
                      <a:pt x="104" y="0"/>
                    </a:cubicBezTo>
                    <a:lnTo>
                      <a:pt x="104" y="0"/>
                    </a:lnTo>
                    <a:cubicBezTo>
                      <a:pt x="102" y="0"/>
                      <a:pt x="100" y="0"/>
                      <a:pt x="98" y="0"/>
                    </a:cubicBezTo>
                    <a:cubicBezTo>
                      <a:pt x="88" y="0"/>
                      <a:pt x="79" y="1"/>
                      <a:pt x="69" y="4"/>
                    </a:cubicBezTo>
                    <a:lnTo>
                      <a:pt x="69" y="4"/>
                    </a:lnTo>
                    <a:cubicBezTo>
                      <a:pt x="57" y="7"/>
                      <a:pt x="45" y="12"/>
                      <a:pt x="34" y="19"/>
                    </a:cubicBezTo>
                    <a:lnTo>
                      <a:pt x="33" y="19"/>
                    </a:lnTo>
                    <a:lnTo>
                      <a:pt x="33" y="19"/>
                    </a:lnTo>
                    <a:cubicBezTo>
                      <a:pt x="32" y="20"/>
                      <a:pt x="31" y="20"/>
                      <a:pt x="30" y="21"/>
                    </a:cubicBezTo>
                    <a:cubicBezTo>
                      <a:pt x="21" y="26"/>
                      <a:pt x="14" y="32"/>
                      <a:pt x="7" y="40"/>
                    </a:cubicBezTo>
                    <a:lnTo>
                      <a:pt x="7" y="40"/>
                    </a:lnTo>
                    <a:cubicBezTo>
                      <a:pt x="6" y="41"/>
                      <a:pt x="4" y="43"/>
                      <a:pt x="3" y="45"/>
                    </a:cubicBezTo>
                    <a:cubicBezTo>
                      <a:pt x="1" y="48"/>
                      <a:pt x="0" y="53"/>
                      <a:pt x="0" y="57"/>
                    </a:cubicBezTo>
                    <a:cubicBezTo>
                      <a:pt x="0" y="58"/>
                      <a:pt x="0" y="59"/>
                      <a:pt x="0" y="60"/>
                    </a:cubicBezTo>
                    <a:lnTo>
                      <a:pt x="0" y="60"/>
                    </a:lnTo>
                    <a:cubicBezTo>
                      <a:pt x="1" y="62"/>
                      <a:pt x="2" y="64"/>
                      <a:pt x="3" y="66"/>
                    </a:cubicBezTo>
                    <a:cubicBezTo>
                      <a:pt x="5" y="70"/>
                      <a:pt x="8" y="73"/>
                      <a:pt x="12" y="75"/>
                    </a:cubicBezTo>
                    <a:cubicBezTo>
                      <a:pt x="12" y="75"/>
                      <a:pt x="13" y="76"/>
                      <a:pt x="14" y="76"/>
                    </a:cubicBezTo>
                    <a:lnTo>
                      <a:pt x="14" y="76"/>
                    </a:lnTo>
                    <a:cubicBezTo>
                      <a:pt x="22" y="81"/>
                      <a:pt x="32" y="83"/>
                      <a:pt x="41" y="84"/>
                    </a:cubicBezTo>
                    <a:moveTo>
                      <a:pt x="17" y="42"/>
                    </a:moveTo>
                    <a:lnTo>
                      <a:pt x="17" y="42"/>
                    </a:lnTo>
                    <a:cubicBezTo>
                      <a:pt x="23" y="35"/>
                      <a:pt x="29" y="29"/>
                      <a:pt x="37" y="25"/>
                    </a:cubicBezTo>
                    <a:cubicBezTo>
                      <a:pt x="38" y="24"/>
                      <a:pt x="39" y="24"/>
                      <a:pt x="40" y="24"/>
                    </a:cubicBezTo>
                    <a:lnTo>
                      <a:pt x="40" y="24"/>
                    </a:lnTo>
                    <a:cubicBezTo>
                      <a:pt x="41" y="24"/>
                      <a:pt x="41" y="23"/>
                      <a:pt x="41" y="23"/>
                    </a:cubicBezTo>
                    <a:cubicBezTo>
                      <a:pt x="51" y="18"/>
                      <a:pt x="61" y="13"/>
                      <a:pt x="72" y="10"/>
                    </a:cubicBezTo>
                    <a:lnTo>
                      <a:pt x="72" y="10"/>
                    </a:lnTo>
                    <a:cubicBezTo>
                      <a:pt x="80" y="8"/>
                      <a:pt x="89" y="6"/>
                      <a:pt x="97" y="6"/>
                    </a:cubicBezTo>
                    <a:cubicBezTo>
                      <a:pt x="98" y="6"/>
                      <a:pt x="100" y="6"/>
                      <a:pt x="101" y="7"/>
                    </a:cubicBezTo>
                    <a:lnTo>
                      <a:pt x="101" y="7"/>
                    </a:lnTo>
                    <a:cubicBezTo>
                      <a:pt x="109" y="7"/>
                      <a:pt x="117" y="9"/>
                      <a:pt x="124" y="12"/>
                    </a:cubicBezTo>
                    <a:lnTo>
                      <a:pt x="124" y="12"/>
                    </a:lnTo>
                    <a:cubicBezTo>
                      <a:pt x="124" y="13"/>
                      <a:pt x="125" y="13"/>
                      <a:pt x="125" y="13"/>
                    </a:cubicBezTo>
                    <a:cubicBezTo>
                      <a:pt x="128" y="15"/>
                      <a:pt x="131" y="17"/>
                      <a:pt x="132" y="20"/>
                    </a:cubicBezTo>
                    <a:cubicBezTo>
                      <a:pt x="133" y="22"/>
                      <a:pt x="134" y="24"/>
                      <a:pt x="134" y="26"/>
                    </a:cubicBezTo>
                    <a:lnTo>
                      <a:pt x="134" y="26"/>
                    </a:lnTo>
                    <a:lnTo>
                      <a:pt x="134" y="27"/>
                    </a:lnTo>
                    <a:cubicBezTo>
                      <a:pt x="134" y="31"/>
                      <a:pt x="132" y="34"/>
                      <a:pt x="131" y="38"/>
                    </a:cubicBezTo>
                    <a:cubicBezTo>
                      <a:pt x="130" y="39"/>
                      <a:pt x="129" y="41"/>
                      <a:pt x="128" y="42"/>
                    </a:cubicBezTo>
                    <a:lnTo>
                      <a:pt x="128" y="42"/>
                    </a:lnTo>
                    <a:cubicBezTo>
                      <a:pt x="122" y="49"/>
                      <a:pt x="115" y="54"/>
                      <a:pt x="107" y="59"/>
                    </a:cubicBezTo>
                    <a:cubicBezTo>
                      <a:pt x="106" y="59"/>
                      <a:pt x="105" y="60"/>
                      <a:pt x="104" y="60"/>
                    </a:cubicBezTo>
                    <a:lnTo>
                      <a:pt x="104" y="60"/>
                    </a:lnTo>
                    <a:cubicBezTo>
                      <a:pt x="104" y="61"/>
                      <a:pt x="104" y="61"/>
                      <a:pt x="103" y="61"/>
                    </a:cubicBezTo>
                    <a:cubicBezTo>
                      <a:pt x="94" y="67"/>
                      <a:pt x="84" y="71"/>
                      <a:pt x="73" y="74"/>
                    </a:cubicBezTo>
                    <a:lnTo>
                      <a:pt x="73" y="74"/>
                    </a:lnTo>
                    <a:cubicBezTo>
                      <a:pt x="65" y="77"/>
                      <a:pt x="56" y="78"/>
                      <a:pt x="47" y="78"/>
                    </a:cubicBezTo>
                    <a:cubicBezTo>
                      <a:pt x="46" y="78"/>
                      <a:pt x="45" y="78"/>
                      <a:pt x="44" y="78"/>
                    </a:cubicBezTo>
                    <a:lnTo>
                      <a:pt x="44" y="78"/>
                    </a:lnTo>
                    <a:cubicBezTo>
                      <a:pt x="36" y="78"/>
                      <a:pt x="28" y="76"/>
                      <a:pt x="21" y="72"/>
                    </a:cubicBezTo>
                    <a:lnTo>
                      <a:pt x="21" y="72"/>
                    </a:lnTo>
                    <a:lnTo>
                      <a:pt x="20" y="71"/>
                    </a:lnTo>
                    <a:cubicBezTo>
                      <a:pt x="17" y="69"/>
                      <a:pt x="14" y="67"/>
                      <a:pt x="13" y="64"/>
                    </a:cubicBezTo>
                    <a:cubicBezTo>
                      <a:pt x="12" y="62"/>
                      <a:pt x="11" y="60"/>
                      <a:pt x="11" y="59"/>
                    </a:cubicBezTo>
                    <a:lnTo>
                      <a:pt x="11" y="59"/>
                    </a:lnTo>
                    <a:cubicBezTo>
                      <a:pt x="11" y="58"/>
                      <a:pt x="11" y="57"/>
                      <a:pt x="11" y="57"/>
                    </a:cubicBezTo>
                    <a:cubicBezTo>
                      <a:pt x="11" y="53"/>
                      <a:pt x="11" y="49"/>
                      <a:pt x="13" y="46"/>
                    </a:cubicBezTo>
                    <a:cubicBezTo>
                      <a:pt x="13" y="44"/>
                      <a:pt x="16" y="43"/>
                      <a:pt x="17" y="4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" name="Google Shape;1157;p30">
                <a:extLst>
                  <a:ext uri="{FF2B5EF4-FFF2-40B4-BE49-F238E27FC236}">
                    <a16:creationId xmlns:a16="http://schemas.microsoft.com/office/drawing/2014/main" id="{3E6D811C-CE2F-4A9A-72E7-26E363D252E3}"/>
                  </a:ext>
                </a:extLst>
              </p:cNvPr>
              <p:cNvSpPr/>
              <p:nvPr/>
            </p:nvSpPr>
            <p:spPr>
              <a:xfrm>
                <a:off x="7225335" y="3194988"/>
                <a:ext cx="52200" cy="30240"/>
              </a:xfrm>
              <a:custGeom>
                <a:avLst/>
                <a:gdLst/>
                <a:ahLst/>
                <a:cxnLst/>
                <a:rect l="l" t="t" r="r" b="b"/>
                <a:pathLst>
                  <a:path w="145" h="84" extrusionOk="0">
                    <a:moveTo>
                      <a:pt x="138" y="43"/>
                    </a:moveTo>
                    <a:lnTo>
                      <a:pt x="138" y="43"/>
                    </a:lnTo>
                    <a:cubicBezTo>
                      <a:pt x="139" y="42"/>
                      <a:pt x="140" y="40"/>
                      <a:pt x="141" y="39"/>
                    </a:cubicBezTo>
                    <a:cubicBezTo>
                      <a:pt x="143" y="35"/>
                      <a:pt x="144" y="31"/>
                      <a:pt x="144" y="26"/>
                    </a:cubicBezTo>
                    <a:cubicBezTo>
                      <a:pt x="144" y="25"/>
                      <a:pt x="144" y="24"/>
                      <a:pt x="144" y="23"/>
                    </a:cubicBezTo>
                    <a:lnTo>
                      <a:pt x="144" y="23"/>
                    </a:lnTo>
                    <a:cubicBezTo>
                      <a:pt x="144" y="21"/>
                      <a:pt x="143" y="19"/>
                      <a:pt x="142" y="17"/>
                    </a:cubicBezTo>
                    <a:cubicBezTo>
                      <a:pt x="140" y="14"/>
                      <a:pt x="136" y="11"/>
                      <a:pt x="133" y="9"/>
                    </a:cubicBezTo>
                    <a:cubicBezTo>
                      <a:pt x="132" y="8"/>
                      <a:pt x="132" y="8"/>
                      <a:pt x="131" y="8"/>
                    </a:cubicBezTo>
                    <a:lnTo>
                      <a:pt x="131" y="8"/>
                    </a:lnTo>
                    <a:cubicBezTo>
                      <a:pt x="122" y="3"/>
                      <a:pt x="113" y="0"/>
                      <a:pt x="103" y="0"/>
                    </a:cubicBezTo>
                    <a:lnTo>
                      <a:pt x="103" y="0"/>
                    </a:lnTo>
                    <a:cubicBezTo>
                      <a:pt x="101" y="0"/>
                      <a:pt x="100" y="0"/>
                      <a:pt x="98" y="0"/>
                    </a:cubicBezTo>
                    <a:cubicBezTo>
                      <a:pt x="88" y="0"/>
                      <a:pt x="78" y="1"/>
                      <a:pt x="69" y="4"/>
                    </a:cubicBezTo>
                    <a:lnTo>
                      <a:pt x="69" y="4"/>
                    </a:lnTo>
                    <a:cubicBezTo>
                      <a:pt x="56" y="7"/>
                      <a:pt x="44" y="12"/>
                      <a:pt x="33" y="18"/>
                    </a:cubicBezTo>
                    <a:lnTo>
                      <a:pt x="33" y="19"/>
                    </a:lnTo>
                    <a:lnTo>
                      <a:pt x="33" y="19"/>
                    </a:lnTo>
                    <a:cubicBezTo>
                      <a:pt x="32" y="19"/>
                      <a:pt x="31" y="19"/>
                      <a:pt x="30" y="20"/>
                    </a:cubicBezTo>
                    <a:cubicBezTo>
                      <a:pt x="21" y="24"/>
                      <a:pt x="13" y="32"/>
                      <a:pt x="6" y="39"/>
                    </a:cubicBezTo>
                    <a:lnTo>
                      <a:pt x="6" y="39"/>
                    </a:lnTo>
                    <a:cubicBezTo>
                      <a:pt x="5" y="41"/>
                      <a:pt x="4" y="42"/>
                      <a:pt x="3" y="44"/>
                    </a:cubicBezTo>
                    <a:cubicBezTo>
                      <a:pt x="1" y="48"/>
                      <a:pt x="0" y="52"/>
                      <a:pt x="0" y="56"/>
                    </a:cubicBezTo>
                    <a:cubicBezTo>
                      <a:pt x="0" y="57"/>
                      <a:pt x="0" y="58"/>
                      <a:pt x="0" y="59"/>
                    </a:cubicBezTo>
                    <a:lnTo>
                      <a:pt x="0" y="59"/>
                    </a:lnTo>
                    <a:cubicBezTo>
                      <a:pt x="0" y="61"/>
                      <a:pt x="1" y="63"/>
                      <a:pt x="2" y="65"/>
                    </a:cubicBezTo>
                    <a:cubicBezTo>
                      <a:pt x="4" y="69"/>
                      <a:pt x="7" y="71"/>
                      <a:pt x="11" y="74"/>
                    </a:cubicBezTo>
                    <a:cubicBezTo>
                      <a:pt x="12" y="74"/>
                      <a:pt x="12" y="75"/>
                      <a:pt x="13" y="75"/>
                    </a:cubicBezTo>
                    <a:lnTo>
                      <a:pt x="13" y="75"/>
                    </a:lnTo>
                    <a:cubicBezTo>
                      <a:pt x="22" y="80"/>
                      <a:pt x="31" y="83"/>
                      <a:pt x="41" y="83"/>
                    </a:cubicBezTo>
                    <a:lnTo>
                      <a:pt x="41" y="83"/>
                    </a:lnTo>
                    <a:cubicBezTo>
                      <a:pt x="43" y="83"/>
                      <a:pt x="44" y="83"/>
                      <a:pt x="46" y="83"/>
                    </a:cubicBezTo>
                    <a:cubicBezTo>
                      <a:pt x="56" y="83"/>
                      <a:pt x="66" y="82"/>
                      <a:pt x="75" y="79"/>
                    </a:cubicBezTo>
                    <a:lnTo>
                      <a:pt x="75" y="79"/>
                    </a:lnTo>
                    <a:cubicBezTo>
                      <a:pt x="88" y="76"/>
                      <a:pt x="100" y="71"/>
                      <a:pt x="111" y="64"/>
                    </a:cubicBezTo>
                    <a:lnTo>
                      <a:pt x="111" y="64"/>
                    </a:lnTo>
                    <a:lnTo>
                      <a:pt x="111" y="64"/>
                    </a:lnTo>
                    <a:cubicBezTo>
                      <a:pt x="112" y="63"/>
                      <a:pt x="113" y="63"/>
                      <a:pt x="115" y="62"/>
                    </a:cubicBezTo>
                    <a:cubicBezTo>
                      <a:pt x="123" y="57"/>
                      <a:pt x="131" y="51"/>
                      <a:pt x="138" y="43"/>
                    </a:cubicBezTo>
                    <a:moveTo>
                      <a:pt x="73" y="74"/>
                    </a:moveTo>
                    <a:lnTo>
                      <a:pt x="73" y="74"/>
                    </a:lnTo>
                    <a:cubicBezTo>
                      <a:pt x="64" y="76"/>
                      <a:pt x="55" y="77"/>
                      <a:pt x="47" y="77"/>
                    </a:cubicBezTo>
                    <a:cubicBezTo>
                      <a:pt x="46" y="77"/>
                      <a:pt x="45" y="77"/>
                      <a:pt x="44" y="77"/>
                    </a:cubicBezTo>
                    <a:lnTo>
                      <a:pt x="44" y="77"/>
                    </a:lnTo>
                    <a:cubicBezTo>
                      <a:pt x="36" y="77"/>
                      <a:pt x="28" y="75"/>
                      <a:pt x="21" y="71"/>
                    </a:cubicBezTo>
                    <a:lnTo>
                      <a:pt x="21" y="71"/>
                    </a:lnTo>
                    <a:cubicBezTo>
                      <a:pt x="20" y="71"/>
                      <a:pt x="20" y="71"/>
                      <a:pt x="19" y="70"/>
                    </a:cubicBezTo>
                    <a:cubicBezTo>
                      <a:pt x="16" y="69"/>
                      <a:pt x="14" y="66"/>
                      <a:pt x="12" y="63"/>
                    </a:cubicBezTo>
                    <a:cubicBezTo>
                      <a:pt x="11" y="62"/>
                      <a:pt x="11" y="60"/>
                      <a:pt x="10" y="58"/>
                    </a:cubicBezTo>
                    <a:lnTo>
                      <a:pt x="10" y="58"/>
                    </a:lnTo>
                    <a:lnTo>
                      <a:pt x="10" y="57"/>
                    </a:lnTo>
                    <a:cubicBezTo>
                      <a:pt x="10" y="53"/>
                      <a:pt x="11" y="49"/>
                      <a:pt x="13" y="46"/>
                    </a:cubicBezTo>
                    <a:cubicBezTo>
                      <a:pt x="14" y="44"/>
                      <a:pt x="15" y="43"/>
                      <a:pt x="16" y="41"/>
                    </a:cubicBezTo>
                    <a:lnTo>
                      <a:pt x="16" y="41"/>
                    </a:lnTo>
                    <a:cubicBezTo>
                      <a:pt x="23" y="35"/>
                      <a:pt x="30" y="29"/>
                      <a:pt x="37" y="25"/>
                    </a:cubicBezTo>
                    <a:cubicBezTo>
                      <a:pt x="38" y="24"/>
                      <a:pt x="39" y="24"/>
                      <a:pt x="40" y="23"/>
                    </a:cubicBezTo>
                    <a:lnTo>
                      <a:pt x="40" y="23"/>
                    </a:lnTo>
                    <a:lnTo>
                      <a:pt x="41" y="23"/>
                    </a:lnTo>
                    <a:cubicBezTo>
                      <a:pt x="50" y="17"/>
                      <a:pt x="61" y="13"/>
                      <a:pt x="71" y="10"/>
                    </a:cubicBezTo>
                    <a:lnTo>
                      <a:pt x="71" y="10"/>
                    </a:lnTo>
                    <a:cubicBezTo>
                      <a:pt x="80" y="7"/>
                      <a:pt x="88" y="6"/>
                      <a:pt x="97" y="6"/>
                    </a:cubicBezTo>
                    <a:cubicBezTo>
                      <a:pt x="98" y="6"/>
                      <a:pt x="99" y="6"/>
                      <a:pt x="100" y="6"/>
                    </a:cubicBezTo>
                    <a:lnTo>
                      <a:pt x="100" y="6"/>
                    </a:lnTo>
                    <a:cubicBezTo>
                      <a:pt x="108" y="6"/>
                      <a:pt x="116" y="8"/>
                      <a:pt x="123" y="12"/>
                    </a:cubicBezTo>
                    <a:lnTo>
                      <a:pt x="123" y="12"/>
                    </a:lnTo>
                    <a:cubicBezTo>
                      <a:pt x="124" y="12"/>
                      <a:pt x="124" y="12"/>
                      <a:pt x="125" y="13"/>
                    </a:cubicBezTo>
                    <a:cubicBezTo>
                      <a:pt x="128" y="14"/>
                      <a:pt x="130" y="17"/>
                      <a:pt x="132" y="20"/>
                    </a:cubicBezTo>
                    <a:cubicBezTo>
                      <a:pt x="133" y="22"/>
                      <a:pt x="133" y="23"/>
                      <a:pt x="134" y="25"/>
                    </a:cubicBezTo>
                    <a:lnTo>
                      <a:pt x="134" y="25"/>
                    </a:lnTo>
                    <a:cubicBezTo>
                      <a:pt x="134" y="26"/>
                      <a:pt x="134" y="26"/>
                      <a:pt x="134" y="27"/>
                    </a:cubicBezTo>
                    <a:cubicBezTo>
                      <a:pt x="134" y="30"/>
                      <a:pt x="133" y="34"/>
                      <a:pt x="131" y="37"/>
                    </a:cubicBezTo>
                    <a:cubicBezTo>
                      <a:pt x="130" y="39"/>
                      <a:pt x="129" y="41"/>
                      <a:pt x="128" y="42"/>
                    </a:cubicBezTo>
                    <a:lnTo>
                      <a:pt x="128" y="42"/>
                    </a:lnTo>
                    <a:cubicBezTo>
                      <a:pt x="121" y="49"/>
                      <a:pt x="114" y="54"/>
                      <a:pt x="107" y="59"/>
                    </a:cubicBezTo>
                    <a:cubicBezTo>
                      <a:pt x="106" y="59"/>
                      <a:pt x="105" y="60"/>
                      <a:pt x="104" y="60"/>
                    </a:cubicBezTo>
                    <a:lnTo>
                      <a:pt x="104" y="60"/>
                    </a:lnTo>
                    <a:lnTo>
                      <a:pt x="103" y="61"/>
                    </a:lnTo>
                    <a:cubicBezTo>
                      <a:pt x="94" y="66"/>
                      <a:pt x="83" y="71"/>
                      <a:pt x="73" y="7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3" name="Google Shape;1158;p30">
                <a:extLst>
                  <a:ext uri="{FF2B5EF4-FFF2-40B4-BE49-F238E27FC236}">
                    <a16:creationId xmlns:a16="http://schemas.microsoft.com/office/drawing/2014/main" id="{BD6171DF-51C8-C740-E43B-2296C06096C5}"/>
                  </a:ext>
                </a:extLst>
              </p:cNvPr>
              <p:cNvSpPr/>
              <p:nvPr/>
            </p:nvSpPr>
            <p:spPr>
              <a:xfrm>
                <a:off x="7272495" y="3222348"/>
                <a:ext cx="52560" cy="30240"/>
              </a:xfrm>
              <a:custGeom>
                <a:avLst/>
                <a:gdLst/>
                <a:ahLst/>
                <a:cxnLst/>
                <a:rect l="l" t="t" r="r" b="b"/>
                <a:pathLst>
                  <a:path w="146" h="84" extrusionOk="0">
                    <a:moveTo>
                      <a:pt x="14" y="76"/>
                    </a:moveTo>
                    <a:lnTo>
                      <a:pt x="14" y="76"/>
                    </a:lnTo>
                    <a:cubicBezTo>
                      <a:pt x="22" y="80"/>
                      <a:pt x="32" y="83"/>
                      <a:pt x="42" y="83"/>
                    </a:cubicBezTo>
                    <a:lnTo>
                      <a:pt x="42" y="83"/>
                    </a:lnTo>
                    <a:cubicBezTo>
                      <a:pt x="43" y="83"/>
                      <a:pt x="45" y="83"/>
                      <a:pt x="47" y="83"/>
                    </a:cubicBezTo>
                    <a:cubicBezTo>
                      <a:pt x="57" y="83"/>
                      <a:pt x="67" y="82"/>
                      <a:pt x="76" y="79"/>
                    </a:cubicBezTo>
                    <a:lnTo>
                      <a:pt x="76" y="79"/>
                    </a:lnTo>
                    <a:cubicBezTo>
                      <a:pt x="88" y="76"/>
                      <a:pt x="100" y="71"/>
                      <a:pt x="111" y="65"/>
                    </a:cubicBezTo>
                    <a:cubicBezTo>
                      <a:pt x="112" y="65"/>
                      <a:pt x="112" y="64"/>
                      <a:pt x="112" y="64"/>
                    </a:cubicBezTo>
                    <a:lnTo>
                      <a:pt x="112" y="64"/>
                    </a:lnTo>
                    <a:cubicBezTo>
                      <a:pt x="113" y="64"/>
                      <a:pt x="114" y="63"/>
                      <a:pt x="115" y="62"/>
                    </a:cubicBezTo>
                    <a:cubicBezTo>
                      <a:pt x="124" y="57"/>
                      <a:pt x="132" y="51"/>
                      <a:pt x="138" y="43"/>
                    </a:cubicBezTo>
                    <a:lnTo>
                      <a:pt x="138" y="43"/>
                    </a:lnTo>
                    <a:cubicBezTo>
                      <a:pt x="140" y="42"/>
                      <a:pt x="141" y="40"/>
                      <a:pt x="142" y="39"/>
                    </a:cubicBezTo>
                    <a:cubicBezTo>
                      <a:pt x="144" y="35"/>
                      <a:pt x="145" y="31"/>
                      <a:pt x="145" y="26"/>
                    </a:cubicBezTo>
                    <a:cubicBezTo>
                      <a:pt x="145" y="25"/>
                      <a:pt x="145" y="24"/>
                      <a:pt x="145" y="23"/>
                    </a:cubicBezTo>
                    <a:lnTo>
                      <a:pt x="145" y="23"/>
                    </a:lnTo>
                    <a:cubicBezTo>
                      <a:pt x="144" y="21"/>
                      <a:pt x="144" y="18"/>
                      <a:pt x="143" y="17"/>
                    </a:cubicBezTo>
                    <a:cubicBezTo>
                      <a:pt x="140" y="13"/>
                      <a:pt x="137" y="11"/>
                      <a:pt x="134" y="8"/>
                    </a:cubicBezTo>
                    <a:cubicBezTo>
                      <a:pt x="133" y="8"/>
                      <a:pt x="132" y="8"/>
                      <a:pt x="132" y="7"/>
                    </a:cubicBezTo>
                    <a:lnTo>
                      <a:pt x="132" y="7"/>
                    </a:lnTo>
                    <a:cubicBezTo>
                      <a:pt x="123" y="3"/>
                      <a:pt x="114" y="0"/>
                      <a:pt x="104" y="0"/>
                    </a:cubicBezTo>
                    <a:lnTo>
                      <a:pt x="104" y="0"/>
                    </a:lnTo>
                    <a:cubicBezTo>
                      <a:pt x="102" y="0"/>
                      <a:pt x="100" y="0"/>
                      <a:pt x="99" y="0"/>
                    </a:cubicBezTo>
                    <a:cubicBezTo>
                      <a:pt x="89" y="0"/>
                      <a:pt x="79" y="1"/>
                      <a:pt x="70" y="4"/>
                    </a:cubicBezTo>
                    <a:lnTo>
                      <a:pt x="70" y="4"/>
                    </a:lnTo>
                    <a:cubicBezTo>
                      <a:pt x="57" y="7"/>
                      <a:pt x="46" y="12"/>
                      <a:pt x="35" y="18"/>
                    </a:cubicBezTo>
                    <a:cubicBezTo>
                      <a:pt x="34" y="18"/>
                      <a:pt x="34" y="19"/>
                      <a:pt x="33" y="19"/>
                    </a:cubicBezTo>
                    <a:lnTo>
                      <a:pt x="33" y="19"/>
                    </a:lnTo>
                    <a:cubicBezTo>
                      <a:pt x="32" y="19"/>
                      <a:pt x="32" y="20"/>
                      <a:pt x="31" y="20"/>
                    </a:cubicBezTo>
                    <a:cubicBezTo>
                      <a:pt x="22" y="25"/>
                      <a:pt x="14" y="32"/>
                      <a:pt x="7" y="40"/>
                    </a:cubicBezTo>
                    <a:lnTo>
                      <a:pt x="7" y="40"/>
                    </a:lnTo>
                    <a:cubicBezTo>
                      <a:pt x="6" y="41"/>
                      <a:pt x="5" y="42"/>
                      <a:pt x="4" y="44"/>
                    </a:cubicBezTo>
                    <a:cubicBezTo>
                      <a:pt x="1" y="48"/>
                      <a:pt x="0" y="52"/>
                      <a:pt x="0" y="57"/>
                    </a:cubicBezTo>
                    <a:cubicBezTo>
                      <a:pt x="0" y="58"/>
                      <a:pt x="1" y="59"/>
                      <a:pt x="1" y="59"/>
                    </a:cubicBezTo>
                    <a:lnTo>
                      <a:pt x="1" y="59"/>
                    </a:lnTo>
                    <a:cubicBezTo>
                      <a:pt x="1" y="62"/>
                      <a:pt x="2" y="64"/>
                      <a:pt x="3" y="66"/>
                    </a:cubicBezTo>
                    <a:cubicBezTo>
                      <a:pt x="5" y="70"/>
                      <a:pt x="8" y="73"/>
                      <a:pt x="12" y="75"/>
                    </a:cubicBezTo>
                    <a:cubicBezTo>
                      <a:pt x="13" y="75"/>
                      <a:pt x="13" y="75"/>
                      <a:pt x="14" y="76"/>
                    </a:cubicBezTo>
                    <a:moveTo>
                      <a:pt x="17" y="41"/>
                    </a:moveTo>
                    <a:lnTo>
                      <a:pt x="17" y="41"/>
                    </a:lnTo>
                    <a:cubicBezTo>
                      <a:pt x="23" y="35"/>
                      <a:pt x="30" y="29"/>
                      <a:pt x="37" y="25"/>
                    </a:cubicBezTo>
                    <a:cubicBezTo>
                      <a:pt x="38" y="24"/>
                      <a:pt x="39" y="24"/>
                      <a:pt x="40" y="23"/>
                    </a:cubicBezTo>
                    <a:lnTo>
                      <a:pt x="40" y="23"/>
                    </a:lnTo>
                    <a:cubicBezTo>
                      <a:pt x="41" y="23"/>
                      <a:pt x="41" y="23"/>
                      <a:pt x="42" y="23"/>
                    </a:cubicBezTo>
                    <a:cubicBezTo>
                      <a:pt x="51" y="17"/>
                      <a:pt x="61" y="13"/>
                      <a:pt x="72" y="10"/>
                    </a:cubicBezTo>
                    <a:lnTo>
                      <a:pt x="72" y="10"/>
                    </a:lnTo>
                    <a:cubicBezTo>
                      <a:pt x="80" y="7"/>
                      <a:pt x="89" y="6"/>
                      <a:pt x="98" y="6"/>
                    </a:cubicBezTo>
                    <a:cubicBezTo>
                      <a:pt x="99" y="6"/>
                      <a:pt x="100" y="6"/>
                      <a:pt x="101" y="6"/>
                    </a:cubicBezTo>
                    <a:lnTo>
                      <a:pt x="101" y="6"/>
                    </a:lnTo>
                    <a:cubicBezTo>
                      <a:pt x="109" y="6"/>
                      <a:pt x="117" y="8"/>
                      <a:pt x="124" y="12"/>
                    </a:cubicBezTo>
                    <a:lnTo>
                      <a:pt x="124" y="12"/>
                    </a:lnTo>
                    <a:lnTo>
                      <a:pt x="125" y="13"/>
                    </a:lnTo>
                    <a:cubicBezTo>
                      <a:pt x="128" y="14"/>
                      <a:pt x="130" y="17"/>
                      <a:pt x="132" y="20"/>
                    </a:cubicBezTo>
                    <a:cubicBezTo>
                      <a:pt x="132" y="21"/>
                      <a:pt x="134" y="23"/>
                      <a:pt x="134" y="25"/>
                    </a:cubicBezTo>
                    <a:lnTo>
                      <a:pt x="134" y="25"/>
                    </a:lnTo>
                    <a:cubicBezTo>
                      <a:pt x="134" y="26"/>
                      <a:pt x="134" y="26"/>
                      <a:pt x="134" y="27"/>
                    </a:cubicBezTo>
                    <a:cubicBezTo>
                      <a:pt x="134" y="30"/>
                      <a:pt x="133" y="34"/>
                      <a:pt x="132" y="37"/>
                    </a:cubicBezTo>
                    <a:cubicBezTo>
                      <a:pt x="131" y="39"/>
                      <a:pt x="129" y="40"/>
                      <a:pt x="128" y="42"/>
                    </a:cubicBezTo>
                    <a:lnTo>
                      <a:pt x="128" y="42"/>
                    </a:lnTo>
                    <a:cubicBezTo>
                      <a:pt x="122" y="48"/>
                      <a:pt x="115" y="54"/>
                      <a:pt x="107" y="59"/>
                    </a:cubicBezTo>
                    <a:cubicBezTo>
                      <a:pt x="106" y="59"/>
                      <a:pt x="105" y="60"/>
                      <a:pt x="105" y="60"/>
                    </a:cubicBezTo>
                    <a:lnTo>
                      <a:pt x="105" y="60"/>
                    </a:lnTo>
                    <a:cubicBezTo>
                      <a:pt x="104" y="60"/>
                      <a:pt x="104" y="60"/>
                      <a:pt x="103" y="61"/>
                    </a:cubicBezTo>
                    <a:cubicBezTo>
                      <a:pt x="94" y="66"/>
                      <a:pt x="84" y="71"/>
                      <a:pt x="73" y="74"/>
                    </a:cubicBezTo>
                    <a:lnTo>
                      <a:pt x="73" y="74"/>
                    </a:lnTo>
                    <a:cubicBezTo>
                      <a:pt x="65" y="76"/>
                      <a:pt x="56" y="77"/>
                      <a:pt x="47" y="77"/>
                    </a:cubicBezTo>
                    <a:cubicBezTo>
                      <a:pt x="46" y="77"/>
                      <a:pt x="45" y="77"/>
                      <a:pt x="44" y="77"/>
                    </a:cubicBezTo>
                    <a:lnTo>
                      <a:pt x="44" y="77"/>
                    </a:lnTo>
                    <a:cubicBezTo>
                      <a:pt x="36" y="77"/>
                      <a:pt x="28" y="75"/>
                      <a:pt x="21" y="71"/>
                    </a:cubicBezTo>
                    <a:lnTo>
                      <a:pt x="21" y="71"/>
                    </a:lnTo>
                    <a:lnTo>
                      <a:pt x="20" y="71"/>
                    </a:lnTo>
                    <a:cubicBezTo>
                      <a:pt x="17" y="69"/>
                      <a:pt x="14" y="66"/>
                      <a:pt x="13" y="63"/>
                    </a:cubicBezTo>
                    <a:cubicBezTo>
                      <a:pt x="12" y="61"/>
                      <a:pt x="11" y="60"/>
                      <a:pt x="11" y="58"/>
                    </a:cubicBezTo>
                    <a:lnTo>
                      <a:pt x="11" y="58"/>
                    </a:lnTo>
                    <a:cubicBezTo>
                      <a:pt x="11" y="58"/>
                      <a:pt x="11" y="57"/>
                      <a:pt x="11" y="56"/>
                    </a:cubicBezTo>
                    <a:cubicBezTo>
                      <a:pt x="11" y="53"/>
                      <a:pt x="12" y="49"/>
                      <a:pt x="14" y="46"/>
                    </a:cubicBezTo>
                    <a:cubicBezTo>
                      <a:pt x="15" y="44"/>
                      <a:pt x="16" y="42"/>
                      <a:pt x="17" y="4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4" name="Google Shape;1159;p30">
                <a:extLst>
                  <a:ext uri="{FF2B5EF4-FFF2-40B4-BE49-F238E27FC236}">
                    <a16:creationId xmlns:a16="http://schemas.microsoft.com/office/drawing/2014/main" id="{49F58263-E087-983E-DE3F-7B131B808175}"/>
                  </a:ext>
                </a:extLst>
              </p:cNvPr>
              <p:cNvSpPr/>
              <p:nvPr/>
            </p:nvSpPr>
            <p:spPr>
              <a:xfrm>
                <a:off x="7303815" y="3235308"/>
                <a:ext cx="45000" cy="30960"/>
              </a:xfrm>
              <a:custGeom>
                <a:avLst/>
                <a:gdLst/>
                <a:ahLst/>
                <a:cxnLst/>
                <a:rect l="l" t="t" r="r" b="b"/>
                <a:pathLst>
                  <a:path w="125" h="86" extrusionOk="0">
                    <a:moveTo>
                      <a:pt x="92" y="0"/>
                    </a:moveTo>
                    <a:lnTo>
                      <a:pt x="84" y="4"/>
                    </a:lnTo>
                    <a:lnTo>
                      <a:pt x="109" y="18"/>
                    </a:lnTo>
                    <a:lnTo>
                      <a:pt x="0" y="81"/>
                    </a:lnTo>
                    <a:lnTo>
                      <a:pt x="8" y="85"/>
                    </a:lnTo>
                    <a:lnTo>
                      <a:pt x="124" y="18"/>
                    </a:lnTo>
                    <a:lnTo>
                      <a:pt x="9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5" name="Google Shape;1160;p30">
                <a:extLst>
                  <a:ext uri="{FF2B5EF4-FFF2-40B4-BE49-F238E27FC236}">
                    <a16:creationId xmlns:a16="http://schemas.microsoft.com/office/drawing/2014/main" id="{9D88E710-4972-FB2C-9668-AF404FFC2A22}"/>
                  </a:ext>
                </a:extLst>
              </p:cNvPr>
              <p:cNvSpPr/>
              <p:nvPr/>
            </p:nvSpPr>
            <p:spPr>
              <a:xfrm>
                <a:off x="7322175" y="3245748"/>
                <a:ext cx="45000" cy="31320"/>
              </a:xfrm>
              <a:custGeom>
                <a:avLst/>
                <a:gdLst/>
                <a:ahLst/>
                <a:cxnLst/>
                <a:rect l="l" t="t" r="r" b="b"/>
                <a:pathLst>
                  <a:path w="125" h="87" extrusionOk="0">
                    <a:moveTo>
                      <a:pt x="124" y="19"/>
                    </a:moveTo>
                    <a:lnTo>
                      <a:pt x="92" y="0"/>
                    </a:lnTo>
                    <a:lnTo>
                      <a:pt x="84" y="5"/>
                    </a:lnTo>
                    <a:lnTo>
                      <a:pt x="109" y="19"/>
                    </a:lnTo>
                    <a:lnTo>
                      <a:pt x="0" y="81"/>
                    </a:lnTo>
                    <a:lnTo>
                      <a:pt x="8" y="86"/>
                    </a:lnTo>
                    <a:lnTo>
                      <a:pt x="124" y="19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6" name="Google Shape;1161;p30">
                <a:extLst>
                  <a:ext uri="{FF2B5EF4-FFF2-40B4-BE49-F238E27FC236}">
                    <a16:creationId xmlns:a16="http://schemas.microsoft.com/office/drawing/2014/main" id="{B4118C5A-44EF-179F-4E85-6E69C0224540}"/>
                  </a:ext>
                </a:extLst>
              </p:cNvPr>
              <p:cNvSpPr/>
              <p:nvPr/>
            </p:nvSpPr>
            <p:spPr>
              <a:xfrm>
                <a:off x="7340535" y="3256188"/>
                <a:ext cx="44640" cy="31320"/>
              </a:xfrm>
              <a:custGeom>
                <a:avLst/>
                <a:gdLst/>
                <a:ahLst/>
                <a:cxnLst/>
                <a:rect l="l" t="t" r="r" b="b"/>
                <a:pathLst>
                  <a:path w="124" h="87" extrusionOk="0">
                    <a:moveTo>
                      <a:pt x="123" y="19"/>
                    </a:moveTo>
                    <a:lnTo>
                      <a:pt x="92" y="0"/>
                    </a:lnTo>
                    <a:lnTo>
                      <a:pt x="84" y="5"/>
                    </a:lnTo>
                    <a:lnTo>
                      <a:pt x="108" y="19"/>
                    </a:lnTo>
                    <a:lnTo>
                      <a:pt x="0" y="82"/>
                    </a:lnTo>
                    <a:lnTo>
                      <a:pt x="7" y="86"/>
                    </a:lnTo>
                    <a:lnTo>
                      <a:pt x="123" y="19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7" name="Google Shape;1162;p30">
                <a:extLst>
                  <a:ext uri="{FF2B5EF4-FFF2-40B4-BE49-F238E27FC236}">
                    <a16:creationId xmlns:a16="http://schemas.microsoft.com/office/drawing/2014/main" id="{961108CC-F44D-A404-6CAD-45445AC19240}"/>
                  </a:ext>
                </a:extLst>
              </p:cNvPr>
              <p:cNvSpPr/>
              <p:nvPr/>
            </p:nvSpPr>
            <p:spPr>
              <a:xfrm>
                <a:off x="7361415" y="3273468"/>
                <a:ext cx="52560" cy="30600"/>
              </a:xfrm>
              <a:custGeom>
                <a:avLst/>
                <a:gdLst/>
                <a:ahLst/>
                <a:cxnLst/>
                <a:rect l="l" t="t" r="r" b="b"/>
                <a:pathLst>
                  <a:path w="146" h="85" extrusionOk="0">
                    <a:moveTo>
                      <a:pt x="75" y="80"/>
                    </a:moveTo>
                    <a:lnTo>
                      <a:pt x="75" y="80"/>
                    </a:lnTo>
                    <a:cubicBezTo>
                      <a:pt x="88" y="76"/>
                      <a:pt x="100" y="72"/>
                      <a:pt x="111" y="65"/>
                    </a:cubicBezTo>
                    <a:lnTo>
                      <a:pt x="112" y="65"/>
                    </a:lnTo>
                    <a:lnTo>
                      <a:pt x="112" y="65"/>
                    </a:lnTo>
                    <a:cubicBezTo>
                      <a:pt x="113" y="64"/>
                      <a:pt x="113" y="64"/>
                      <a:pt x="114" y="63"/>
                    </a:cubicBezTo>
                    <a:cubicBezTo>
                      <a:pt x="123" y="58"/>
                      <a:pt x="131" y="51"/>
                      <a:pt x="138" y="44"/>
                    </a:cubicBezTo>
                    <a:lnTo>
                      <a:pt x="138" y="44"/>
                    </a:lnTo>
                    <a:cubicBezTo>
                      <a:pt x="139" y="42"/>
                      <a:pt x="140" y="41"/>
                      <a:pt x="141" y="39"/>
                    </a:cubicBezTo>
                    <a:cubicBezTo>
                      <a:pt x="143" y="35"/>
                      <a:pt x="145" y="31"/>
                      <a:pt x="145" y="27"/>
                    </a:cubicBezTo>
                    <a:cubicBezTo>
                      <a:pt x="145" y="26"/>
                      <a:pt x="144" y="25"/>
                      <a:pt x="144" y="24"/>
                    </a:cubicBezTo>
                    <a:lnTo>
                      <a:pt x="144" y="24"/>
                    </a:lnTo>
                    <a:cubicBezTo>
                      <a:pt x="144" y="22"/>
                      <a:pt x="143" y="20"/>
                      <a:pt x="142" y="18"/>
                    </a:cubicBezTo>
                    <a:cubicBezTo>
                      <a:pt x="140" y="14"/>
                      <a:pt x="137" y="11"/>
                      <a:pt x="133" y="9"/>
                    </a:cubicBezTo>
                    <a:cubicBezTo>
                      <a:pt x="132" y="8"/>
                      <a:pt x="132" y="8"/>
                      <a:pt x="131" y="8"/>
                    </a:cubicBezTo>
                    <a:lnTo>
                      <a:pt x="131" y="8"/>
                    </a:lnTo>
                    <a:cubicBezTo>
                      <a:pt x="123" y="3"/>
                      <a:pt x="113" y="1"/>
                      <a:pt x="103" y="0"/>
                    </a:cubicBezTo>
                    <a:lnTo>
                      <a:pt x="103" y="0"/>
                    </a:lnTo>
                    <a:cubicBezTo>
                      <a:pt x="102" y="0"/>
                      <a:pt x="100" y="0"/>
                      <a:pt x="98" y="0"/>
                    </a:cubicBezTo>
                    <a:cubicBezTo>
                      <a:pt x="88" y="0"/>
                      <a:pt x="78" y="1"/>
                      <a:pt x="69" y="4"/>
                    </a:cubicBezTo>
                    <a:lnTo>
                      <a:pt x="69" y="4"/>
                    </a:lnTo>
                    <a:cubicBezTo>
                      <a:pt x="57" y="7"/>
                      <a:pt x="45" y="12"/>
                      <a:pt x="34" y="19"/>
                    </a:cubicBezTo>
                    <a:lnTo>
                      <a:pt x="33" y="19"/>
                    </a:lnTo>
                    <a:lnTo>
                      <a:pt x="33" y="19"/>
                    </a:lnTo>
                    <a:cubicBezTo>
                      <a:pt x="32" y="20"/>
                      <a:pt x="31" y="20"/>
                      <a:pt x="30" y="21"/>
                    </a:cubicBezTo>
                    <a:cubicBezTo>
                      <a:pt x="21" y="26"/>
                      <a:pt x="13" y="32"/>
                      <a:pt x="7" y="40"/>
                    </a:cubicBezTo>
                    <a:lnTo>
                      <a:pt x="7" y="40"/>
                    </a:lnTo>
                    <a:cubicBezTo>
                      <a:pt x="5" y="41"/>
                      <a:pt x="4" y="43"/>
                      <a:pt x="3" y="45"/>
                    </a:cubicBezTo>
                    <a:cubicBezTo>
                      <a:pt x="1" y="48"/>
                      <a:pt x="0" y="52"/>
                      <a:pt x="0" y="56"/>
                    </a:cubicBezTo>
                    <a:cubicBezTo>
                      <a:pt x="0" y="60"/>
                      <a:pt x="1" y="63"/>
                      <a:pt x="3" y="67"/>
                    </a:cubicBezTo>
                    <a:cubicBezTo>
                      <a:pt x="5" y="70"/>
                      <a:pt x="7" y="72"/>
                      <a:pt x="11" y="74"/>
                    </a:cubicBezTo>
                    <a:cubicBezTo>
                      <a:pt x="12" y="74"/>
                      <a:pt x="12" y="75"/>
                      <a:pt x="13" y="76"/>
                    </a:cubicBezTo>
                    <a:lnTo>
                      <a:pt x="13" y="76"/>
                    </a:lnTo>
                    <a:cubicBezTo>
                      <a:pt x="22" y="80"/>
                      <a:pt x="31" y="83"/>
                      <a:pt x="41" y="83"/>
                    </a:cubicBezTo>
                    <a:lnTo>
                      <a:pt x="41" y="83"/>
                    </a:lnTo>
                    <a:cubicBezTo>
                      <a:pt x="43" y="84"/>
                      <a:pt x="45" y="84"/>
                      <a:pt x="47" y="84"/>
                    </a:cubicBezTo>
                    <a:cubicBezTo>
                      <a:pt x="56" y="84"/>
                      <a:pt x="66" y="82"/>
                      <a:pt x="75" y="80"/>
                    </a:cubicBezTo>
                    <a:moveTo>
                      <a:pt x="10" y="58"/>
                    </a:moveTo>
                    <a:lnTo>
                      <a:pt x="10" y="58"/>
                    </a:lnTo>
                    <a:lnTo>
                      <a:pt x="10" y="57"/>
                    </a:lnTo>
                    <a:cubicBezTo>
                      <a:pt x="10" y="53"/>
                      <a:pt x="11" y="49"/>
                      <a:pt x="13" y="46"/>
                    </a:cubicBezTo>
                    <a:cubicBezTo>
                      <a:pt x="14" y="44"/>
                      <a:pt x="15" y="43"/>
                      <a:pt x="17" y="42"/>
                    </a:cubicBezTo>
                    <a:lnTo>
                      <a:pt x="17" y="42"/>
                    </a:lnTo>
                    <a:cubicBezTo>
                      <a:pt x="23" y="35"/>
                      <a:pt x="30" y="29"/>
                      <a:pt x="38" y="25"/>
                    </a:cubicBezTo>
                    <a:cubicBezTo>
                      <a:pt x="38" y="24"/>
                      <a:pt x="39" y="24"/>
                      <a:pt x="40" y="23"/>
                    </a:cubicBezTo>
                    <a:lnTo>
                      <a:pt x="40" y="23"/>
                    </a:lnTo>
                    <a:lnTo>
                      <a:pt x="41" y="23"/>
                    </a:lnTo>
                    <a:cubicBezTo>
                      <a:pt x="51" y="17"/>
                      <a:pt x="61" y="13"/>
                      <a:pt x="72" y="10"/>
                    </a:cubicBezTo>
                    <a:lnTo>
                      <a:pt x="72" y="10"/>
                    </a:lnTo>
                    <a:cubicBezTo>
                      <a:pt x="80" y="7"/>
                      <a:pt x="89" y="6"/>
                      <a:pt x="97" y="6"/>
                    </a:cubicBezTo>
                    <a:cubicBezTo>
                      <a:pt x="98" y="6"/>
                      <a:pt x="99" y="6"/>
                      <a:pt x="100" y="6"/>
                    </a:cubicBezTo>
                    <a:lnTo>
                      <a:pt x="100" y="6"/>
                    </a:lnTo>
                    <a:cubicBezTo>
                      <a:pt x="108" y="6"/>
                      <a:pt x="116" y="8"/>
                      <a:pt x="123" y="12"/>
                    </a:cubicBezTo>
                    <a:lnTo>
                      <a:pt x="123" y="12"/>
                    </a:lnTo>
                    <a:cubicBezTo>
                      <a:pt x="124" y="12"/>
                      <a:pt x="124" y="13"/>
                      <a:pt x="125" y="13"/>
                    </a:cubicBezTo>
                    <a:cubicBezTo>
                      <a:pt x="128" y="15"/>
                      <a:pt x="130" y="17"/>
                      <a:pt x="132" y="20"/>
                    </a:cubicBezTo>
                    <a:cubicBezTo>
                      <a:pt x="133" y="22"/>
                      <a:pt x="134" y="23"/>
                      <a:pt x="134" y="25"/>
                    </a:cubicBezTo>
                    <a:lnTo>
                      <a:pt x="134" y="25"/>
                    </a:lnTo>
                    <a:cubicBezTo>
                      <a:pt x="134" y="26"/>
                      <a:pt x="134" y="26"/>
                      <a:pt x="134" y="27"/>
                    </a:cubicBezTo>
                    <a:cubicBezTo>
                      <a:pt x="134" y="31"/>
                      <a:pt x="133" y="34"/>
                      <a:pt x="131" y="37"/>
                    </a:cubicBezTo>
                    <a:cubicBezTo>
                      <a:pt x="130" y="39"/>
                      <a:pt x="129" y="41"/>
                      <a:pt x="128" y="42"/>
                    </a:cubicBezTo>
                    <a:lnTo>
                      <a:pt x="128" y="42"/>
                    </a:lnTo>
                    <a:cubicBezTo>
                      <a:pt x="122" y="49"/>
                      <a:pt x="115" y="54"/>
                      <a:pt x="107" y="59"/>
                    </a:cubicBezTo>
                    <a:cubicBezTo>
                      <a:pt x="106" y="59"/>
                      <a:pt x="105" y="60"/>
                      <a:pt x="104" y="60"/>
                    </a:cubicBezTo>
                    <a:lnTo>
                      <a:pt x="104" y="60"/>
                    </a:lnTo>
                    <a:cubicBezTo>
                      <a:pt x="104" y="60"/>
                      <a:pt x="104" y="61"/>
                      <a:pt x="103" y="61"/>
                    </a:cubicBezTo>
                    <a:cubicBezTo>
                      <a:pt x="94" y="66"/>
                      <a:pt x="83" y="71"/>
                      <a:pt x="73" y="74"/>
                    </a:cubicBezTo>
                    <a:lnTo>
                      <a:pt x="73" y="74"/>
                    </a:lnTo>
                    <a:cubicBezTo>
                      <a:pt x="64" y="76"/>
                      <a:pt x="56" y="77"/>
                      <a:pt x="47" y="77"/>
                    </a:cubicBezTo>
                    <a:cubicBezTo>
                      <a:pt x="46" y="77"/>
                      <a:pt x="45" y="77"/>
                      <a:pt x="44" y="77"/>
                    </a:cubicBezTo>
                    <a:lnTo>
                      <a:pt x="44" y="77"/>
                    </a:lnTo>
                    <a:cubicBezTo>
                      <a:pt x="36" y="77"/>
                      <a:pt x="28" y="75"/>
                      <a:pt x="21" y="71"/>
                    </a:cubicBezTo>
                    <a:lnTo>
                      <a:pt x="21" y="71"/>
                    </a:lnTo>
                    <a:cubicBezTo>
                      <a:pt x="21" y="71"/>
                      <a:pt x="20" y="71"/>
                      <a:pt x="19" y="71"/>
                    </a:cubicBezTo>
                    <a:cubicBezTo>
                      <a:pt x="16" y="69"/>
                      <a:pt x="13" y="66"/>
                      <a:pt x="12" y="64"/>
                    </a:cubicBezTo>
                    <a:cubicBezTo>
                      <a:pt x="10" y="62"/>
                      <a:pt x="11" y="60"/>
                      <a:pt x="10" y="5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8" name="Google Shape;1163;p30">
                <a:extLst>
                  <a:ext uri="{FF2B5EF4-FFF2-40B4-BE49-F238E27FC236}">
                    <a16:creationId xmlns:a16="http://schemas.microsoft.com/office/drawing/2014/main" id="{A4C05E0F-4E0E-B482-8F59-069577E30190}"/>
                  </a:ext>
                </a:extLst>
              </p:cNvPr>
              <p:cNvSpPr/>
              <p:nvPr/>
            </p:nvSpPr>
            <p:spPr>
              <a:xfrm>
                <a:off x="7395255" y="3292907"/>
                <a:ext cx="52560" cy="30600"/>
              </a:xfrm>
              <a:custGeom>
                <a:avLst/>
                <a:gdLst/>
                <a:ahLst/>
                <a:cxnLst/>
                <a:rect l="l" t="t" r="r" b="b"/>
                <a:pathLst>
                  <a:path w="146" h="85" extrusionOk="0">
                    <a:moveTo>
                      <a:pt x="14" y="77"/>
                    </a:moveTo>
                    <a:lnTo>
                      <a:pt x="14" y="77"/>
                    </a:lnTo>
                    <a:cubicBezTo>
                      <a:pt x="22" y="81"/>
                      <a:pt x="32" y="84"/>
                      <a:pt x="42" y="84"/>
                    </a:cubicBezTo>
                    <a:lnTo>
                      <a:pt x="42" y="84"/>
                    </a:lnTo>
                    <a:cubicBezTo>
                      <a:pt x="43" y="84"/>
                      <a:pt x="45" y="84"/>
                      <a:pt x="46" y="84"/>
                    </a:cubicBezTo>
                    <a:cubicBezTo>
                      <a:pt x="56" y="84"/>
                      <a:pt x="66" y="83"/>
                      <a:pt x="76" y="80"/>
                    </a:cubicBezTo>
                    <a:lnTo>
                      <a:pt x="76" y="80"/>
                    </a:lnTo>
                    <a:cubicBezTo>
                      <a:pt x="88" y="77"/>
                      <a:pt x="100" y="72"/>
                      <a:pt x="112" y="65"/>
                    </a:cubicBezTo>
                    <a:lnTo>
                      <a:pt x="112" y="65"/>
                    </a:lnTo>
                    <a:lnTo>
                      <a:pt x="112" y="65"/>
                    </a:lnTo>
                    <a:cubicBezTo>
                      <a:pt x="113" y="64"/>
                      <a:pt x="114" y="64"/>
                      <a:pt x="115" y="63"/>
                    </a:cubicBezTo>
                    <a:cubicBezTo>
                      <a:pt x="124" y="58"/>
                      <a:pt x="132" y="52"/>
                      <a:pt x="138" y="44"/>
                    </a:cubicBezTo>
                    <a:lnTo>
                      <a:pt x="138" y="44"/>
                    </a:lnTo>
                    <a:cubicBezTo>
                      <a:pt x="140" y="43"/>
                      <a:pt x="141" y="41"/>
                      <a:pt x="142" y="40"/>
                    </a:cubicBezTo>
                    <a:cubicBezTo>
                      <a:pt x="144" y="36"/>
                      <a:pt x="145" y="31"/>
                      <a:pt x="145" y="27"/>
                    </a:cubicBezTo>
                    <a:cubicBezTo>
                      <a:pt x="145" y="26"/>
                      <a:pt x="145" y="25"/>
                      <a:pt x="145" y="24"/>
                    </a:cubicBezTo>
                    <a:lnTo>
                      <a:pt x="145" y="24"/>
                    </a:lnTo>
                    <a:cubicBezTo>
                      <a:pt x="144" y="22"/>
                      <a:pt x="143" y="20"/>
                      <a:pt x="142" y="18"/>
                    </a:cubicBezTo>
                    <a:cubicBezTo>
                      <a:pt x="139" y="14"/>
                      <a:pt x="137" y="11"/>
                      <a:pt x="133" y="9"/>
                    </a:cubicBezTo>
                    <a:lnTo>
                      <a:pt x="132" y="8"/>
                    </a:lnTo>
                    <a:lnTo>
                      <a:pt x="132" y="8"/>
                    </a:lnTo>
                    <a:cubicBezTo>
                      <a:pt x="123" y="4"/>
                      <a:pt x="114" y="1"/>
                      <a:pt x="104" y="1"/>
                    </a:cubicBezTo>
                    <a:lnTo>
                      <a:pt x="104" y="1"/>
                    </a:lnTo>
                    <a:cubicBezTo>
                      <a:pt x="102" y="0"/>
                      <a:pt x="100" y="0"/>
                      <a:pt x="99" y="0"/>
                    </a:cubicBezTo>
                    <a:cubicBezTo>
                      <a:pt x="89" y="0"/>
                      <a:pt x="79" y="2"/>
                      <a:pt x="69" y="4"/>
                    </a:cubicBezTo>
                    <a:lnTo>
                      <a:pt x="69" y="4"/>
                    </a:lnTo>
                    <a:cubicBezTo>
                      <a:pt x="57" y="8"/>
                      <a:pt x="45" y="13"/>
                      <a:pt x="34" y="19"/>
                    </a:cubicBezTo>
                    <a:lnTo>
                      <a:pt x="33" y="20"/>
                    </a:lnTo>
                    <a:lnTo>
                      <a:pt x="33" y="20"/>
                    </a:lnTo>
                    <a:cubicBezTo>
                      <a:pt x="32" y="20"/>
                      <a:pt x="31" y="20"/>
                      <a:pt x="30" y="21"/>
                    </a:cubicBezTo>
                    <a:cubicBezTo>
                      <a:pt x="22" y="25"/>
                      <a:pt x="14" y="33"/>
                      <a:pt x="7" y="40"/>
                    </a:cubicBezTo>
                    <a:lnTo>
                      <a:pt x="7" y="40"/>
                    </a:lnTo>
                    <a:cubicBezTo>
                      <a:pt x="6" y="42"/>
                      <a:pt x="5" y="43"/>
                      <a:pt x="4" y="45"/>
                    </a:cubicBezTo>
                    <a:cubicBezTo>
                      <a:pt x="1" y="49"/>
                      <a:pt x="0" y="53"/>
                      <a:pt x="0" y="57"/>
                    </a:cubicBezTo>
                    <a:cubicBezTo>
                      <a:pt x="0" y="58"/>
                      <a:pt x="0" y="59"/>
                      <a:pt x="0" y="60"/>
                    </a:cubicBezTo>
                    <a:lnTo>
                      <a:pt x="0" y="60"/>
                    </a:lnTo>
                    <a:cubicBezTo>
                      <a:pt x="1" y="62"/>
                      <a:pt x="2" y="65"/>
                      <a:pt x="3" y="67"/>
                    </a:cubicBezTo>
                    <a:cubicBezTo>
                      <a:pt x="5" y="70"/>
                      <a:pt x="7" y="73"/>
                      <a:pt x="12" y="76"/>
                    </a:cubicBezTo>
                    <a:cubicBezTo>
                      <a:pt x="13" y="76"/>
                      <a:pt x="13" y="76"/>
                      <a:pt x="14" y="77"/>
                    </a:cubicBezTo>
                    <a:moveTo>
                      <a:pt x="17" y="42"/>
                    </a:moveTo>
                    <a:lnTo>
                      <a:pt x="17" y="42"/>
                    </a:lnTo>
                    <a:cubicBezTo>
                      <a:pt x="23" y="36"/>
                      <a:pt x="30" y="30"/>
                      <a:pt x="38" y="26"/>
                    </a:cubicBezTo>
                    <a:cubicBezTo>
                      <a:pt x="39" y="25"/>
                      <a:pt x="40" y="25"/>
                      <a:pt x="41" y="24"/>
                    </a:cubicBezTo>
                    <a:lnTo>
                      <a:pt x="41" y="24"/>
                    </a:lnTo>
                    <a:lnTo>
                      <a:pt x="42" y="24"/>
                    </a:lnTo>
                    <a:cubicBezTo>
                      <a:pt x="51" y="18"/>
                      <a:pt x="62" y="14"/>
                      <a:pt x="72" y="11"/>
                    </a:cubicBezTo>
                    <a:lnTo>
                      <a:pt x="72" y="11"/>
                    </a:lnTo>
                    <a:cubicBezTo>
                      <a:pt x="81" y="8"/>
                      <a:pt x="89" y="7"/>
                      <a:pt x="98" y="7"/>
                    </a:cubicBezTo>
                    <a:cubicBezTo>
                      <a:pt x="99" y="7"/>
                      <a:pt x="100" y="7"/>
                      <a:pt x="101" y="7"/>
                    </a:cubicBezTo>
                    <a:lnTo>
                      <a:pt x="101" y="7"/>
                    </a:lnTo>
                    <a:cubicBezTo>
                      <a:pt x="109" y="7"/>
                      <a:pt x="117" y="9"/>
                      <a:pt x="124" y="13"/>
                    </a:cubicBezTo>
                    <a:lnTo>
                      <a:pt x="124" y="13"/>
                    </a:lnTo>
                    <a:lnTo>
                      <a:pt x="125" y="14"/>
                    </a:lnTo>
                    <a:cubicBezTo>
                      <a:pt x="128" y="15"/>
                      <a:pt x="131" y="18"/>
                      <a:pt x="132" y="21"/>
                    </a:cubicBezTo>
                    <a:cubicBezTo>
                      <a:pt x="133" y="23"/>
                      <a:pt x="134" y="24"/>
                      <a:pt x="135" y="26"/>
                    </a:cubicBezTo>
                    <a:lnTo>
                      <a:pt x="135" y="26"/>
                    </a:lnTo>
                    <a:cubicBezTo>
                      <a:pt x="135" y="27"/>
                      <a:pt x="135" y="27"/>
                      <a:pt x="135" y="28"/>
                    </a:cubicBezTo>
                    <a:cubicBezTo>
                      <a:pt x="135" y="31"/>
                      <a:pt x="134" y="35"/>
                      <a:pt x="132" y="38"/>
                    </a:cubicBezTo>
                    <a:cubicBezTo>
                      <a:pt x="131" y="40"/>
                      <a:pt x="130" y="41"/>
                      <a:pt x="128" y="43"/>
                    </a:cubicBezTo>
                    <a:lnTo>
                      <a:pt x="128" y="43"/>
                    </a:lnTo>
                    <a:cubicBezTo>
                      <a:pt x="122" y="49"/>
                      <a:pt x="116" y="55"/>
                      <a:pt x="108" y="59"/>
                    </a:cubicBezTo>
                    <a:cubicBezTo>
                      <a:pt x="107" y="60"/>
                      <a:pt x="106" y="60"/>
                      <a:pt x="105" y="61"/>
                    </a:cubicBezTo>
                    <a:lnTo>
                      <a:pt x="105" y="61"/>
                    </a:lnTo>
                    <a:cubicBezTo>
                      <a:pt x="104" y="61"/>
                      <a:pt x="104" y="61"/>
                      <a:pt x="104" y="61"/>
                    </a:cubicBezTo>
                    <a:cubicBezTo>
                      <a:pt x="94" y="67"/>
                      <a:pt x="84" y="71"/>
                      <a:pt x="73" y="74"/>
                    </a:cubicBezTo>
                    <a:lnTo>
                      <a:pt x="73" y="74"/>
                    </a:lnTo>
                    <a:cubicBezTo>
                      <a:pt x="65" y="77"/>
                      <a:pt x="56" y="78"/>
                      <a:pt x="48" y="78"/>
                    </a:cubicBezTo>
                    <a:cubicBezTo>
                      <a:pt x="47" y="78"/>
                      <a:pt x="46" y="78"/>
                      <a:pt x="44" y="78"/>
                    </a:cubicBezTo>
                    <a:lnTo>
                      <a:pt x="44" y="78"/>
                    </a:lnTo>
                    <a:cubicBezTo>
                      <a:pt x="36" y="78"/>
                      <a:pt x="29" y="76"/>
                      <a:pt x="22" y="72"/>
                    </a:cubicBezTo>
                    <a:lnTo>
                      <a:pt x="22" y="72"/>
                    </a:lnTo>
                    <a:cubicBezTo>
                      <a:pt x="21" y="72"/>
                      <a:pt x="21" y="71"/>
                      <a:pt x="20" y="71"/>
                    </a:cubicBezTo>
                    <a:cubicBezTo>
                      <a:pt x="17" y="70"/>
                      <a:pt x="15" y="67"/>
                      <a:pt x="13" y="64"/>
                    </a:cubicBezTo>
                    <a:cubicBezTo>
                      <a:pt x="12" y="62"/>
                      <a:pt x="11" y="61"/>
                      <a:pt x="11" y="59"/>
                    </a:cubicBezTo>
                    <a:lnTo>
                      <a:pt x="11" y="59"/>
                    </a:lnTo>
                    <a:cubicBezTo>
                      <a:pt x="11" y="58"/>
                      <a:pt x="11" y="58"/>
                      <a:pt x="11" y="57"/>
                    </a:cubicBezTo>
                    <a:cubicBezTo>
                      <a:pt x="11" y="54"/>
                      <a:pt x="12" y="50"/>
                      <a:pt x="14" y="47"/>
                    </a:cubicBezTo>
                    <a:cubicBezTo>
                      <a:pt x="15" y="45"/>
                      <a:pt x="16" y="43"/>
                      <a:pt x="17" y="4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" name="Google Shape;1164;p30">
                <a:extLst>
                  <a:ext uri="{FF2B5EF4-FFF2-40B4-BE49-F238E27FC236}">
                    <a16:creationId xmlns:a16="http://schemas.microsoft.com/office/drawing/2014/main" id="{4B4C4B21-358B-BC2A-19EC-504FCB69BADF}"/>
                  </a:ext>
                </a:extLst>
              </p:cNvPr>
              <p:cNvSpPr/>
              <p:nvPr/>
            </p:nvSpPr>
            <p:spPr>
              <a:xfrm>
                <a:off x="7426935" y="3306228"/>
                <a:ext cx="44640" cy="30960"/>
              </a:xfrm>
              <a:custGeom>
                <a:avLst/>
                <a:gdLst/>
                <a:ahLst/>
                <a:cxnLst/>
                <a:rect l="l" t="t" r="r" b="b"/>
                <a:pathLst>
                  <a:path w="124" h="86" extrusionOk="0">
                    <a:moveTo>
                      <a:pt x="91" y="0"/>
                    </a:moveTo>
                    <a:lnTo>
                      <a:pt x="84" y="4"/>
                    </a:lnTo>
                    <a:lnTo>
                      <a:pt x="108" y="18"/>
                    </a:lnTo>
                    <a:lnTo>
                      <a:pt x="0" y="81"/>
                    </a:lnTo>
                    <a:lnTo>
                      <a:pt x="7" y="85"/>
                    </a:lnTo>
                    <a:lnTo>
                      <a:pt x="123" y="18"/>
                    </a:lnTo>
                    <a:lnTo>
                      <a:pt x="9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0" name="Google Shape;1165;p30">
                <a:extLst>
                  <a:ext uri="{FF2B5EF4-FFF2-40B4-BE49-F238E27FC236}">
                    <a16:creationId xmlns:a16="http://schemas.microsoft.com/office/drawing/2014/main" id="{E800749D-F7F5-D103-13D5-04017869B8A8}"/>
                  </a:ext>
                </a:extLst>
              </p:cNvPr>
              <p:cNvSpPr/>
              <p:nvPr/>
            </p:nvSpPr>
            <p:spPr>
              <a:xfrm>
                <a:off x="7447455" y="3323148"/>
                <a:ext cx="52560" cy="30600"/>
              </a:xfrm>
              <a:custGeom>
                <a:avLst/>
                <a:gdLst/>
                <a:ahLst/>
                <a:cxnLst/>
                <a:rect l="l" t="t" r="r" b="b"/>
                <a:pathLst>
                  <a:path w="146" h="85" extrusionOk="0">
                    <a:moveTo>
                      <a:pt x="132" y="8"/>
                    </a:moveTo>
                    <a:lnTo>
                      <a:pt x="132" y="8"/>
                    </a:lnTo>
                    <a:cubicBezTo>
                      <a:pt x="123" y="3"/>
                      <a:pt x="114" y="1"/>
                      <a:pt x="104" y="0"/>
                    </a:cubicBezTo>
                    <a:lnTo>
                      <a:pt x="104" y="0"/>
                    </a:lnTo>
                    <a:cubicBezTo>
                      <a:pt x="102" y="0"/>
                      <a:pt x="101" y="0"/>
                      <a:pt x="99" y="0"/>
                    </a:cubicBezTo>
                    <a:cubicBezTo>
                      <a:pt x="89" y="0"/>
                      <a:pt x="79" y="2"/>
                      <a:pt x="70" y="4"/>
                    </a:cubicBezTo>
                    <a:lnTo>
                      <a:pt x="70" y="4"/>
                    </a:lnTo>
                    <a:cubicBezTo>
                      <a:pt x="57" y="7"/>
                      <a:pt x="46" y="12"/>
                      <a:pt x="35" y="19"/>
                    </a:cubicBezTo>
                    <a:cubicBezTo>
                      <a:pt x="34" y="19"/>
                      <a:pt x="34" y="19"/>
                      <a:pt x="34" y="19"/>
                    </a:cubicBezTo>
                    <a:lnTo>
                      <a:pt x="34" y="19"/>
                    </a:lnTo>
                    <a:cubicBezTo>
                      <a:pt x="33" y="20"/>
                      <a:pt x="32" y="20"/>
                      <a:pt x="31" y="21"/>
                    </a:cubicBezTo>
                    <a:cubicBezTo>
                      <a:pt x="22" y="26"/>
                      <a:pt x="14" y="33"/>
                      <a:pt x="7" y="40"/>
                    </a:cubicBezTo>
                    <a:lnTo>
                      <a:pt x="7" y="40"/>
                    </a:lnTo>
                    <a:cubicBezTo>
                      <a:pt x="6" y="42"/>
                      <a:pt x="4" y="43"/>
                      <a:pt x="3" y="45"/>
                    </a:cubicBezTo>
                    <a:cubicBezTo>
                      <a:pt x="1" y="49"/>
                      <a:pt x="0" y="52"/>
                      <a:pt x="0" y="56"/>
                    </a:cubicBezTo>
                    <a:cubicBezTo>
                      <a:pt x="0" y="60"/>
                      <a:pt x="1" y="63"/>
                      <a:pt x="3" y="67"/>
                    </a:cubicBezTo>
                    <a:cubicBezTo>
                      <a:pt x="5" y="70"/>
                      <a:pt x="8" y="73"/>
                      <a:pt x="11" y="75"/>
                    </a:cubicBezTo>
                    <a:cubicBezTo>
                      <a:pt x="12" y="75"/>
                      <a:pt x="13" y="76"/>
                      <a:pt x="14" y="76"/>
                    </a:cubicBezTo>
                    <a:lnTo>
                      <a:pt x="14" y="76"/>
                    </a:lnTo>
                    <a:cubicBezTo>
                      <a:pt x="23" y="81"/>
                      <a:pt x="32" y="83"/>
                      <a:pt x="42" y="84"/>
                    </a:cubicBezTo>
                    <a:lnTo>
                      <a:pt x="42" y="84"/>
                    </a:lnTo>
                    <a:cubicBezTo>
                      <a:pt x="44" y="84"/>
                      <a:pt x="46" y="84"/>
                      <a:pt x="48" y="84"/>
                    </a:cubicBezTo>
                    <a:cubicBezTo>
                      <a:pt x="57" y="84"/>
                      <a:pt x="67" y="82"/>
                      <a:pt x="76" y="80"/>
                    </a:cubicBezTo>
                    <a:lnTo>
                      <a:pt x="76" y="80"/>
                    </a:lnTo>
                    <a:cubicBezTo>
                      <a:pt x="89" y="77"/>
                      <a:pt x="100" y="72"/>
                      <a:pt x="111" y="65"/>
                    </a:cubicBezTo>
                    <a:cubicBezTo>
                      <a:pt x="112" y="65"/>
                      <a:pt x="112" y="65"/>
                      <a:pt x="112" y="65"/>
                    </a:cubicBezTo>
                    <a:lnTo>
                      <a:pt x="112" y="65"/>
                    </a:lnTo>
                    <a:cubicBezTo>
                      <a:pt x="113" y="64"/>
                      <a:pt x="114" y="64"/>
                      <a:pt x="115" y="63"/>
                    </a:cubicBezTo>
                    <a:cubicBezTo>
                      <a:pt x="124" y="58"/>
                      <a:pt x="132" y="52"/>
                      <a:pt x="139" y="44"/>
                    </a:cubicBezTo>
                    <a:lnTo>
                      <a:pt x="139" y="44"/>
                    </a:lnTo>
                    <a:cubicBezTo>
                      <a:pt x="140" y="42"/>
                      <a:pt x="141" y="41"/>
                      <a:pt x="142" y="39"/>
                    </a:cubicBezTo>
                    <a:cubicBezTo>
                      <a:pt x="144" y="36"/>
                      <a:pt x="145" y="31"/>
                      <a:pt x="145" y="27"/>
                    </a:cubicBezTo>
                    <a:cubicBezTo>
                      <a:pt x="145" y="26"/>
                      <a:pt x="145" y="25"/>
                      <a:pt x="145" y="24"/>
                    </a:cubicBezTo>
                    <a:lnTo>
                      <a:pt x="145" y="24"/>
                    </a:lnTo>
                    <a:cubicBezTo>
                      <a:pt x="145" y="22"/>
                      <a:pt x="144" y="20"/>
                      <a:pt x="143" y="18"/>
                    </a:cubicBezTo>
                    <a:cubicBezTo>
                      <a:pt x="141" y="14"/>
                      <a:pt x="137" y="10"/>
                      <a:pt x="134" y="9"/>
                    </a:cubicBezTo>
                    <a:cubicBezTo>
                      <a:pt x="133" y="8"/>
                      <a:pt x="133" y="8"/>
                      <a:pt x="132" y="8"/>
                    </a:cubicBezTo>
                    <a:moveTo>
                      <a:pt x="128" y="42"/>
                    </a:moveTo>
                    <a:lnTo>
                      <a:pt x="128" y="42"/>
                    </a:lnTo>
                    <a:cubicBezTo>
                      <a:pt x="122" y="49"/>
                      <a:pt x="115" y="54"/>
                      <a:pt x="108" y="59"/>
                    </a:cubicBezTo>
                    <a:cubicBezTo>
                      <a:pt x="107" y="59"/>
                      <a:pt x="106" y="60"/>
                      <a:pt x="105" y="61"/>
                    </a:cubicBezTo>
                    <a:lnTo>
                      <a:pt x="105" y="61"/>
                    </a:lnTo>
                    <a:lnTo>
                      <a:pt x="104" y="61"/>
                    </a:lnTo>
                    <a:cubicBezTo>
                      <a:pt x="94" y="67"/>
                      <a:pt x="84" y="71"/>
                      <a:pt x="74" y="74"/>
                    </a:cubicBezTo>
                    <a:lnTo>
                      <a:pt x="74" y="74"/>
                    </a:lnTo>
                    <a:cubicBezTo>
                      <a:pt x="65" y="77"/>
                      <a:pt x="56" y="78"/>
                      <a:pt x="48" y="78"/>
                    </a:cubicBezTo>
                    <a:cubicBezTo>
                      <a:pt x="47" y="78"/>
                      <a:pt x="46" y="78"/>
                      <a:pt x="45" y="78"/>
                    </a:cubicBezTo>
                    <a:lnTo>
                      <a:pt x="45" y="78"/>
                    </a:lnTo>
                    <a:cubicBezTo>
                      <a:pt x="37" y="78"/>
                      <a:pt x="29" y="76"/>
                      <a:pt x="22" y="72"/>
                    </a:cubicBezTo>
                    <a:lnTo>
                      <a:pt x="22" y="72"/>
                    </a:lnTo>
                    <a:cubicBezTo>
                      <a:pt x="21" y="72"/>
                      <a:pt x="21" y="71"/>
                      <a:pt x="20" y="71"/>
                    </a:cubicBezTo>
                    <a:cubicBezTo>
                      <a:pt x="17" y="69"/>
                      <a:pt x="15" y="67"/>
                      <a:pt x="13" y="64"/>
                    </a:cubicBezTo>
                    <a:cubicBezTo>
                      <a:pt x="12" y="62"/>
                      <a:pt x="12" y="60"/>
                      <a:pt x="11" y="59"/>
                    </a:cubicBezTo>
                    <a:lnTo>
                      <a:pt x="11" y="59"/>
                    </a:lnTo>
                    <a:cubicBezTo>
                      <a:pt x="11" y="58"/>
                      <a:pt x="11" y="58"/>
                      <a:pt x="11" y="57"/>
                    </a:cubicBezTo>
                    <a:cubicBezTo>
                      <a:pt x="11" y="53"/>
                      <a:pt x="11" y="50"/>
                      <a:pt x="14" y="46"/>
                    </a:cubicBezTo>
                    <a:cubicBezTo>
                      <a:pt x="14" y="44"/>
                      <a:pt x="16" y="43"/>
                      <a:pt x="17" y="42"/>
                    </a:cubicBezTo>
                    <a:lnTo>
                      <a:pt x="17" y="42"/>
                    </a:lnTo>
                    <a:cubicBezTo>
                      <a:pt x="24" y="35"/>
                      <a:pt x="30" y="29"/>
                      <a:pt x="38" y="25"/>
                    </a:cubicBezTo>
                    <a:cubicBezTo>
                      <a:pt x="39" y="24"/>
                      <a:pt x="40" y="24"/>
                      <a:pt x="41" y="24"/>
                    </a:cubicBezTo>
                    <a:lnTo>
                      <a:pt x="41" y="24"/>
                    </a:lnTo>
                    <a:lnTo>
                      <a:pt x="42" y="23"/>
                    </a:lnTo>
                    <a:cubicBezTo>
                      <a:pt x="51" y="18"/>
                      <a:pt x="62" y="13"/>
                      <a:pt x="72" y="10"/>
                    </a:cubicBezTo>
                    <a:lnTo>
                      <a:pt x="72" y="10"/>
                    </a:lnTo>
                    <a:cubicBezTo>
                      <a:pt x="81" y="8"/>
                      <a:pt x="89" y="7"/>
                      <a:pt x="98" y="7"/>
                    </a:cubicBezTo>
                    <a:cubicBezTo>
                      <a:pt x="99" y="7"/>
                      <a:pt x="100" y="7"/>
                      <a:pt x="101" y="7"/>
                    </a:cubicBezTo>
                    <a:lnTo>
                      <a:pt x="101" y="7"/>
                    </a:lnTo>
                    <a:cubicBezTo>
                      <a:pt x="109" y="7"/>
                      <a:pt x="117" y="9"/>
                      <a:pt x="124" y="13"/>
                    </a:cubicBezTo>
                    <a:lnTo>
                      <a:pt x="124" y="13"/>
                    </a:lnTo>
                    <a:cubicBezTo>
                      <a:pt x="125" y="13"/>
                      <a:pt x="125" y="12"/>
                      <a:pt x="126" y="13"/>
                    </a:cubicBezTo>
                    <a:cubicBezTo>
                      <a:pt x="129" y="14"/>
                      <a:pt x="131" y="17"/>
                      <a:pt x="133" y="20"/>
                    </a:cubicBezTo>
                    <a:cubicBezTo>
                      <a:pt x="134" y="22"/>
                      <a:pt x="134" y="24"/>
                      <a:pt x="135" y="26"/>
                    </a:cubicBezTo>
                    <a:lnTo>
                      <a:pt x="135" y="26"/>
                    </a:lnTo>
                    <a:cubicBezTo>
                      <a:pt x="135" y="26"/>
                      <a:pt x="135" y="27"/>
                      <a:pt x="135" y="28"/>
                    </a:cubicBezTo>
                    <a:cubicBezTo>
                      <a:pt x="135" y="31"/>
                      <a:pt x="134" y="35"/>
                      <a:pt x="132" y="38"/>
                    </a:cubicBezTo>
                    <a:cubicBezTo>
                      <a:pt x="131" y="40"/>
                      <a:pt x="130" y="41"/>
                      <a:pt x="128" y="43"/>
                    </a:cubicBezTo>
                    <a:lnTo>
                      <a:pt x="128" y="42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" name="Google Shape;1166;p30">
                <a:extLst>
                  <a:ext uri="{FF2B5EF4-FFF2-40B4-BE49-F238E27FC236}">
                    <a16:creationId xmlns:a16="http://schemas.microsoft.com/office/drawing/2014/main" id="{152FCD1C-BA5A-7265-C10E-A6158A0E53FE}"/>
                  </a:ext>
                </a:extLst>
              </p:cNvPr>
              <p:cNvSpPr/>
              <p:nvPr/>
            </p:nvSpPr>
            <p:spPr>
              <a:xfrm>
                <a:off x="6771735" y="3015708"/>
                <a:ext cx="52560" cy="30600"/>
              </a:xfrm>
              <a:custGeom>
                <a:avLst/>
                <a:gdLst/>
                <a:ahLst/>
                <a:cxnLst/>
                <a:rect l="l" t="t" r="r" b="b"/>
                <a:pathLst>
                  <a:path w="146" h="85" extrusionOk="0">
                    <a:moveTo>
                      <a:pt x="13" y="76"/>
                    </a:moveTo>
                    <a:lnTo>
                      <a:pt x="13" y="76"/>
                    </a:lnTo>
                    <a:cubicBezTo>
                      <a:pt x="22" y="81"/>
                      <a:pt x="31" y="84"/>
                      <a:pt x="41" y="84"/>
                    </a:cubicBezTo>
                    <a:lnTo>
                      <a:pt x="41" y="84"/>
                    </a:lnTo>
                    <a:cubicBezTo>
                      <a:pt x="43" y="84"/>
                      <a:pt x="45" y="84"/>
                      <a:pt x="46" y="84"/>
                    </a:cubicBezTo>
                    <a:cubicBezTo>
                      <a:pt x="56" y="84"/>
                      <a:pt x="66" y="83"/>
                      <a:pt x="75" y="80"/>
                    </a:cubicBezTo>
                    <a:lnTo>
                      <a:pt x="75" y="80"/>
                    </a:lnTo>
                    <a:cubicBezTo>
                      <a:pt x="88" y="77"/>
                      <a:pt x="100" y="72"/>
                      <a:pt x="111" y="66"/>
                    </a:cubicBezTo>
                    <a:cubicBezTo>
                      <a:pt x="111" y="65"/>
                      <a:pt x="111" y="65"/>
                      <a:pt x="112" y="65"/>
                    </a:cubicBezTo>
                    <a:lnTo>
                      <a:pt x="112" y="65"/>
                    </a:lnTo>
                    <a:cubicBezTo>
                      <a:pt x="113" y="65"/>
                      <a:pt x="114" y="64"/>
                      <a:pt x="114" y="63"/>
                    </a:cubicBezTo>
                    <a:cubicBezTo>
                      <a:pt x="123" y="58"/>
                      <a:pt x="131" y="52"/>
                      <a:pt x="138" y="44"/>
                    </a:cubicBezTo>
                    <a:lnTo>
                      <a:pt x="138" y="44"/>
                    </a:lnTo>
                    <a:cubicBezTo>
                      <a:pt x="139" y="43"/>
                      <a:pt x="140" y="41"/>
                      <a:pt x="141" y="39"/>
                    </a:cubicBezTo>
                    <a:cubicBezTo>
                      <a:pt x="143" y="36"/>
                      <a:pt x="145" y="31"/>
                      <a:pt x="145" y="27"/>
                    </a:cubicBezTo>
                    <a:cubicBezTo>
                      <a:pt x="145" y="26"/>
                      <a:pt x="145" y="25"/>
                      <a:pt x="144" y="24"/>
                    </a:cubicBezTo>
                    <a:lnTo>
                      <a:pt x="144" y="24"/>
                    </a:lnTo>
                    <a:cubicBezTo>
                      <a:pt x="144" y="22"/>
                      <a:pt x="143" y="20"/>
                      <a:pt x="142" y="18"/>
                    </a:cubicBezTo>
                    <a:cubicBezTo>
                      <a:pt x="140" y="14"/>
                      <a:pt x="137" y="10"/>
                      <a:pt x="133" y="9"/>
                    </a:cubicBezTo>
                    <a:cubicBezTo>
                      <a:pt x="132" y="8"/>
                      <a:pt x="132" y="9"/>
                      <a:pt x="131" y="8"/>
                    </a:cubicBezTo>
                    <a:lnTo>
                      <a:pt x="131" y="8"/>
                    </a:lnTo>
                    <a:cubicBezTo>
                      <a:pt x="123" y="4"/>
                      <a:pt x="113" y="1"/>
                      <a:pt x="104" y="1"/>
                    </a:cubicBezTo>
                    <a:lnTo>
                      <a:pt x="104" y="1"/>
                    </a:lnTo>
                    <a:cubicBezTo>
                      <a:pt x="102" y="1"/>
                      <a:pt x="100" y="0"/>
                      <a:pt x="98" y="0"/>
                    </a:cubicBezTo>
                    <a:cubicBezTo>
                      <a:pt x="88" y="0"/>
                      <a:pt x="79" y="2"/>
                      <a:pt x="69" y="4"/>
                    </a:cubicBezTo>
                    <a:lnTo>
                      <a:pt x="69" y="4"/>
                    </a:lnTo>
                    <a:cubicBezTo>
                      <a:pt x="57" y="8"/>
                      <a:pt x="45" y="13"/>
                      <a:pt x="33" y="19"/>
                    </a:cubicBezTo>
                    <a:lnTo>
                      <a:pt x="33" y="19"/>
                    </a:lnTo>
                    <a:lnTo>
                      <a:pt x="33" y="19"/>
                    </a:lnTo>
                    <a:cubicBezTo>
                      <a:pt x="32" y="20"/>
                      <a:pt x="31" y="21"/>
                      <a:pt x="30" y="21"/>
                    </a:cubicBezTo>
                    <a:cubicBezTo>
                      <a:pt x="21" y="26"/>
                      <a:pt x="13" y="33"/>
                      <a:pt x="7" y="40"/>
                    </a:cubicBezTo>
                    <a:lnTo>
                      <a:pt x="7" y="40"/>
                    </a:lnTo>
                    <a:cubicBezTo>
                      <a:pt x="5" y="42"/>
                      <a:pt x="4" y="43"/>
                      <a:pt x="3" y="45"/>
                    </a:cubicBezTo>
                    <a:cubicBezTo>
                      <a:pt x="1" y="49"/>
                      <a:pt x="0" y="53"/>
                      <a:pt x="0" y="57"/>
                    </a:cubicBezTo>
                    <a:cubicBezTo>
                      <a:pt x="0" y="58"/>
                      <a:pt x="0" y="59"/>
                      <a:pt x="0" y="60"/>
                    </a:cubicBezTo>
                    <a:lnTo>
                      <a:pt x="0" y="60"/>
                    </a:lnTo>
                    <a:cubicBezTo>
                      <a:pt x="1" y="62"/>
                      <a:pt x="1" y="64"/>
                      <a:pt x="3" y="66"/>
                    </a:cubicBezTo>
                    <a:cubicBezTo>
                      <a:pt x="6" y="69"/>
                      <a:pt x="8" y="73"/>
                      <a:pt x="11" y="75"/>
                    </a:cubicBezTo>
                    <a:cubicBezTo>
                      <a:pt x="12" y="76"/>
                      <a:pt x="13" y="76"/>
                      <a:pt x="13" y="76"/>
                    </a:cubicBezTo>
                    <a:moveTo>
                      <a:pt x="17" y="42"/>
                    </a:moveTo>
                    <a:lnTo>
                      <a:pt x="17" y="42"/>
                    </a:lnTo>
                    <a:cubicBezTo>
                      <a:pt x="23" y="35"/>
                      <a:pt x="30" y="29"/>
                      <a:pt x="37" y="25"/>
                    </a:cubicBezTo>
                    <a:cubicBezTo>
                      <a:pt x="38" y="24"/>
                      <a:pt x="39" y="24"/>
                      <a:pt x="40" y="24"/>
                    </a:cubicBezTo>
                    <a:lnTo>
                      <a:pt x="40" y="24"/>
                    </a:lnTo>
                    <a:cubicBezTo>
                      <a:pt x="41" y="24"/>
                      <a:pt x="41" y="23"/>
                      <a:pt x="41" y="23"/>
                    </a:cubicBezTo>
                    <a:cubicBezTo>
                      <a:pt x="51" y="18"/>
                      <a:pt x="61" y="13"/>
                      <a:pt x="72" y="10"/>
                    </a:cubicBezTo>
                    <a:lnTo>
                      <a:pt x="72" y="10"/>
                    </a:lnTo>
                    <a:cubicBezTo>
                      <a:pt x="80" y="8"/>
                      <a:pt x="89" y="6"/>
                      <a:pt x="97" y="6"/>
                    </a:cubicBezTo>
                    <a:cubicBezTo>
                      <a:pt x="98" y="6"/>
                      <a:pt x="99" y="7"/>
                      <a:pt x="101" y="7"/>
                    </a:cubicBezTo>
                    <a:lnTo>
                      <a:pt x="101" y="7"/>
                    </a:lnTo>
                    <a:cubicBezTo>
                      <a:pt x="109" y="7"/>
                      <a:pt x="116" y="9"/>
                      <a:pt x="123" y="13"/>
                    </a:cubicBezTo>
                    <a:lnTo>
                      <a:pt x="123" y="13"/>
                    </a:lnTo>
                    <a:cubicBezTo>
                      <a:pt x="124" y="13"/>
                      <a:pt x="124" y="12"/>
                      <a:pt x="125" y="13"/>
                    </a:cubicBezTo>
                    <a:cubicBezTo>
                      <a:pt x="128" y="14"/>
                      <a:pt x="130" y="17"/>
                      <a:pt x="132" y="20"/>
                    </a:cubicBezTo>
                    <a:cubicBezTo>
                      <a:pt x="133" y="22"/>
                      <a:pt x="134" y="24"/>
                      <a:pt x="134" y="26"/>
                    </a:cubicBezTo>
                    <a:lnTo>
                      <a:pt x="134" y="26"/>
                    </a:lnTo>
                    <a:lnTo>
                      <a:pt x="134" y="27"/>
                    </a:lnTo>
                    <a:cubicBezTo>
                      <a:pt x="134" y="31"/>
                      <a:pt x="133" y="35"/>
                      <a:pt x="131" y="38"/>
                    </a:cubicBezTo>
                    <a:cubicBezTo>
                      <a:pt x="130" y="39"/>
                      <a:pt x="129" y="41"/>
                      <a:pt x="128" y="42"/>
                    </a:cubicBezTo>
                    <a:lnTo>
                      <a:pt x="128" y="42"/>
                    </a:lnTo>
                    <a:cubicBezTo>
                      <a:pt x="122" y="49"/>
                      <a:pt x="115" y="54"/>
                      <a:pt x="107" y="59"/>
                    </a:cubicBezTo>
                    <a:cubicBezTo>
                      <a:pt x="106" y="59"/>
                      <a:pt x="105" y="60"/>
                      <a:pt x="104" y="60"/>
                    </a:cubicBezTo>
                    <a:lnTo>
                      <a:pt x="104" y="60"/>
                    </a:lnTo>
                    <a:cubicBezTo>
                      <a:pt x="104" y="60"/>
                      <a:pt x="104" y="61"/>
                      <a:pt x="103" y="61"/>
                    </a:cubicBezTo>
                    <a:cubicBezTo>
                      <a:pt x="94" y="66"/>
                      <a:pt x="84" y="71"/>
                      <a:pt x="73" y="74"/>
                    </a:cubicBezTo>
                    <a:lnTo>
                      <a:pt x="73" y="74"/>
                    </a:lnTo>
                    <a:cubicBezTo>
                      <a:pt x="65" y="76"/>
                      <a:pt x="56" y="77"/>
                      <a:pt x="47" y="77"/>
                    </a:cubicBezTo>
                    <a:cubicBezTo>
                      <a:pt x="46" y="77"/>
                      <a:pt x="45" y="77"/>
                      <a:pt x="44" y="77"/>
                    </a:cubicBezTo>
                    <a:lnTo>
                      <a:pt x="44" y="77"/>
                    </a:lnTo>
                    <a:cubicBezTo>
                      <a:pt x="36" y="77"/>
                      <a:pt x="28" y="75"/>
                      <a:pt x="21" y="71"/>
                    </a:cubicBezTo>
                    <a:lnTo>
                      <a:pt x="21" y="71"/>
                    </a:lnTo>
                    <a:lnTo>
                      <a:pt x="20" y="71"/>
                    </a:lnTo>
                    <a:cubicBezTo>
                      <a:pt x="17" y="69"/>
                      <a:pt x="14" y="67"/>
                      <a:pt x="13" y="64"/>
                    </a:cubicBezTo>
                    <a:cubicBezTo>
                      <a:pt x="12" y="62"/>
                      <a:pt x="11" y="60"/>
                      <a:pt x="10" y="58"/>
                    </a:cubicBezTo>
                    <a:lnTo>
                      <a:pt x="10" y="58"/>
                    </a:lnTo>
                    <a:lnTo>
                      <a:pt x="10" y="57"/>
                    </a:lnTo>
                    <a:cubicBezTo>
                      <a:pt x="10" y="53"/>
                      <a:pt x="11" y="50"/>
                      <a:pt x="13" y="46"/>
                    </a:cubicBezTo>
                    <a:cubicBezTo>
                      <a:pt x="14" y="45"/>
                      <a:pt x="15" y="43"/>
                      <a:pt x="17" y="4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" name="Google Shape;1167;p30">
                <a:extLst>
                  <a:ext uri="{FF2B5EF4-FFF2-40B4-BE49-F238E27FC236}">
                    <a16:creationId xmlns:a16="http://schemas.microsoft.com/office/drawing/2014/main" id="{04DF4FB0-B02A-842E-6FA0-C481D512B366}"/>
                  </a:ext>
                </a:extLst>
              </p:cNvPr>
              <p:cNvSpPr/>
              <p:nvPr/>
            </p:nvSpPr>
            <p:spPr>
              <a:xfrm>
                <a:off x="6803055" y="3029028"/>
                <a:ext cx="45000" cy="30960"/>
              </a:xfrm>
              <a:custGeom>
                <a:avLst/>
                <a:gdLst/>
                <a:ahLst/>
                <a:cxnLst/>
                <a:rect l="l" t="t" r="r" b="b"/>
                <a:pathLst>
                  <a:path w="125" h="86" extrusionOk="0">
                    <a:moveTo>
                      <a:pt x="0" y="81"/>
                    </a:moveTo>
                    <a:lnTo>
                      <a:pt x="8" y="85"/>
                    </a:lnTo>
                    <a:lnTo>
                      <a:pt x="124" y="18"/>
                    </a:lnTo>
                    <a:lnTo>
                      <a:pt x="92" y="0"/>
                    </a:lnTo>
                    <a:lnTo>
                      <a:pt x="84" y="4"/>
                    </a:lnTo>
                    <a:lnTo>
                      <a:pt x="109" y="18"/>
                    </a:lnTo>
                    <a:lnTo>
                      <a:pt x="0" y="8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3" name="Google Shape;1168;p30">
                <a:extLst>
                  <a:ext uri="{FF2B5EF4-FFF2-40B4-BE49-F238E27FC236}">
                    <a16:creationId xmlns:a16="http://schemas.microsoft.com/office/drawing/2014/main" id="{E836BA96-BF70-D19A-41DA-200720AFB9D6}"/>
                  </a:ext>
                </a:extLst>
              </p:cNvPr>
              <p:cNvSpPr/>
              <p:nvPr/>
            </p:nvSpPr>
            <p:spPr>
              <a:xfrm>
                <a:off x="6823935" y="3045948"/>
                <a:ext cx="52560" cy="30600"/>
              </a:xfrm>
              <a:custGeom>
                <a:avLst/>
                <a:gdLst/>
                <a:ahLst/>
                <a:cxnLst/>
                <a:rect l="l" t="t" r="r" b="b"/>
                <a:pathLst>
                  <a:path w="146" h="85" extrusionOk="0">
                    <a:moveTo>
                      <a:pt x="131" y="8"/>
                    </a:moveTo>
                    <a:lnTo>
                      <a:pt x="131" y="8"/>
                    </a:lnTo>
                    <a:cubicBezTo>
                      <a:pt x="123" y="3"/>
                      <a:pt x="113" y="1"/>
                      <a:pt x="104" y="0"/>
                    </a:cubicBezTo>
                    <a:lnTo>
                      <a:pt x="104" y="0"/>
                    </a:lnTo>
                    <a:cubicBezTo>
                      <a:pt x="102" y="0"/>
                      <a:pt x="100" y="0"/>
                      <a:pt x="98" y="0"/>
                    </a:cubicBezTo>
                    <a:cubicBezTo>
                      <a:pt x="88" y="0"/>
                      <a:pt x="79" y="2"/>
                      <a:pt x="69" y="4"/>
                    </a:cubicBezTo>
                    <a:lnTo>
                      <a:pt x="69" y="4"/>
                    </a:lnTo>
                    <a:cubicBezTo>
                      <a:pt x="57" y="8"/>
                      <a:pt x="45" y="12"/>
                      <a:pt x="34" y="19"/>
                    </a:cubicBezTo>
                    <a:lnTo>
                      <a:pt x="33" y="19"/>
                    </a:lnTo>
                    <a:lnTo>
                      <a:pt x="33" y="19"/>
                    </a:lnTo>
                    <a:cubicBezTo>
                      <a:pt x="32" y="20"/>
                      <a:pt x="31" y="20"/>
                      <a:pt x="30" y="21"/>
                    </a:cubicBezTo>
                    <a:cubicBezTo>
                      <a:pt x="21" y="26"/>
                      <a:pt x="14" y="33"/>
                      <a:pt x="7" y="40"/>
                    </a:cubicBezTo>
                    <a:lnTo>
                      <a:pt x="7" y="40"/>
                    </a:lnTo>
                    <a:cubicBezTo>
                      <a:pt x="6" y="42"/>
                      <a:pt x="4" y="43"/>
                      <a:pt x="3" y="45"/>
                    </a:cubicBezTo>
                    <a:cubicBezTo>
                      <a:pt x="1" y="49"/>
                      <a:pt x="0" y="53"/>
                      <a:pt x="0" y="57"/>
                    </a:cubicBezTo>
                    <a:cubicBezTo>
                      <a:pt x="0" y="58"/>
                      <a:pt x="0" y="59"/>
                      <a:pt x="0" y="60"/>
                    </a:cubicBezTo>
                    <a:lnTo>
                      <a:pt x="0" y="60"/>
                    </a:lnTo>
                    <a:cubicBezTo>
                      <a:pt x="1" y="62"/>
                      <a:pt x="2" y="64"/>
                      <a:pt x="3" y="66"/>
                    </a:cubicBezTo>
                    <a:cubicBezTo>
                      <a:pt x="5" y="70"/>
                      <a:pt x="8" y="73"/>
                      <a:pt x="12" y="75"/>
                    </a:cubicBezTo>
                    <a:cubicBezTo>
                      <a:pt x="12" y="75"/>
                      <a:pt x="13" y="76"/>
                      <a:pt x="14" y="76"/>
                    </a:cubicBezTo>
                    <a:lnTo>
                      <a:pt x="14" y="76"/>
                    </a:lnTo>
                    <a:cubicBezTo>
                      <a:pt x="22" y="81"/>
                      <a:pt x="32" y="83"/>
                      <a:pt x="41" y="84"/>
                    </a:cubicBezTo>
                    <a:lnTo>
                      <a:pt x="41" y="84"/>
                    </a:lnTo>
                    <a:cubicBezTo>
                      <a:pt x="43" y="84"/>
                      <a:pt x="45" y="84"/>
                      <a:pt x="47" y="84"/>
                    </a:cubicBezTo>
                    <a:cubicBezTo>
                      <a:pt x="56" y="84"/>
                      <a:pt x="66" y="83"/>
                      <a:pt x="76" y="80"/>
                    </a:cubicBezTo>
                    <a:lnTo>
                      <a:pt x="76" y="80"/>
                    </a:lnTo>
                    <a:cubicBezTo>
                      <a:pt x="88" y="77"/>
                      <a:pt x="100" y="72"/>
                      <a:pt x="111" y="65"/>
                    </a:cubicBezTo>
                    <a:lnTo>
                      <a:pt x="112" y="65"/>
                    </a:lnTo>
                    <a:lnTo>
                      <a:pt x="112" y="65"/>
                    </a:lnTo>
                    <a:cubicBezTo>
                      <a:pt x="113" y="64"/>
                      <a:pt x="114" y="64"/>
                      <a:pt x="115" y="63"/>
                    </a:cubicBezTo>
                    <a:cubicBezTo>
                      <a:pt x="123" y="58"/>
                      <a:pt x="131" y="52"/>
                      <a:pt x="138" y="44"/>
                    </a:cubicBezTo>
                    <a:lnTo>
                      <a:pt x="138" y="44"/>
                    </a:lnTo>
                    <a:cubicBezTo>
                      <a:pt x="140" y="42"/>
                      <a:pt x="141" y="41"/>
                      <a:pt x="142" y="39"/>
                    </a:cubicBezTo>
                    <a:cubicBezTo>
                      <a:pt x="144" y="36"/>
                      <a:pt x="145" y="32"/>
                      <a:pt x="145" y="28"/>
                    </a:cubicBezTo>
                    <a:cubicBezTo>
                      <a:pt x="145" y="24"/>
                      <a:pt x="144" y="20"/>
                      <a:pt x="142" y="17"/>
                    </a:cubicBezTo>
                    <a:cubicBezTo>
                      <a:pt x="140" y="13"/>
                      <a:pt x="137" y="11"/>
                      <a:pt x="134" y="10"/>
                    </a:cubicBezTo>
                    <a:cubicBezTo>
                      <a:pt x="133" y="9"/>
                      <a:pt x="132" y="9"/>
                      <a:pt x="131" y="8"/>
                    </a:cubicBezTo>
                    <a:moveTo>
                      <a:pt x="128" y="42"/>
                    </a:moveTo>
                    <a:lnTo>
                      <a:pt x="128" y="42"/>
                    </a:lnTo>
                    <a:cubicBezTo>
                      <a:pt x="122" y="49"/>
                      <a:pt x="115" y="54"/>
                      <a:pt x="108" y="59"/>
                    </a:cubicBezTo>
                    <a:cubicBezTo>
                      <a:pt x="107" y="59"/>
                      <a:pt x="106" y="60"/>
                      <a:pt x="105" y="60"/>
                    </a:cubicBezTo>
                    <a:lnTo>
                      <a:pt x="105" y="60"/>
                    </a:lnTo>
                    <a:cubicBezTo>
                      <a:pt x="104" y="60"/>
                      <a:pt x="104" y="61"/>
                      <a:pt x="104" y="61"/>
                    </a:cubicBezTo>
                    <a:cubicBezTo>
                      <a:pt x="94" y="66"/>
                      <a:pt x="84" y="71"/>
                      <a:pt x="73" y="74"/>
                    </a:cubicBezTo>
                    <a:lnTo>
                      <a:pt x="73" y="74"/>
                    </a:lnTo>
                    <a:cubicBezTo>
                      <a:pt x="65" y="76"/>
                      <a:pt x="56" y="78"/>
                      <a:pt x="48" y="78"/>
                    </a:cubicBezTo>
                    <a:cubicBezTo>
                      <a:pt x="46" y="78"/>
                      <a:pt x="45" y="77"/>
                      <a:pt x="44" y="77"/>
                    </a:cubicBezTo>
                    <a:lnTo>
                      <a:pt x="44" y="77"/>
                    </a:lnTo>
                    <a:cubicBezTo>
                      <a:pt x="36" y="77"/>
                      <a:pt x="28" y="75"/>
                      <a:pt x="21" y="71"/>
                    </a:cubicBezTo>
                    <a:lnTo>
                      <a:pt x="21" y="71"/>
                    </a:lnTo>
                    <a:lnTo>
                      <a:pt x="20" y="71"/>
                    </a:lnTo>
                    <a:cubicBezTo>
                      <a:pt x="17" y="69"/>
                      <a:pt x="14" y="67"/>
                      <a:pt x="13" y="64"/>
                    </a:cubicBezTo>
                    <a:cubicBezTo>
                      <a:pt x="12" y="62"/>
                      <a:pt x="11" y="60"/>
                      <a:pt x="11" y="58"/>
                    </a:cubicBezTo>
                    <a:lnTo>
                      <a:pt x="11" y="58"/>
                    </a:lnTo>
                    <a:lnTo>
                      <a:pt x="11" y="57"/>
                    </a:lnTo>
                    <a:cubicBezTo>
                      <a:pt x="11" y="53"/>
                      <a:pt x="11" y="49"/>
                      <a:pt x="13" y="46"/>
                    </a:cubicBezTo>
                    <a:cubicBezTo>
                      <a:pt x="13" y="44"/>
                      <a:pt x="16" y="43"/>
                      <a:pt x="17" y="42"/>
                    </a:cubicBezTo>
                    <a:lnTo>
                      <a:pt x="17" y="42"/>
                    </a:lnTo>
                    <a:cubicBezTo>
                      <a:pt x="23" y="35"/>
                      <a:pt x="30" y="29"/>
                      <a:pt x="38" y="25"/>
                    </a:cubicBezTo>
                    <a:cubicBezTo>
                      <a:pt x="39" y="24"/>
                      <a:pt x="40" y="24"/>
                      <a:pt x="40" y="23"/>
                    </a:cubicBezTo>
                    <a:lnTo>
                      <a:pt x="40" y="23"/>
                    </a:lnTo>
                    <a:cubicBezTo>
                      <a:pt x="41" y="23"/>
                      <a:pt x="41" y="23"/>
                      <a:pt x="41" y="23"/>
                    </a:cubicBezTo>
                    <a:cubicBezTo>
                      <a:pt x="51" y="17"/>
                      <a:pt x="61" y="13"/>
                      <a:pt x="72" y="10"/>
                    </a:cubicBezTo>
                    <a:lnTo>
                      <a:pt x="72" y="10"/>
                    </a:lnTo>
                    <a:cubicBezTo>
                      <a:pt x="80" y="8"/>
                      <a:pt x="89" y="6"/>
                      <a:pt x="98" y="6"/>
                    </a:cubicBezTo>
                    <a:cubicBezTo>
                      <a:pt x="99" y="6"/>
                      <a:pt x="100" y="6"/>
                      <a:pt x="101" y="6"/>
                    </a:cubicBezTo>
                    <a:lnTo>
                      <a:pt x="101" y="6"/>
                    </a:lnTo>
                    <a:cubicBezTo>
                      <a:pt x="109" y="6"/>
                      <a:pt x="117" y="9"/>
                      <a:pt x="124" y="12"/>
                    </a:cubicBezTo>
                    <a:lnTo>
                      <a:pt x="124" y="12"/>
                    </a:lnTo>
                    <a:cubicBezTo>
                      <a:pt x="124" y="13"/>
                      <a:pt x="125" y="13"/>
                      <a:pt x="125" y="13"/>
                    </a:cubicBezTo>
                    <a:cubicBezTo>
                      <a:pt x="128" y="15"/>
                      <a:pt x="130" y="17"/>
                      <a:pt x="132" y="20"/>
                    </a:cubicBezTo>
                    <a:cubicBezTo>
                      <a:pt x="133" y="22"/>
                      <a:pt x="134" y="24"/>
                      <a:pt x="134" y="25"/>
                    </a:cubicBezTo>
                    <a:lnTo>
                      <a:pt x="134" y="25"/>
                    </a:lnTo>
                    <a:cubicBezTo>
                      <a:pt x="134" y="26"/>
                      <a:pt x="134" y="27"/>
                      <a:pt x="134" y="27"/>
                    </a:cubicBezTo>
                    <a:cubicBezTo>
                      <a:pt x="134" y="31"/>
                      <a:pt x="132" y="34"/>
                      <a:pt x="131" y="38"/>
                    </a:cubicBezTo>
                    <a:cubicBezTo>
                      <a:pt x="130" y="40"/>
                      <a:pt x="129" y="41"/>
                      <a:pt x="128" y="4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" name="Google Shape;1169;p30">
                <a:extLst>
                  <a:ext uri="{FF2B5EF4-FFF2-40B4-BE49-F238E27FC236}">
                    <a16:creationId xmlns:a16="http://schemas.microsoft.com/office/drawing/2014/main" id="{F1F123F0-6FAF-665F-07D7-38660CA84FAE}"/>
                  </a:ext>
                </a:extLst>
              </p:cNvPr>
              <p:cNvSpPr/>
              <p:nvPr/>
            </p:nvSpPr>
            <p:spPr>
              <a:xfrm>
                <a:off x="6858135" y="3065748"/>
                <a:ext cx="52200" cy="30240"/>
              </a:xfrm>
              <a:custGeom>
                <a:avLst/>
                <a:gdLst/>
                <a:ahLst/>
                <a:cxnLst/>
                <a:rect l="l" t="t" r="r" b="b"/>
                <a:pathLst>
                  <a:path w="145" h="84" extrusionOk="0">
                    <a:moveTo>
                      <a:pt x="33" y="19"/>
                    </a:moveTo>
                    <a:lnTo>
                      <a:pt x="33" y="19"/>
                    </a:lnTo>
                    <a:cubicBezTo>
                      <a:pt x="32" y="19"/>
                      <a:pt x="31" y="20"/>
                      <a:pt x="30" y="20"/>
                    </a:cubicBezTo>
                    <a:cubicBezTo>
                      <a:pt x="21" y="26"/>
                      <a:pt x="13" y="32"/>
                      <a:pt x="6" y="40"/>
                    </a:cubicBezTo>
                    <a:lnTo>
                      <a:pt x="6" y="40"/>
                    </a:lnTo>
                    <a:cubicBezTo>
                      <a:pt x="5" y="41"/>
                      <a:pt x="4" y="43"/>
                      <a:pt x="3" y="44"/>
                    </a:cubicBezTo>
                    <a:cubicBezTo>
                      <a:pt x="1" y="48"/>
                      <a:pt x="0" y="52"/>
                      <a:pt x="0" y="57"/>
                    </a:cubicBezTo>
                    <a:cubicBezTo>
                      <a:pt x="0" y="58"/>
                      <a:pt x="0" y="59"/>
                      <a:pt x="0" y="60"/>
                    </a:cubicBezTo>
                    <a:lnTo>
                      <a:pt x="0" y="60"/>
                    </a:lnTo>
                    <a:cubicBezTo>
                      <a:pt x="0" y="62"/>
                      <a:pt x="1" y="64"/>
                      <a:pt x="2" y="66"/>
                    </a:cubicBezTo>
                    <a:cubicBezTo>
                      <a:pt x="4" y="70"/>
                      <a:pt x="7" y="73"/>
                      <a:pt x="11" y="75"/>
                    </a:cubicBezTo>
                    <a:cubicBezTo>
                      <a:pt x="12" y="75"/>
                      <a:pt x="12" y="75"/>
                      <a:pt x="13" y="76"/>
                    </a:cubicBezTo>
                    <a:lnTo>
                      <a:pt x="13" y="76"/>
                    </a:lnTo>
                    <a:cubicBezTo>
                      <a:pt x="22" y="80"/>
                      <a:pt x="31" y="83"/>
                      <a:pt x="41" y="83"/>
                    </a:cubicBezTo>
                    <a:lnTo>
                      <a:pt x="41" y="83"/>
                    </a:lnTo>
                    <a:cubicBezTo>
                      <a:pt x="43" y="83"/>
                      <a:pt x="45" y="83"/>
                      <a:pt x="47" y="83"/>
                    </a:cubicBezTo>
                    <a:cubicBezTo>
                      <a:pt x="56" y="83"/>
                      <a:pt x="66" y="82"/>
                      <a:pt x="75" y="80"/>
                    </a:cubicBezTo>
                    <a:lnTo>
                      <a:pt x="75" y="80"/>
                    </a:lnTo>
                    <a:cubicBezTo>
                      <a:pt x="88" y="76"/>
                      <a:pt x="99" y="71"/>
                      <a:pt x="111" y="65"/>
                    </a:cubicBezTo>
                    <a:lnTo>
                      <a:pt x="111" y="64"/>
                    </a:lnTo>
                    <a:lnTo>
                      <a:pt x="111" y="64"/>
                    </a:lnTo>
                    <a:cubicBezTo>
                      <a:pt x="112" y="64"/>
                      <a:pt x="113" y="63"/>
                      <a:pt x="114" y="63"/>
                    </a:cubicBezTo>
                    <a:cubicBezTo>
                      <a:pt x="123" y="58"/>
                      <a:pt x="131" y="51"/>
                      <a:pt x="138" y="44"/>
                    </a:cubicBezTo>
                    <a:lnTo>
                      <a:pt x="138" y="44"/>
                    </a:lnTo>
                    <a:cubicBezTo>
                      <a:pt x="139" y="42"/>
                      <a:pt x="140" y="41"/>
                      <a:pt x="141" y="39"/>
                    </a:cubicBezTo>
                    <a:cubicBezTo>
                      <a:pt x="143" y="35"/>
                      <a:pt x="144" y="31"/>
                      <a:pt x="144" y="27"/>
                    </a:cubicBezTo>
                    <a:cubicBezTo>
                      <a:pt x="144" y="26"/>
                      <a:pt x="144" y="25"/>
                      <a:pt x="144" y="24"/>
                    </a:cubicBezTo>
                    <a:lnTo>
                      <a:pt x="144" y="24"/>
                    </a:lnTo>
                    <a:cubicBezTo>
                      <a:pt x="144" y="22"/>
                      <a:pt x="143" y="19"/>
                      <a:pt x="142" y="18"/>
                    </a:cubicBezTo>
                    <a:cubicBezTo>
                      <a:pt x="140" y="14"/>
                      <a:pt x="137" y="11"/>
                      <a:pt x="133" y="9"/>
                    </a:cubicBezTo>
                    <a:cubicBezTo>
                      <a:pt x="132" y="8"/>
                      <a:pt x="132" y="8"/>
                      <a:pt x="131" y="8"/>
                    </a:cubicBezTo>
                    <a:lnTo>
                      <a:pt x="131" y="8"/>
                    </a:lnTo>
                    <a:cubicBezTo>
                      <a:pt x="122" y="3"/>
                      <a:pt x="113" y="0"/>
                      <a:pt x="103" y="0"/>
                    </a:cubicBezTo>
                    <a:lnTo>
                      <a:pt x="103" y="0"/>
                    </a:lnTo>
                    <a:cubicBezTo>
                      <a:pt x="101" y="0"/>
                      <a:pt x="100" y="0"/>
                      <a:pt x="98" y="0"/>
                    </a:cubicBezTo>
                    <a:cubicBezTo>
                      <a:pt x="88" y="0"/>
                      <a:pt x="78" y="1"/>
                      <a:pt x="69" y="4"/>
                    </a:cubicBezTo>
                    <a:lnTo>
                      <a:pt x="69" y="4"/>
                    </a:lnTo>
                    <a:cubicBezTo>
                      <a:pt x="56" y="7"/>
                      <a:pt x="45" y="12"/>
                      <a:pt x="33" y="18"/>
                    </a:cubicBezTo>
                    <a:cubicBezTo>
                      <a:pt x="33" y="19"/>
                      <a:pt x="33" y="19"/>
                      <a:pt x="33" y="19"/>
                    </a:cubicBezTo>
                    <a:moveTo>
                      <a:pt x="100" y="6"/>
                    </a:moveTo>
                    <a:lnTo>
                      <a:pt x="100" y="6"/>
                    </a:lnTo>
                    <a:cubicBezTo>
                      <a:pt x="108" y="6"/>
                      <a:pt x="116" y="8"/>
                      <a:pt x="123" y="12"/>
                    </a:cubicBezTo>
                    <a:lnTo>
                      <a:pt x="123" y="12"/>
                    </a:lnTo>
                    <a:cubicBezTo>
                      <a:pt x="124" y="12"/>
                      <a:pt x="124" y="12"/>
                      <a:pt x="125" y="13"/>
                    </a:cubicBezTo>
                    <a:cubicBezTo>
                      <a:pt x="128" y="14"/>
                      <a:pt x="130" y="17"/>
                      <a:pt x="132" y="20"/>
                    </a:cubicBezTo>
                    <a:cubicBezTo>
                      <a:pt x="133" y="21"/>
                      <a:pt x="133" y="23"/>
                      <a:pt x="134" y="25"/>
                    </a:cubicBezTo>
                    <a:lnTo>
                      <a:pt x="134" y="25"/>
                    </a:lnTo>
                    <a:cubicBezTo>
                      <a:pt x="134" y="26"/>
                      <a:pt x="134" y="26"/>
                      <a:pt x="134" y="27"/>
                    </a:cubicBezTo>
                    <a:cubicBezTo>
                      <a:pt x="134" y="30"/>
                      <a:pt x="133" y="34"/>
                      <a:pt x="131" y="37"/>
                    </a:cubicBezTo>
                    <a:cubicBezTo>
                      <a:pt x="130" y="39"/>
                      <a:pt x="129" y="40"/>
                      <a:pt x="128" y="42"/>
                    </a:cubicBezTo>
                    <a:lnTo>
                      <a:pt x="128" y="42"/>
                    </a:lnTo>
                    <a:cubicBezTo>
                      <a:pt x="122" y="48"/>
                      <a:pt x="115" y="54"/>
                      <a:pt x="107" y="58"/>
                    </a:cubicBezTo>
                    <a:cubicBezTo>
                      <a:pt x="106" y="59"/>
                      <a:pt x="105" y="59"/>
                      <a:pt x="104" y="60"/>
                    </a:cubicBezTo>
                    <a:lnTo>
                      <a:pt x="104" y="60"/>
                    </a:lnTo>
                    <a:cubicBezTo>
                      <a:pt x="104" y="60"/>
                      <a:pt x="103" y="61"/>
                      <a:pt x="102" y="61"/>
                    </a:cubicBezTo>
                    <a:cubicBezTo>
                      <a:pt x="93" y="66"/>
                      <a:pt x="83" y="71"/>
                      <a:pt x="73" y="74"/>
                    </a:cubicBezTo>
                    <a:lnTo>
                      <a:pt x="73" y="74"/>
                    </a:lnTo>
                    <a:cubicBezTo>
                      <a:pt x="64" y="76"/>
                      <a:pt x="56" y="77"/>
                      <a:pt x="47" y="77"/>
                    </a:cubicBezTo>
                    <a:cubicBezTo>
                      <a:pt x="46" y="77"/>
                      <a:pt x="45" y="77"/>
                      <a:pt x="44" y="77"/>
                    </a:cubicBezTo>
                    <a:lnTo>
                      <a:pt x="44" y="77"/>
                    </a:lnTo>
                    <a:cubicBezTo>
                      <a:pt x="36" y="77"/>
                      <a:pt x="28" y="75"/>
                      <a:pt x="21" y="71"/>
                    </a:cubicBezTo>
                    <a:lnTo>
                      <a:pt x="21" y="71"/>
                    </a:lnTo>
                    <a:cubicBezTo>
                      <a:pt x="20" y="71"/>
                      <a:pt x="20" y="71"/>
                      <a:pt x="19" y="71"/>
                    </a:cubicBezTo>
                    <a:cubicBezTo>
                      <a:pt x="16" y="69"/>
                      <a:pt x="14" y="66"/>
                      <a:pt x="12" y="64"/>
                    </a:cubicBezTo>
                    <a:cubicBezTo>
                      <a:pt x="10" y="62"/>
                      <a:pt x="11" y="60"/>
                      <a:pt x="10" y="58"/>
                    </a:cubicBezTo>
                    <a:lnTo>
                      <a:pt x="10" y="58"/>
                    </a:lnTo>
                    <a:lnTo>
                      <a:pt x="10" y="57"/>
                    </a:lnTo>
                    <a:cubicBezTo>
                      <a:pt x="10" y="53"/>
                      <a:pt x="11" y="49"/>
                      <a:pt x="13" y="46"/>
                    </a:cubicBezTo>
                    <a:cubicBezTo>
                      <a:pt x="14" y="45"/>
                      <a:pt x="15" y="43"/>
                      <a:pt x="17" y="42"/>
                    </a:cubicBezTo>
                    <a:lnTo>
                      <a:pt x="17" y="42"/>
                    </a:lnTo>
                    <a:cubicBezTo>
                      <a:pt x="23" y="35"/>
                      <a:pt x="30" y="29"/>
                      <a:pt x="38" y="25"/>
                    </a:cubicBezTo>
                    <a:cubicBezTo>
                      <a:pt x="38" y="24"/>
                      <a:pt x="39" y="24"/>
                      <a:pt x="40" y="23"/>
                    </a:cubicBezTo>
                    <a:lnTo>
                      <a:pt x="40" y="23"/>
                    </a:lnTo>
                    <a:lnTo>
                      <a:pt x="41" y="23"/>
                    </a:lnTo>
                    <a:cubicBezTo>
                      <a:pt x="51" y="17"/>
                      <a:pt x="61" y="13"/>
                      <a:pt x="72" y="10"/>
                    </a:cubicBezTo>
                    <a:lnTo>
                      <a:pt x="72" y="10"/>
                    </a:lnTo>
                    <a:cubicBezTo>
                      <a:pt x="80" y="7"/>
                      <a:pt x="89" y="6"/>
                      <a:pt x="98" y="6"/>
                    </a:cubicBezTo>
                    <a:cubicBezTo>
                      <a:pt x="99" y="6"/>
                      <a:pt x="100" y="6"/>
                      <a:pt x="100" y="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5" name="Google Shape;1170;p30">
                <a:extLst>
                  <a:ext uri="{FF2B5EF4-FFF2-40B4-BE49-F238E27FC236}">
                    <a16:creationId xmlns:a16="http://schemas.microsoft.com/office/drawing/2014/main" id="{4A360706-F598-5C1C-1A5A-8720B2604ADC}"/>
                  </a:ext>
                </a:extLst>
              </p:cNvPr>
              <p:cNvSpPr/>
              <p:nvPr/>
            </p:nvSpPr>
            <p:spPr>
              <a:xfrm>
                <a:off x="6889455" y="3078707"/>
                <a:ext cx="44640" cy="31320"/>
              </a:xfrm>
              <a:custGeom>
                <a:avLst/>
                <a:gdLst/>
                <a:ahLst/>
                <a:cxnLst/>
                <a:rect l="l" t="t" r="r" b="b"/>
                <a:pathLst>
                  <a:path w="124" h="87" extrusionOk="0">
                    <a:moveTo>
                      <a:pt x="7" y="86"/>
                    </a:moveTo>
                    <a:lnTo>
                      <a:pt x="123" y="18"/>
                    </a:lnTo>
                    <a:lnTo>
                      <a:pt x="92" y="0"/>
                    </a:lnTo>
                    <a:lnTo>
                      <a:pt x="84" y="4"/>
                    </a:lnTo>
                    <a:lnTo>
                      <a:pt x="109" y="19"/>
                    </a:lnTo>
                    <a:lnTo>
                      <a:pt x="0" y="81"/>
                    </a:lnTo>
                    <a:lnTo>
                      <a:pt x="7" y="86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6" name="Google Shape;1171;p30">
                <a:extLst>
                  <a:ext uri="{FF2B5EF4-FFF2-40B4-BE49-F238E27FC236}">
                    <a16:creationId xmlns:a16="http://schemas.microsoft.com/office/drawing/2014/main" id="{103A98B5-5486-9BDD-96A9-2C37557A890F}"/>
                  </a:ext>
                </a:extLst>
              </p:cNvPr>
              <p:cNvSpPr/>
              <p:nvPr/>
            </p:nvSpPr>
            <p:spPr>
              <a:xfrm>
                <a:off x="6907815" y="3089148"/>
                <a:ext cx="44640" cy="31320"/>
              </a:xfrm>
              <a:custGeom>
                <a:avLst/>
                <a:gdLst/>
                <a:ahLst/>
                <a:cxnLst/>
                <a:rect l="l" t="t" r="r" b="b"/>
                <a:pathLst>
                  <a:path w="124" h="87" extrusionOk="0">
                    <a:moveTo>
                      <a:pt x="7" y="86"/>
                    </a:moveTo>
                    <a:lnTo>
                      <a:pt x="123" y="19"/>
                    </a:lnTo>
                    <a:lnTo>
                      <a:pt x="91" y="0"/>
                    </a:lnTo>
                    <a:lnTo>
                      <a:pt x="84" y="5"/>
                    </a:lnTo>
                    <a:lnTo>
                      <a:pt x="108" y="19"/>
                    </a:lnTo>
                    <a:lnTo>
                      <a:pt x="0" y="82"/>
                    </a:lnTo>
                    <a:lnTo>
                      <a:pt x="7" y="86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7" name="Google Shape;1172;p30">
                <a:extLst>
                  <a:ext uri="{FF2B5EF4-FFF2-40B4-BE49-F238E27FC236}">
                    <a16:creationId xmlns:a16="http://schemas.microsoft.com/office/drawing/2014/main" id="{396B9CA0-94B8-7A0A-CC0B-C6E953BB9283}"/>
                  </a:ext>
                </a:extLst>
              </p:cNvPr>
              <p:cNvSpPr/>
              <p:nvPr/>
            </p:nvSpPr>
            <p:spPr>
              <a:xfrm>
                <a:off x="6928695" y="3106428"/>
                <a:ext cx="52200" cy="30600"/>
              </a:xfrm>
              <a:custGeom>
                <a:avLst/>
                <a:gdLst/>
                <a:ahLst/>
                <a:cxnLst/>
                <a:rect l="l" t="t" r="r" b="b"/>
                <a:pathLst>
                  <a:path w="145" h="85" extrusionOk="0">
                    <a:moveTo>
                      <a:pt x="33" y="19"/>
                    </a:moveTo>
                    <a:lnTo>
                      <a:pt x="33" y="19"/>
                    </a:lnTo>
                    <a:cubicBezTo>
                      <a:pt x="32" y="20"/>
                      <a:pt x="31" y="20"/>
                      <a:pt x="30" y="21"/>
                    </a:cubicBezTo>
                    <a:cubicBezTo>
                      <a:pt x="21" y="26"/>
                      <a:pt x="13" y="32"/>
                      <a:pt x="6" y="40"/>
                    </a:cubicBezTo>
                    <a:lnTo>
                      <a:pt x="6" y="40"/>
                    </a:lnTo>
                    <a:cubicBezTo>
                      <a:pt x="5" y="41"/>
                      <a:pt x="4" y="43"/>
                      <a:pt x="3" y="45"/>
                    </a:cubicBezTo>
                    <a:cubicBezTo>
                      <a:pt x="1" y="48"/>
                      <a:pt x="0" y="53"/>
                      <a:pt x="0" y="57"/>
                    </a:cubicBezTo>
                    <a:cubicBezTo>
                      <a:pt x="0" y="58"/>
                      <a:pt x="0" y="59"/>
                      <a:pt x="0" y="60"/>
                    </a:cubicBezTo>
                    <a:lnTo>
                      <a:pt x="0" y="60"/>
                    </a:lnTo>
                    <a:cubicBezTo>
                      <a:pt x="0" y="62"/>
                      <a:pt x="1" y="64"/>
                      <a:pt x="2" y="66"/>
                    </a:cubicBezTo>
                    <a:cubicBezTo>
                      <a:pt x="4" y="70"/>
                      <a:pt x="8" y="73"/>
                      <a:pt x="11" y="75"/>
                    </a:cubicBezTo>
                    <a:cubicBezTo>
                      <a:pt x="12" y="75"/>
                      <a:pt x="12" y="76"/>
                      <a:pt x="13" y="76"/>
                    </a:cubicBezTo>
                    <a:lnTo>
                      <a:pt x="13" y="76"/>
                    </a:lnTo>
                    <a:cubicBezTo>
                      <a:pt x="22" y="80"/>
                      <a:pt x="31" y="83"/>
                      <a:pt x="41" y="83"/>
                    </a:cubicBezTo>
                    <a:lnTo>
                      <a:pt x="41" y="83"/>
                    </a:lnTo>
                    <a:cubicBezTo>
                      <a:pt x="43" y="84"/>
                      <a:pt x="44" y="84"/>
                      <a:pt x="46" y="84"/>
                    </a:cubicBezTo>
                    <a:cubicBezTo>
                      <a:pt x="56" y="84"/>
                      <a:pt x="66" y="82"/>
                      <a:pt x="75" y="80"/>
                    </a:cubicBezTo>
                    <a:lnTo>
                      <a:pt x="75" y="80"/>
                    </a:lnTo>
                    <a:cubicBezTo>
                      <a:pt x="88" y="76"/>
                      <a:pt x="99" y="71"/>
                      <a:pt x="110" y="65"/>
                    </a:cubicBezTo>
                    <a:cubicBezTo>
                      <a:pt x="111" y="65"/>
                      <a:pt x="111" y="65"/>
                      <a:pt x="111" y="65"/>
                    </a:cubicBezTo>
                    <a:lnTo>
                      <a:pt x="111" y="65"/>
                    </a:lnTo>
                    <a:cubicBezTo>
                      <a:pt x="112" y="64"/>
                      <a:pt x="113" y="63"/>
                      <a:pt x="114" y="63"/>
                    </a:cubicBezTo>
                    <a:cubicBezTo>
                      <a:pt x="123" y="58"/>
                      <a:pt x="131" y="51"/>
                      <a:pt x="138" y="44"/>
                    </a:cubicBezTo>
                    <a:lnTo>
                      <a:pt x="138" y="44"/>
                    </a:lnTo>
                    <a:cubicBezTo>
                      <a:pt x="139" y="42"/>
                      <a:pt x="140" y="41"/>
                      <a:pt x="141" y="39"/>
                    </a:cubicBezTo>
                    <a:cubicBezTo>
                      <a:pt x="143" y="35"/>
                      <a:pt x="144" y="31"/>
                      <a:pt x="144" y="27"/>
                    </a:cubicBezTo>
                    <a:cubicBezTo>
                      <a:pt x="144" y="26"/>
                      <a:pt x="144" y="25"/>
                      <a:pt x="144" y="24"/>
                    </a:cubicBezTo>
                    <a:lnTo>
                      <a:pt x="144" y="24"/>
                    </a:lnTo>
                    <a:cubicBezTo>
                      <a:pt x="144" y="22"/>
                      <a:pt x="143" y="20"/>
                      <a:pt x="142" y="18"/>
                    </a:cubicBezTo>
                    <a:cubicBezTo>
                      <a:pt x="140" y="14"/>
                      <a:pt x="136" y="11"/>
                      <a:pt x="133" y="9"/>
                    </a:cubicBezTo>
                    <a:cubicBezTo>
                      <a:pt x="132" y="8"/>
                      <a:pt x="132" y="8"/>
                      <a:pt x="131" y="8"/>
                    </a:cubicBezTo>
                    <a:lnTo>
                      <a:pt x="131" y="8"/>
                    </a:lnTo>
                    <a:cubicBezTo>
                      <a:pt x="122" y="3"/>
                      <a:pt x="113" y="0"/>
                      <a:pt x="103" y="0"/>
                    </a:cubicBezTo>
                    <a:lnTo>
                      <a:pt x="103" y="0"/>
                    </a:lnTo>
                    <a:cubicBezTo>
                      <a:pt x="101" y="0"/>
                      <a:pt x="100" y="0"/>
                      <a:pt x="98" y="0"/>
                    </a:cubicBezTo>
                    <a:cubicBezTo>
                      <a:pt x="88" y="0"/>
                      <a:pt x="78" y="1"/>
                      <a:pt x="69" y="4"/>
                    </a:cubicBezTo>
                    <a:lnTo>
                      <a:pt x="69" y="4"/>
                    </a:lnTo>
                    <a:cubicBezTo>
                      <a:pt x="56" y="7"/>
                      <a:pt x="45" y="12"/>
                      <a:pt x="34" y="18"/>
                    </a:cubicBezTo>
                    <a:cubicBezTo>
                      <a:pt x="33" y="19"/>
                      <a:pt x="33" y="19"/>
                      <a:pt x="33" y="19"/>
                    </a:cubicBezTo>
                    <a:moveTo>
                      <a:pt x="100" y="6"/>
                    </a:moveTo>
                    <a:lnTo>
                      <a:pt x="100" y="6"/>
                    </a:lnTo>
                    <a:cubicBezTo>
                      <a:pt x="108" y="6"/>
                      <a:pt x="116" y="8"/>
                      <a:pt x="123" y="12"/>
                    </a:cubicBezTo>
                    <a:lnTo>
                      <a:pt x="123" y="12"/>
                    </a:lnTo>
                    <a:cubicBezTo>
                      <a:pt x="124" y="12"/>
                      <a:pt x="124" y="12"/>
                      <a:pt x="125" y="13"/>
                    </a:cubicBezTo>
                    <a:cubicBezTo>
                      <a:pt x="128" y="14"/>
                      <a:pt x="130" y="17"/>
                      <a:pt x="132" y="20"/>
                    </a:cubicBezTo>
                    <a:cubicBezTo>
                      <a:pt x="133" y="22"/>
                      <a:pt x="133" y="23"/>
                      <a:pt x="134" y="25"/>
                    </a:cubicBezTo>
                    <a:lnTo>
                      <a:pt x="134" y="25"/>
                    </a:lnTo>
                    <a:cubicBezTo>
                      <a:pt x="134" y="26"/>
                      <a:pt x="134" y="26"/>
                      <a:pt x="134" y="27"/>
                    </a:cubicBezTo>
                    <a:cubicBezTo>
                      <a:pt x="134" y="30"/>
                      <a:pt x="133" y="34"/>
                      <a:pt x="131" y="37"/>
                    </a:cubicBezTo>
                    <a:cubicBezTo>
                      <a:pt x="130" y="39"/>
                      <a:pt x="129" y="41"/>
                      <a:pt x="127" y="42"/>
                    </a:cubicBezTo>
                    <a:lnTo>
                      <a:pt x="127" y="42"/>
                    </a:lnTo>
                    <a:cubicBezTo>
                      <a:pt x="121" y="48"/>
                      <a:pt x="114" y="54"/>
                      <a:pt x="107" y="59"/>
                    </a:cubicBezTo>
                    <a:cubicBezTo>
                      <a:pt x="106" y="59"/>
                      <a:pt x="105" y="60"/>
                      <a:pt x="104" y="60"/>
                    </a:cubicBezTo>
                    <a:lnTo>
                      <a:pt x="104" y="60"/>
                    </a:lnTo>
                    <a:cubicBezTo>
                      <a:pt x="104" y="60"/>
                      <a:pt x="103" y="60"/>
                      <a:pt x="103" y="61"/>
                    </a:cubicBezTo>
                    <a:cubicBezTo>
                      <a:pt x="93" y="66"/>
                      <a:pt x="83" y="71"/>
                      <a:pt x="73" y="74"/>
                    </a:cubicBezTo>
                    <a:lnTo>
                      <a:pt x="73" y="74"/>
                    </a:lnTo>
                    <a:cubicBezTo>
                      <a:pt x="64" y="76"/>
                      <a:pt x="56" y="77"/>
                      <a:pt x="47" y="77"/>
                    </a:cubicBezTo>
                    <a:cubicBezTo>
                      <a:pt x="46" y="77"/>
                      <a:pt x="45" y="77"/>
                      <a:pt x="44" y="77"/>
                    </a:cubicBezTo>
                    <a:lnTo>
                      <a:pt x="44" y="77"/>
                    </a:lnTo>
                    <a:cubicBezTo>
                      <a:pt x="36" y="77"/>
                      <a:pt x="28" y="75"/>
                      <a:pt x="21" y="71"/>
                    </a:cubicBezTo>
                    <a:lnTo>
                      <a:pt x="21" y="71"/>
                    </a:lnTo>
                    <a:cubicBezTo>
                      <a:pt x="20" y="71"/>
                      <a:pt x="20" y="71"/>
                      <a:pt x="19" y="71"/>
                    </a:cubicBezTo>
                    <a:cubicBezTo>
                      <a:pt x="16" y="69"/>
                      <a:pt x="14" y="66"/>
                      <a:pt x="12" y="63"/>
                    </a:cubicBezTo>
                    <a:cubicBezTo>
                      <a:pt x="11" y="62"/>
                      <a:pt x="11" y="60"/>
                      <a:pt x="10" y="58"/>
                    </a:cubicBezTo>
                    <a:lnTo>
                      <a:pt x="10" y="58"/>
                    </a:lnTo>
                    <a:lnTo>
                      <a:pt x="10" y="57"/>
                    </a:lnTo>
                    <a:cubicBezTo>
                      <a:pt x="10" y="53"/>
                      <a:pt x="11" y="49"/>
                      <a:pt x="13" y="46"/>
                    </a:cubicBezTo>
                    <a:cubicBezTo>
                      <a:pt x="14" y="44"/>
                      <a:pt x="15" y="43"/>
                      <a:pt x="16" y="41"/>
                    </a:cubicBezTo>
                    <a:lnTo>
                      <a:pt x="16" y="41"/>
                    </a:lnTo>
                    <a:cubicBezTo>
                      <a:pt x="22" y="35"/>
                      <a:pt x="29" y="30"/>
                      <a:pt x="37" y="25"/>
                    </a:cubicBezTo>
                    <a:cubicBezTo>
                      <a:pt x="38" y="25"/>
                      <a:pt x="39" y="24"/>
                      <a:pt x="40" y="24"/>
                    </a:cubicBezTo>
                    <a:lnTo>
                      <a:pt x="40" y="24"/>
                    </a:lnTo>
                    <a:cubicBezTo>
                      <a:pt x="40" y="23"/>
                      <a:pt x="41" y="23"/>
                      <a:pt x="41" y="23"/>
                    </a:cubicBezTo>
                    <a:cubicBezTo>
                      <a:pt x="51" y="17"/>
                      <a:pt x="61" y="13"/>
                      <a:pt x="71" y="10"/>
                    </a:cubicBezTo>
                    <a:lnTo>
                      <a:pt x="71" y="10"/>
                    </a:lnTo>
                    <a:cubicBezTo>
                      <a:pt x="80" y="7"/>
                      <a:pt x="89" y="6"/>
                      <a:pt x="98" y="6"/>
                    </a:cubicBezTo>
                    <a:cubicBezTo>
                      <a:pt x="99" y="6"/>
                      <a:pt x="100" y="6"/>
                      <a:pt x="100" y="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8" name="Google Shape;1173;p30">
                <a:extLst>
                  <a:ext uri="{FF2B5EF4-FFF2-40B4-BE49-F238E27FC236}">
                    <a16:creationId xmlns:a16="http://schemas.microsoft.com/office/drawing/2014/main" id="{F04E80BD-8D7C-49C2-CBB0-3B9FAA2A8A19}"/>
                  </a:ext>
                </a:extLst>
              </p:cNvPr>
              <p:cNvSpPr/>
              <p:nvPr/>
            </p:nvSpPr>
            <p:spPr>
              <a:xfrm>
                <a:off x="6962535" y="3126228"/>
                <a:ext cx="52560" cy="30240"/>
              </a:xfrm>
              <a:custGeom>
                <a:avLst/>
                <a:gdLst/>
                <a:ahLst/>
                <a:cxnLst/>
                <a:rect l="l" t="t" r="r" b="b"/>
                <a:pathLst>
                  <a:path w="146" h="84" extrusionOk="0">
                    <a:moveTo>
                      <a:pt x="131" y="7"/>
                    </a:moveTo>
                    <a:lnTo>
                      <a:pt x="131" y="7"/>
                    </a:lnTo>
                    <a:cubicBezTo>
                      <a:pt x="123" y="3"/>
                      <a:pt x="113" y="0"/>
                      <a:pt x="104" y="0"/>
                    </a:cubicBezTo>
                    <a:lnTo>
                      <a:pt x="104" y="0"/>
                    </a:lnTo>
                    <a:cubicBezTo>
                      <a:pt x="102" y="0"/>
                      <a:pt x="100" y="0"/>
                      <a:pt x="98" y="0"/>
                    </a:cubicBezTo>
                    <a:cubicBezTo>
                      <a:pt x="89" y="0"/>
                      <a:pt x="79" y="1"/>
                      <a:pt x="69" y="3"/>
                    </a:cubicBezTo>
                    <a:lnTo>
                      <a:pt x="69" y="3"/>
                    </a:lnTo>
                    <a:cubicBezTo>
                      <a:pt x="57" y="7"/>
                      <a:pt x="45" y="12"/>
                      <a:pt x="33" y="18"/>
                    </a:cubicBezTo>
                    <a:lnTo>
                      <a:pt x="33" y="19"/>
                    </a:lnTo>
                    <a:lnTo>
                      <a:pt x="33" y="19"/>
                    </a:lnTo>
                    <a:cubicBezTo>
                      <a:pt x="32" y="19"/>
                      <a:pt x="31" y="19"/>
                      <a:pt x="30" y="20"/>
                    </a:cubicBezTo>
                    <a:cubicBezTo>
                      <a:pt x="22" y="24"/>
                      <a:pt x="14" y="32"/>
                      <a:pt x="7" y="40"/>
                    </a:cubicBezTo>
                    <a:lnTo>
                      <a:pt x="7" y="40"/>
                    </a:lnTo>
                    <a:cubicBezTo>
                      <a:pt x="6" y="41"/>
                      <a:pt x="5" y="42"/>
                      <a:pt x="4" y="44"/>
                    </a:cubicBezTo>
                    <a:cubicBezTo>
                      <a:pt x="2" y="48"/>
                      <a:pt x="0" y="52"/>
                      <a:pt x="0" y="56"/>
                    </a:cubicBezTo>
                    <a:cubicBezTo>
                      <a:pt x="0" y="57"/>
                      <a:pt x="0" y="58"/>
                      <a:pt x="0" y="59"/>
                    </a:cubicBezTo>
                    <a:lnTo>
                      <a:pt x="0" y="59"/>
                    </a:lnTo>
                    <a:cubicBezTo>
                      <a:pt x="1" y="62"/>
                      <a:pt x="2" y="64"/>
                      <a:pt x="3" y="66"/>
                    </a:cubicBezTo>
                    <a:cubicBezTo>
                      <a:pt x="5" y="69"/>
                      <a:pt x="8" y="71"/>
                      <a:pt x="12" y="74"/>
                    </a:cubicBezTo>
                    <a:cubicBezTo>
                      <a:pt x="13" y="74"/>
                      <a:pt x="13" y="75"/>
                      <a:pt x="14" y="75"/>
                    </a:cubicBezTo>
                    <a:lnTo>
                      <a:pt x="14" y="75"/>
                    </a:lnTo>
                    <a:cubicBezTo>
                      <a:pt x="22" y="80"/>
                      <a:pt x="32" y="83"/>
                      <a:pt x="41" y="83"/>
                    </a:cubicBezTo>
                    <a:lnTo>
                      <a:pt x="41" y="83"/>
                    </a:lnTo>
                    <a:cubicBezTo>
                      <a:pt x="43" y="83"/>
                      <a:pt x="45" y="83"/>
                      <a:pt x="47" y="83"/>
                    </a:cubicBezTo>
                    <a:cubicBezTo>
                      <a:pt x="57" y="83"/>
                      <a:pt x="66" y="82"/>
                      <a:pt x="76" y="79"/>
                    </a:cubicBezTo>
                    <a:lnTo>
                      <a:pt x="76" y="79"/>
                    </a:lnTo>
                    <a:cubicBezTo>
                      <a:pt x="88" y="76"/>
                      <a:pt x="100" y="71"/>
                      <a:pt x="111" y="65"/>
                    </a:cubicBezTo>
                    <a:lnTo>
                      <a:pt x="112" y="64"/>
                    </a:lnTo>
                    <a:lnTo>
                      <a:pt x="112" y="64"/>
                    </a:lnTo>
                    <a:cubicBezTo>
                      <a:pt x="113" y="64"/>
                      <a:pt x="114" y="63"/>
                      <a:pt x="115" y="63"/>
                    </a:cubicBezTo>
                    <a:cubicBezTo>
                      <a:pt x="124" y="57"/>
                      <a:pt x="132" y="51"/>
                      <a:pt x="138" y="43"/>
                    </a:cubicBezTo>
                    <a:lnTo>
                      <a:pt x="138" y="43"/>
                    </a:lnTo>
                    <a:cubicBezTo>
                      <a:pt x="140" y="42"/>
                      <a:pt x="141" y="40"/>
                      <a:pt x="142" y="38"/>
                    </a:cubicBezTo>
                    <a:cubicBezTo>
                      <a:pt x="144" y="35"/>
                      <a:pt x="145" y="30"/>
                      <a:pt x="145" y="27"/>
                    </a:cubicBezTo>
                    <a:cubicBezTo>
                      <a:pt x="145" y="23"/>
                      <a:pt x="144" y="20"/>
                      <a:pt x="142" y="17"/>
                    </a:cubicBezTo>
                    <a:cubicBezTo>
                      <a:pt x="140" y="13"/>
                      <a:pt x="137" y="11"/>
                      <a:pt x="134" y="9"/>
                    </a:cubicBezTo>
                    <a:cubicBezTo>
                      <a:pt x="133" y="8"/>
                      <a:pt x="132" y="8"/>
                      <a:pt x="131" y="7"/>
                    </a:cubicBezTo>
                    <a:moveTo>
                      <a:pt x="128" y="42"/>
                    </a:moveTo>
                    <a:lnTo>
                      <a:pt x="128" y="42"/>
                    </a:lnTo>
                    <a:cubicBezTo>
                      <a:pt x="122" y="48"/>
                      <a:pt x="115" y="54"/>
                      <a:pt x="108" y="58"/>
                    </a:cubicBezTo>
                    <a:cubicBezTo>
                      <a:pt x="107" y="59"/>
                      <a:pt x="106" y="59"/>
                      <a:pt x="105" y="60"/>
                    </a:cubicBezTo>
                    <a:lnTo>
                      <a:pt x="105" y="60"/>
                    </a:lnTo>
                    <a:cubicBezTo>
                      <a:pt x="104" y="60"/>
                      <a:pt x="104" y="60"/>
                      <a:pt x="104" y="60"/>
                    </a:cubicBezTo>
                    <a:cubicBezTo>
                      <a:pt x="94" y="66"/>
                      <a:pt x="84" y="70"/>
                      <a:pt x="73" y="73"/>
                    </a:cubicBezTo>
                    <a:lnTo>
                      <a:pt x="73" y="73"/>
                    </a:lnTo>
                    <a:cubicBezTo>
                      <a:pt x="65" y="76"/>
                      <a:pt x="56" y="77"/>
                      <a:pt x="47" y="77"/>
                    </a:cubicBezTo>
                    <a:cubicBezTo>
                      <a:pt x="46" y="77"/>
                      <a:pt x="45" y="77"/>
                      <a:pt x="44" y="77"/>
                    </a:cubicBezTo>
                    <a:lnTo>
                      <a:pt x="44" y="77"/>
                    </a:lnTo>
                    <a:cubicBezTo>
                      <a:pt x="36" y="77"/>
                      <a:pt x="28" y="75"/>
                      <a:pt x="21" y="71"/>
                    </a:cubicBezTo>
                    <a:lnTo>
                      <a:pt x="21" y="71"/>
                    </a:lnTo>
                    <a:lnTo>
                      <a:pt x="20" y="70"/>
                    </a:lnTo>
                    <a:cubicBezTo>
                      <a:pt x="17" y="68"/>
                      <a:pt x="15" y="66"/>
                      <a:pt x="13" y="63"/>
                    </a:cubicBezTo>
                    <a:cubicBezTo>
                      <a:pt x="12" y="61"/>
                      <a:pt x="11" y="60"/>
                      <a:pt x="11" y="58"/>
                    </a:cubicBezTo>
                    <a:lnTo>
                      <a:pt x="11" y="58"/>
                    </a:lnTo>
                    <a:cubicBezTo>
                      <a:pt x="11" y="57"/>
                      <a:pt x="11" y="57"/>
                      <a:pt x="11" y="56"/>
                    </a:cubicBezTo>
                    <a:cubicBezTo>
                      <a:pt x="11" y="52"/>
                      <a:pt x="12" y="49"/>
                      <a:pt x="14" y="46"/>
                    </a:cubicBezTo>
                    <a:cubicBezTo>
                      <a:pt x="15" y="44"/>
                      <a:pt x="16" y="42"/>
                      <a:pt x="17" y="41"/>
                    </a:cubicBezTo>
                    <a:lnTo>
                      <a:pt x="17" y="41"/>
                    </a:lnTo>
                    <a:cubicBezTo>
                      <a:pt x="23" y="34"/>
                      <a:pt x="30" y="29"/>
                      <a:pt x="38" y="24"/>
                    </a:cubicBezTo>
                    <a:cubicBezTo>
                      <a:pt x="39" y="24"/>
                      <a:pt x="40" y="23"/>
                      <a:pt x="40" y="23"/>
                    </a:cubicBezTo>
                    <a:lnTo>
                      <a:pt x="40" y="23"/>
                    </a:lnTo>
                    <a:cubicBezTo>
                      <a:pt x="41" y="23"/>
                      <a:pt x="41" y="23"/>
                      <a:pt x="41" y="22"/>
                    </a:cubicBezTo>
                    <a:cubicBezTo>
                      <a:pt x="51" y="17"/>
                      <a:pt x="61" y="12"/>
                      <a:pt x="72" y="9"/>
                    </a:cubicBezTo>
                    <a:lnTo>
                      <a:pt x="72" y="9"/>
                    </a:lnTo>
                    <a:cubicBezTo>
                      <a:pt x="80" y="7"/>
                      <a:pt x="89" y="6"/>
                      <a:pt x="98" y="6"/>
                    </a:cubicBezTo>
                    <a:cubicBezTo>
                      <a:pt x="99" y="6"/>
                      <a:pt x="100" y="6"/>
                      <a:pt x="101" y="6"/>
                    </a:cubicBezTo>
                    <a:lnTo>
                      <a:pt x="101" y="6"/>
                    </a:lnTo>
                    <a:cubicBezTo>
                      <a:pt x="109" y="6"/>
                      <a:pt x="117" y="8"/>
                      <a:pt x="124" y="12"/>
                    </a:cubicBezTo>
                    <a:lnTo>
                      <a:pt x="124" y="12"/>
                    </a:lnTo>
                    <a:lnTo>
                      <a:pt x="125" y="12"/>
                    </a:lnTo>
                    <a:cubicBezTo>
                      <a:pt x="128" y="14"/>
                      <a:pt x="130" y="16"/>
                      <a:pt x="132" y="19"/>
                    </a:cubicBezTo>
                    <a:cubicBezTo>
                      <a:pt x="133" y="21"/>
                      <a:pt x="134" y="23"/>
                      <a:pt x="134" y="25"/>
                    </a:cubicBezTo>
                    <a:lnTo>
                      <a:pt x="134" y="25"/>
                    </a:lnTo>
                    <a:cubicBezTo>
                      <a:pt x="134" y="26"/>
                      <a:pt x="134" y="26"/>
                      <a:pt x="134" y="27"/>
                    </a:cubicBezTo>
                    <a:cubicBezTo>
                      <a:pt x="134" y="31"/>
                      <a:pt x="133" y="34"/>
                      <a:pt x="131" y="38"/>
                    </a:cubicBezTo>
                    <a:cubicBezTo>
                      <a:pt x="130" y="39"/>
                      <a:pt x="129" y="40"/>
                      <a:pt x="128" y="4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" name="Google Shape;1174;p30">
                <a:extLst>
                  <a:ext uri="{FF2B5EF4-FFF2-40B4-BE49-F238E27FC236}">
                    <a16:creationId xmlns:a16="http://schemas.microsoft.com/office/drawing/2014/main" id="{4707D5D8-23F0-BF16-AF98-B3D5122A2F4A}"/>
                  </a:ext>
                </a:extLst>
              </p:cNvPr>
              <p:cNvSpPr/>
              <p:nvPr/>
            </p:nvSpPr>
            <p:spPr>
              <a:xfrm>
                <a:off x="7010055" y="3153588"/>
                <a:ext cx="52560" cy="30240"/>
              </a:xfrm>
              <a:custGeom>
                <a:avLst/>
                <a:gdLst/>
                <a:ahLst/>
                <a:cxnLst/>
                <a:rect l="l" t="t" r="r" b="b"/>
                <a:pathLst>
                  <a:path w="146" h="84" extrusionOk="0">
                    <a:moveTo>
                      <a:pt x="6" y="39"/>
                    </a:moveTo>
                    <a:lnTo>
                      <a:pt x="6" y="39"/>
                    </a:lnTo>
                    <a:cubicBezTo>
                      <a:pt x="5" y="41"/>
                      <a:pt x="4" y="42"/>
                      <a:pt x="3" y="44"/>
                    </a:cubicBezTo>
                    <a:cubicBezTo>
                      <a:pt x="1" y="48"/>
                      <a:pt x="0" y="52"/>
                      <a:pt x="0" y="56"/>
                    </a:cubicBezTo>
                    <a:cubicBezTo>
                      <a:pt x="0" y="57"/>
                      <a:pt x="0" y="58"/>
                      <a:pt x="0" y="59"/>
                    </a:cubicBezTo>
                    <a:lnTo>
                      <a:pt x="0" y="59"/>
                    </a:lnTo>
                    <a:cubicBezTo>
                      <a:pt x="0" y="61"/>
                      <a:pt x="1" y="64"/>
                      <a:pt x="2" y="65"/>
                    </a:cubicBezTo>
                    <a:cubicBezTo>
                      <a:pt x="5" y="69"/>
                      <a:pt x="8" y="72"/>
                      <a:pt x="11" y="74"/>
                    </a:cubicBezTo>
                    <a:cubicBezTo>
                      <a:pt x="12" y="75"/>
                      <a:pt x="13" y="75"/>
                      <a:pt x="13" y="75"/>
                    </a:cubicBezTo>
                    <a:lnTo>
                      <a:pt x="13" y="75"/>
                    </a:lnTo>
                    <a:cubicBezTo>
                      <a:pt x="22" y="80"/>
                      <a:pt x="31" y="83"/>
                      <a:pt x="41" y="83"/>
                    </a:cubicBezTo>
                    <a:lnTo>
                      <a:pt x="41" y="83"/>
                    </a:lnTo>
                    <a:cubicBezTo>
                      <a:pt x="43" y="83"/>
                      <a:pt x="44" y="83"/>
                      <a:pt x="46" y="83"/>
                    </a:cubicBezTo>
                    <a:cubicBezTo>
                      <a:pt x="56" y="83"/>
                      <a:pt x="66" y="82"/>
                      <a:pt x="75" y="79"/>
                    </a:cubicBezTo>
                    <a:lnTo>
                      <a:pt x="75" y="79"/>
                    </a:lnTo>
                    <a:cubicBezTo>
                      <a:pt x="88" y="76"/>
                      <a:pt x="100" y="71"/>
                      <a:pt x="111" y="65"/>
                    </a:cubicBezTo>
                    <a:cubicBezTo>
                      <a:pt x="111" y="64"/>
                      <a:pt x="111" y="64"/>
                      <a:pt x="111" y="64"/>
                    </a:cubicBezTo>
                    <a:lnTo>
                      <a:pt x="111" y="64"/>
                    </a:lnTo>
                    <a:cubicBezTo>
                      <a:pt x="112" y="64"/>
                      <a:pt x="113" y="63"/>
                      <a:pt x="114" y="63"/>
                    </a:cubicBezTo>
                    <a:cubicBezTo>
                      <a:pt x="123" y="57"/>
                      <a:pt x="131" y="51"/>
                      <a:pt x="138" y="43"/>
                    </a:cubicBezTo>
                    <a:lnTo>
                      <a:pt x="138" y="43"/>
                    </a:lnTo>
                    <a:cubicBezTo>
                      <a:pt x="139" y="42"/>
                      <a:pt x="141" y="40"/>
                      <a:pt x="142" y="38"/>
                    </a:cubicBezTo>
                    <a:cubicBezTo>
                      <a:pt x="144" y="35"/>
                      <a:pt x="145" y="30"/>
                      <a:pt x="145" y="27"/>
                    </a:cubicBezTo>
                    <a:cubicBezTo>
                      <a:pt x="145" y="23"/>
                      <a:pt x="144" y="20"/>
                      <a:pt x="142" y="17"/>
                    </a:cubicBezTo>
                    <a:cubicBezTo>
                      <a:pt x="140" y="13"/>
                      <a:pt x="137" y="11"/>
                      <a:pt x="134" y="9"/>
                    </a:cubicBezTo>
                    <a:cubicBezTo>
                      <a:pt x="133" y="8"/>
                      <a:pt x="132" y="8"/>
                      <a:pt x="131" y="7"/>
                    </a:cubicBezTo>
                    <a:lnTo>
                      <a:pt x="131" y="7"/>
                    </a:lnTo>
                    <a:cubicBezTo>
                      <a:pt x="122" y="3"/>
                      <a:pt x="113" y="0"/>
                      <a:pt x="103" y="0"/>
                    </a:cubicBezTo>
                    <a:lnTo>
                      <a:pt x="103" y="0"/>
                    </a:lnTo>
                    <a:cubicBezTo>
                      <a:pt x="102" y="0"/>
                      <a:pt x="100" y="0"/>
                      <a:pt x="98" y="0"/>
                    </a:cubicBezTo>
                    <a:cubicBezTo>
                      <a:pt x="88" y="0"/>
                      <a:pt x="78" y="1"/>
                      <a:pt x="69" y="4"/>
                    </a:cubicBezTo>
                    <a:lnTo>
                      <a:pt x="69" y="4"/>
                    </a:lnTo>
                    <a:cubicBezTo>
                      <a:pt x="57" y="7"/>
                      <a:pt x="45" y="12"/>
                      <a:pt x="34" y="18"/>
                    </a:cubicBezTo>
                    <a:cubicBezTo>
                      <a:pt x="33" y="18"/>
                      <a:pt x="33" y="19"/>
                      <a:pt x="33" y="19"/>
                    </a:cubicBezTo>
                    <a:lnTo>
                      <a:pt x="33" y="19"/>
                    </a:lnTo>
                    <a:cubicBezTo>
                      <a:pt x="32" y="19"/>
                      <a:pt x="31" y="19"/>
                      <a:pt x="30" y="20"/>
                    </a:cubicBezTo>
                    <a:cubicBezTo>
                      <a:pt x="21" y="24"/>
                      <a:pt x="13" y="32"/>
                      <a:pt x="6" y="39"/>
                    </a:cubicBezTo>
                    <a:moveTo>
                      <a:pt x="72" y="9"/>
                    </a:moveTo>
                    <a:lnTo>
                      <a:pt x="72" y="9"/>
                    </a:lnTo>
                    <a:cubicBezTo>
                      <a:pt x="80" y="7"/>
                      <a:pt x="88" y="6"/>
                      <a:pt x="97" y="6"/>
                    </a:cubicBezTo>
                    <a:cubicBezTo>
                      <a:pt x="98" y="6"/>
                      <a:pt x="99" y="6"/>
                      <a:pt x="100" y="6"/>
                    </a:cubicBezTo>
                    <a:lnTo>
                      <a:pt x="100" y="6"/>
                    </a:lnTo>
                    <a:cubicBezTo>
                      <a:pt x="108" y="6"/>
                      <a:pt x="116" y="8"/>
                      <a:pt x="123" y="12"/>
                    </a:cubicBezTo>
                    <a:lnTo>
                      <a:pt x="123" y="12"/>
                    </a:lnTo>
                    <a:cubicBezTo>
                      <a:pt x="124" y="12"/>
                      <a:pt x="124" y="11"/>
                      <a:pt x="125" y="12"/>
                    </a:cubicBezTo>
                    <a:cubicBezTo>
                      <a:pt x="128" y="13"/>
                      <a:pt x="130" y="16"/>
                      <a:pt x="132" y="19"/>
                    </a:cubicBezTo>
                    <a:cubicBezTo>
                      <a:pt x="133" y="21"/>
                      <a:pt x="133" y="23"/>
                      <a:pt x="134" y="25"/>
                    </a:cubicBezTo>
                    <a:lnTo>
                      <a:pt x="134" y="25"/>
                    </a:lnTo>
                    <a:lnTo>
                      <a:pt x="134" y="26"/>
                    </a:lnTo>
                    <a:cubicBezTo>
                      <a:pt x="134" y="30"/>
                      <a:pt x="133" y="34"/>
                      <a:pt x="131" y="37"/>
                    </a:cubicBezTo>
                    <a:cubicBezTo>
                      <a:pt x="130" y="39"/>
                      <a:pt x="129" y="40"/>
                      <a:pt x="128" y="41"/>
                    </a:cubicBezTo>
                    <a:lnTo>
                      <a:pt x="128" y="41"/>
                    </a:lnTo>
                    <a:cubicBezTo>
                      <a:pt x="122" y="48"/>
                      <a:pt x="114" y="54"/>
                      <a:pt x="107" y="58"/>
                    </a:cubicBezTo>
                    <a:cubicBezTo>
                      <a:pt x="106" y="59"/>
                      <a:pt x="105" y="59"/>
                      <a:pt x="104" y="60"/>
                    </a:cubicBezTo>
                    <a:lnTo>
                      <a:pt x="104" y="60"/>
                    </a:lnTo>
                    <a:lnTo>
                      <a:pt x="103" y="60"/>
                    </a:lnTo>
                    <a:cubicBezTo>
                      <a:pt x="94" y="66"/>
                      <a:pt x="83" y="70"/>
                      <a:pt x="73" y="73"/>
                    </a:cubicBezTo>
                    <a:lnTo>
                      <a:pt x="73" y="73"/>
                    </a:lnTo>
                    <a:cubicBezTo>
                      <a:pt x="64" y="76"/>
                      <a:pt x="56" y="77"/>
                      <a:pt x="47" y="77"/>
                    </a:cubicBezTo>
                    <a:cubicBezTo>
                      <a:pt x="46" y="77"/>
                      <a:pt x="45" y="77"/>
                      <a:pt x="44" y="77"/>
                    </a:cubicBezTo>
                    <a:lnTo>
                      <a:pt x="44" y="77"/>
                    </a:lnTo>
                    <a:cubicBezTo>
                      <a:pt x="36" y="77"/>
                      <a:pt x="28" y="75"/>
                      <a:pt x="21" y="71"/>
                    </a:cubicBezTo>
                    <a:lnTo>
                      <a:pt x="21" y="71"/>
                    </a:lnTo>
                    <a:cubicBezTo>
                      <a:pt x="20" y="71"/>
                      <a:pt x="20" y="70"/>
                      <a:pt x="19" y="70"/>
                    </a:cubicBezTo>
                    <a:cubicBezTo>
                      <a:pt x="16" y="68"/>
                      <a:pt x="14" y="66"/>
                      <a:pt x="12" y="63"/>
                    </a:cubicBezTo>
                    <a:cubicBezTo>
                      <a:pt x="11" y="61"/>
                      <a:pt x="11" y="60"/>
                      <a:pt x="10" y="58"/>
                    </a:cubicBezTo>
                    <a:lnTo>
                      <a:pt x="10" y="58"/>
                    </a:lnTo>
                    <a:cubicBezTo>
                      <a:pt x="10" y="57"/>
                      <a:pt x="10" y="57"/>
                      <a:pt x="10" y="56"/>
                    </a:cubicBezTo>
                    <a:cubicBezTo>
                      <a:pt x="10" y="53"/>
                      <a:pt x="11" y="49"/>
                      <a:pt x="13" y="46"/>
                    </a:cubicBezTo>
                    <a:cubicBezTo>
                      <a:pt x="14" y="44"/>
                      <a:pt x="15" y="42"/>
                      <a:pt x="17" y="41"/>
                    </a:cubicBezTo>
                    <a:lnTo>
                      <a:pt x="17" y="41"/>
                    </a:lnTo>
                    <a:cubicBezTo>
                      <a:pt x="23" y="34"/>
                      <a:pt x="30" y="29"/>
                      <a:pt x="37" y="24"/>
                    </a:cubicBezTo>
                    <a:cubicBezTo>
                      <a:pt x="38" y="24"/>
                      <a:pt x="39" y="23"/>
                      <a:pt x="40" y="23"/>
                    </a:cubicBezTo>
                    <a:lnTo>
                      <a:pt x="40" y="23"/>
                    </a:lnTo>
                    <a:cubicBezTo>
                      <a:pt x="40" y="23"/>
                      <a:pt x="41" y="23"/>
                      <a:pt x="41" y="22"/>
                    </a:cubicBezTo>
                    <a:cubicBezTo>
                      <a:pt x="51" y="17"/>
                      <a:pt x="61" y="12"/>
                      <a:pt x="72" y="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0" name="Google Shape;1175;p30">
                <a:extLst>
                  <a:ext uri="{FF2B5EF4-FFF2-40B4-BE49-F238E27FC236}">
                    <a16:creationId xmlns:a16="http://schemas.microsoft.com/office/drawing/2014/main" id="{0DCA8D1E-F31C-CA70-8C58-7FD3CCBC0E1E}"/>
                  </a:ext>
                </a:extLst>
              </p:cNvPr>
              <p:cNvSpPr/>
              <p:nvPr/>
            </p:nvSpPr>
            <p:spPr>
              <a:xfrm>
                <a:off x="7041375" y="3166548"/>
                <a:ext cx="45000" cy="30960"/>
              </a:xfrm>
              <a:custGeom>
                <a:avLst/>
                <a:gdLst/>
                <a:ahLst/>
                <a:cxnLst/>
                <a:rect l="l" t="t" r="r" b="b"/>
                <a:pathLst>
                  <a:path w="125" h="86" extrusionOk="0">
                    <a:moveTo>
                      <a:pt x="7" y="85"/>
                    </a:moveTo>
                    <a:lnTo>
                      <a:pt x="124" y="18"/>
                    </a:lnTo>
                    <a:lnTo>
                      <a:pt x="92" y="0"/>
                    </a:lnTo>
                    <a:lnTo>
                      <a:pt x="84" y="4"/>
                    </a:lnTo>
                    <a:lnTo>
                      <a:pt x="109" y="18"/>
                    </a:lnTo>
                    <a:lnTo>
                      <a:pt x="0" y="81"/>
                    </a:lnTo>
                    <a:lnTo>
                      <a:pt x="7" y="85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71" name="Google Shape;1176;p30">
                <a:extLst>
                  <a:ext uri="{FF2B5EF4-FFF2-40B4-BE49-F238E27FC236}">
                    <a16:creationId xmlns:a16="http://schemas.microsoft.com/office/drawing/2014/main" id="{7E8B3F53-4A84-C269-5F56-813A64EFE96C}"/>
                  </a:ext>
                </a:extLst>
              </p:cNvPr>
              <p:cNvSpPr/>
              <p:nvPr/>
            </p:nvSpPr>
            <p:spPr>
              <a:xfrm>
                <a:off x="7059735" y="3176988"/>
                <a:ext cx="44640" cy="31320"/>
              </a:xfrm>
              <a:custGeom>
                <a:avLst/>
                <a:gdLst/>
                <a:ahLst/>
                <a:cxnLst/>
                <a:rect l="l" t="t" r="r" b="b"/>
                <a:pathLst>
                  <a:path w="124" h="87" extrusionOk="0">
                    <a:moveTo>
                      <a:pt x="7" y="86"/>
                    </a:moveTo>
                    <a:lnTo>
                      <a:pt x="123" y="19"/>
                    </a:lnTo>
                    <a:lnTo>
                      <a:pt x="91" y="0"/>
                    </a:lnTo>
                    <a:lnTo>
                      <a:pt x="84" y="4"/>
                    </a:lnTo>
                    <a:lnTo>
                      <a:pt x="108" y="19"/>
                    </a:lnTo>
                    <a:lnTo>
                      <a:pt x="0" y="81"/>
                    </a:lnTo>
                    <a:lnTo>
                      <a:pt x="7" y="86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72" name="Google Shape;1177;p30">
                <a:extLst>
                  <a:ext uri="{FF2B5EF4-FFF2-40B4-BE49-F238E27FC236}">
                    <a16:creationId xmlns:a16="http://schemas.microsoft.com/office/drawing/2014/main" id="{5D3363B5-5DB8-D15A-BBD5-CA95B8E99049}"/>
                  </a:ext>
                </a:extLst>
              </p:cNvPr>
              <p:cNvSpPr/>
              <p:nvPr/>
            </p:nvSpPr>
            <p:spPr>
              <a:xfrm>
                <a:off x="7080615" y="3194268"/>
                <a:ext cx="52200" cy="30240"/>
              </a:xfrm>
              <a:custGeom>
                <a:avLst/>
                <a:gdLst/>
                <a:ahLst/>
                <a:cxnLst/>
                <a:rect l="l" t="t" r="r" b="b"/>
                <a:pathLst>
                  <a:path w="145" h="84" extrusionOk="0">
                    <a:moveTo>
                      <a:pt x="111" y="64"/>
                    </a:moveTo>
                    <a:lnTo>
                      <a:pt x="111" y="64"/>
                    </a:lnTo>
                    <a:cubicBezTo>
                      <a:pt x="112" y="64"/>
                      <a:pt x="113" y="63"/>
                      <a:pt x="114" y="63"/>
                    </a:cubicBezTo>
                    <a:cubicBezTo>
                      <a:pt x="123" y="58"/>
                      <a:pt x="131" y="51"/>
                      <a:pt x="138" y="43"/>
                    </a:cubicBezTo>
                    <a:lnTo>
                      <a:pt x="138" y="43"/>
                    </a:lnTo>
                    <a:cubicBezTo>
                      <a:pt x="139" y="42"/>
                      <a:pt x="140" y="40"/>
                      <a:pt x="141" y="39"/>
                    </a:cubicBezTo>
                    <a:cubicBezTo>
                      <a:pt x="143" y="35"/>
                      <a:pt x="144" y="31"/>
                      <a:pt x="144" y="26"/>
                    </a:cubicBezTo>
                    <a:cubicBezTo>
                      <a:pt x="144" y="25"/>
                      <a:pt x="144" y="24"/>
                      <a:pt x="144" y="23"/>
                    </a:cubicBezTo>
                    <a:lnTo>
                      <a:pt x="144" y="23"/>
                    </a:lnTo>
                    <a:cubicBezTo>
                      <a:pt x="144" y="21"/>
                      <a:pt x="143" y="19"/>
                      <a:pt x="142" y="17"/>
                    </a:cubicBezTo>
                    <a:cubicBezTo>
                      <a:pt x="140" y="14"/>
                      <a:pt x="136" y="10"/>
                      <a:pt x="133" y="8"/>
                    </a:cubicBezTo>
                    <a:cubicBezTo>
                      <a:pt x="132" y="7"/>
                      <a:pt x="132" y="8"/>
                      <a:pt x="131" y="7"/>
                    </a:cubicBezTo>
                    <a:lnTo>
                      <a:pt x="131" y="7"/>
                    </a:lnTo>
                    <a:cubicBezTo>
                      <a:pt x="122" y="3"/>
                      <a:pt x="113" y="0"/>
                      <a:pt x="103" y="0"/>
                    </a:cubicBezTo>
                    <a:lnTo>
                      <a:pt x="103" y="0"/>
                    </a:lnTo>
                    <a:cubicBezTo>
                      <a:pt x="101" y="0"/>
                      <a:pt x="100" y="0"/>
                      <a:pt x="98" y="0"/>
                    </a:cubicBezTo>
                    <a:cubicBezTo>
                      <a:pt x="88" y="0"/>
                      <a:pt x="78" y="1"/>
                      <a:pt x="69" y="4"/>
                    </a:cubicBezTo>
                    <a:lnTo>
                      <a:pt x="69" y="4"/>
                    </a:lnTo>
                    <a:cubicBezTo>
                      <a:pt x="56" y="7"/>
                      <a:pt x="44" y="12"/>
                      <a:pt x="33" y="18"/>
                    </a:cubicBezTo>
                    <a:lnTo>
                      <a:pt x="33" y="19"/>
                    </a:lnTo>
                    <a:lnTo>
                      <a:pt x="33" y="19"/>
                    </a:lnTo>
                    <a:cubicBezTo>
                      <a:pt x="32" y="19"/>
                      <a:pt x="31" y="20"/>
                      <a:pt x="30" y="20"/>
                    </a:cubicBezTo>
                    <a:cubicBezTo>
                      <a:pt x="21" y="25"/>
                      <a:pt x="13" y="32"/>
                      <a:pt x="6" y="40"/>
                    </a:cubicBezTo>
                    <a:lnTo>
                      <a:pt x="6" y="40"/>
                    </a:lnTo>
                    <a:cubicBezTo>
                      <a:pt x="5" y="41"/>
                      <a:pt x="3" y="42"/>
                      <a:pt x="2" y="45"/>
                    </a:cubicBezTo>
                    <a:cubicBezTo>
                      <a:pt x="0" y="47"/>
                      <a:pt x="0" y="51"/>
                      <a:pt x="0" y="55"/>
                    </a:cubicBezTo>
                    <a:cubicBezTo>
                      <a:pt x="0" y="58"/>
                      <a:pt x="0" y="63"/>
                      <a:pt x="2" y="66"/>
                    </a:cubicBezTo>
                    <a:cubicBezTo>
                      <a:pt x="3" y="69"/>
                      <a:pt x="7" y="72"/>
                      <a:pt x="10" y="74"/>
                    </a:cubicBezTo>
                    <a:cubicBezTo>
                      <a:pt x="11" y="75"/>
                      <a:pt x="12" y="75"/>
                      <a:pt x="13" y="75"/>
                    </a:cubicBezTo>
                    <a:lnTo>
                      <a:pt x="13" y="75"/>
                    </a:lnTo>
                    <a:cubicBezTo>
                      <a:pt x="22" y="80"/>
                      <a:pt x="31" y="83"/>
                      <a:pt x="41" y="83"/>
                    </a:cubicBezTo>
                    <a:lnTo>
                      <a:pt x="41" y="83"/>
                    </a:lnTo>
                    <a:cubicBezTo>
                      <a:pt x="43" y="83"/>
                      <a:pt x="45" y="83"/>
                      <a:pt x="47" y="83"/>
                    </a:cubicBezTo>
                    <a:cubicBezTo>
                      <a:pt x="56" y="83"/>
                      <a:pt x="66" y="82"/>
                      <a:pt x="75" y="79"/>
                    </a:cubicBezTo>
                    <a:lnTo>
                      <a:pt x="75" y="79"/>
                    </a:lnTo>
                    <a:cubicBezTo>
                      <a:pt x="88" y="76"/>
                      <a:pt x="100" y="71"/>
                      <a:pt x="111" y="64"/>
                    </a:cubicBezTo>
                    <a:moveTo>
                      <a:pt x="44" y="77"/>
                    </a:moveTo>
                    <a:lnTo>
                      <a:pt x="44" y="77"/>
                    </a:lnTo>
                    <a:cubicBezTo>
                      <a:pt x="36" y="77"/>
                      <a:pt x="28" y="75"/>
                      <a:pt x="21" y="71"/>
                    </a:cubicBezTo>
                    <a:lnTo>
                      <a:pt x="21" y="71"/>
                    </a:lnTo>
                    <a:cubicBezTo>
                      <a:pt x="20" y="71"/>
                      <a:pt x="20" y="70"/>
                      <a:pt x="19" y="70"/>
                    </a:cubicBezTo>
                    <a:cubicBezTo>
                      <a:pt x="16" y="68"/>
                      <a:pt x="14" y="66"/>
                      <a:pt x="12" y="63"/>
                    </a:cubicBezTo>
                    <a:cubicBezTo>
                      <a:pt x="11" y="62"/>
                      <a:pt x="11" y="60"/>
                      <a:pt x="10" y="58"/>
                    </a:cubicBezTo>
                    <a:lnTo>
                      <a:pt x="10" y="58"/>
                    </a:lnTo>
                    <a:lnTo>
                      <a:pt x="10" y="57"/>
                    </a:lnTo>
                    <a:cubicBezTo>
                      <a:pt x="10" y="53"/>
                      <a:pt x="11" y="49"/>
                      <a:pt x="13" y="46"/>
                    </a:cubicBezTo>
                    <a:cubicBezTo>
                      <a:pt x="14" y="44"/>
                      <a:pt x="15" y="43"/>
                      <a:pt x="17" y="41"/>
                    </a:cubicBezTo>
                    <a:lnTo>
                      <a:pt x="17" y="41"/>
                    </a:lnTo>
                    <a:cubicBezTo>
                      <a:pt x="23" y="35"/>
                      <a:pt x="30" y="29"/>
                      <a:pt x="37" y="25"/>
                    </a:cubicBezTo>
                    <a:cubicBezTo>
                      <a:pt x="38" y="24"/>
                      <a:pt x="39" y="24"/>
                      <a:pt x="40" y="23"/>
                    </a:cubicBezTo>
                    <a:lnTo>
                      <a:pt x="40" y="23"/>
                    </a:lnTo>
                    <a:lnTo>
                      <a:pt x="41" y="23"/>
                    </a:lnTo>
                    <a:cubicBezTo>
                      <a:pt x="51" y="17"/>
                      <a:pt x="61" y="13"/>
                      <a:pt x="71" y="10"/>
                    </a:cubicBezTo>
                    <a:lnTo>
                      <a:pt x="71" y="10"/>
                    </a:lnTo>
                    <a:cubicBezTo>
                      <a:pt x="80" y="7"/>
                      <a:pt x="88" y="6"/>
                      <a:pt x="97" y="6"/>
                    </a:cubicBezTo>
                    <a:cubicBezTo>
                      <a:pt x="98" y="6"/>
                      <a:pt x="99" y="6"/>
                      <a:pt x="100" y="6"/>
                    </a:cubicBezTo>
                    <a:lnTo>
                      <a:pt x="100" y="6"/>
                    </a:lnTo>
                    <a:cubicBezTo>
                      <a:pt x="108" y="6"/>
                      <a:pt x="116" y="8"/>
                      <a:pt x="123" y="12"/>
                    </a:cubicBezTo>
                    <a:lnTo>
                      <a:pt x="123" y="12"/>
                    </a:lnTo>
                    <a:cubicBezTo>
                      <a:pt x="124" y="12"/>
                      <a:pt x="124" y="12"/>
                      <a:pt x="125" y="13"/>
                    </a:cubicBezTo>
                    <a:cubicBezTo>
                      <a:pt x="128" y="14"/>
                      <a:pt x="130" y="17"/>
                      <a:pt x="132" y="20"/>
                    </a:cubicBezTo>
                    <a:cubicBezTo>
                      <a:pt x="133" y="21"/>
                      <a:pt x="133" y="23"/>
                      <a:pt x="134" y="25"/>
                    </a:cubicBezTo>
                    <a:lnTo>
                      <a:pt x="134" y="25"/>
                    </a:lnTo>
                    <a:cubicBezTo>
                      <a:pt x="134" y="26"/>
                      <a:pt x="134" y="26"/>
                      <a:pt x="134" y="27"/>
                    </a:cubicBezTo>
                    <a:cubicBezTo>
                      <a:pt x="134" y="30"/>
                      <a:pt x="133" y="34"/>
                      <a:pt x="131" y="37"/>
                    </a:cubicBezTo>
                    <a:cubicBezTo>
                      <a:pt x="130" y="39"/>
                      <a:pt x="129" y="40"/>
                      <a:pt x="128" y="42"/>
                    </a:cubicBezTo>
                    <a:lnTo>
                      <a:pt x="128" y="42"/>
                    </a:lnTo>
                    <a:cubicBezTo>
                      <a:pt x="121" y="48"/>
                      <a:pt x="114" y="54"/>
                      <a:pt x="107" y="59"/>
                    </a:cubicBezTo>
                    <a:cubicBezTo>
                      <a:pt x="106" y="59"/>
                      <a:pt x="105" y="60"/>
                      <a:pt x="104" y="60"/>
                    </a:cubicBezTo>
                    <a:lnTo>
                      <a:pt x="104" y="60"/>
                    </a:lnTo>
                    <a:lnTo>
                      <a:pt x="103" y="60"/>
                    </a:lnTo>
                    <a:cubicBezTo>
                      <a:pt x="94" y="66"/>
                      <a:pt x="83" y="70"/>
                      <a:pt x="73" y="74"/>
                    </a:cubicBezTo>
                    <a:lnTo>
                      <a:pt x="73" y="74"/>
                    </a:lnTo>
                    <a:cubicBezTo>
                      <a:pt x="64" y="76"/>
                      <a:pt x="56" y="77"/>
                      <a:pt x="47" y="77"/>
                    </a:cubicBezTo>
                    <a:cubicBezTo>
                      <a:pt x="46" y="77"/>
                      <a:pt x="45" y="77"/>
                      <a:pt x="44" y="7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3" name="Google Shape;1178;p30">
                <a:extLst>
                  <a:ext uri="{FF2B5EF4-FFF2-40B4-BE49-F238E27FC236}">
                    <a16:creationId xmlns:a16="http://schemas.microsoft.com/office/drawing/2014/main" id="{5CFA3DEE-352A-2E23-655B-8A75EE2572A4}"/>
                  </a:ext>
                </a:extLst>
              </p:cNvPr>
              <p:cNvSpPr/>
              <p:nvPr/>
            </p:nvSpPr>
            <p:spPr>
              <a:xfrm>
                <a:off x="7111935" y="3207228"/>
                <a:ext cx="44640" cy="30960"/>
              </a:xfrm>
              <a:custGeom>
                <a:avLst/>
                <a:gdLst/>
                <a:ahLst/>
                <a:cxnLst/>
                <a:rect l="l" t="t" r="r" b="b"/>
                <a:pathLst>
                  <a:path w="124" h="86" extrusionOk="0">
                    <a:moveTo>
                      <a:pt x="123" y="18"/>
                    </a:moveTo>
                    <a:lnTo>
                      <a:pt x="92" y="0"/>
                    </a:lnTo>
                    <a:lnTo>
                      <a:pt x="84" y="4"/>
                    </a:lnTo>
                    <a:lnTo>
                      <a:pt x="108" y="19"/>
                    </a:lnTo>
                    <a:lnTo>
                      <a:pt x="0" y="81"/>
                    </a:lnTo>
                    <a:lnTo>
                      <a:pt x="7" y="85"/>
                    </a:lnTo>
                    <a:lnTo>
                      <a:pt x="123" y="1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74" name="Google Shape;1179;p30">
                <a:extLst>
                  <a:ext uri="{FF2B5EF4-FFF2-40B4-BE49-F238E27FC236}">
                    <a16:creationId xmlns:a16="http://schemas.microsoft.com/office/drawing/2014/main" id="{395BF270-33F3-71B2-6B9E-6D21BC48E91C}"/>
                  </a:ext>
                </a:extLst>
              </p:cNvPr>
              <p:cNvSpPr/>
              <p:nvPr/>
            </p:nvSpPr>
            <p:spPr>
              <a:xfrm>
                <a:off x="7130295" y="3217667"/>
                <a:ext cx="44640" cy="31320"/>
              </a:xfrm>
              <a:custGeom>
                <a:avLst/>
                <a:gdLst/>
                <a:ahLst/>
                <a:cxnLst/>
                <a:rect l="l" t="t" r="r" b="b"/>
                <a:pathLst>
                  <a:path w="124" h="87" extrusionOk="0">
                    <a:moveTo>
                      <a:pt x="123" y="19"/>
                    </a:moveTo>
                    <a:lnTo>
                      <a:pt x="91" y="0"/>
                    </a:lnTo>
                    <a:lnTo>
                      <a:pt x="84" y="5"/>
                    </a:lnTo>
                    <a:lnTo>
                      <a:pt x="108" y="19"/>
                    </a:lnTo>
                    <a:lnTo>
                      <a:pt x="0" y="81"/>
                    </a:lnTo>
                    <a:lnTo>
                      <a:pt x="7" y="86"/>
                    </a:lnTo>
                    <a:lnTo>
                      <a:pt x="123" y="19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75" name="Google Shape;1180;p30">
                <a:extLst>
                  <a:ext uri="{FF2B5EF4-FFF2-40B4-BE49-F238E27FC236}">
                    <a16:creationId xmlns:a16="http://schemas.microsoft.com/office/drawing/2014/main" id="{DDA94876-6BE4-40E7-AC01-8EDE6B4D3DBA}"/>
                  </a:ext>
                </a:extLst>
              </p:cNvPr>
              <p:cNvSpPr/>
              <p:nvPr/>
            </p:nvSpPr>
            <p:spPr>
              <a:xfrm>
                <a:off x="7148295" y="3228107"/>
                <a:ext cx="45000" cy="31320"/>
              </a:xfrm>
              <a:custGeom>
                <a:avLst/>
                <a:gdLst/>
                <a:ahLst/>
                <a:cxnLst/>
                <a:rect l="l" t="t" r="r" b="b"/>
                <a:pathLst>
                  <a:path w="125" h="87" extrusionOk="0">
                    <a:moveTo>
                      <a:pt x="124" y="19"/>
                    </a:moveTo>
                    <a:lnTo>
                      <a:pt x="92" y="0"/>
                    </a:lnTo>
                    <a:lnTo>
                      <a:pt x="84" y="5"/>
                    </a:lnTo>
                    <a:lnTo>
                      <a:pt x="109" y="19"/>
                    </a:lnTo>
                    <a:lnTo>
                      <a:pt x="0" y="82"/>
                    </a:lnTo>
                    <a:lnTo>
                      <a:pt x="8" y="86"/>
                    </a:lnTo>
                    <a:lnTo>
                      <a:pt x="124" y="19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76" name="Google Shape;1181;p30">
                <a:extLst>
                  <a:ext uri="{FF2B5EF4-FFF2-40B4-BE49-F238E27FC236}">
                    <a16:creationId xmlns:a16="http://schemas.microsoft.com/office/drawing/2014/main" id="{A5254A42-2D44-3C30-DB6E-BAFFC9716EB4}"/>
                  </a:ext>
                </a:extLst>
              </p:cNvPr>
              <p:cNvSpPr/>
              <p:nvPr/>
            </p:nvSpPr>
            <p:spPr>
              <a:xfrm>
                <a:off x="7166655" y="3238908"/>
                <a:ext cx="45000" cy="30960"/>
              </a:xfrm>
              <a:custGeom>
                <a:avLst/>
                <a:gdLst/>
                <a:ahLst/>
                <a:cxnLst/>
                <a:rect l="l" t="t" r="r" b="b"/>
                <a:pathLst>
                  <a:path w="125" h="86" extrusionOk="0">
                    <a:moveTo>
                      <a:pt x="92" y="0"/>
                    </a:moveTo>
                    <a:lnTo>
                      <a:pt x="84" y="4"/>
                    </a:lnTo>
                    <a:lnTo>
                      <a:pt x="109" y="18"/>
                    </a:lnTo>
                    <a:lnTo>
                      <a:pt x="0" y="81"/>
                    </a:lnTo>
                    <a:lnTo>
                      <a:pt x="7" y="85"/>
                    </a:lnTo>
                    <a:lnTo>
                      <a:pt x="124" y="18"/>
                    </a:lnTo>
                    <a:lnTo>
                      <a:pt x="9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77" name="Google Shape;1182;p30">
                <a:extLst>
                  <a:ext uri="{FF2B5EF4-FFF2-40B4-BE49-F238E27FC236}">
                    <a16:creationId xmlns:a16="http://schemas.microsoft.com/office/drawing/2014/main" id="{7B7516D7-084B-03BE-B369-5095FC6E7BBC}"/>
                  </a:ext>
                </a:extLst>
              </p:cNvPr>
              <p:cNvSpPr/>
              <p:nvPr/>
            </p:nvSpPr>
            <p:spPr>
              <a:xfrm>
                <a:off x="7200855" y="3263747"/>
                <a:ext cx="52560" cy="30240"/>
              </a:xfrm>
              <a:custGeom>
                <a:avLst/>
                <a:gdLst/>
                <a:ahLst/>
                <a:cxnLst/>
                <a:rect l="l" t="t" r="r" b="b"/>
                <a:pathLst>
                  <a:path w="146" h="84" extrusionOk="0">
                    <a:moveTo>
                      <a:pt x="13" y="75"/>
                    </a:moveTo>
                    <a:lnTo>
                      <a:pt x="13" y="75"/>
                    </a:lnTo>
                    <a:cubicBezTo>
                      <a:pt x="22" y="80"/>
                      <a:pt x="31" y="83"/>
                      <a:pt x="41" y="83"/>
                    </a:cubicBezTo>
                    <a:lnTo>
                      <a:pt x="41" y="83"/>
                    </a:lnTo>
                    <a:cubicBezTo>
                      <a:pt x="43" y="83"/>
                      <a:pt x="45" y="83"/>
                      <a:pt x="47" y="83"/>
                    </a:cubicBezTo>
                    <a:cubicBezTo>
                      <a:pt x="56" y="83"/>
                      <a:pt x="66" y="82"/>
                      <a:pt x="76" y="79"/>
                    </a:cubicBezTo>
                    <a:lnTo>
                      <a:pt x="76" y="79"/>
                    </a:lnTo>
                    <a:cubicBezTo>
                      <a:pt x="88" y="76"/>
                      <a:pt x="100" y="71"/>
                      <a:pt x="111" y="65"/>
                    </a:cubicBezTo>
                    <a:cubicBezTo>
                      <a:pt x="111" y="65"/>
                      <a:pt x="111" y="64"/>
                      <a:pt x="112" y="64"/>
                    </a:cubicBezTo>
                    <a:lnTo>
                      <a:pt x="112" y="64"/>
                    </a:lnTo>
                    <a:cubicBezTo>
                      <a:pt x="113" y="64"/>
                      <a:pt x="114" y="63"/>
                      <a:pt x="115" y="63"/>
                    </a:cubicBezTo>
                    <a:cubicBezTo>
                      <a:pt x="123" y="58"/>
                      <a:pt x="131" y="51"/>
                      <a:pt x="138" y="43"/>
                    </a:cubicBezTo>
                    <a:lnTo>
                      <a:pt x="138" y="43"/>
                    </a:lnTo>
                    <a:cubicBezTo>
                      <a:pt x="139" y="42"/>
                      <a:pt x="140" y="40"/>
                      <a:pt x="141" y="39"/>
                    </a:cubicBezTo>
                    <a:cubicBezTo>
                      <a:pt x="144" y="35"/>
                      <a:pt x="145" y="31"/>
                      <a:pt x="145" y="26"/>
                    </a:cubicBezTo>
                    <a:cubicBezTo>
                      <a:pt x="145" y="25"/>
                      <a:pt x="145" y="24"/>
                      <a:pt x="145" y="23"/>
                    </a:cubicBezTo>
                    <a:lnTo>
                      <a:pt x="145" y="23"/>
                    </a:lnTo>
                    <a:cubicBezTo>
                      <a:pt x="144" y="21"/>
                      <a:pt x="143" y="19"/>
                      <a:pt x="142" y="17"/>
                    </a:cubicBezTo>
                    <a:cubicBezTo>
                      <a:pt x="140" y="14"/>
                      <a:pt x="137" y="11"/>
                      <a:pt x="133" y="8"/>
                    </a:cubicBezTo>
                    <a:cubicBezTo>
                      <a:pt x="133" y="8"/>
                      <a:pt x="132" y="8"/>
                      <a:pt x="131" y="7"/>
                    </a:cubicBezTo>
                    <a:lnTo>
                      <a:pt x="131" y="7"/>
                    </a:lnTo>
                    <a:cubicBezTo>
                      <a:pt x="123" y="3"/>
                      <a:pt x="113" y="0"/>
                      <a:pt x="104" y="0"/>
                    </a:cubicBezTo>
                    <a:lnTo>
                      <a:pt x="104" y="0"/>
                    </a:lnTo>
                    <a:cubicBezTo>
                      <a:pt x="102" y="0"/>
                      <a:pt x="100" y="0"/>
                      <a:pt x="98" y="0"/>
                    </a:cubicBezTo>
                    <a:cubicBezTo>
                      <a:pt x="88" y="0"/>
                      <a:pt x="79" y="1"/>
                      <a:pt x="69" y="4"/>
                    </a:cubicBezTo>
                    <a:lnTo>
                      <a:pt x="69" y="4"/>
                    </a:lnTo>
                    <a:cubicBezTo>
                      <a:pt x="57" y="7"/>
                      <a:pt x="45" y="12"/>
                      <a:pt x="34" y="18"/>
                    </a:cubicBezTo>
                    <a:lnTo>
                      <a:pt x="33" y="19"/>
                    </a:lnTo>
                    <a:lnTo>
                      <a:pt x="33" y="19"/>
                    </a:lnTo>
                    <a:cubicBezTo>
                      <a:pt x="32" y="19"/>
                      <a:pt x="31" y="19"/>
                      <a:pt x="30" y="20"/>
                    </a:cubicBezTo>
                    <a:cubicBezTo>
                      <a:pt x="21" y="24"/>
                      <a:pt x="13" y="32"/>
                      <a:pt x="7" y="40"/>
                    </a:cubicBezTo>
                    <a:lnTo>
                      <a:pt x="7" y="40"/>
                    </a:lnTo>
                    <a:cubicBezTo>
                      <a:pt x="5" y="41"/>
                      <a:pt x="4" y="42"/>
                      <a:pt x="3" y="44"/>
                    </a:cubicBezTo>
                    <a:cubicBezTo>
                      <a:pt x="0" y="48"/>
                      <a:pt x="0" y="52"/>
                      <a:pt x="0" y="57"/>
                    </a:cubicBezTo>
                    <a:cubicBezTo>
                      <a:pt x="0" y="58"/>
                      <a:pt x="0" y="59"/>
                      <a:pt x="0" y="60"/>
                    </a:cubicBezTo>
                    <a:lnTo>
                      <a:pt x="0" y="60"/>
                    </a:lnTo>
                    <a:cubicBezTo>
                      <a:pt x="1" y="62"/>
                      <a:pt x="2" y="64"/>
                      <a:pt x="3" y="66"/>
                    </a:cubicBezTo>
                    <a:cubicBezTo>
                      <a:pt x="5" y="69"/>
                      <a:pt x="8" y="72"/>
                      <a:pt x="12" y="75"/>
                    </a:cubicBezTo>
                    <a:lnTo>
                      <a:pt x="13" y="75"/>
                    </a:lnTo>
                    <a:moveTo>
                      <a:pt x="17" y="41"/>
                    </a:moveTo>
                    <a:lnTo>
                      <a:pt x="17" y="41"/>
                    </a:lnTo>
                    <a:cubicBezTo>
                      <a:pt x="23" y="35"/>
                      <a:pt x="30" y="28"/>
                      <a:pt x="38" y="24"/>
                    </a:cubicBezTo>
                    <a:cubicBezTo>
                      <a:pt x="39" y="23"/>
                      <a:pt x="39" y="23"/>
                      <a:pt x="40" y="23"/>
                    </a:cubicBezTo>
                    <a:lnTo>
                      <a:pt x="40" y="23"/>
                    </a:lnTo>
                    <a:cubicBezTo>
                      <a:pt x="41" y="23"/>
                      <a:pt x="41" y="23"/>
                      <a:pt x="41" y="22"/>
                    </a:cubicBezTo>
                    <a:cubicBezTo>
                      <a:pt x="51" y="17"/>
                      <a:pt x="61" y="12"/>
                      <a:pt x="72" y="9"/>
                    </a:cubicBezTo>
                    <a:lnTo>
                      <a:pt x="72" y="9"/>
                    </a:lnTo>
                    <a:cubicBezTo>
                      <a:pt x="80" y="7"/>
                      <a:pt x="89" y="6"/>
                      <a:pt x="98" y="6"/>
                    </a:cubicBezTo>
                    <a:cubicBezTo>
                      <a:pt x="99" y="6"/>
                      <a:pt x="100" y="6"/>
                      <a:pt x="101" y="6"/>
                    </a:cubicBezTo>
                    <a:lnTo>
                      <a:pt x="101" y="6"/>
                    </a:lnTo>
                    <a:cubicBezTo>
                      <a:pt x="109" y="6"/>
                      <a:pt x="116" y="8"/>
                      <a:pt x="123" y="12"/>
                    </a:cubicBezTo>
                    <a:lnTo>
                      <a:pt x="123" y="12"/>
                    </a:lnTo>
                    <a:cubicBezTo>
                      <a:pt x="124" y="12"/>
                      <a:pt x="124" y="12"/>
                      <a:pt x="125" y="13"/>
                    </a:cubicBezTo>
                    <a:cubicBezTo>
                      <a:pt x="127" y="14"/>
                      <a:pt x="130" y="17"/>
                      <a:pt x="132" y="20"/>
                    </a:cubicBezTo>
                    <a:cubicBezTo>
                      <a:pt x="133" y="21"/>
                      <a:pt x="134" y="23"/>
                      <a:pt x="134" y="25"/>
                    </a:cubicBezTo>
                    <a:lnTo>
                      <a:pt x="134" y="25"/>
                    </a:lnTo>
                    <a:cubicBezTo>
                      <a:pt x="134" y="25"/>
                      <a:pt x="134" y="26"/>
                      <a:pt x="134" y="27"/>
                    </a:cubicBezTo>
                    <a:cubicBezTo>
                      <a:pt x="134" y="30"/>
                      <a:pt x="133" y="34"/>
                      <a:pt x="131" y="37"/>
                    </a:cubicBezTo>
                    <a:cubicBezTo>
                      <a:pt x="130" y="39"/>
                      <a:pt x="129" y="40"/>
                      <a:pt x="128" y="42"/>
                    </a:cubicBezTo>
                    <a:lnTo>
                      <a:pt x="128" y="42"/>
                    </a:lnTo>
                    <a:cubicBezTo>
                      <a:pt x="122" y="48"/>
                      <a:pt x="115" y="54"/>
                      <a:pt x="107" y="58"/>
                    </a:cubicBezTo>
                    <a:cubicBezTo>
                      <a:pt x="106" y="59"/>
                      <a:pt x="105" y="59"/>
                      <a:pt x="104" y="60"/>
                    </a:cubicBezTo>
                    <a:lnTo>
                      <a:pt x="104" y="60"/>
                    </a:lnTo>
                    <a:lnTo>
                      <a:pt x="103" y="60"/>
                    </a:lnTo>
                    <a:cubicBezTo>
                      <a:pt x="94" y="66"/>
                      <a:pt x="84" y="70"/>
                      <a:pt x="73" y="73"/>
                    </a:cubicBezTo>
                    <a:lnTo>
                      <a:pt x="73" y="73"/>
                    </a:lnTo>
                    <a:cubicBezTo>
                      <a:pt x="65" y="76"/>
                      <a:pt x="56" y="77"/>
                      <a:pt x="48" y="77"/>
                    </a:cubicBezTo>
                    <a:cubicBezTo>
                      <a:pt x="46" y="77"/>
                      <a:pt x="45" y="77"/>
                      <a:pt x="44" y="77"/>
                    </a:cubicBezTo>
                    <a:lnTo>
                      <a:pt x="44" y="77"/>
                    </a:lnTo>
                    <a:cubicBezTo>
                      <a:pt x="36" y="77"/>
                      <a:pt x="28" y="75"/>
                      <a:pt x="21" y="71"/>
                    </a:cubicBezTo>
                    <a:lnTo>
                      <a:pt x="21" y="71"/>
                    </a:lnTo>
                    <a:lnTo>
                      <a:pt x="20" y="70"/>
                    </a:lnTo>
                    <a:cubicBezTo>
                      <a:pt x="17" y="69"/>
                      <a:pt x="14" y="66"/>
                      <a:pt x="13" y="63"/>
                    </a:cubicBezTo>
                    <a:cubicBezTo>
                      <a:pt x="12" y="61"/>
                      <a:pt x="11" y="60"/>
                      <a:pt x="11" y="58"/>
                    </a:cubicBezTo>
                    <a:lnTo>
                      <a:pt x="11" y="58"/>
                    </a:lnTo>
                    <a:cubicBezTo>
                      <a:pt x="10" y="57"/>
                      <a:pt x="10" y="57"/>
                      <a:pt x="10" y="56"/>
                    </a:cubicBezTo>
                    <a:cubicBezTo>
                      <a:pt x="10" y="53"/>
                      <a:pt x="11" y="49"/>
                      <a:pt x="13" y="46"/>
                    </a:cubicBezTo>
                    <a:cubicBezTo>
                      <a:pt x="14" y="44"/>
                      <a:pt x="15" y="43"/>
                      <a:pt x="17" y="4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8" name="Google Shape;1183;p30">
                <a:extLst>
                  <a:ext uri="{FF2B5EF4-FFF2-40B4-BE49-F238E27FC236}">
                    <a16:creationId xmlns:a16="http://schemas.microsoft.com/office/drawing/2014/main" id="{BE858188-FBF0-1C04-3619-660C81C5C118}"/>
                  </a:ext>
                </a:extLst>
              </p:cNvPr>
              <p:cNvSpPr/>
              <p:nvPr/>
            </p:nvSpPr>
            <p:spPr>
              <a:xfrm>
                <a:off x="7232175" y="3276707"/>
                <a:ext cx="45000" cy="30960"/>
              </a:xfrm>
              <a:custGeom>
                <a:avLst/>
                <a:gdLst/>
                <a:ahLst/>
                <a:cxnLst/>
                <a:rect l="l" t="t" r="r" b="b"/>
                <a:pathLst>
                  <a:path w="125" h="86" extrusionOk="0">
                    <a:moveTo>
                      <a:pt x="92" y="0"/>
                    </a:moveTo>
                    <a:lnTo>
                      <a:pt x="84" y="4"/>
                    </a:lnTo>
                    <a:lnTo>
                      <a:pt x="109" y="19"/>
                    </a:lnTo>
                    <a:lnTo>
                      <a:pt x="0" y="81"/>
                    </a:lnTo>
                    <a:lnTo>
                      <a:pt x="8" y="85"/>
                    </a:lnTo>
                    <a:lnTo>
                      <a:pt x="124" y="18"/>
                    </a:lnTo>
                    <a:lnTo>
                      <a:pt x="9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79" name="Google Shape;1184;p30">
                <a:extLst>
                  <a:ext uri="{FF2B5EF4-FFF2-40B4-BE49-F238E27FC236}">
                    <a16:creationId xmlns:a16="http://schemas.microsoft.com/office/drawing/2014/main" id="{44A64BA8-00E1-CBD7-BE08-B3EBF6BE18AA}"/>
                  </a:ext>
                </a:extLst>
              </p:cNvPr>
              <p:cNvSpPr/>
              <p:nvPr/>
            </p:nvSpPr>
            <p:spPr>
              <a:xfrm>
                <a:off x="7250535" y="3287148"/>
                <a:ext cx="45000" cy="31320"/>
              </a:xfrm>
              <a:custGeom>
                <a:avLst/>
                <a:gdLst/>
                <a:ahLst/>
                <a:cxnLst/>
                <a:rect l="l" t="t" r="r" b="b"/>
                <a:pathLst>
                  <a:path w="125" h="87" extrusionOk="0">
                    <a:moveTo>
                      <a:pt x="124" y="19"/>
                    </a:moveTo>
                    <a:lnTo>
                      <a:pt x="92" y="0"/>
                    </a:lnTo>
                    <a:lnTo>
                      <a:pt x="84" y="5"/>
                    </a:lnTo>
                    <a:lnTo>
                      <a:pt x="109" y="19"/>
                    </a:lnTo>
                    <a:lnTo>
                      <a:pt x="0" y="81"/>
                    </a:lnTo>
                    <a:lnTo>
                      <a:pt x="7" y="86"/>
                    </a:lnTo>
                    <a:lnTo>
                      <a:pt x="124" y="19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0" name="Google Shape;1185;p30">
                <a:extLst>
                  <a:ext uri="{FF2B5EF4-FFF2-40B4-BE49-F238E27FC236}">
                    <a16:creationId xmlns:a16="http://schemas.microsoft.com/office/drawing/2014/main" id="{F06C2EB9-5973-50F8-628F-FBE141F39567}"/>
                  </a:ext>
                </a:extLst>
              </p:cNvPr>
              <p:cNvSpPr/>
              <p:nvPr/>
            </p:nvSpPr>
            <p:spPr>
              <a:xfrm>
                <a:off x="7268895" y="3297588"/>
                <a:ext cx="44640" cy="31320"/>
              </a:xfrm>
              <a:custGeom>
                <a:avLst/>
                <a:gdLst/>
                <a:ahLst/>
                <a:cxnLst/>
                <a:rect l="l" t="t" r="r" b="b"/>
                <a:pathLst>
                  <a:path w="124" h="87" extrusionOk="0">
                    <a:moveTo>
                      <a:pt x="123" y="19"/>
                    </a:moveTo>
                    <a:lnTo>
                      <a:pt x="91" y="0"/>
                    </a:lnTo>
                    <a:lnTo>
                      <a:pt x="84" y="5"/>
                    </a:lnTo>
                    <a:lnTo>
                      <a:pt x="108" y="19"/>
                    </a:lnTo>
                    <a:lnTo>
                      <a:pt x="0" y="82"/>
                    </a:lnTo>
                    <a:lnTo>
                      <a:pt x="7" y="86"/>
                    </a:lnTo>
                    <a:lnTo>
                      <a:pt x="123" y="19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1" name="Google Shape;1186;p30">
                <a:extLst>
                  <a:ext uri="{FF2B5EF4-FFF2-40B4-BE49-F238E27FC236}">
                    <a16:creationId xmlns:a16="http://schemas.microsoft.com/office/drawing/2014/main" id="{D392AF70-8C61-B136-7D67-5BD4E1835D0E}"/>
                  </a:ext>
                </a:extLst>
              </p:cNvPr>
              <p:cNvSpPr/>
              <p:nvPr/>
            </p:nvSpPr>
            <p:spPr>
              <a:xfrm>
                <a:off x="7289775" y="3314868"/>
                <a:ext cx="52200" cy="30600"/>
              </a:xfrm>
              <a:custGeom>
                <a:avLst/>
                <a:gdLst/>
                <a:ahLst/>
                <a:cxnLst/>
                <a:rect l="l" t="t" r="r" b="b"/>
                <a:pathLst>
                  <a:path w="145" h="85" extrusionOk="0">
                    <a:moveTo>
                      <a:pt x="75" y="80"/>
                    </a:moveTo>
                    <a:lnTo>
                      <a:pt x="75" y="80"/>
                    </a:lnTo>
                    <a:cubicBezTo>
                      <a:pt x="88" y="76"/>
                      <a:pt x="99" y="72"/>
                      <a:pt x="110" y="65"/>
                    </a:cubicBezTo>
                    <a:cubicBezTo>
                      <a:pt x="111" y="65"/>
                      <a:pt x="111" y="65"/>
                      <a:pt x="111" y="65"/>
                    </a:cubicBezTo>
                    <a:lnTo>
                      <a:pt x="111" y="65"/>
                    </a:lnTo>
                    <a:cubicBezTo>
                      <a:pt x="112" y="64"/>
                      <a:pt x="113" y="63"/>
                      <a:pt x="114" y="63"/>
                    </a:cubicBezTo>
                    <a:cubicBezTo>
                      <a:pt x="123" y="57"/>
                      <a:pt x="131" y="51"/>
                      <a:pt x="138" y="44"/>
                    </a:cubicBezTo>
                    <a:lnTo>
                      <a:pt x="138" y="44"/>
                    </a:lnTo>
                    <a:cubicBezTo>
                      <a:pt x="139" y="42"/>
                      <a:pt x="140" y="41"/>
                      <a:pt x="141" y="39"/>
                    </a:cubicBezTo>
                    <a:cubicBezTo>
                      <a:pt x="143" y="35"/>
                      <a:pt x="144" y="31"/>
                      <a:pt x="144" y="27"/>
                    </a:cubicBezTo>
                    <a:cubicBezTo>
                      <a:pt x="144" y="26"/>
                      <a:pt x="144" y="25"/>
                      <a:pt x="144" y="24"/>
                    </a:cubicBezTo>
                    <a:lnTo>
                      <a:pt x="144" y="24"/>
                    </a:lnTo>
                    <a:cubicBezTo>
                      <a:pt x="144" y="22"/>
                      <a:pt x="143" y="20"/>
                      <a:pt x="142" y="18"/>
                    </a:cubicBezTo>
                    <a:cubicBezTo>
                      <a:pt x="140" y="14"/>
                      <a:pt x="137" y="10"/>
                      <a:pt x="133" y="9"/>
                    </a:cubicBezTo>
                    <a:cubicBezTo>
                      <a:pt x="132" y="8"/>
                      <a:pt x="132" y="8"/>
                      <a:pt x="131" y="8"/>
                    </a:cubicBezTo>
                    <a:lnTo>
                      <a:pt x="131" y="8"/>
                    </a:lnTo>
                    <a:cubicBezTo>
                      <a:pt x="122" y="3"/>
                      <a:pt x="113" y="1"/>
                      <a:pt x="103" y="0"/>
                    </a:cubicBezTo>
                    <a:lnTo>
                      <a:pt x="103" y="0"/>
                    </a:lnTo>
                    <a:cubicBezTo>
                      <a:pt x="101" y="0"/>
                      <a:pt x="100" y="0"/>
                      <a:pt x="98" y="0"/>
                    </a:cubicBezTo>
                    <a:cubicBezTo>
                      <a:pt x="88" y="0"/>
                      <a:pt x="78" y="1"/>
                      <a:pt x="69" y="4"/>
                    </a:cubicBezTo>
                    <a:lnTo>
                      <a:pt x="69" y="4"/>
                    </a:lnTo>
                    <a:cubicBezTo>
                      <a:pt x="56" y="7"/>
                      <a:pt x="45" y="12"/>
                      <a:pt x="34" y="19"/>
                    </a:cubicBezTo>
                    <a:cubicBezTo>
                      <a:pt x="33" y="19"/>
                      <a:pt x="33" y="19"/>
                      <a:pt x="33" y="19"/>
                    </a:cubicBezTo>
                    <a:lnTo>
                      <a:pt x="33" y="19"/>
                    </a:lnTo>
                    <a:cubicBezTo>
                      <a:pt x="32" y="20"/>
                      <a:pt x="31" y="20"/>
                      <a:pt x="30" y="21"/>
                    </a:cubicBezTo>
                    <a:cubicBezTo>
                      <a:pt x="21" y="26"/>
                      <a:pt x="13" y="32"/>
                      <a:pt x="6" y="40"/>
                    </a:cubicBezTo>
                    <a:lnTo>
                      <a:pt x="6" y="40"/>
                    </a:lnTo>
                    <a:cubicBezTo>
                      <a:pt x="5" y="41"/>
                      <a:pt x="3" y="42"/>
                      <a:pt x="2" y="45"/>
                    </a:cubicBezTo>
                    <a:cubicBezTo>
                      <a:pt x="0" y="47"/>
                      <a:pt x="0" y="52"/>
                      <a:pt x="0" y="56"/>
                    </a:cubicBezTo>
                    <a:cubicBezTo>
                      <a:pt x="0" y="60"/>
                      <a:pt x="0" y="63"/>
                      <a:pt x="2" y="67"/>
                    </a:cubicBezTo>
                    <a:cubicBezTo>
                      <a:pt x="3" y="70"/>
                      <a:pt x="7" y="72"/>
                      <a:pt x="10" y="74"/>
                    </a:cubicBezTo>
                    <a:cubicBezTo>
                      <a:pt x="11" y="74"/>
                      <a:pt x="12" y="75"/>
                      <a:pt x="13" y="76"/>
                    </a:cubicBezTo>
                    <a:lnTo>
                      <a:pt x="13" y="76"/>
                    </a:lnTo>
                    <a:cubicBezTo>
                      <a:pt x="22" y="80"/>
                      <a:pt x="31" y="83"/>
                      <a:pt x="41" y="83"/>
                    </a:cubicBezTo>
                    <a:lnTo>
                      <a:pt x="41" y="83"/>
                    </a:lnTo>
                    <a:cubicBezTo>
                      <a:pt x="43" y="84"/>
                      <a:pt x="45" y="84"/>
                      <a:pt x="47" y="84"/>
                    </a:cubicBezTo>
                    <a:cubicBezTo>
                      <a:pt x="56" y="84"/>
                      <a:pt x="66" y="82"/>
                      <a:pt x="75" y="80"/>
                    </a:cubicBezTo>
                    <a:moveTo>
                      <a:pt x="10" y="58"/>
                    </a:moveTo>
                    <a:lnTo>
                      <a:pt x="10" y="58"/>
                    </a:lnTo>
                    <a:lnTo>
                      <a:pt x="10" y="57"/>
                    </a:lnTo>
                    <a:cubicBezTo>
                      <a:pt x="10" y="53"/>
                      <a:pt x="11" y="49"/>
                      <a:pt x="13" y="46"/>
                    </a:cubicBezTo>
                    <a:cubicBezTo>
                      <a:pt x="14" y="44"/>
                      <a:pt x="15" y="43"/>
                      <a:pt x="17" y="42"/>
                    </a:cubicBezTo>
                    <a:lnTo>
                      <a:pt x="17" y="42"/>
                    </a:lnTo>
                    <a:cubicBezTo>
                      <a:pt x="23" y="35"/>
                      <a:pt x="29" y="29"/>
                      <a:pt x="37" y="25"/>
                    </a:cubicBezTo>
                    <a:cubicBezTo>
                      <a:pt x="38" y="24"/>
                      <a:pt x="39" y="24"/>
                      <a:pt x="40" y="24"/>
                    </a:cubicBezTo>
                    <a:lnTo>
                      <a:pt x="40" y="24"/>
                    </a:lnTo>
                    <a:cubicBezTo>
                      <a:pt x="40" y="23"/>
                      <a:pt x="41" y="23"/>
                      <a:pt x="41" y="23"/>
                    </a:cubicBezTo>
                    <a:cubicBezTo>
                      <a:pt x="51" y="18"/>
                      <a:pt x="61" y="13"/>
                      <a:pt x="71" y="10"/>
                    </a:cubicBezTo>
                    <a:lnTo>
                      <a:pt x="71" y="10"/>
                    </a:lnTo>
                    <a:cubicBezTo>
                      <a:pt x="80" y="8"/>
                      <a:pt x="88" y="6"/>
                      <a:pt x="97" y="6"/>
                    </a:cubicBezTo>
                    <a:cubicBezTo>
                      <a:pt x="98" y="6"/>
                      <a:pt x="99" y="6"/>
                      <a:pt x="100" y="7"/>
                    </a:cubicBezTo>
                    <a:lnTo>
                      <a:pt x="100" y="7"/>
                    </a:lnTo>
                    <a:cubicBezTo>
                      <a:pt x="108" y="7"/>
                      <a:pt x="116" y="9"/>
                      <a:pt x="123" y="12"/>
                    </a:cubicBezTo>
                    <a:lnTo>
                      <a:pt x="123" y="12"/>
                    </a:lnTo>
                    <a:cubicBezTo>
                      <a:pt x="124" y="13"/>
                      <a:pt x="124" y="12"/>
                      <a:pt x="125" y="13"/>
                    </a:cubicBezTo>
                    <a:cubicBezTo>
                      <a:pt x="128" y="14"/>
                      <a:pt x="130" y="17"/>
                      <a:pt x="132" y="20"/>
                    </a:cubicBezTo>
                    <a:cubicBezTo>
                      <a:pt x="133" y="22"/>
                      <a:pt x="133" y="24"/>
                      <a:pt x="134" y="26"/>
                    </a:cubicBezTo>
                    <a:lnTo>
                      <a:pt x="134" y="26"/>
                    </a:lnTo>
                    <a:lnTo>
                      <a:pt x="134" y="27"/>
                    </a:lnTo>
                    <a:cubicBezTo>
                      <a:pt x="134" y="31"/>
                      <a:pt x="133" y="35"/>
                      <a:pt x="131" y="38"/>
                    </a:cubicBezTo>
                    <a:cubicBezTo>
                      <a:pt x="130" y="39"/>
                      <a:pt x="129" y="41"/>
                      <a:pt x="128" y="42"/>
                    </a:cubicBezTo>
                    <a:lnTo>
                      <a:pt x="128" y="42"/>
                    </a:lnTo>
                    <a:cubicBezTo>
                      <a:pt x="122" y="49"/>
                      <a:pt x="115" y="53"/>
                      <a:pt x="107" y="58"/>
                    </a:cubicBezTo>
                    <a:cubicBezTo>
                      <a:pt x="106" y="58"/>
                      <a:pt x="105" y="60"/>
                      <a:pt x="104" y="60"/>
                    </a:cubicBezTo>
                    <a:lnTo>
                      <a:pt x="104" y="60"/>
                    </a:lnTo>
                    <a:lnTo>
                      <a:pt x="103" y="61"/>
                    </a:lnTo>
                    <a:cubicBezTo>
                      <a:pt x="93" y="66"/>
                      <a:pt x="83" y="71"/>
                      <a:pt x="73" y="74"/>
                    </a:cubicBezTo>
                    <a:lnTo>
                      <a:pt x="73" y="74"/>
                    </a:lnTo>
                    <a:cubicBezTo>
                      <a:pt x="64" y="76"/>
                      <a:pt x="56" y="77"/>
                      <a:pt x="47" y="77"/>
                    </a:cubicBezTo>
                    <a:cubicBezTo>
                      <a:pt x="46" y="77"/>
                      <a:pt x="45" y="77"/>
                      <a:pt x="44" y="77"/>
                    </a:cubicBezTo>
                    <a:lnTo>
                      <a:pt x="44" y="77"/>
                    </a:lnTo>
                    <a:cubicBezTo>
                      <a:pt x="36" y="77"/>
                      <a:pt x="28" y="75"/>
                      <a:pt x="21" y="71"/>
                    </a:cubicBezTo>
                    <a:lnTo>
                      <a:pt x="21" y="71"/>
                    </a:lnTo>
                    <a:cubicBezTo>
                      <a:pt x="20" y="71"/>
                      <a:pt x="20" y="71"/>
                      <a:pt x="19" y="71"/>
                    </a:cubicBezTo>
                    <a:cubicBezTo>
                      <a:pt x="16" y="69"/>
                      <a:pt x="14" y="67"/>
                      <a:pt x="12" y="64"/>
                    </a:cubicBezTo>
                    <a:cubicBezTo>
                      <a:pt x="11" y="62"/>
                      <a:pt x="11" y="60"/>
                      <a:pt x="10" y="5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2" name="Google Shape;1187;p30">
                <a:extLst>
                  <a:ext uri="{FF2B5EF4-FFF2-40B4-BE49-F238E27FC236}">
                    <a16:creationId xmlns:a16="http://schemas.microsoft.com/office/drawing/2014/main" id="{59F5BD2D-5A7A-FFA6-5D3C-28E367383C4E}"/>
                  </a:ext>
                </a:extLst>
              </p:cNvPr>
              <p:cNvSpPr/>
              <p:nvPr/>
            </p:nvSpPr>
            <p:spPr>
              <a:xfrm>
                <a:off x="7323615" y="3334668"/>
                <a:ext cx="52560" cy="30240"/>
              </a:xfrm>
              <a:custGeom>
                <a:avLst/>
                <a:gdLst/>
                <a:ahLst/>
                <a:cxnLst/>
                <a:rect l="l" t="t" r="r" b="b"/>
                <a:pathLst>
                  <a:path w="146" h="84" extrusionOk="0">
                    <a:moveTo>
                      <a:pt x="14" y="75"/>
                    </a:moveTo>
                    <a:lnTo>
                      <a:pt x="14" y="75"/>
                    </a:lnTo>
                    <a:cubicBezTo>
                      <a:pt x="22" y="80"/>
                      <a:pt x="32" y="83"/>
                      <a:pt x="41" y="83"/>
                    </a:cubicBezTo>
                    <a:lnTo>
                      <a:pt x="41" y="83"/>
                    </a:lnTo>
                    <a:cubicBezTo>
                      <a:pt x="43" y="83"/>
                      <a:pt x="45" y="83"/>
                      <a:pt x="47" y="83"/>
                    </a:cubicBezTo>
                    <a:cubicBezTo>
                      <a:pt x="57" y="83"/>
                      <a:pt x="66" y="82"/>
                      <a:pt x="76" y="79"/>
                    </a:cubicBezTo>
                    <a:lnTo>
                      <a:pt x="76" y="79"/>
                    </a:lnTo>
                    <a:cubicBezTo>
                      <a:pt x="88" y="76"/>
                      <a:pt x="100" y="71"/>
                      <a:pt x="111" y="65"/>
                    </a:cubicBezTo>
                    <a:cubicBezTo>
                      <a:pt x="111" y="65"/>
                      <a:pt x="112" y="65"/>
                      <a:pt x="112" y="64"/>
                    </a:cubicBezTo>
                    <a:lnTo>
                      <a:pt x="112" y="64"/>
                    </a:lnTo>
                    <a:cubicBezTo>
                      <a:pt x="113" y="64"/>
                      <a:pt x="114" y="63"/>
                      <a:pt x="115" y="63"/>
                    </a:cubicBezTo>
                    <a:cubicBezTo>
                      <a:pt x="124" y="58"/>
                      <a:pt x="132" y="51"/>
                      <a:pt x="138" y="43"/>
                    </a:cubicBezTo>
                    <a:lnTo>
                      <a:pt x="138" y="43"/>
                    </a:lnTo>
                    <a:cubicBezTo>
                      <a:pt x="140" y="42"/>
                      <a:pt x="141" y="40"/>
                      <a:pt x="142" y="38"/>
                    </a:cubicBezTo>
                    <a:cubicBezTo>
                      <a:pt x="144" y="35"/>
                      <a:pt x="145" y="31"/>
                      <a:pt x="145" y="28"/>
                    </a:cubicBezTo>
                    <a:cubicBezTo>
                      <a:pt x="145" y="24"/>
                      <a:pt x="144" y="20"/>
                      <a:pt x="142" y="17"/>
                    </a:cubicBezTo>
                    <a:cubicBezTo>
                      <a:pt x="140" y="14"/>
                      <a:pt x="138" y="10"/>
                      <a:pt x="134" y="9"/>
                    </a:cubicBezTo>
                    <a:cubicBezTo>
                      <a:pt x="133" y="8"/>
                      <a:pt x="132" y="8"/>
                      <a:pt x="132" y="8"/>
                    </a:cubicBezTo>
                    <a:lnTo>
                      <a:pt x="132" y="8"/>
                    </a:lnTo>
                    <a:cubicBezTo>
                      <a:pt x="123" y="3"/>
                      <a:pt x="114" y="0"/>
                      <a:pt x="104" y="0"/>
                    </a:cubicBezTo>
                    <a:lnTo>
                      <a:pt x="104" y="0"/>
                    </a:lnTo>
                    <a:cubicBezTo>
                      <a:pt x="102" y="0"/>
                      <a:pt x="100" y="0"/>
                      <a:pt x="98" y="0"/>
                    </a:cubicBezTo>
                    <a:cubicBezTo>
                      <a:pt x="88" y="0"/>
                      <a:pt x="79" y="1"/>
                      <a:pt x="69" y="4"/>
                    </a:cubicBezTo>
                    <a:lnTo>
                      <a:pt x="69" y="4"/>
                    </a:lnTo>
                    <a:cubicBezTo>
                      <a:pt x="57" y="7"/>
                      <a:pt x="45" y="12"/>
                      <a:pt x="34" y="18"/>
                    </a:cubicBezTo>
                    <a:cubicBezTo>
                      <a:pt x="34" y="19"/>
                      <a:pt x="34" y="19"/>
                      <a:pt x="33" y="19"/>
                    </a:cubicBezTo>
                    <a:lnTo>
                      <a:pt x="33" y="19"/>
                    </a:lnTo>
                    <a:cubicBezTo>
                      <a:pt x="32" y="20"/>
                      <a:pt x="31" y="20"/>
                      <a:pt x="30" y="21"/>
                    </a:cubicBezTo>
                    <a:cubicBezTo>
                      <a:pt x="21" y="26"/>
                      <a:pt x="14" y="32"/>
                      <a:pt x="7" y="40"/>
                    </a:cubicBezTo>
                    <a:lnTo>
                      <a:pt x="7" y="40"/>
                    </a:lnTo>
                    <a:cubicBezTo>
                      <a:pt x="6" y="41"/>
                      <a:pt x="4" y="43"/>
                      <a:pt x="4" y="44"/>
                    </a:cubicBezTo>
                    <a:cubicBezTo>
                      <a:pt x="1" y="48"/>
                      <a:pt x="0" y="52"/>
                      <a:pt x="0" y="57"/>
                    </a:cubicBezTo>
                    <a:cubicBezTo>
                      <a:pt x="0" y="58"/>
                      <a:pt x="0" y="59"/>
                      <a:pt x="0" y="60"/>
                    </a:cubicBezTo>
                    <a:lnTo>
                      <a:pt x="0" y="60"/>
                    </a:lnTo>
                    <a:cubicBezTo>
                      <a:pt x="1" y="62"/>
                      <a:pt x="2" y="64"/>
                      <a:pt x="3" y="66"/>
                    </a:cubicBezTo>
                    <a:cubicBezTo>
                      <a:pt x="5" y="69"/>
                      <a:pt x="8" y="71"/>
                      <a:pt x="12" y="74"/>
                    </a:cubicBezTo>
                    <a:cubicBezTo>
                      <a:pt x="13" y="74"/>
                      <a:pt x="13" y="75"/>
                      <a:pt x="14" y="75"/>
                    </a:cubicBezTo>
                    <a:moveTo>
                      <a:pt x="17" y="41"/>
                    </a:moveTo>
                    <a:lnTo>
                      <a:pt x="17" y="41"/>
                    </a:lnTo>
                    <a:cubicBezTo>
                      <a:pt x="23" y="35"/>
                      <a:pt x="30" y="29"/>
                      <a:pt x="38" y="24"/>
                    </a:cubicBezTo>
                    <a:cubicBezTo>
                      <a:pt x="39" y="24"/>
                      <a:pt x="40" y="23"/>
                      <a:pt x="41" y="23"/>
                    </a:cubicBezTo>
                    <a:lnTo>
                      <a:pt x="41" y="23"/>
                    </a:lnTo>
                    <a:lnTo>
                      <a:pt x="41" y="22"/>
                    </a:lnTo>
                    <a:cubicBezTo>
                      <a:pt x="51" y="17"/>
                      <a:pt x="61" y="13"/>
                      <a:pt x="72" y="9"/>
                    </a:cubicBezTo>
                    <a:lnTo>
                      <a:pt x="72" y="9"/>
                    </a:lnTo>
                    <a:cubicBezTo>
                      <a:pt x="80" y="7"/>
                      <a:pt x="89" y="6"/>
                      <a:pt x="98" y="6"/>
                    </a:cubicBezTo>
                    <a:cubicBezTo>
                      <a:pt x="99" y="6"/>
                      <a:pt x="100" y="6"/>
                      <a:pt x="101" y="6"/>
                    </a:cubicBezTo>
                    <a:lnTo>
                      <a:pt x="101" y="6"/>
                    </a:lnTo>
                    <a:cubicBezTo>
                      <a:pt x="109" y="6"/>
                      <a:pt x="117" y="8"/>
                      <a:pt x="124" y="12"/>
                    </a:cubicBezTo>
                    <a:lnTo>
                      <a:pt x="124" y="12"/>
                    </a:lnTo>
                    <a:lnTo>
                      <a:pt x="125" y="13"/>
                    </a:lnTo>
                    <a:cubicBezTo>
                      <a:pt x="127" y="14"/>
                      <a:pt x="130" y="17"/>
                      <a:pt x="132" y="20"/>
                    </a:cubicBezTo>
                    <a:cubicBezTo>
                      <a:pt x="132" y="21"/>
                      <a:pt x="134" y="23"/>
                      <a:pt x="134" y="25"/>
                    </a:cubicBezTo>
                    <a:lnTo>
                      <a:pt x="134" y="25"/>
                    </a:lnTo>
                    <a:lnTo>
                      <a:pt x="134" y="26"/>
                    </a:lnTo>
                    <a:cubicBezTo>
                      <a:pt x="134" y="30"/>
                      <a:pt x="134" y="34"/>
                      <a:pt x="132" y="37"/>
                    </a:cubicBezTo>
                    <a:cubicBezTo>
                      <a:pt x="131" y="39"/>
                      <a:pt x="129" y="40"/>
                      <a:pt x="128" y="42"/>
                    </a:cubicBezTo>
                    <a:lnTo>
                      <a:pt x="128" y="42"/>
                    </a:lnTo>
                    <a:cubicBezTo>
                      <a:pt x="122" y="48"/>
                      <a:pt x="115" y="53"/>
                      <a:pt x="107" y="58"/>
                    </a:cubicBezTo>
                    <a:cubicBezTo>
                      <a:pt x="106" y="58"/>
                      <a:pt x="106" y="59"/>
                      <a:pt x="105" y="60"/>
                    </a:cubicBezTo>
                    <a:lnTo>
                      <a:pt x="105" y="60"/>
                    </a:lnTo>
                    <a:cubicBezTo>
                      <a:pt x="104" y="60"/>
                      <a:pt x="104" y="60"/>
                      <a:pt x="103" y="60"/>
                    </a:cubicBezTo>
                    <a:cubicBezTo>
                      <a:pt x="94" y="66"/>
                      <a:pt x="84" y="70"/>
                      <a:pt x="73" y="73"/>
                    </a:cubicBezTo>
                    <a:lnTo>
                      <a:pt x="73" y="73"/>
                    </a:lnTo>
                    <a:cubicBezTo>
                      <a:pt x="65" y="76"/>
                      <a:pt x="56" y="77"/>
                      <a:pt x="48" y="77"/>
                    </a:cubicBezTo>
                    <a:cubicBezTo>
                      <a:pt x="47" y="77"/>
                      <a:pt x="45" y="77"/>
                      <a:pt x="44" y="77"/>
                    </a:cubicBezTo>
                    <a:lnTo>
                      <a:pt x="44" y="77"/>
                    </a:lnTo>
                    <a:cubicBezTo>
                      <a:pt x="36" y="77"/>
                      <a:pt x="28" y="75"/>
                      <a:pt x="21" y="71"/>
                    </a:cubicBezTo>
                    <a:lnTo>
                      <a:pt x="21" y="71"/>
                    </a:lnTo>
                    <a:lnTo>
                      <a:pt x="20" y="70"/>
                    </a:lnTo>
                    <a:cubicBezTo>
                      <a:pt x="17" y="68"/>
                      <a:pt x="15" y="66"/>
                      <a:pt x="13" y="63"/>
                    </a:cubicBezTo>
                    <a:cubicBezTo>
                      <a:pt x="12" y="61"/>
                      <a:pt x="11" y="60"/>
                      <a:pt x="11" y="58"/>
                    </a:cubicBezTo>
                    <a:lnTo>
                      <a:pt x="11" y="58"/>
                    </a:lnTo>
                    <a:cubicBezTo>
                      <a:pt x="11" y="57"/>
                      <a:pt x="11" y="57"/>
                      <a:pt x="11" y="56"/>
                    </a:cubicBezTo>
                    <a:cubicBezTo>
                      <a:pt x="11" y="53"/>
                      <a:pt x="12" y="49"/>
                      <a:pt x="14" y="46"/>
                    </a:cubicBezTo>
                    <a:cubicBezTo>
                      <a:pt x="15" y="44"/>
                      <a:pt x="16" y="43"/>
                      <a:pt x="17" y="4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3" name="Google Shape;1188;p30">
                <a:extLst>
                  <a:ext uri="{FF2B5EF4-FFF2-40B4-BE49-F238E27FC236}">
                    <a16:creationId xmlns:a16="http://schemas.microsoft.com/office/drawing/2014/main" id="{727AD210-D783-2B37-FFFD-83AF2C368444}"/>
                  </a:ext>
                </a:extLst>
              </p:cNvPr>
              <p:cNvSpPr/>
              <p:nvPr/>
            </p:nvSpPr>
            <p:spPr>
              <a:xfrm>
                <a:off x="7355295" y="3347628"/>
                <a:ext cx="44640" cy="30960"/>
              </a:xfrm>
              <a:custGeom>
                <a:avLst/>
                <a:gdLst/>
                <a:ahLst/>
                <a:cxnLst/>
                <a:rect l="l" t="t" r="r" b="b"/>
                <a:pathLst>
                  <a:path w="124" h="86" extrusionOk="0">
                    <a:moveTo>
                      <a:pt x="91" y="0"/>
                    </a:moveTo>
                    <a:lnTo>
                      <a:pt x="83" y="4"/>
                    </a:lnTo>
                    <a:lnTo>
                      <a:pt x="108" y="19"/>
                    </a:lnTo>
                    <a:lnTo>
                      <a:pt x="0" y="81"/>
                    </a:lnTo>
                    <a:lnTo>
                      <a:pt x="7" y="85"/>
                    </a:lnTo>
                    <a:lnTo>
                      <a:pt x="123" y="18"/>
                    </a:lnTo>
                    <a:lnTo>
                      <a:pt x="9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4" name="Google Shape;1189;p30">
                <a:extLst>
                  <a:ext uri="{FF2B5EF4-FFF2-40B4-BE49-F238E27FC236}">
                    <a16:creationId xmlns:a16="http://schemas.microsoft.com/office/drawing/2014/main" id="{50BBFF39-5C1A-AC9C-2CCC-67788D6F46D0}"/>
                  </a:ext>
                </a:extLst>
              </p:cNvPr>
              <p:cNvSpPr/>
              <p:nvPr/>
            </p:nvSpPr>
            <p:spPr>
              <a:xfrm>
                <a:off x="7375815" y="3364907"/>
                <a:ext cx="52560" cy="30240"/>
              </a:xfrm>
              <a:custGeom>
                <a:avLst/>
                <a:gdLst/>
                <a:ahLst/>
                <a:cxnLst/>
                <a:rect l="l" t="t" r="r" b="b"/>
                <a:pathLst>
                  <a:path w="146" h="84" extrusionOk="0">
                    <a:moveTo>
                      <a:pt x="132" y="7"/>
                    </a:moveTo>
                    <a:lnTo>
                      <a:pt x="132" y="7"/>
                    </a:lnTo>
                    <a:cubicBezTo>
                      <a:pt x="123" y="3"/>
                      <a:pt x="114" y="0"/>
                      <a:pt x="104" y="0"/>
                    </a:cubicBezTo>
                    <a:lnTo>
                      <a:pt x="104" y="0"/>
                    </a:lnTo>
                    <a:cubicBezTo>
                      <a:pt x="102" y="0"/>
                      <a:pt x="100" y="0"/>
                      <a:pt x="99" y="0"/>
                    </a:cubicBezTo>
                    <a:cubicBezTo>
                      <a:pt x="89" y="0"/>
                      <a:pt x="79" y="1"/>
                      <a:pt x="70" y="3"/>
                    </a:cubicBezTo>
                    <a:lnTo>
                      <a:pt x="70" y="3"/>
                    </a:lnTo>
                    <a:cubicBezTo>
                      <a:pt x="57" y="7"/>
                      <a:pt x="45" y="12"/>
                      <a:pt x="34" y="18"/>
                    </a:cubicBezTo>
                    <a:lnTo>
                      <a:pt x="33" y="19"/>
                    </a:lnTo>
                    <a:lnTo>
                      <a:pt x="33" y="19"/>
                    </a:lnTo>
                    <a:cubicBezTo>
                      <a:pt x="32" y="19"/>
                      <a:pt x="31" y="20"/>
                      <a:pt x="30" y="20"/>
                    </a:cubicBezTo>
                    <a:cubicBezTo>
                      <a:pt x="22" y="25"/>
                      <a:pt x="14" y="32"/>
                      <a:pt x="7" y="39"/>
                    </a:cubicBezTo>
                    <a:lnTo>
                      <a:pt x="7" y="39"/>
                    </a:lnTo>
                    <a:cubicBezTo>
                      <a:pt x="6" y="41"/>
                      <a:pt x="5" y="42"/>
                      <a:pt x="4" y="44"/>
                    </a:cubicBezTo>
                    <a:cubicBezTo>
                      <a:pt x="2" y="48"/>
                      <a:pt x="0" y="52"/>
                      <a:pt x="0" y="56"/>
                    </a:cubicBezTo>
                    <a:cubicBezTo>
                      <a:pt x="0" y="57"/>
                      <a:pt x="0" y="58"/>
                      <a:pt x="1" y="59"/>
                    </a:cubicBezTo>
                    <a:lnTo>
                      <a:pt x="1" y="59"/>
                    </a:lnTo>
                    <a:cubicBezTo>
                      <a:pt x="1" y="61"/>
                      <a:pt x="2" y="63"/>
                      <a:pt x="3" y="65"/>
                    </a:cubicBezTo>
                    <a:cubicBezTo>
                      <a:pt x="5" y="69"/>
                      <a:pt x="8" y="71"/>
                      <a:pt x="12" y="74"/>
                    </a:cubicBezTo>
                    <a:cubicBezTo>
                      <a:pt x="13" y="74"/>
                      <a:pt x="13" y="75"/>
                      <a:pt x="14" y="75"/>
                    </a:cubicBezTo>
                    <a:lnTo>
                      <a:pt x="14" y="75"/>
                    </a:lnTo>
                    <a:cubicBezTo>
                      <a:pt x="22" y="80"/>
                      <a:pt x="32" y="83"/>
                      <a:pt x="42" y="83"/>
                    </a:cubicBezTo>
                    <a:lnTo>
                      <a:pt x="42" y="83"/>
                    </a:lnTo>
                    <a:cubicBezTo>
                      <a:pt x="43" y="83"/>
                      <a:pt x="45" y="83"/>
                      <a:pt x="47" y="83"/>
                    </a:cubicBezTo>
                    <a:cubicBezTo>
                      <a:pt x="57" y="83"/>
                      <a:pt x="67" y="82"/>
                      <a:pt x="76" y="79"/>
                    </a:cubicBezTo>
                    <a:lnTo>
                      <a:pt x="76" y="79"/>
                    </a:lnTo>
                    <a:cubicBezTo>
                      <a:pt x="88" y="76"/>
                      <a:pt x="100" y="71"/>
                      <a:pt x="111" y="65"/>
                    </a:cubicBezTo>
                    <a:cubicBezTo>
                      <a:pt x="112" y="64"/>
                      <a:pt x="112" y="64"/>
                      <a:pt x="112" y="64"/>
                    </a:cubicBezTo>
                    <a:lnTo>
                      <a:pt x="112" y="64"/>
                    </a:lnTo>
                    <a:cubicBezTo>
                      <a:pt x="113" y="64"/>
                      <a:pt x="114" y="63"/>
                      <a:pt x="115" y="62"/>
                    </a:cubicBezTo>
                    <a:cubicBezTo>
                      <a:pt x="124" y="57"/>
                      <a:pt x="132" y="51"/>
                      <a:pt x="138" y="43"/>
                    </a:cubicBezTo>
                    <a:lnTo>
                      <a:pt x="138" y="43"/>
                    </a:lnTo>
                    <a:cubicBezTo>
                      <a:pt x="140" y="42"/>
                      <a:pt x="141" y="40"/>
                      <a:pt x="142" y="39"/>
                    </a:cubicBezTo>
                    <a:cubicBezTo>
                      <a:pt x="144" y="35"/>
                      <a:pt x="145" y="31"/>
                      <a:pt x="145" y="26"/>
                    </a:cubicBezTo>
                    <a:cubicBezTo>
                      <a:pt x="145" y="25"/>
                      <a:pt x="145" y="24"/>
                      <a:pt x="145" y="23"/>
                    </a:cubicBezTo>
                    <a:lnTo>
                      <a:pt x="145" y="23"/>
                    </a:lnTo>
                    <a:cubicBezTo>
                      <a:pt x="144" y="21"/>
                      <a:pt x="143" y="19"/>
                      <a:pt x="142" y="17"/>
                    </a:cubicBezTo>
                    <a:cubicBezTo>
                      <a:pt x="139" y="13"/>
                      <a:pt x="137" y="9"/>
                      <a:pt x="134" y="8"/>
                    </a:cubicBezTo>
                    <a:cubicBezTo>
                      <a:pt x="133" y="7"/>
                      <a:pt x="132" y="8"/>
                      <a:pt x="132" y="7"/>
                    </a:cubicBezTo>
                    <a:moveTo>
                      <a:pt x="128" y="42"/>
                    </a:moveTo>
                    <a:lnTo>
                      <a:pt x="128" y="42"/>
                    </a:lnTo>
                    <a:cubicBezTo>
                      <a:pt x="122" y="48"/>
                      <a:pt x="115" y="53"/>
                      <a:pt x="108" y="58"/>
                    </a:cubicBezTo>
                    <a:cubicBezTo>
                      <a:pt x="107" y="58"/>
                      <a:pt x="106" y="59"/>
                      <a:pt x="105" y="60"/>
                    </a:cubicBezTo>
                    <a:lnTo>
                      <a:pt x="105" y="60"/>
                    </a:lnTo>
                    <a:cubicBezTo>
                      <a:pt x="104" y="60"/>
                      <a:pt x="104" y="60"/>
                      <a:pt x="104" y="60"/>
                    </a:cubicBezTo>
                    <a:cubicBezTo>
                      <a:pt x="94" y="66"/>
                      <a:pt x="84" y="70"/>
                      <a:pt x="73" y="73"/>
                    </a:cubicBezTo>
                    <a:lnTo>
                      <a:pt x="73" y="73"/>
                    </a:lnTo>
                    <a:cubicBezTo>
                      <a:pt x="65" y="76"/>
                      <a:pt x="56" y="77"/>
                      <a:pt x="48" y="77"/>
                    </a:cubicBezTo>
                    <a:cubicBezTo>
                      <a:pt x="47" y="77"/>
                      <a:pt x="45" y="77"/>
                      <a:pt x="44" y="77"/>
                    </a:cubicBezTo>
                    <a:lnTo>
                      <a:pt x="44" y="77"/>
                    </a:lnTo>
                    <a:cubicBezTo>
                      <a:pt x="37" y="77"/>
                      <a:pt x="29" y="75"/>
                      <a:pt x="22" y="71"/>
                    </a:cubicBezTo>
                    <a:lnTo>
                      <a:pt x="22" y="71"/>
                    </a:lnTo>
                    <a:cubicBezTo>
                      <a:pt x="21" y="71"/>
                      <a:pt x="21" y="70"/>
                      <a:pt x="20" y="70"/>
                    </a:cubicBezTo>
                    <a:cubicBezTo>
                      <a:pt x="17" y="68"/>
                      <a:pt x="15" y="66"/>
                      <a:pt x="13" y="63"/>
                    </a:cubicBezTo>
                    <a:cubicBezTo>
                      <a:pt x="12" y="61"/>
                      <a:pt x="11" y="59"/>
                      <a:pt x="11" y="58"/>
                    </a:cubicBezTo>
                    <a:lnTo>
                      <a:pt x="11" y="58"/>
                    </a:lnTo>
                    <a:cubicBezTo>
                      <a:pt x="11" y="57"/>
                      <a:pt x="11" y="57"/>
                      <a:pt x="11" y="56"/>
                    </a:cubicBezTo>
                    <a:cubicBezTo>
                      <a:pt x="11" y="52"/>
                      <a:pt x="12" y="49"/>
                      <a:pt x="14" y="46"/>
                    </a:cubicBezTo>
                    <a:cubicBezTo>
                      <a:pt x="15" y="44"/>
                      <a:pt x="16" y="42"/>
                      <a:pt x="17" y="41"/>
                    </a:cubicBezTo>
                    <a:lnTo>
                      <a:pt x="17" y="41"/>
                    </a:lnTo>
                    <a:cubicBezTo>
                      <a:pt x="23" y="35"/>
                      <a:pt x="30" y="29"/>
                      <a:pt x="37" y="25"/>
                    </a:cubicBezTo>
                    <a:cubicBezTo>
                      <a:pt x="39" y="24"/>
                      <a:pt x="40" y="24"/>
                      <a:pt x="41" y="23"/>
                    </a:cubicBezTo>
                    <a:lnTo>
                      <a:pt x="41" y="23"/>
                    </a:lnTo>
                    <a:lnTo>
                      <a:pt x="42" y="22"/>
                    </a:lnTo>
                    <a:cubicBezTo>
                      <a:pt x="51" y="17"/>
                      <a:pt x="62" y="13"/>
                      <a:pt x="72" y="10"/>
                    </a:cubicBezTo>
                    <a:lnTo>
                      <a:pt x="72" y="10"/>
                    </a:lnTo>
                    <a:cubicBezTo>
                      <a:pt x="81" y="7"/>
                      <a:pt x="89" y="6"/>
                      <a:pt x="98" y="6"/>
                    </a:cubicBezTo>
                    <a:cubicBezTo>
                      <a:pt x="99" y="6"/>
                      <a:pt x="100" y="6"/>
                      <a:pt x="101" y="6"/>
                    </a:cubicBezTo>
                    <a:lnTo>
                      <a:pt x="101" y="6"/>
                    </a:lnTo>
                    <a:cubicBezTo>
                      <a:pt x="109" y="6"/>
                      <a:pt x="117" y="8"/>
                      <a:pt x="124" y="12"/>
                    </a:cubicBezTo>
                    <a:lnTo>
                      <a:pt x="124" y="12"/>
                    </a:lnTo>
                    <a:lnTo>
                      <a:pt x="125" y="13"/>
                    </a:lnTo>
                    <a:cubicBezTo>
                      <a:pt x="127" y="14"/>
                      <a:pt x="130" y="17"/>
                      <a:pt x="132" y="20"/>
                    </a:cubicBezTo>
                    <a:cubicBezTo>
                      <a:pt x="132" y="21"/>
                      <a:pt x="134" y="23"/>
                      <a:pt x="135" y="25"/>
                    </a:cubicBezTo>
                    <a:lnTo>
                      <a:pt x="135" y="25"/>
                    </a:lnTo>
                    <a:cubicBezTo>
                      <a:pt x="135" y="26"/>
                      <a:pt x="135" y="26"/>
                      <a:pt x="135" y="27"/>
                    </a:cubicBezTo>
                    <a:cubicBezTo>
                      <a:pt x="135" y="30"/>
                      <a:pt x="134" y="34"/>
                      <a:pt x="132" y="37"/>
                    </a:cubicBezTo>
                    <a:cubicBezTo>
                      <a:pt x="131" y="39"/>
                      <a:pt x="130" y="40"/>
                      <a:pt x="128" y="4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5" name="Google Shape;1190;p30">
                <a:extLst>
                  <a:ext uri="{FF2B5EF4-FFF2-40B4-BE49-F238E27FC236}">
                    <a16:creationId xmlns:a16="http://schemas.microsoft.com/office/drawing/2014/main" id="{CFE50085-54E9-A98C-415A-1FD63B442A59}"/>
                  </a:ext>
                </a:extLst>
              </p:cNvPr>
              <p:cNvSpPr/>
              <p:nvPr/>
            </p:nvSpPr>
            <p:spPr>
              <a:xfrm>
                <a:off x="6700095" y="3057108"/>
                <a:ext cx="52200" cy="30600"/>
              </a:xfrm>
              <a:custGeom>
                <a:avLst/>
                <a:gdLst/>
                <a:ahLst/>
                <a:cxnLst/>
                <a:rect l="l" t="t" r="r" b="b"/>
                <a:pathLst>
                  <a:path w="145" h="85" extrusionOk="0">
                    <a:moveTo>
                      <a:pt x="13" y="76"/>
                    </a:moveTo>
                    <a:lnTo>
                      <a:pt x="13" y="76"/>
                    </a:lnTo>
                    <a:cubicBezTo>
                      <a:pt x="22" y="81"/>
                      <a:pt x="31" y="84"/>
                      <a:pt x="41" y="84"/>
                    </a:cubicBezTo>
                    <a:lnTo>
                      <a:pt x="41" y="84"/>
                    </a:lnTo>
                    <a:cubicBezTo>
                      <a:pt x="43" y="84"/>
                      <a:pt x="44" y="84"/>
                      <a:pt x="46" y="84"/>
                    </a:cubicBezTo>
                    <a:cubicBezTo>
                      <a:pt x="56" y="84"/>
                      <a:pt x="66" y="83"/>
                      <a:pt x="75" y="80"/>
                    </a:cubicBezTo>
                    <a:lnTo>
                      <a:pt x="75" y="80"/>
                    </a:lnTo>
                    <a:cubicBezTo>
                      <a:pt x="88" y="77"/>
                      <a:pt x="99" y="72"/>
                      <a:pt x="110" y="66"/>
                    </a:cubicBezTo>
                    <a:cubicBezTo>
                      <a:pt x="111" y="65"/>
                      <a:pt x="111" y="65"/>
                      <a:pt x="111" y="65"/>
                    </a:cubicBezTo>
                    <a:lnTo>
                      <a:pt x="111" y="65"/>
                    </a:lnTo>
                    <a:cubicBezTo>
                      <a:pt x="113" y="64"/>
                      <a:pt x="114" y="64"/>
                      <a:pt x="115" y="63"/>
                    </a:cubicBezTo>
                    <a:cubicBezTo>
                      <a:pt x="123" y="58"/>
                      <a:pt x="131" y="52"/>
                      <a:pt x="138" y="44"/>
                    </a:cubicBezTo>
                    <a:lnTo>
                      <a:pt x="138" y="44"/>
                    </a:lnTo>
                    <a:cubicBezTo>
                      <a:pt x="139" y="43"/>
                      <a:pt x="140" y="41"/>
                      <a:pt x="141" y="40"/>
                    </a:cubicBezTo>
                    <a:cubicBezTo>
                      <a:pt x="143" y="36"/>
                      <a:pt x="144" y="31"/>
                      <a:pt x="144" y="27"/>
                    </a:cubicBezTo>
                    <a:cubicBezTo>
                      <a:pt x="144" y="26"/>
                      <a:pt x="144" y="25"/>
                      <a:pt x="144" y="24"/>
                    </a:cubicBezTo>
                    <a:lnTo>
                      <a:pt x="144" y="24"/>
                    </a:lnTo>
                    <a:cubicBezTo>
                      <a:pt x="144" y="22"/>
                      <a:pt x="143" y="20"/>
                      <a:pt x="142" y="18"/>
                    </a:cubicBezTo>
                    <a:cubicBezTo>
                      <a:pt x="140" y="14"/>
                      <a:pt x="137" y="11"/>
                      <a:pt x="133" y="9"/>
                    </a:cubicBezTo>
                    <a:cubicBezTo>
                      <a:pt x="132" y="9"/>
                      <a:pt x="132" y="8"/>
                      <a:pt x="131" y="8"/>
                    </a:cubicBezTo>
                    <a:lnTo>
                      <a:pt x="131" y="8"/>
                    </a:lnTo>
                    <a:cubicBezTo>
                      <a:pt x="122" y="4"/>
                      <a:pt x="113" y="1"/>
                      <a:pt x="103" y="1"/>
                    </a:cubicBezTo>
                    <a:lnTo>
                      <a:pt x="103" y="1"/>
                    </a:lnTo>
                    <a:cubicBezTo>
                      <a:pt x="102" y="0"/>
                      <a:pt x="100" y="0"/>
                      <a:pt x="98" y="0"/>
                    </a:cubicBezTo>
                    <a:cubicBezTo>
                      <a:pt x="88" y="0"/>
                      <a:pt x="78" y="2"/>
                      <a:pt x="69" y="4"/>
                    </a:cubicBezTo>
                    <a:lnTo>
                      <a:pt x="69" y="4"/>
                    </a:lnTo>
                    <a:cubicBezTo>
                      <a:pt x="57" y="8"/>
                      <a:pt x="45" y="13"/>
                      <a:pt x="34" y="19"/>
                    </a:cubicBezTo>
                    <a:cubicBezTo>
                      <a:pt x="33" y="19"/>
                      <a:pt x="33" y="19"/>
                      <a:pt x="33" y="20"/>
                    </a:cubicBezTo>
                    <a:lnTo>
                      <a:pt x="33" y="20"/>
                    </a:lnTo>
                    <a:cubicBezTo>
                      <a:pt x="32" y="20"/>
                      <a:pt x="31" y="20"/>
                      <a:pt x="30" y="21"/>
                    </a:cubicBezTo>
                    <a:cubicBezTo>
                      <a:pt x="21" y="25"/>
                      <a:pt x="13" y="33"/>
                      <a:pt x="7" y="40"/>
                    </a:cubicBezTo>
                    <a:lnTo>
                      <a:pt x="7" y="40"/>
                    </a:lnTo>
                    <a:cubicBezTo>
                      <a:pt x="5" y="42"/>
                      <a:pt x="4" y="44"/>
                      <a:pt x="3" y="45"/>
                    </a:cubicBezTo>
                    <a:cubicBezTo>
                      <a:pt x="1" y="49"/>
                      <a:pt x="0" y="52"/>
                      <a:pt x="0" y="56"/>
                    </a:cubicBezTo>
                    <a:cubicBezTo>
                      <a:pt x="0" y="60"/>
                      <a:pt x="1" y="64"/>
                      <a:pt x="3" y="67"/>
                    </a:cubicBezTo>
                    <a:cubicBezTo>
                      <a:pt x="4" y="70"/>
                      <a:pt x="7" y="73"/>
                      <a:pt x="10" y="75"/>
                    </a:cubicBezTo>
                    <a:cubicBezTo>
                      <a:pt x="11" y="75"/>
                      <a:pt x="12" y="76"/>
                      <a:pt x="13" y="76"/>
                    </a:cubicBezTo>
                    <a:moveTo>
                      <a:pt x="17" y="42"/>
                    </a:moveTo>
                    <a:lnTo>
                      <a:pt x="17" y="42"/>
                    </a:lnTo>
                    <a:cubicBezTo>
                      <a:pt x="23" y="36"/>
                      <a:pt x="29" y="30"/>
                      <a:pt x="37" y="26"/>
                    </a:cubicBezTo>
                    <a:cubicBezTo>
                      <a:pt x="38" y="25"/>
                      <a:pt x="39" y="25"/>
                      <a:pt x="40" y="24"/>
                    </a:cubicBezTo>
                    <a:lnTo>
                      <a:pt x="40" y="24"/>
                    </a:lnTo>
                    <a:cubicBezTo>
                      <a:pt x="40" y="24"/>
                      <a:pt x="41" y="24"/>
                      <a:pt x="41" y="23"/>
                    </a:cubicBezTo>
                    <a:cubicBezTo>
                      <a:pt x="51" y="18"/>
                      <a:pt x="61" y="14"/>
                      <a:pt x="72" y="11"/>
                    </a:cubicBezTo>
                    <a:lnTo>
                      <a:pt x="72" y="11"/>
                    </a:lnTo>
                    <a:cubicBezTo>
                      <a:pt x="80" y="8"/>
                      <a:pt x="89" y="7"/>
                      <a:pt x="97" y="7"/>
                    </a:cubicBezTo>
                    <a:cubicBezTo>
                      <a:pt x="98" y="7"/>
                      <a:pt x="99" y="7"/>
                      <a:pt x="100" y="7"/>
                    </a:cubicBezTo>
                    <a:lnTo>
                      <a:pt x="100" y="7"/>
                    </a:lnTo>
                    <a:cubicBezTo>
                      <a:pt x="108" y="7"/>
                      <a:pt x="116" y="9"/>
                      <a:pt x="123" y="13"/>
                    </a:cubicBezTo>
                    <a:lnTo>
                      <a:pt x="123" y="13"/>
                    </a:lnTo>
                    <a:cubicBezTo>
                      <a:pt x="124" y="13"/>
                      <a:pt x="124" y="13"/>
                      <a:pt x="125" y="14"/>
                    </a:cubicBezTo>
                    <a:cubicBezTo>
                      <a:pt x="128" y="15"/>
                      <a:pt x="130" y="18"/>
                      <a:pt x="132" y="21"/>
                    </a:cubicBezTo>
                    <a:cubicBezTo>
                      <a:pt x="133" y="22"/>
                      <a:pt x="133" y="24"/>
                      <a:pt x="134" y="26"/>
                    </a:cubicBezTo>
                    <a:lnTo>
                      <a:pt x="134" y="26"/>
                    </a:lnTo>
                    <a:cubicBezTo>
                      <a:pt x="134" y="26"/>
                      <a:pt x="134" y="27"/>
                      <a:pt x="134" y="28"/>
                    </a:cubicBezTo>
                    <a:cubicBezTo>
                      <a:pt x="134" y="31"/>
                      <a:pt x="133" y="35"/>
                      <a:pt x="131" y="38"/>
                    </a:cubicBezTo>
                    <a:cubicBezTo>
                      <a:pt x="130" y="40"/>
                      <a:pt x="129" y="41"/>
                      <a:pt x="128" y="43"/>
                    </a:cubicBezTo>
                    <a:lnTo>
                      <a:pt x="128" y="43"/>
                    </a:lnTo>
                    <a:cubicBezTo>
                      <a:pt x="122" y="49"/>
                      <a:pt x="115" y="54"/>
                      <a:pt x="107" y="59"/>
                    </a:cubicBezTo>
                    <a:cubicBezTo>
                      <a:pt x="106" y="59"/>
                      <a:pt x="105" y="60"/>
                      <a:pt x="104" y="60"/>
                    </a:cubicBezTo>
                    <a:lnTo>
                      <a:pt x="104" y="60"/>
                    </a:lnTo>
                    <a:cubicBezTo>
                      <a:pt x="104" y="61"/>
                      <a:pt x="103" y="61"/>
                      <a:pt x="103" y="61"/>
                    </a:cubicBezTo>
                    <a:cubicBezTo>
                      <a:pt x="93" y="67"/>
                      <a:pt x="83" y="71"/>
                      <a:pt x="73" y="74"/>
                    </a:cubicBezTo>
                    <a:lnTo>
                      <a:pt x="73" y="74"/>
                    </a:lnTo>
                    <a:cubicBezTo>
                      <a:pt x="64" y="77"/>
                      <a:pt x="56" y="78"/>
                      <a:pt x="47" y="78"/>
                    </a:cubicBezTo>
                    <a:cubicBezTo>
                      <a:pt x="46" y="78"/>
                      <a:pt x="45" y="78"/>
                      <a:pt x="44" y="78"/>
                    </a:cubicBezTo>
                    <a:lnTo>
                      <a:pt x="44" y="78"/>
                    </a:lnTo>
                    <a:cubicBezTo>
                      <a:pt x="36" y="78"/>
                      <a:pt x="28" y="76"/>
                      <a:pt x="21" y="72"/>
                    </a:cubicBezTo>
                    <a:lnTo>
                      <a:pt x="21" y="72"/>
                    </a:lnTo>
                    <a:cubicBezTo>
                      <a:pt x="20" y="72"/>
                      <a:pt x="20" y="71"/>
                      <a:pt x="19" y="71"/>
                    </a:cubicBezTo>
                    <a:cubicBezTo>
                      <a:pt x="16" y="69"/>
                      <a:pt x="14" y="67"/>
                      <a:pt x="12" y="64"/>
                    </a:cubicBezTo>
                    <a:cubicBezTo>
                      <a:pt x="11" y="62"/>
                      <a:pt x="11" y="60"/>
                      <a:pt x="10" y="59"/>
                    </a:cubicBezTo>
                    <a:lnTo>
                      <a:pt x="10" y="59"/>
                    </a:lnTo>
                    <a:cubicBezTo>
                      <a:pt x="10" y="58"/>
                      <a:pt x="10" y="58"/>
                      <a:pt x="10" y="57"/>
                    </a:cubicBezTo>
                    <a:cubicBezTo>
                      <a:pt x="10" y="53"/>
                      <a:pt x="11" y="50"/>
                      <a:pt x="13" y="46"/>
                    </a:cubicBezTo>
                    <a:cubicBezTo>
                      <a:pt x="14" y="45"/>
                      <a:pt x="15" y="43"/>
                      <a:pt x="17" y="4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6" name="Google Shape;1191;p30">
                <a:extLst>
                  <a:ext uri="{FF2B5EF4-FFF2-40B4-BE49-F238E27FC236}">
                    <a16:creationId xmlns:a16="http://schemas.microsoft.com/office/drawing/2014/main" id="{413B5467-25B4-D95F-6F79-1BBBC1BC9189}"/>
                  </a:ext>
                </a:extLst>
              </p:cNvPr>
              <p:cNvSpPr/>
              <p:nvPr/>
            </p:nvSpPr>
            <p:spPr>
              <a:xfrm>
                <a:off x="6731415" y="3070428"/>
                <a:ext cx="45000" cy="30960"/>
              </a:xfrm>
              <a:custGeom>
                <a:avLst/>
                <a:gdLst/>
                <a:ahLst/>
                <a:cxnLst/>
                <a:rect l="l" t="t" r="r" b="b"/>
                <a:pathLst>
                  <a:path w="125" h="86" extrusionOk="0">
                    <a:moveTo>
                      <a:pt x="0" y="81"/>
                    </a:moveTo>
                    <a:lnTo>
                      <a:pt x="7" y="85"/>
                    </a:lnTo>
                    <a:lnTo>
                      <a:pt x="124" y="18"/>
                    </a:lnTo>
                    <a:lnTo>
                      <a:pt x="92" y="0"/>
                    </a:lnTo>
                    <a:lnTo>
                      <a:pt x="84" y="4"/>
                    </a:lnTo>
                    <a:lnTo>
                      <a:pt x="109" y="18"/>
                    </a:lnTo>
                    <a:lnTo>
                      <a:pt x="0" y="8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7" name="Google Shape;1192;p30">
                <a:extLst>
                  <a:ext uri="{FF2B5EF4-FFF2-40B4-BE49-F238E27FC236}">
                    <a16:creationId xmlns:a16="http://schemas.microsoft.com/office/drawing/2014/main" id="{0081C5E9-D287-E060-6113-061B7E5EB483}"/>
                  </a:ext>
                </a:extLst>
              </p:cNvPr>
              <p:cNvSpPr/>
              <p:nvPr/>
            </p:nvSpPr>
            <p:spPr>
              <a:xfrm>
                <a:off x="6749775" y="3080868"/>
                <a:ext cx="44640" cy="30960"/>
              </a:xfrm>
              <a:custGeom>
                <a:avLst/>
                <a:gdLst/>
                <a:ahLst/>
                <a:cxnLst/>
                <a:rect l="l" t="t" r="r" b="b"/>
                <a:pathLst>
                  <a:path w="124" h="86" extrusionOk="0">
                    <a:moveTo>
                      <a:pt x="7" y="85"/>
                    </a:moveTo>
                    <a:lnTo>
                      <a:pt x="123" y="18"/>
                    </a:lnTo>
                    <a:lnTo>
                      <a:pt x="91" y="0"/>
                    </a:lnTo>
                    <a:lnTo>
                      <a:pt x="84" y="4"/>
                    </a:lnTo>
                    <a:lnTo>
                      <a:pt x="108" y="19"/>
                    </a:lnTo>
                    <a:lnTo>
                      <a:pt x="0" y="81"/>
                    </a:lnTo>
                    <a:lnTo>
                      <a:pt x="7" y="85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8" name="Google Shape;1193;p30">
                <a:extLst>
                  <a:ext uri="{FF2B5EF4-FFF2-40B4-BE49-F238E27FC236}">
                    <a16:creationId xmlns:a16="http://schemas.microsoft.com/office/drawing/2014/main" id="{A508EDA7-49D6-3849-8F0D-9967E5BE3C4E}"/>
                  </a:ext>
                </a:extLst>
              </p:cNvPr>
              <p:cNvSpPr/>
              <p:nvPr/>
            </p:nvSpPr>
            <p:spPr>
              <a:xfrm>
                <a:off x="6770655" y="3098148"/>
                <a:ext cx="52200" cy="30240"/>
              </a:xfrm>
              <a:custGeom>
                <a:avLst/>
                <a:gdLst/>
                <a:ahLst/>
                <a:cxnLst/>
                <a:rect l="l" t="t" r="r" b="b"/>
                <a:pathLst>
                  <a:path w="145" h="84" extrusionOk="0">
                    <a:moveTo>
                      <a:pt x="131" y="8"/>
                    </a:moveTo>
                    <a:lnTo>
                      <a:pt x="131" y="8"/>
                    </a:lnTo>
                    <a:cubicBezTo>
                      <a:pt x="122" y="3"/>
                      <a:pt x="113" y="0"/>
                      <a:pt x="103" y="0"/>
                    </a:cubicBezTo>
                    <a:lnTo>
                      <a:pt x="103" y="0"/>
                    </a:lnTo>
                    <a:cubicBezTo>
                      <a:pt x="101" y="0"/>
                      <a:pt x="100" y="0"/>
                      <a:pt x="98" y="0"/>
                    </a:cubicBezTo>
                    <a:cubicBezTo>
                      <a:pt x="88" y="0"/>
                      <a:pt x="78" y="1"/>
                      <a:pt x="69" y="4"/>
                    </a:cubicBezTo>
                    <a:lnTo>
                      <a:pt x="69" y="4"/>
                    </a:lnTo>
                    <a:cubicBezTo>
                      <a:pt x="56" y="7"/>
                      <a:pt x="44" y="12"/>
                      <a:pt x="33" y="18"/>
                    </a:cubicBezTo>
                    <a:cubicBezTo>
                      <a:pt x="33" y="19"/>
                      <a:pt x="33" y="19"/>
                      <a:pt x="33" y="19"/>
                    </a:cubicBezTo>
                    <a:lnTo>
                      <a:pt x="33" y="19"/>
                    </a:lnTo>
                    <a:cubicBezTo>
                      <a:pt x="32" y="19"/>
                      <a:pt x="31" y="19"/>
                      <a:pt x="30" y="20"/>
                    </a:cubicBezTo>
                    <a:cubicBezTo>
                      <a:pt x="21" y="25"/>
                      <a:pt x="13" y="32"/>
                      <a:pt x="6" y="40"/>
                    </a:cubicBezTo>
                    <a:lnTo>
                      <a:pt x="6" y="40"/>
                    </a:lnTo>
                    <a:cubicBezTo>
                      <a:pt x="5" y="41"/>
                      <a:pt x="4" y="43"/>
                      <a:pt x="3" y="44"/>
                    </a:cubicBezTo>
                    <a:cubicBezTo>
                      <a:pt x="1" y="48"/>
                      <a:pt x="0" y="52"/>
                      <a:pt x="0" y="57"/>
                    </a:cubicBezTo>
                    <a:cubicBezTo>
                      <a:pt x="0" y="58"/>
                      <a:pt x="0" y="59"/>
                      <a:pt x="0" y="60"/>
                    </a:cubicBezTo>
                    <a:lnTo>
                      <a:pt x="0" y="60"/>
                    </a:lnTo>
                    <a:cubicBezTo>
                      <a:pt x="0" y="62"/>
                      <a:pt x="1" y="64"/>
                      <a:pt x="2" y="66"/>
                    </a:cubicBezTo>
                    <a:cubicBezTo>
                      <a:pt x="4" y="69"/>
                      <a:pt x="8" y="73"/>
                      <a:pt x="11" y="75"/>
                    </a:cubicBezTo>
                    <a:cubicBezTo>
                      <a:pt x="12" y="75"/>
                      <a:pt x="12" y="75"/>
                      <a:pt x="13" y="76"/>
                    </a:cubicBezTo>
                    <a:lnTo>
                      <a:pt x="13" y="76"/>
                    </a:lnTo>
                    <a:cubicBezTo>
                      <a:pt x="22" y="80"/>
                      <a:pt x="31" y="83"/>
                      <a:pt x="41" y="83"/>
                    </a:cubicBezTo>
                    <a:lnTo>
                      <a:pt x="41" y="83"/>
                    </a:lnTo>
                    <a:cubicBezTo>
                      <a:pt x="43" y="83"/>
                      <a:pt x="44" y="83"/>
                      <a:pt x="46" y="83"/>
                    </a:cubicBezTo>
                    <a:cubicBezTo>
                      <a:pt x="56" y="83"/>
                      <a:pt x="66" y="82"/>
                      <a:pt x="75" y="79"/>
                    </a:cubicBezTo>
                    <a:lnTo>
                      <a:pt x="75" y="79"/>
                    </a:lnTo>
                    <a:cubicBezTo>
                      <a:pt x="88" y="76"/>
                      <a:pt x="100" y="71"/>
                      <a:pt x="111" y="65"/>
                    </a:cubicBezTo>
                    <a:lnTo>
                      <a:pt x="111" y="64"/>
                    </a:lnTo>
                    <a:lnTo>
                      <a:pt x="111" y="64"/>
                    </a:lnTo>
                    <a:cubicBezTo>
                      <a:pt x="112" y="64"/>
                      <a:pt x="113" y="63"/>
                      <a:pt x="114" y="63"/>
                    </a:cubicBezTo>
                    <a:cubicBezTo>
                      <a:pt x="123" y="58"/>
                      <a:pt x="131" y="51"/>
                      <a:pt x="138" y="43"/>
                    </a:cubicBezTo>
                    <a:lnTo>
                      <a:pt x="138" y="43"/>
                    </a:lnTo>
                    <a:cubicBezTo>
                      <a:pt x="139" y="42"/>
                      <a:pt x="140" y="41"/>
                      <a:pt x="141" y="39"/>
                    </a:cubicBezTo>
                    <a:cubicBezTo>
                      <a:pt x="143" y="35"/>
                      <a:pt x="144" y="31"/>
                      <a:pt x="144" y="26"/>
                    </a:cubicBezTo>
                    <a:cubicBezTo>
                      <a:pt x="144" y="25"/>
                      <a:pt x="144" y="25"/>
                      <a:pt x="144" y="24"/>
                    </a:cubicBezTo>
                    <a:lnTo>
                      <a:pt x="144" y="24"/>
                    </a:lnTo>
                    <a:cubicBezTo>
                      <a:pt x="144" y="21"/>
                      <a:pt x="143" y="19"/>
                      <a:pt x="142" y="17"/>
                    </a:cubicBezTo>
                    <a:cubicBezTo>
                      <a:pt x="140" y="14"/>
                      <a:pt x="137" y="11"/>
                      <a:pt x="133" y="9"/>
                    </a:cubicBezTo>
                    <a:cubicBezTo>
                      <a:pt x="132" y="8"/>
                      <a:pt x="132" y="8"/>
                      <a:pt x="131" y="8"/>
                    </a:cubicBezTo>
                    <a:moveTo>
                      <a:pt x="127" y="42"/>
                    </a:moveTo>
                    <a:lnTo>
                      <a:pt x="127" y="42"/>
                    </a:lnTo>
                    <a:cubicBezTo>
                      <a:pt x="122" y="48"/>
                      <a:pt x="115" y="54"/>
                      <a:pt x="107" y="58"/>
                    </a:cubicBezTo>
                    <a:cubicBezTo>
                      <a:pt x="106" y="59"/>
                      <a:pt x="105" y="59"/>
                      <a:pt x="104" y="60"/>
                    </a:cubicBezTo>
                    <a:lnTo>
                      <a:pt x="104" y="60"/>
                    </a:lnTo>
                    <a:lnTo>
                      <a:pt x="103" y="60"/>
                    </a:lnTo>
                    <a:cubicBezTo>
                      <a:pt x="94" y="66"/>
                      <a:pt x="83" y="70"/>
                      <a:pt x="73" y="73"/>
                    </a:cubicBezTo>
                    <a:lnTo>
                      <a:pt x="73" y="73"/>
                    </a:lnTo>
                    <a:cubicBezTo>
                      <a:pt x="64" y="76"/>
                      <a:pt x="56" y="77"/>
                      <a:pt x="47" y="77"/>
                    </a:cubicBezTo>
                    <a:cubicBezTo>
                      <a:pt x="46" y="77"/>
                      <a:pt x="45" y="77"/>
                      <a:pt x="44" y="77"/>
                    </a:cubicBezTo>
                    <a:lnTo>
                      <a:pt x="44" y="77"/>
                    </a:lnTo>
                    <a:cubicBezTo>
                      <a:pt x="36" y="77"/>
                      <a:pt x="28" y="75"/>
                      <a:pt x="21" y="71"/>
                    </a:cubicBezTo>
                    <a:lnTo>
                      <a:pt x="21" y="71"/>
                    </a:lnTo>
                    <a:cubicBezTo>
                      <a:pt x="20" y="71"/>
                      <a:pt x="20" y="70"/>
                      <a:pt x="19" y="70"/>
                    </a:cubicBezTo>
                    <a:cubicBezTo>
                      <a:pt x="16" y="68"/>
                      <a:pt x="14" y="66"/>
                      <a:pt x="12" y="63"/>
                    </a:cubicBezTo>
                    <a:cubicBezTo>
                      <a:pt x="11" y="62"/>
                      <a:pt x="11" y="60"/>
                      <a:pt x="10" y="58"/>
                    </a:cubicBezTo>
                    <a:lnTo>
                      <a:pt x="10" y="58"/>
                    </a:lnTo>
                    <a:cubicBezTo>
                      <a:pt x="10" y="57"/>
                      <a:pt x="10" y="57"/>
                      <a:pt x="10" y="56"/>
                    </a:cubicBezTo>
                    <a:cubicBezTo>
                      <a:pt x="10" y="53"/>
                      <a:pt x="11" y="49"/>
                      <a:pt x="13" y="46"/>
                    </a:cubicBezTo>
                    <a:cubicBezTo>
                      <a:pt x="14" y="44"/>
                      <a:pt x="15" y="43"/>
                      <a:pt x="17" y="41"/>
                    </a:cubicBezTo>
                    <a:lnTo>
                      <a:pt x="17" y="41"/>
                    </a:lnTo>
                    <a:cubicBezTo>
                      <a:pt x="22" y="35"/>
                      <a:pt x="29" y="28"/>
                      <a:pt x="37" y="25"/>
                    </a:cubicBezTo>
                    <a:cubicBezTo>
                      <a:pt x="38" y="24"/>
                      <a:pt x="39" y="24"/>
                      <a:pt x="40" y="23"/>
                    </a:cubicBezTo>
                    <a:lnTo>
                      <a:pt x="40" y="23"/>
                    </a:lnTo>
                    <a:lnTo>
                      <a:pt x="41" y="23"/>
                    </a:lnTo>
                    <a:cubicBezTo>
                      <a:pt x="51" y="17"/>
                      <a:pt x="61" y="13"/>
                      <a:pt x="71" y="10"/>
                    </a:cubicBezTo>
                    <a:lnTo>
                      <a:pt x="71" y="10"/>
                    </a:lnTo>
                    <a:cubicBezTo>
                      <a:pt x="80" y="7"/>
                      <a:pt x="89" y="6"/>
                      <a:pt x="97" y="6"/>
                    </a:cubicBezTo>
                    <a:cubicBezTo>
                      <a:pt x="98" y="6"/>
                      <a:pt x="99" y="6"/>
                      <a:pt x="100" y="6"/>
                    </a:cubicBezTo>
                    <a:lnTo>
                      <a:pt x="100" y="6"/>
                    </a:lnTo>
                    <a:cubicBezTo>
                      <a:pt x="108" y="6"/>
                      <a:pt x="116" y="8"/>
                      <a:pt x="123" y="12"/>
                    </a:cubicBezTo>
                    <a:lnTo>
                      <a:pt x="123" y="12"/>
                    </a:lnTo>
                    <a:cubicBezTo>
                      <a:pt x="124" y="12"/>
                      <a:pt x="124" y="12"/>
                      <a:pt x="125" y="13"/>
                    </a:cubicBezTo>
                    <a:cubicBezTo>
                      <a:pt x="128" y="14"/>
                      <a:pt x="130" y="17"/>
                      <a:pt x="132" y="20"/>
                    </a:cubicBezTo>
                    <a:cubicBezTo>
                      <a:pt x="133" y="22"/>
                      <a:pt x="133" y="23"/>
                      <a:pt x="134" y="25"/>
                    </a:cubicBezTo>
                    <a:lnTo>
                      <a:pt x="134" y="25"/>
                    </a:lnTo>
                    <a:cubicBezTo>
                      <a:pt x="134" y="26"/>
                      <a:pt x="134" y="26"/>
                      <a:pt x="134" y="27"/>
                    </a:cubicBezTo>
                    <a:cubicBezTo>
                      <a:pt x="134" y="30"/>
                      <a:pt x="133" y="34"/>
                      <a:pt x="131" y="37"/>
                    </a:cubicBezTo>
                    <a:cubicBezTo>
                      <a:pt x="130" y="39"/>
                      <a:pt x="129" y="40"/>
                      <a:pt x="127" y="4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" name="Google Shape;1194;p30">
                <a:extLst>
                  <a:ext uri="{FF2B5EF4-FFF2-40B4-BE49-F238E27FC236}">
                    <a16:creationId xmlns:a16="http://schemas.microsoft.com/office/drawing/2014/main" id="{08B02629-E711-F842-58CA-BF5D4C835FE8}"/>
                  </a:ext>
                </a:extLst>
              </p:cNvPr>
              <p:cNvSpPr/>
              <p:nvPr/>
            </p:nvSpPr>
            <p:spPr>
              <a:xfrm>
                <a:off x="6801975" y="3111108"/>
                <a:ext cx="44640" cy="30960"/>
              </a:xfrm>
              <a:custGeom>
                <a:avLst/>
                <a:gdLst/>
                <a:ahLst/>
                <a:cxnLst/>
                <a:rect l="l" t="t" r="r" b="b"/>
                <a:pathLst>
                  <a:path w="124" h="86" extrusionOk="0">
                    <a:moveTo>
                      <a:pt x="7" y="85"/>
                    </a:moveTo>
                    <a:lnTo>
                      <a:pt x="123" y="18"/>
                    </a:lnTo>
                    <a:lnTo>
                      <a:pt x="92" y="0"/>
                    </a:lnTo>
                    <a:lnTo>
                      <a:pt x="84" y="4"/>
                    </a:lnTo>
                    <a:lnTo>
                      <a:pt x="109" y="18"/>
                    </a:lnTo>
                    <a:lnTo>
                      <a:pt x="0" y="81"/>
                    </a:lnTo>
                    <a:lnTo>
                      <a:pt x="7" y="85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0" name="Google Shape;1195;p30">
                <a:extLst>
                  <a:ext uri="{FF2B5EF4-FFF2-40B4-BE49-F238E27FC236}">
                    <a16:creationId xmlns:a16="http://schemas.microsoft.com/office/drawing/2014/main" id="{EAD098DD-4C76-4702-3B71-8D010B26998E}"/>
                  </a:ext>
                </a:extLst>
              </p:cNvPr>
              <p:cNvSpPr/>
              <p:nvPr/>
            </p:nvSpPr>
            <p:spPr>
              <a:xfrm>
                <a:off x="6820335" y="3121548"/>
                <a:ext cx="44640" cy="31320"/>
              </a:xfrm>
              <a:custGeom>
                <a:avLst/>
                <a:gdLst/>
                <a:ahLst/>
                <a:cxnLst/>
                <a:rect l="l" t="t" r="r" b="b"/>
                <a:pathLst>
                  <a:path w="124" h="87" extrusionOk="0">
                    <a:moveTo>
                      <a:pt x="7" y="86"/>
                    </a:moveTo>
                    <a:lnTo>
                      <a:pt x="123" y="19"/>
                    </a:lnTo>
                    <a:lnTo>
                      <a:pt x="91" y="0"/>
                    </a:lnTo>
                    <a:lnTo>
                      <a:pt x="84" y="4"/>
                    </a:lnTo>
                    <a:lnTo>
                      <a:pt x="108" y="19"/>
                    </a:lnTo>
                    <a:lnTo>
                      <a:pt x="0" y="81"/>
                    </a:lnTo>
                    <a:lnTo>
                      <a:pt x="7" y="86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1" name="Google Shape;1196;p30">
                <a:extLst>
                  <a:ext uri="{FF2B5EF4-FFF2-40B4-BE49-F238E27FC236}">
                    <a16:creationId xmlns:a16="http://schemas.microsoft.com/office/drawing/2014/main" id="{CE68C766-7A2D-60B0-203C-A0C48BA90E01}"/>
                  </a:ext>
                </a:extLst>
              </p:cNvPr>
              <p:cNvSpPr/>
              <p:nvPr/>
            </p:nvSpPr>
            <p:spPr>
              <a:xfrm>
                <a:off x="6838335" y="3131988"/>
                <a:ext cx="45000" cy="31320"/>
              </a:xfrm>
              <a:custGeom>
                <a:avLst/>
                <a:gdLst/>
                <a:ahLst/>
                <a:cxnLst/>
                <a:rect l="l" t="t" r="r" b="b"/>
                <a:pathLst>
                  <a:path w="125" h="87" extrusionOk="0">
                    <a:moveTo>
                      <a:pt x="8" y="86"/>
                    </a:moveTo>
                    <a:lnTo>
                      <a:pt x="124" y="19"/>
                    </a:lnTo>
                    <a:lnTo>
                      <a:pt x="92" y="0"/>
                    </a:lnTo>
                    <a:lnTo>
                      <a:pt x="84" y="5"/>
                    </a:lnTo>
                    <a:lnTo>
                      <a:pt x="109" y="19"/>
                    </a:lnTo>
                    <a:lnTo>
                      <a:pt x="0" y="82"/>
                    </a:lnTo>
                    <a:lnTo>
                      <a:pt x="8" y="86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2" name="Google Shape;1197;p30">
                <a:extLst>
                  <a:ext uri="{FF2B5EF4-FFF2-40B4-BE49-F238E27FC236}">
                    <a16:creationId xmlns:a16="http://schemas.microsoft.com/office/drawing/2014/main" id="{3C4DF921-AD43-77E1-FF7E-56C1F6673F1F}"/>
                  </a:ext>
                </a:extLst>
              </p:cNvPr>
              <p:cNvSpPr/>
              <p:nvPr/>
            </p:nvSpPr>
            <p:spPr>
              <a:xfrm>
                <a:off x="6856695" y="3142788"/>
                <a:ext cx="45000" cy="30960"/>
              </a:xfrm>
              <a:custGeom>
                <a:avLst/>
                <a:gdLst/>
                <a:ahLst/>
                <a:cxnLst/>
                <a:rect l="l" t="t" r="r" b="b"/>
                <a:pathLst>
                  <a:path w="125" h="86" extrusionOk="0">
                    <a:moveTo>
                      <a:pt x="7" y="85"/>
                    </a:moveTo>
                    <a:lnTo>
                      <a:pt x="124" y="18"/>
                    </a:lnTo>
                    <a:lnTo>
                      <a:pt x="92" y="0"/>
                    </a:lnTo>
                    <a:lnTo>
                      <a:pt x="84" y="4"/>
                    </a:lnTo>
                    <a:lnTo>
                      <a:pt x="109" y="18"/>
                    </a:lnTo>
                    <a:lnTo>
                      <a:pt x="0" y="81"/>
                    </a:lnTo>
                    <a:lnTo>
                      <a:pt x="7" y="85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3" name="Google Shape;1198;p30">
                <a:extLst>
                  <a:ext uri="{FF2B5EF4-FFF2-40B4-BE49-F238E27FC236}">
                    <a16:creationId xmlns:a16="http://schemas.microsoft.com/office/drawing/2014/main" id="{14D86978-951D-12B6-DA9C-7C7D46BAA112}"/>
                  </a:ext>
                </a:extLst>
              </p:cNvPr>
              <p:cNvSpPr/>
              <p:nvPr/>
            </p:nvSpPr>
            <p:spPr>
              <a:xfrm>
                <a:off x="6890895" y="3167628"/>
                <a:ext cx="52560" cy="30240"/>
              </a:xfrm>
              <a:custGeom>
                <a:avLst/>
                <a:gdLst/>
                <a:ahLst/>
                <a:cxnLst/>
                <a:rect l="l" t="t" r="r" b="b"/>
                <a:pathLst>
                  <a:path w="146" h="84" extrusionOk="0">
                    <a:moveTo>
                      <a:pt x="131" y="7"/>
                    </a:moveTo>
                    <a:lnTo>
                      <a:pt x="131" y="7"/>
                    </a:lnTo>
                    <a:cubicBezTo>
                      <a:pt x="123" y="3"/>
                      <a:pt x="113" y="0"/>
                      <a:pt x="104" y="0"/>
                    </a:cubicBezTo>
                    <a:lnTo>
                      <a:pt x="104" y="0"/>
                    </a:lnTo>
                    <a:cubicBezTo>
                      <a:pt x="102" y="0"/>
                      <a:pt x="100" y="0"/>
                      <a:pt x="98" y="0"/>
                    </a:cubicBezTo>
                    <a:cubicBezTo>
                      <a:pt x="88" y="0"/>
                      <a:pt x="79" y="1"/>
                      <a:pt x="69" y="4"/>
                    </a:cubicBezTo>
                    <a:lnTo>
                      <a:pt x="69" y="4"/>
                    </a:lnTo>
                    <a:cubicBezTo>
                      <a:pt x="57" y="7"/>
                      <a:pt x="45" y="12"/>
                      <a:pt x="34" y="18"/>
                    </a:cubicBezTo>
                    <a:cubicBezTo>
                      <a:pt x="34" y="18"/>
                      <a:pt x="33" y="18"/>
                      <a:pt x="33" y="19"/>
                    </a:cubicBezTo>
                    <a:lnTo>
                      <a:pt x="33" y="19"/>
                    </a:lnTo>
                    <a:cubicBezTo>
                      <a:pt x="32" y="19"/>
                      <a:pt x="31" y="19"/>
                      <a:pt x="30" y="20"/>
                    </a:cubicBezTo>
                    <a:cubicBezTo>
                      <a:pt x="21" y="24"/>
                      <a:pt x="13" y="32"/>
                      <a:pt x="7" y="40"/>
                    </a:cubicBezTo>
                    <a:lnTo>
                      <a:pt x="7" y="40"/>
                    </a:lnTo>
                    <a:cubicBezTo>
                      <a:pt x="5" y="41"/>
                      <a:pt x="4" y="43"/>
                      <a:pt x="3" y="45"/>
                    </a:cubicBezTo>
                    <a:cubicBezTo>
                      <a:pt x="1" y="48"/>
                      <a:pt x="0" y="51"/>
                      <a:pt x="0" y="55"/>
                    </a:cubicBezTo>
                    <a:cubicBezTo>
                      <a:pt x="0" y="58"/>
                      <a:pt x="1" y="63"/>
                      <a:pt x="3" y="66"/>
                    </a:cubicBezTo>
                    <a:cubicBezTo>
                      <a:pt x="5" y="69"/>
                      <a:pt x="7" y="72"/>
                      <a:pt x="11" y="74"/>
                    </a:cubicBezTo>
                    <a:cubicBezTo>
                      <a:pt x="12" y="74"/>
                      <a:pt x="12" y="75"/>
                      <a:pt x="13" y="75"/>
                    </a:cubicBezTo>
                    <a:lnTo>
                      <a:pt x="13" y="75"/>
                    </a:lnTo>
                    <a:cubicBezTo>
                      <a:pt x="22" y="80"/>
                      <a:pt x="31" y="83"/>
                      <a:pt x="41" y="83"/>
                    </a:cubicBezTo>
                    <a:lnTo>
                      <a:pt x="41" y="83"/>
                    </a:lnTo>
                    <a:cubicBezTo>
                      <a:pt x="43" y="83"/>
                      <a:pt x="45" y="83"/>
                      <a:pt x="47" y="83"/>
                    </a:cubicBezTo>
                    <a:cubicBezTo>
                      <a:pt x="56" y="83"/>
                      <a:pt x="66" y="82"/>
                      <a:pt x="76" y="79"/>
                    </a:cubicBezTo>
                    <a:lnTo>
                      <a:pt x="76" y="79"/>
                    </a:lnTo>
                    <a:cubicBezTo>
                      <a:pt x="88" y="76"/>
                      <a:pt x="100" y="71"/>
                      <a:pt x="111" y="65"/>
                    </a:cubicBezTo>
                    <a:cubicBezTo>
                      <a:pt x="111" y="64"/>
                      <a:pt x="111" y="64"/>
                      <a:pt x="112" y="64"/>
                    </a:cubicBezTo>
                    <a:lnTo>
                      <a:pt x="112" y="64"/>
                    </a:lnTo>
                    <a:cubicBezTo>
                      <a:pt x="113" y="63"/>
                      <a:pt x="114" y="63"/>
                      <a:pt x="115" y="62"/>
                    </a:cubicBezTo>
                    <a:cubicBezTo>
                      <a:pt x="124" y="57"/>
                      <a:pt x="131" y="51"/>
                      <a:pt x="138" y="43"/>
                    </a:cubicBezTo>
                    <a:lnTo>
                      <a:pt x="138" y="43"/>
                    </a:lnTo>
                    <a:cubicBezTo>
                      <a:pt x="139" y="42"/>
                      <a:pt x="140" y="40"/>
                      <a:pt x="141" y="39"/>
                    </a:cubicBezTo>
                    <a:cubicBezTo>
                      <a:pt x="144" y="35"/>
                      <a:pt x="145" y="30"/>
                      <a:pt x="145" y="26"/>
                    </a:cubicBezTo>
                    <a:cubicBezTo>
                      <a:pt x="145" y="25"/>
                      <a:pt x="145" y="24"/>
                      <a:pt x="145" y="23"/>
                    </a:cubicBezTo>
                    <a:lnTo>
                      <a:pt x="145" y="23"/>
                    </a:lnTo>
                    <a:cubicBezTo>
                      <a:pt x="144" y="21"/>
                      <a:pt x="143" y="19"/>
                      <a:pt x="142" y="17"/>
                    </a:cubicBezTo>
                    <a:cubicBezTo>
                      <a:pt x="140" y="14"/>
                      <a:pt x="137" y="11"/>
                      <a:pt x="133" y="8"/>
                    </a:cubicBezTo>
                    <a:cubicBezTo>
                      <a:pt x="133" y="8"/>
                      <a:pt x="132" y="8"/>
                      <a:pt x="131" y="7"/>
                    </a:cubicBezTo>
                    <a:moveTo>
                      <a:pt x="128" y="42"/>
                    </a:moveTo>
                    <a:lnTo>
                      <a:pt x="128" y="42"/>
                    </a:lnTo>
                    <a:cubicBezTo>
                      <a:pt x="122" y="48"/>
                      <a:pt x="115" y="53"/>
                      <a:pt x="108" y="58"/>
                    </a:cubicBezTo>
                    <a:cubicBezTo>
                      <a:pt x="107" y="58"/>
                      <a:pt x="106" y="59"/>
                      <a:pt x="104" y="60"/>
                    </a:cubicBezTo>
                    <a:lnTo>
                      <a:pt x="104" y="60"/>
                    </a:lnTo>
                    <a:lnTo>
                      <a:pt x="103" y="60"/>
                    </a:lnTo>
                    <a:cubicBezTo>
                      <a:pt x="94" y="66"/>
                      <a:pt x="83" y="70"/>
                      <a:pt x="73" y="73"/>
                    </a:cubicBezTo>
                    <a:lnTo>
                      <a:pt x="73" y="73"/>
                    </a:lnTo>
                    <a:cubicBezTo>
                      <a:pt x="65" y="76"/>
                      <a:pt x="56" y="77"/>
                      <a:pt x="47" y="77"/>
                    </a:cubicBezTo>
                    <a:cubicBezTo>
                      <a:pt x="46" y="77"/>
                      <a:pt x="45" y="77"/>
                      <a:pt x="44" y="77"/>
                    </a:cubicBezTo>
                    <a:lnTo>
                      <a:pt x="44" y="77"/>
                    </a:lnTo>
                    <a:cubicBezTo>
                      <a:pt x="36" y="77"/>
                      <a:pt x="28" y="75"/>
                      <a:pt x="21" y="71"/>
                    </a:cubicBezTo>
                    <a:lnTo>
                      <a:pt x="21" y="71"/>
                    </a:lnTo>
                    <a:lnTo>
                      <a:pt x="20" y="70"/>
                    </a:lnTo>
                    <a:cubicBezTo>
                      <a:pt x="17" y="68"/>
                      <a:pt x="14" y="66"/>
                      <a:pt x="13" y="63"/>
                    </a:cubicBezTo>
                    <a:cubicBezTo>
                      <a:pt x="12" y="61"/>
                      <a:pt x="11" y="60"/>
                      <a:pt x="11" y="58"/>
                    </a:cubicBezTo>
                    <a:lnTo>
                      <a:pt x="11" y="58"/>
                    </a:lnTo>
                    <a:cubicBezTo>
                      <a:pt x="10" y="57"/>
                      <a:pt x="10" y="57"/>
                      <a:pt x="10" y="56"/>
                    </a:cubicBezTo>
                    <a:cubicBezTo>
                      <a:pt x="10" y="53"/>
                      <a:pt x="11" y="49"/>
                      <a:pt x="13" y="46"/>
                    </a:cubicBezTo>
                    <a:cubicBezTo>
                      <a:pt x="14" y="44"/>
                      <a:pt x="16" y="42"/>
                      <a:pt x="17" y="41"/>
                    </a:cubicBezTo>
                    <a:lnTo>
                      <a:pt x="17" y="41"/>
                    </a:lnTo>
                    <a:cubicBezTo>
                      <a:pt x="23" y="35"/>
                      <a:pt x="30" y="29"/>
                      <a:pt x="37" y="25"/>
                    </a:cubicBezTo>
                    <a:cubicBezTo>
                      <a:pt x="38" y="24"/>
                      <a:pt x="39" y="24"/>
                      <a:pt x="40" y="23"/>
                    </a:cubicBezTo>
                    <a:lnTo>
                      <a:pt x="40" y="23"/>
                    </a:lnTo>
                    <a:cubicBezTo>
                      <a:pt x="41" y="23"/>
                      <a:pt x="41" y="23"/>
                      <a:pt x="41" y="22"/>
                    </a:cubicBezTo>
                    <a:cubicBezTo>
                      <a:pt x="51" y="17"/>
                      <a:pt x="61" y="13"/>
                      <a:pt x="72" y="10"/>
                    </a:cubicBezTo>
                    <a:lnTo>
                      <a:pt x="72" y="10"/>
                    </a:lnTo>
                    <a:cubicBezTo>
                      <a:pt x="80" y="7"/>
                      <a:pt x="89" y="6"/>
                      <a:pt x="97" y="6"/>
                    </a:cubicBezTo>
                    <a:cubicBezTo>
                      <a:pt x="98" y="6"/>
                      <a:pt x="100" y="6"/>
                      <a:pt x="101" y="6"/>
                    </a:cubicBezTo>
                    <a:lnTo>
                      <a:pt x="101" y="6"/>
                    </a:lnTo>
                    <a:cubicBezTo>
                      <a:pt x="109" y="6"/>
                      <a:pt x="116" y="8"/>
                      <a:pt x="123" y="12"/>
                    </a:cubicBezTo>
                    <a:lnTo>
                      <a:pt x="123" y="12"/>
                    </a:lnTo>
                    <a:cubicBezTo>
                      <a:pt x="124" y="12"/>
                      <a:pt x="124" y="12"/>
                      <a:pt x="125" y="13"/>
                    </a:cubicBezTo>
                    <a:cubicBezTo>
                      <a:pt x="127" y="14"/>
                      <a:pt x="130" y="17"/>
                      <a:pt x="132" y="20"/>
                    </a:cubicBezTo>
                    <a:cubicBezTo>
                      <a:pt x="133" y="21"/>
                      <a:pt x="134" y="23"/>
                      <a:pt x="134" y="25"/>
                    </a:cubicBezTo>
                    <a:lnTo>
                      <a:pt x="134" y="25"/>
                    </a:lnTo>
                    <a:cubicBezTo>
                      <a:pt x="134" y="26"/>
                      <a:pt x="134" y="26"/>
                      <a:pt x="134" y="26"/>
                    </a:cubicBezTo>
                    <a:cubicBezTo>
                      <a:pt x="134" y="30"/>
                      <a:pt x="133" y="34"/>
                      <a:pt x="131" y="37"/>
                    </a:cubicBezTo>
                    <a:cubicBezTo>
                      <a:pt x="130" y="39"/>
                      <a:pt x="129" y="40"/>
                      <a:pt x="128" y="4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" name="Google Shape;1199;p30">
                <a:extLst>
                  <a:ext uri="{FF2B5EF4-FFF2-40B4-BE49-F238E27FC236}">
                    <a16:creationId xmlns:a16="http://schemas.microsoft.com/office/drawing/2014/main" id="{C5763441-EF2A-9644-C0E3-3CC37F7D4434}"/>
                  </a:ext>
                </a:extLst>
              </p:cNvPr>
              <p:cNvSpPr/>
              <p:nvPr/>
            </p:nvSpPr>
            <p:spPr>
              <a:xfrm>
                <a:off x="6922215" y="3180588"/>
                <a:ext cx="45000" cy="30960"/>
              </a:xfrm>
              <a:custGeom>
                <a:avLst/>
                <a:gdLst/>
                <a:ahLst/>
                <a:cxnLst/>
                <a:rect l="l" t="t" r="r" b="b"/>
                <a:pathLst>
                  <a:path w="125" h="86" extrusionOk="0">
                    <a:moveTo>
                      <a:pt x="8" y="85"/>
                    </a:moveTo>
                    <a:lnTo>
                      <a:pt x="124" y="18"/>
                    </a:lnTo>
                    <a:lnTo>
                      <a:pt x="92" y="0"/>
                    </a:lnTo>
                    <a:lnTo>
                      <a:pt x="84" y="4"/>
                    </a:lnTo>
                    <a:lnTo>
                      <a:pt x="109" y="18"/>
                    </a:lnTo>
                    <a:lnTo>
                      <a:pt x="0" y="81"/>
                    </a:lnTo>
                    <a:lnTo>
                      <a:pt x="8" y="85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5" name="Google Shape;1200;p30">
                <a:extLst>
                  <a:ext uri="{FF2B5EF4-FFF2-40B4-BE49-F238E27FC236}">
                    <a16:creationId xmlns:a16="http://schemas.microsoft.com/office/drawing/2014/main" id="{98B0867E-3032-2376-DEA0-65A826825CD5}"/>
                  </a:ext>
                </a:extLst>
              </p:cNvPr>
              <p:cNvSpPr/>
              <p:nvPr/>
            </p:nvSpPr>
            <p:spPr>
              <a:xfrm>
                <a:off x="6943095" y="3197508"/>
                <a:ext cx="52560" cy="30600"/>
              </a:xfrm>
              <a:custGeom>
                <a:avLst/>
                <a:gdLst/>
                <a:ahLst/>
                <a:cxnLst/>
                <a:rect l="l" t="t" r="r" b="b"/>
                <a:pathLst>
                  <a:path w="146" h="85" extrusionOk="0">
                    <a:moveTo>
                      <a:pt x="131" y="8"/>
                    </a:moveTo>
                    <a:lnTo>
                      <a:pt x="131" y="8"/>
                    </a:lnTo>
                    <a:cubicBezTo>
                      <a:pt x="123" y="3"/>
                      <a:pt x="113" y="1"/>
                      <a:pt x="104" y="1"/>
                    </a:cubicBezTo>
                    <a:lnTo>
                      <a:pt x="104" y="1"/>
                    </a:lnTo>
                    <a:cubicBezTo>
                      <a:pt x="102" y="0"/>
                      <a:pt x="100" y="0"/>
                      <a:pt x="98" y="0"/>
                    </a:cubicBezTo>
                    <a:cubicBezTo>
                      <a:pt x="89" y="0"/>
                      <a:pt x="79" y="2"/>
                      <a:pt x="69" y="4"/>
                    </a:cubicBezTo>
                    <a:lnTo>
                      <a:pt x="69" y="4"/>
                    </a:lnTo>
                    <a:cubicBezTo>
                      <a:pt x="57" y="8"/>
                      <a:pt x="45" y="13"/>
                      <a:pt x="34" y="19"/>
                    </a:cubicBezTo>
                    <a:lnTo>
                      <a:pt x="33" y="19"/>
                    </a:lnTo>
                    <a:lnTo>
                      <a:pt x="33" y="19"/>
                    </a:lnTo>
                    <a:cubicBezTo>
                      <a:pt x="32" y="20"/>
                      <a:pt x="31" y="21"/>
                      <a:pt x="30" y="21"/>
                    </a:cubicBezTo>
                    <a:cubicBezTo>
                      <a:pt x="21" y="26"/>
                      <a:pt x="14" y="33"/>
                      <a:pt x="7" y="40"/>
                    </a:cubicBezTo>
                    <a:lnTo>
                      <a:pt x="7" y="40"/>
                    </a:lnTo>
                    <a:cubicBezTo>
                      <a:pt x="6" y="42"/>
                      <a:pt x="5" y="43"/>
                      <a:pt x="4" y="45"/>
                    </a:cubicBezTo>
                    <a:cubicBezTo>
                      <a:pt x="2" y="49"/>
                      <a:pt x="0" y="53"/>
                      <a:pt x="0" y="57"/>
                    </a:cubicBezTo>
                    <a:cubicBezTo>
                      <a:pt x="0" y="58"/>
                      <a:pt x="0" y="59"/>
                      <a:pt x="0" y="60"/>
                    </a:cubicBezTo>
                    <a:lnTo>
                      <a:pt x="0" y="60"/>
                    </a:lnTo>
                    <a:cubicBezTo>
                      <a:pt x="1" y="62"/>
                      <a:pt x="2" y="64"/>
                      <a:pt x="3" y="66"/>
                    </a:cubicBezTo>
                    <a:cubicBezTo>
                      <a:pt x="5" y="70"/>
                      <a:pt x="8" y="72"/>
                      <a:pt x="12" y="75"/>
                    </a:cubicBezTo>
                    <a:cubicBezTo>
                      <a:pt x="13" y="75"/>
                      <a:pt x="13" y="76"/>
                      <a:pt x="14" y="76"/>
                    </a:cubicBezTo>
                    <a:lnTo>
                      <a:pt x="14" y="76"/>
                    </a:lnTo>
                    <a:cubicBezTo>
                      <a:pt x="22" y="81"/>
                      <a:pt x="32" y="84"/>
                      <a:pt x="41" y="84"/>
                    </a:cubicBezTo>
                    <a:lnTo>
                      <a:pt x="41" y="84"/>
                    </a:lnTo>
                    <a:cubicBezTo>
                      <a:pt x="43" y="84"/>
                      <a:pt x="45" y="84"/>
                      <a:pt x="47" y="84"/>
                    </a:cubicBezTo>
                    <a:cubicBezTo>
                      <a:pt x="57" y="84"/>
                      <a:pt x="66" y="83"/>
                      <a:pt x="76" y="80"/>
                    </a:cubicBezTo>
                    <a:lnTo>
                      <a:pt x="76" y="80"/>
                    </a:lnTo>
                    <a:cubicBezTo>
                      <a:pt x="88" y="77"/>
                      <a:pt x="100" y="72"/>
                      <a:pt x="111" y="65"/>
                    </a:cubicBezTo>
                    <a:lnTo>
                      <a:pt x="112" y="65"/>
                    </a:lnTo>
                    <a:lnTo>
                      <a:pt x="112" y="65"/>
                    </a:lnTo>
                    <a:cubicBezTo>
                      <a:pt x="113" y="64"/>
                      <a:pt x="114" y="64"/>
                      <a:pt x="115" y="63"/>
                    </a:cubicBezTo>
                    <a:cubicBezTo>
                      <a:pt x="124" y="58"/>
                      <a:pt x="132" y="52"/>
                      <a:pt x="138" y="44"/>
                    </a:cubicBezTo>
                    <a:lnTo>
                      <a:pt x="138" y="44"/>
                    </a:lnTo>
                    <a:cubicBezTo>
                      <a:pt x="140" y="43"/>
                      <a:pt x="141" y="41"/>
                      <a:pt x="142" y="39"/>
                    </a:cubicBezTo>
                    <a:cubicBezTo>
                      <a:pt x="144" y="36"/>
                      <a:pt x="145" y="31"/>
                      <a:pt x="145" y="28"/>
                    </a:cubicBezTo>
                    <a:cubicBezTo>
                      <a:pt x="145" y="24"/>
                      <a:pt x="144" y="21"/>
                      <a:pt x="142" y="18"/>
                    </a:cubicBezTo>
                    <a:cubicBezTo>
                      <a:pt x="140" y="14"/>
                      <a:pt x="137" y="12"/>
                      <a:pt x="134" y="10"/>
                    </a:cubicBezTo>
                    <a:cubicBezTo>
                      <a:pt x="133" y="9"/>
                      <a:pt x="132" y="9"/>
                      <a:pt x="131" y="8"/>
                    </a:cubicBezTo>
                    <a:moveTo>
                      <a:pt x="128" y="43"/>
                    </a:moveTo>
                    <a:lnTo>
                      <a:pt x="128" y="43"/>
                    </a:lnTo>
                    <a:cubicBezTo>
                      <a:pt x="122" y="49"/>
                      <a:pt x="115" y="54"/>
                      <a:pt x="108" y="59"/>
                    </a:cubicBezTo>
                    <a:cubicBezTo>
                      <a:pt x="107" y="59"/>
                      <a:pt x="106" y="60"/>
                      <a:pt x="105" y="60"/>
                    </a:cubicBezTo>
                    <a:lnTo>
                      <a:pt x="105" y="60"/>
                    </a:lnTo>
                    <a:cubicBezTo>
                      <a:pt x="104" y="61"/>
                      <a:pt x="104" y="61"/>
                      <a:pt x="103" y="61"/>
                    </a:cubicBezTo>
                    <a:cubicBezTo>
                      <a:pt x="94" y="67"/>
                      <a:pt x="84" y="71"/>
                      <a:pt x="73" y="74"/>
                    </a:cubicBezTo>
                    <a:lnTo>
                      <a:pt x="73" y="74"/>
                    </a:lnTo>
                    <a:cubicBezTo>
                      <a:pt x="65" y="76"/>
                      <a:pt x="56" y="78"/>
                      <a:pt x="47" y="78"/>
                    </a:cubicBezTo>
                    <a:cubicBezTo>
                      <a:pt x="46" y="78"/>
                      <a:pt x="45" y="78"/>
                      <a:pt x="44" y="78"/>
                    </a:cubicBezTo>
                    <a:lnTo>
                      <a:pt x="44" y="78"/>
                    </a:lnTo>
                    <a:cubicBezTo>
                      <a:pt x="36" y="77"/>
                      <a:pt x="28" y="75"/>
                      <a:pt x="21" y="72"/>
                    </a:cubicBezTo>
                    <a:lnTo>
                      <a:pt x="21" y="72"/>
                    </a:lnTo>
                    <a:cubicBezTo>
                      <a:pt x="21" y="71"/>
                      <a:pt x="20" y="71"/>
                      <a:pt x="20" y="71"/>
                    </a:cubicBezTo>
                    <a:cubicBezTo>
                      <a:pt x="17" y="69"/>
                      <a:pt x="15" y="67"/>
                      <a:pt x="13" y="64"/>
                    </a:cubicBezTo>
                    <a:cubicBezTo>
                      <a:pt x="12" y="62"/>
                      <a:pt x="11" y="60"/>
                      <a:pt x="11" y="58"/>
                    </a:cubicBezTo>
                    <a:lnTo>
                      <a:pt x="11" y="58"/>
                    </a:lnTo>
                    <a:lnTo>
                      <a:pt x="11" y="57"/>
                    </a:lnTo>
                    <a:cubicBezTo>
                      <a:pt x="11" y="53"/>
                      <a:pt x="12" y="50"/>
                      <a:pt x="14" y="46"/>
                    </a:cubicBezTo>
                    <a:cubicBezTo>
                      <a:pt x="14" y="45"/>
                      <a:pt x="16" y="43"/>
                      <a:pt x="17" y="42"/>
                    </a:cubicBezTo>
                    <a:lnTo>
                      <a:pt x="17" y="42"/>
                    </a:lnTo>
                    <a:cubicBezTo>
                      <a:pt x="23" y="35"/>
                      <a:pt x="30" y="29"/>
                      <a:pt x="38" y="25"/>
                    </a:cubicBezTo>
                    <a:cubicBezTo>
                      <a:pt x="39" y="24"/>
                      <a:pt x="40" y="24"/>
                      <a:pt x="40" y="24"/>
                    </a:cubicBezTo>
                    <a:lnTo>
                      <a:pt x="40" y="24"/>
                    </a:lnTo>
                    <a:cubicBezTo>
                      <a:pt x="41" y="23"/>
                      <a:pt x="41" y="23"/>
                      <a:pt x="42" y="23"/>
                    </a:cubicBezTo>
                    <a:cubicBezTo>
                      <a:pt x="51" y="17"/>
                      <a:pt x="61" y="13"/>
                      <a:pt x="72" y="10"/>
                    </a:cubicBezTo>
                    <a:lnTo>
                      <a:pt x="72" y="10"/>
                    </a:lnTo>
                    <a:cubicBezTo>
                      <a:pt x="80" y="8"/>
                      <a:pt x="89" y="6"/>
                      <a:pt x="98" y="6"/>
                    </a:cubicBezTo>
                    <a:cubicBezTo>
                      <a:pt x="99" y="6"/>
                      <a:pt x="100" y="6"/>
                      <a:pt x="101" y="6"/>
                    </a:cubicBezTo>
                    <a:lnTo>
                      <a:pt x="101" y="6"/>
                    </a:lnTo>
                    <a:cubicBezTo>
                      <a:pt x="109" y="7"/>
                      <a:pt x="117" y="9"/>
                      <a:pt x="124" y="12"/>
                    </a:cubicBezTo>
                    <a:lnTo>
                      <a:pt x="124" y="12"/>
                    </a:lnTo>
                    <a:cubicBezTo>
                      <a:pt x="124" y="13"/>
                      <a:pt x="125" y="13"/>
                      <a:pt x="125" y="13"/>
                    </a:cubicBezTo>
                    <a:cubicBezTo>
                      <a:pt x="128" y="15"/>
                      <a:pt x="131" y="17"/>
                      <a:pt x="132" y="20"/>
                    </a:cubicBezTo>
                    <a:cubicBezTo>
                      <a:pt x="133" y="22"/>
                      <a:pt x="134" y="24"/>
                      <a:pt x="134" y="26"/>
                    </a:cubicBezTo>
                    <a:lnTo>
                      <a:pt x="134" y="26"/>
                    </a:lnTo>
                    <a:lnTo>
                      <a:pt x="134" y="27"/>
                    </a:lnTo>
                    <a:cubicBezTo>
                      <a:pt x="134" y="31"/>
                      <a:pt x="133" y="35"/>
                      <a:pt x="132" y="38"/>
                    </a:cubicBezTo>
                    <a:cubicBezTo>
                      <a:pt x="131" y="40"/>
                      <a:pt x="129" y="41"/>
                      <a:pt x="128" y="4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" name="Google Shape;1201;p30">
                <a:extLst>
                  <a:ext uri="{FF2B5EF4-FFF2-40B4-BE49-F238E27FC236}">
                    <a16:creationId xmlns:a16="http://schemas.microsoft.com/office/drawing/2014/main" id="{F111F446-E503-09C1-6358-C21542D9EE12}"/>
                  </a:ext>
                </a:extLst>
              </p:cNvPr>
              <p:cNvSpPr/>
              <p:nvPr/>
            </p:nvSpPr>
            <p:spPr>
              <a:xfrm>
                <a:off x="6977295" y="3217308"/>
                <a:ext cx="52560" cy="30600"/>
              </a:xfrm>
              <a:custGeom>
                <a:avLst/>
                <a:gdLst/>
                <a:ahLst/>
                <a:cxnLst/>
                <a:rect l="l" t="t" r="r" b="b"/>
                <a:pathLst>
                  <a:path w="146" h="85" extrusionOk="0">
                    <a:moveTo>
                      <a:pt x="131" y="8"/>
                    </a:moveTo>
                    <a:lnTo>
                      <a:pt x="131" y="8"/>
                    </a:lnTo>
                    <a:cubicBezTo>
                      <a:pt x="123" y="3"/>
                      <a:pt x="113" y="1"/>
                      <a:pt x="103" y="0"/>
                    </a:cubicBezTo>
                    <a:lnTo>
                      <a:pt x="103" y="0"/>
                    </a:lnTo>
                    <a:cubicBezTo>
                      <a:pt x="101" y="0"/>
                      <a:pt x="99" y="0"/>
                      <a:pt x="98" y="0"/>
                    </a:cubicBezTo>
                    <a:cubicBezTo>
                      <a:pt x="88" y="0"/>
                      <a:pt x="78" y="1"/>
                      <a:pt x="69" y="4"/>
                    </a:cubicBezTo>
                    <a:lnTo>
                      <a:pt x="69" y="4"/>
                    </a:lnTo>
                    <a:cubicBezTo>
                      <a:pt x="57" y="7"/>
                      <a:pt x="45" y="12"/>
                      <a:pt x="34" y="19"/>
                    </a:cubicBezTo>
                    <a:cubicBezTo>
                      <a:pt x="33" y="19"/>
                      <a:pt x="33" y="19"/>
                      <a:pt x="33" y="19"/>
                    </a:cubicBezTo>
                    <a:lnTo>
                      <a:pt x="33" y="19"/>
                    </a:lnTo>
                    <a:cubicBezTo>
                      <a:pt x="32" y="20"/>
                      <a:pt x="31" y="20"/>
                      <a:pt x="30" y="21"/>
                    </a:cubicBezTo>
                    <a:cubicBezTo>
                      <a:pt x="21" y="26"/>
                      <a:pt x="13" y="32"/>
                      <a:pt x="7" y="40"/>
                    </a:cubicBezTo>
                    <a:lnTo>
                      <a:pt x="7" y="40"/>
                    </a:lnTo>
                    <a:cubicBezTo>
                      <a:pt x="5" y="41"/>
                      <a:pt x="4" y="43"/>
                      <a:pt x="3" y="45"/>
                    </a:cubicBezTo>
                    <a:cubicBezTo>
                      <a:pt x="1" y="48"/>
                      <a:pt x="0" y="53"/>
                      <a:pt x="0" y="57"/>
                    </a:cubicBezTo>
                    <a:cubicBezTo>
                      <a:pt x="0" y="58"/>
                      <a:pt x="0" y="59"/>
                      <a:pt x="0" y="60"/>
                    </a:cubicBezTo>
                    <a:lnTo>
                      <a:pt x="0" y="60"/>
                    </a:lnTo>
                    <a:cubicBezTo>
                      <a:pt x="0" y="62"/>
                      <a:pt x="1" y="64"/>
                      <a:pt x="2" y="66"/>
                    </a:cubicBezTo>
                    <a:cubicBezTo>
                      <a:pt x="5" y="70"/>
                      <a:pt x="8" y="73"/>
                      <a:pt x="11" y="75"/>
                    </a:cubicBezTo>
                    <a:cubicBezTo>
                      <a:pt x="12" y="75"/>
                      <a:pt x="13" y="76"/>
                      <a:pt x="13" y="76"/>
                    </a:cubicBezTo>
                    <a:lnTo>
                      <a:pt x="13" y="76"/>
                    </a:lnTo>
                    <a:cubicBezTo>
                      <a:pt x="22" y="80"/>
                      <a:pt x="31" y="83"/>
                      <a:pt x="41" y="83"/>
                    </a:cubicBezTo>
                    <a:lnTo>
                      <a:pt x="41" y="83"/>
                    </a:lnTo>
                    <a:cubicBezTo>
                      <a:pt x="43" y="84"/>
                      <a:pt x="45" y="84"/>
                      <a:pt x="46" y="84"/>
                    </a:cubicBezTo>
                    <a:cubicBezTo>
                      <a:pt x="56" y="84"/>
                      <a:pt x="66" y="82"/>
                      <a:pt x="75" y="80"/>
                    </a:cubicBezTo>
                    <a:lnTo>
                      <a:pt x="75" y="80"/>
                    </a:lnTo>
                    <a:cubicBezTo>
                      <a:pt x="88" y="76"/>
                      <a:pt x="100" y="71"/>
                      <a:pt x="111" y="65"/>
                    </a:cubicBezTo>
                    <a:lnTo>
                      <a:pt x="112" y="65"/>
                    </a:lnTo>
                    <a:lnTo>
                      <a:pt x="112" y="65"/>
                    </a:lnTo>
                    <a:cubicBezTo>
                      <a:pt x="113" y="64"/>
                      <a:pt x="114" y="63"/>
                      <a:pt x="115" y="63"/>
                    </a:cubicBezTo>
                    <a:cubicBezTo>
                      <a:pt x="123" y="58"/>
                      <a:pt x="131" y="51"/>
                      <a:pt x="138" y="44"/>
                    </a:cubicBezTo>
                    <a:lnTo>
                      <a:pt x="138" y="44"/>
                    </a:lnTo>
                    <a:cubicBezTo>
                      <a:pt x="139" y="42"/>
                      <a:pt x="140" y="41"/>
                      <a:pt x="141" y="39"/>
                    </a:cubicBezTo>
                    <a:cubicBezTo>
                      <a:pt x="143" y="35"/>
                      <a:pt x="145" y="31"/>
                      <a:pt x="145" y="27"/>
                    </a:cubicBezTo>
                    <a:cubicBezTo>
                      <a:pt x="145" y="26"/>
                      <a:pt x="144" y="25"/>
                      <a:pt x="144" y="24"/>
                    </a:cubicBezTo>
                    <a:lnTo>
                      <a:pt x="144" y="24"/>
                    </a:lnTo>
                    <a:cubicBezTo>
                      <a:pt x="144" y="22"/>
                      <a:pt x="143" y="20"/>
                      <a:pt x="142" y="18"/>
                    </a:cubicBezTo>
                    <a:cubicBezTo>
                      <a:pt x="140" y="14"/>
                      <a:pt x="137" y="11"/>
                      <a:pt x="133" y="9"/>
                    </a:cubicBezTo>
                    <a:cubicBezTo>
                      <a:pt x="132" y="8"/>
                      <a:pt x="132" y="8"/>
                      <a:pt x="131" y="8"/>
                    </a:cubicBezTo>
                    <a:moveTo>
                      <a:pt x="128" y="42"/>
                    </a:moveTo>
                    <a:lnTo>
                      <a:pt x="128" y="42"/>
                    </a:lnTo>
                    <a:cubicBezTo>
                      <a:pt x="122" y="49"/>
                      <a:pt x="115" y="53"/>
                      <a:pt x="107" y="58"/>
                    </a:cubicBezTo>
                    <a:cubicBezTo>
                      <a:pt x="106" y="58"/>
                      <a:pt x="105" y="59"/>
                      <a:pt x="104" y="60"/>
                    </a:cubicBezTo>
                    <a:lnTo>
                      <a:pt x="104" y="60"/>
                    </a:lnTo>
                    <a:lnTo>
                      <a:pt x="103" y="60"/>
                    </a:lnTo>
                    <a:cubicBezTo>
                      <a:pt x="94" y="66"/>
                      <a:pt x="83" y="70"/>
                      <a:pt x="73" y="74"/>
                    </a:cubicBezTo>
                    <a:lnTo>
                      <a:pt x="73" y="74"/>
                    </a:lnTo>
                    <a:cubicBezTo>
                      <a:pt x="64" y="76"/>
                      <a:pt x="56" y="77"/>
                      <a:pt x="47" y="77"/>
                    </a:cubicBezTo>
                    <a:cubicBezTo>
                      <a:pt x="46" y="77"/>
                      <a:pt x="45" y="77"/>
                      <a:pt x="44" y="77"/>
                    </a:cubicBezTo>
                    <a:lnTo>
                      <a:pt x="44" y="77"/>
                    </a:lnTo>
                    <a:cubicBezTo>
                      <a:pt x="36" y="77"/>
                      <a:pt x="28" y="75"/>
                      <a:pt x="21" y="71"/>
                    </a:cubicBezTo>
                    <a:lnTo>
                      <a:pt x="21" y="71"/>
                    </a:lnTo>
                    <a:cubicBezTo>
                      <a:pt x="20" y="71"/>
                      <a:pt x="20" y="70"/>
                      <a:pt x="19" y="70"/>
                    </a:cubicBezTo>
                    <a:cubicBezTo>
                      <a:pt x="16" y="68"/>
                      <a:pt x="14" y="66"/>
                      <a:pt x="12" y="63"/>
                    </a:cubicBezTo>
                    <a:cubicBezTo>
                      <a:pt x="11" y="62"/>
                      <a:pt x="11" y="60"/>
                      <a:pt x="10" y="58"/>
                    </a:cubicBezTo>
                    <a:lnTo>
                      <a:pt x="10" y="58"/>
                    </a:lnTo>
                    <a:lnTo>
                      <a:pt x="10" y="57"/>
                    </a:lnTo>
                    <a:cubicBezTo>
                      <a:pt x="10" y="53"/>
                      <a:pt x="11" y="49"/>
                      <a:pt x="13" y="46"/>
                    </a:cubicBezTo>
                    <a:cubicBezTo>
                      <a:pt x="14" y="44"/>
                      <a:pt x="15" y="43"/>
                      <a:pt x="17" y="41"/>
                    </a:cubicBezTo>
                    <a:lnTo>
                      <a:pt x="17" y="41"/>
                    </a:lnTo>
                    <a:cubicBezTo>
                      <a:pt x="23" y="35"/>
                      <a:pt x="30" y="29"/>
                      <a:pt x="37" y="25"/>
                    </a:cubicBezTo>
                    <a:cubicBezTo>
                      <a:pt x="38" y="24"/>
                      <a:pt x="39" y="24"/>
                      <a:pt x="40" y="23"/>
                    </a:cubicBezTo>
                    <a:lnTo>
                      <a:pt x="40" y="23"/>
                    </a:lnTo>
                    <a:lnTo>
                      <a:pt x="41" y="23"/>
                    </a:lnTo>
                    <a:cubicBezTo>
                      <a:pt x="51" y="17"/>
                      <a:pt x="61" y="13"/>
                      <a:pt x="72" y="10"/>
                    </a:cubicBezTo>
                    <a:lnTo>
                      <a:pt x="72" y="10"/>
                    </a:lnTo>
                    <a:cubicBezTo>
                      <a:pt x="80" y="7"/>
                      <a:pt x="89" y="6"/>
                      <a:pt x="97" y="6"/>
                    </a:cubicBezTo>
                    <a:cubicBezTo>
                      <a:pt x="98" y="6"/>
                      <a:pt x="99" y="6"/>
                      <a:pt x="100" y="6"/>
                    </a:cubicBezTo>
                    <a:lnTo>
                      <a:pt x="100" y="6"/>
                    </a:lnTo>
                    <a:cubicBezTo>
                      <a:pt x="108" y="6"/>
                      <a:pt x="116" y="8"/>
                      <a:pt x="123" y="12"/>
                    </a:cubicBezTo>
                    <a:lnTo>
                      <a:pt x="123" y="12"/>
                    </a:lnTo>
                    <a:cubicBezTo>
                      <a:pt x="124" y="12"/>
                      <a:pt x="124" y="12"/>
                      <a:pt x="125" y="13"/>
                    </a:cubicBezTo>
                    <a:cubicBezTo>
                      <a:pt x="128" y="14"/>
                      <a:pt x="130" y="17"/>
                      <a:pt x="132" y="20"/>
                    </a:cubicBezTo>
                    <a:cubicBezTo>
                      <a:pt x="133" y="21"/>
                      <a:pt x="133" y="23"/>
                      <a:pt x="134" y="25"/>
                    </a:cubicBezTo>
                    <a:lnTo>
                      <a:pt x="134" y="25"/>
                    </a:lnTo>
                    <a:cubicBezTo>
                      <a:pt x="134" y="26"/>
                      <a:pt x="134" y="26"/>
                      <a:pt x="134" y="27"/>
                    </a:cubicBezTo>
                    <a:cubicBezTo>
                      <a:pt x="134" y="31"/>
                      <a:pt x="133" y="34"/>
                      <a:pt x="131" y="38"/>
                    </a:cubicBezTo>
                    <a:cubicBezTo>
                      <a:pt x="130" y="39"/>
                      <a:pt x="129" y="41"/>
                      <a:pt x="128" y="4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" name="Google Shape;1202;p30">
                <a:extLst>
                  <a:ext uri="{FF2B5EF4-FFF2-40B4-BE49-F238E27FC236}">
                    <a16:creationId xmlns:a16="http://schemas.microsoft.com/office/drawing/2014/main" id="{C56809E8-419A-4381-9DE8-11498144BE96}"/>
                  </a:ext>
                </a:extLst>
              </p:cNvPr>
              <p:cNvSpPr/>
              <p:nvPr/>
            </p:nvSpPr>
            <p:spPr>
              <a:xfrm>
                <a:off x="7008615" y="3230267"/>
                <a:ext cx="45000" cy="31320"/>
              </a:xfrm>
              <a:custGeom>
                <a:avLst/>
                <a:gdLst/>
                <a:ahLst/>
                <a:cxnLst/>
                <a:rect l="l" t="t" r="r" b="b"/>
                <a:pathLst>
                  <a:path w="125" h="87" extrusionOk="0">
                    <a:moveTo>
                      <a:pt x="7" y="86"/>
                    </a:moveTo>
                    <a:lnTo>
                      <a:pt x="124" y="19"/>
                    </a:lnTo>
                    <a:lnTo>
                      <a:pt x="92" y="0"/>
                    </a:lnTo>
                    <a:lnTo>
                      <a:pt x="84" y="5"/>
                    </a:lnTo>
                    <a:lnTo>
                      <a:pt x="109" y="19"/>
                    </a:lnTo>
                    <a:lnTo>
                      <a:pt x="0" y="82"/>
                    </a:lnTo>
                    <a:lnTo>
                      <a:pt x="7" y="86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8" name="Google Shape;1203;p30">
                <a:extLst>
                  <a:ext uri="{FF2B5EF4-FFF2-40B4-BE49-F238E27FC236}">
                    <a16:creationId xmlns:a16="http://schemas.microsoft.com/office/drawing/2014/main" id="{F01E17BD-0C21-FB14-94E0-44BFCDAA9EA5}"/>
                  </a:ext>
                </a:extLst>
              </p:cNvPr>
              <p:cNvSpPr/>
              <p:nvPr/>
            </p:nvSpPr>
            <p:spPr>
              <a:xfrm>
                <a:off x="7026975" y="3241068"/>
                <a:ext cx="44640" cy="30960"/>
              </a:xfrm>
              <a:custGeom>
                <a:avLst/>
                <a:gdLst/>
                <a:ahLst/>
                <a:cxnLst/>
                <a:rect l="l" t="t" r="r" b="b"/>
                <a:pathLst>
                  <a:path w="124" h="86" extrusionOk="0">
                    <a:moveTo>
                      <a:pt x="7" y="85"/>
                    </a:moveTo>
                    <a:lnTo>
                      <a:pt x="123" y="18"/>
                    </a:lnTo>
                    <a:lnTo>
                      <a:pt x="91" y="0"/>
                    </a:lnTo>
                    <a:lnTo>
                      <a:pt x="84" y="4"/>
                    </a:lnTo>
                    <a:lnTo>
                      <a:pt x="108" y="18"/>
                    </a:lnTo>
                    <a:lnTo>
                      <a:pt x="0" y="81"/>
                    </a:lnTo>
                    <a:lnTo>
                      <a:pt x="7" y="85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9" name="Google Shape;1204;p30">
                <a:extLst>
                  <a:ext uri="{FF2B5EF4-FFF2-40B4-BE49-F238E27FC236}">
                    <a16:creationId xmlns:a16="http://schemas.microsoft.com/office/drawing/2014/main" id="{A3DF374C-348E-837F-4231-CA50C0A222E4}"/>
                  </a:ext>
                </a:extLst>
              </p:cNvPr>
              <p:cNvSpPr/>
              <p:nvPr/>
            </p:nvSpPr>
            <p:spPr>
              <a:xfrm>
                <a:off x="7047855" y="3257988"/>
                <a:ext cx="52200" cy="30600"/>
              </a:xfrm>
              <a:custGeom>
                <a:avLst/>
                <a:gdLst/>
                <a:ahLst/>
                <a:cxnLst/>
                <a:rect l="l" t="t" r="r" b="b"/>
                <a:pathLst>
                  <a:path w="145" h="85" extrusionOk="0">
                    <a:moveTo>
                      <a:pt x="41" y="84"/>
                    </a:moveTo>
                    <a:lnTo>
                      <a:pt x="41" y="84"/>
                    </a:lnTo>
                    <a:cubicBezTo>
                      <a:pt x="43" y="84"/>
                      <a:pt x="45" y="84"/>
                      <a:pt x="47" y="84"/>
                    </a:cubicBezTo>
                    <a:cubicBezTo>
                      <a:pt x="56" y="84"/>
                      <a:pt x="66" y="82"/>
                      <a:pt x="75" y="80"/>
                    </a:cubicBezTo>
                    <a:lnTo>
                      <a:pt x="75" y="80"/>
                    </a:lnTo>
                    <a:cubicBezTo>
                      <a:pt x="88" y="76"/>
                      <a:pt x="100" y="71"/>
                      <a:pt x="111" y="65"/>
                    </a:cubicBezTo>
                    <a:lnTo>
                      <a:pt x="111" y="65"/>
                    </a:lnTo>
                    <a:lnTo>
                      <a:pt x="111" y="65"/>
                    </a:lnTo>
                    <a:cubicBezTo>
                      <a:pt x="112" y="64"/>
                      <a:pt x="113" y="64"/>
                      <a:pt x="114" y="63"/>
                    </a:cubicBezTo>
                    <a:cubicBezTo>
                      <a:pt x="123" y="58"/>
                      <a:pt x="131" y="51"/>
                      <a:pt x="138" y="44"/>
                    </a:cubicBezTo>
                    <a:lnTo>
                      <a:pt x="138" y="44"/>
                    </a:lnTo>
                    <a:cubicBezTo>
                      <a:pt x="139" y="42"/>
                      <a:pt x="140" y="41"/>
                      <a:pt x="141" y="39"/>
                    </a:cubicBezTo>
                    <a:cubicBezTo>
                      <a:pt x="143" y="35"/>
                      <a:pt x="144" y="31"/>
                      <a:pt x="144" y="27"/>
                    </a:cubicBezTo>
                    <a:cubicBezTo>
                      <a:pt x="144" y="26"/>
                      <a:pt x="144" y="25"/>
                      <a:pt x="144" y="24"/>
                    </a:cubicBezTo>
                    <a:lnTo>
                      <a:pt x="144" y="24"/>
                    </a:lnTo>
                    <a:cubicBezTo>
                      <a:pt x="144" y="22"/>
                      <a:pt x="143" y="20"/>
                      <a:pt x="142" y="18"/>
                    </a:cubicBezTo>
                    <a:cubicBezTo>
                      <a:pt x="140" y="14"/>
                      <a:pt x="137" y="10"/>
                      <a:pt x="133" y="9"/>
                    </a:cubicBezTo>
                    <a:cubicBezTo>
                      <a:pt x="132" y="8"/>
                      <a:pt x="132" y="8"/>
                      <a:pt x="131" y="8"/>
                    </a:cubicBezTo>
                    <a:lnTo>
                      <a:pt x="131" y="8"/>
                    </a:lnTo>
                    <a:cubicBezTo>
                      <a:pt x="122" y="3"/>
                      <a:pt x="113" y="1"/>
                      <a:pt x="103" y="0"/>
                    </a:cubicBezTo>
                    <a:lnTo>
                      <a:pt x="103" y="0"/>
                    </a:lnTo>
                    <a:cubicBezTo>
                      <a:pt x="101" y="0"/>
                      <a:pt x="99" y="0"/>
                      <a:pt x="98" y="0"/>
                    </a:cubicBezTo>
                    <a:cubicBezTo>
                      <a:pt x="88" y="0"/>
                      <a:pt x="78" y="1"/>
                      <a:pt x="69" y="4"/>
                    </a:cubicBezTo>
                    <a:lnTo>
                      <a:pt x="69" y="4"/>
                    </a:lnTo>
                    <a:cubicBezTo>
                      <a:pt x="56" y="7"/>
                      <a:pt x="44" y="12"/>
                      <a:pt x="33" y="19"/>
                    </a:cubicBezTo>
                    <a:lnTo>
                      <a:pt x="33" y="19"/>
                    </a:lnTo>
                    <a:lnTo>
                      <a:pt x="33" y="19"/>
                    </a:lnTo>
                    <a:cubicBezTo>
                      <a:pt x="32" y="20"/>
                      <a:pt x="31" y="20"/>
                      <a:pt x="30" y="21"/>
                    </a:cubicBezTo>
                    <a:cubicBezTo>
                      <a:pt x="21" y="26"/>
                      <a:pt x="13" y="32"/>
                      <a:pt x="6" y="40"/>
                    </a:cubicBezTo>
                    <a:lnTo>
                      <a:pt x="6" y="40"/>
                    </a:lnTo>
                    <a:cubicBezTo>
                      <a:pt x="5" y="41"/>
                      <a:pt x="4" y="43"/>
                      <a:pt x="3" y="45"/>
                    </a:cubicBezTo>
                    <a:cubicBezTo>
                      <a:pt x="1" y="48"/>
                      <a:pt x="0" y="53"/>
                      <a:pt x="0" y="57"/>
                    </a:cubicBezTo>
                    <a:cubicBezTo>
                      <a:pt x="0" y="58"/>
                      <a:pt x="0" y="59"/>
                      <a:pt x="0" y="60"/>
                    </a:cubicBezTo>
                    <a:lnTo>
                      <a:pt x="0" y="60"/>
                    </a:lnTo>
                    <a:cubicBezTo>
                      <a:pt x="0" y="62"/>
                      <a:pt x="1" y="64"/>
                      <a:pt x="2" y="66"/>
                    </a:cubicBezTo>
                    <a:cubicBezTo>
                      <a:pt x="5" y="70"/>
                      <a:pt x="8" y="73"/>
                      <a:pt x="11" y="75"/>
                    </a:cubicBezTo>
                    <a:cubicBezTo>
                      <a:pt x="12" y="75"/>
                      <a:pt x="12" y="76"/>
                      <a:pt x="13" y="76"/>
                    </a:cubicBezTo>
                    <a:lnTo>
                      <a:pt x="13" y="76"/>
                    </a:lnTo>
                    <a:cubicBezTo>
                      <a:pt x="22" y="81"/>
                      <a:pt x="31" y="83"/>
                      <a:pt x="41" y="84"/>
                    </a:cubicBezTo>
                    <a:moveTo>
                      <a:pt x="17" y="42"/>
                    </a:moveTo>
                    <a:lnTo>
                      <a:pt x="17" y="42"/>
                    </a:lnTo>
                    <a:cubicBezTo>
                      <a:pt x="22" y="36"/>
                      <a:pt x="29" y="30"/>
                      <a:pt x="37" y="26"/>
                    </a:cubicBezTo>
                    <a:cubicBezTo>
                      <a:pt x="38" y="25"/>
                      <a:pt x="39" y="25"/>
                      <a:pt x="40" y="24"/>
                    </a:cubicBezTo>
                    <a:lnTo>
                      <a:pt x="40" y="24"/>
                    </a:lnTo>
                    <a:lnTo>
                      <a:pt x="41" y="24"/>
                    </a:lnTo>
                    <a:cubicBezTo>
                      <a:pt x="50" y="18"/>
                      <a:pt x="61" y="14"/>
                      <a:pt x="71" y="10"/>
                    </a:cubicBezTo>
                    <a:lnTo>
                      <a:pt x="71" y="10"/>
                    </a:lnTo>
                    <a:cubicBezTo>
                      <a:pt x="80" y="8"/>
                      <a:pt x="88" y="7"/>
                      <a:pt x="97" y="7"/>
                    </a:cubicBezTo>
                    <a:cubicBezTo>
                      <a:pt x="98" y="7"/>
                      <a:pt x="99" y="7"/>
                      <a:pt x="100" y="7"/>
                    </a:cubicBezTo>
                    <a:lnTo>
                      <a:pt x="100" y="7"/>
                    </a:lnTo>
                    <a:cubicBezTo>
                      <a:pt x="108" y="7"/>
                      <a:pt x="116" y="9"/>
                      <a:pt x="123" y="13"/>
                    </a:cubicBezTo>
                    <a:lnTo>
                      <a:pt x="123" y="13"/>
                    </a:lnTo>
                    <a:cubicBezTo>
                      <a:pt x="124" y="13"/>
                      <a:pt x="124" y="13"/>
                      <a:pt x="125" y="14"/>
                    </a:cubicBezTo>
                    <a:cubicBezTo>
                      <a:pt x="128" y="15"/>
                      <a:pt x="130" y="18"/>
                      <a:pt x="132" y="21"/>
                    </a:cubicBezTo>
                    <a:cubicBezTo>
                      <a:pt x="133" y="22"/>
                      <a:pt x="133" y="24"/>
                      <a:pt x="134" y="26"/>
                    </a:cubicBezTo>
                    <a:lnTo>
                      <a:pt x="134" y="26"/>
                    </a:lnTo>
                    <a:lnTo>
                      <a:pt x="134" y="27"/>
                    </a:lnTo>
                    <a:cubicBezTo>
                      <a:pt x="134" y="31"/>
                      <a:pt x="133" y="35"/>
                      <a:pt x="131" y="38"/>
                    </a:cubicBezTo>
                    <a:cubicBezTo>
                      <a:pt x="130" y="40"/>
                      <a:pt x="129" y="41"/>
                      <a:pt x="128" y="43"/>
                    </a:cubicBezTo>
                    <a:lnTo>
                      <a:pt x="128" y="43"/>
                    </a:lnTo>
                    <a:cubicBezTo>
                      <a:pt x="122" y="49"/>
                      <a:pt x="115" y="54"/>
                      <a:pt x="107" y="59"/>
                    </a:cubicBezTo>
                    <a:cubicBezTo>
                      <a:pt x="106" y="59"/>
                      <a:pt x="105" y="60"/>
                      <a:pt x="104" y="61"/>
                    </a:cubicBezTo>
                    <a:lnTo>
                      <a:pt x="104" y="61"/>
                    </a:lnTo>
                    <a:lnTo>
                      <a:pt x="103" y="61"/>
                    </a:lnTo>
                    <a:cubicBezTo>
                      <a:pt x="94" y="67"/>
                      <a:pt x="83" y="71"/>
                      <a:pt x="73" y="74"/>
                    </a:cubicBezTo>
                    <a:lnTo>
                      <a:pt x="73" y="74"/>
                    </a:lnTo>
                    <a:cubicBezTo>
                      <a:pt x="64" y="76"/>
                      <a:pt x="56" y="78"/>
                      <a:pt x="47" y="78"/>
                    </a:cubicBezTo>
                    <a:cubicBezTo>
                      <a:pt x="46" y="78"/>
                      <a:pt x="45" y="78"/>
                      <a:pt x="44" y="78"/>
                    </a:cubicBezTo>
                    <a:lnTo>
                      <a:pt x="44" y="78"/>
                    </a:lnTo>
                    <a:cubicBezTo>
                      <a:pt x="36" y="77"/>
                      <a:pt x="28" y="75"/>
                      <a:pt x="21" y="72"/>
                    </a:cubicBezTo>
                    <a:lnTo>
                      <a:pt x="21" y="72"/>
                    </a:lnTo>
                    <a:cubicBezTo>
                      <a:pt x="20" y="71"/>
                      <a:pt x="20" y="71"/>
                      <a:pt x="20" y="71"/>
                    </a:cubicBezTo>
                    <a:cubicBezTo>
                      <a:pt x="17" y="69"/>
                      <a:pt x="14" y="66"/>
                      <a:pt x="13" y="64"/>
                    </a:cubicBezTo>
                    <a:cubicBezTo>
                      <a:pt x="11" y="61"/>
                      <a:pt x="11" y="60"/>
                      <a:pt x="10" y="58"/>
                    </a:cubicBezTo>
                    <a:lnTo>
                      <a:pt x="10" y="58"/>
                    </a:lnTo>
                    <a:lnTo>
                      <a:pt x="10" y="57"/>
                    </a:lnTo>
                    <a:cubicBezTo>
                      <a:pt x="10" y="53"/>
                      <a:pt x="11" y="49"/>
                      <a:pt x="13" y="46"/>
                    </a:cubicBezTo>
                    <a:cubicBezTo>
                      <a:pt x="14" y="44"/>
                      <a:pt x="15" y="43"/>
                      <a:pt x="17" y="4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" name="Google Shape;1205;p30">
                <a:extLst>
                  <a:ext uri="{FF2B5EF4-FFF2-40B4-BE49-F238E27FC236}">
                    <a16:creationId xmlns:a16="http://schemas.microsoft.com/office/drawing/2014/main" id="{EEE04138-620B-FE5F-C354-D7374BFC885E}"/>
                  </a:ext>
                </a:extLst>
              </p:cNvPr>
              <p:cNvSpPr/>
              <p:nvPr/>
            </p:nvSpPr>
            <p:spPr>
              <a:xfrm>
                <a:off x="7081695" y="3277788"/>
                <a:ext cx="52560" cy="30240"/>
              </a:xfrm>
              <a:custGeom>
                <a:avLst/>
                <a:gdLst/>
                <a:ahLst/>
                <a:cxnLst/>
                <a:rect l="l" t="t" r="r" b="b"/>
                <a:pathLst>
                  <a:path w="146" h="84" extrusionOk="0">
                    <a:moveTo>
                      <a:pt x="138" y="43"/>
                    </a:moveTo>
                    <a:lnTo>
                      <a:pt x="138" y="43"/>
                    </a:lnTo>
                    <a:cubicBezTo>
                      <a:pt x="140" y="42"/>
                      <a:pt x="141" y="40"/>
                      <a:pt x="142" y="39"/>
                    </a:cubicBezTo>
                    <a:cubicBezTo>
                      <a:pt x="144" y="35"/>
                      <a:pt x="145" y="31"/>
                      <a:pt x="145" y="26"/>
                    </a:cubicBezTo>
                    <a:cubicBezTo>
                      <a:pt x="145" y="25"/>
                      <a:pt x="145" y="24"/>
                      <a:pt x="145" y="23"/>
                    </a:cubicBezTo>
                    <a:lnTo>
                      <a:pt x="145" y="23"/>
                    </a:lnTo>
                    <a:cubicBezTo>
                      <a:pt x="144" y="21"/>
                      <a:pt x="143" y="19"/>
                      <a:pt x="142" y="17"/>
                    </a:cubicBezTo>
                    <a:cubicBezTo>
                      <a:pt x="140" y="14"/>
                      <a:pt x="136" y="11"/>
                      <a:pt x="133" y="9"/>
                    </a:cubicBezTo>
                    <a:cubicBezTo>
                      <a:pt x="132" y="8"/>
                      <a:pt x="132" y="8"/>
                      <a:pt x="132" y="8"/>
                    </a:cubicBezTo>
                    <a:lnTo>
                      <a:pt x="132" y="8"/>
                    </a:lnTo>
                    <a:cubicBezTo>
                      <a:pt x="123" y="3"/>
                      <a:pt x="114" y="0"/>
                      <a:pt x="104" y="0"/>
                    </a:cubicBezTo>
                    <a:lnTo>
                      <a:pt x="104" y="0"/>
                    </a:lnTo>
                    <a:cubicBezTo>
                      <a:pt x="102" y="0"/>
                      <a:pt x="100" y="0"/>
                      <a:pt x="98" y="0"/>
                    </a:cubicBezTo>
                    <a:cubicBezTo>
                      <a:pt x="89" y="0"/>
                      <a:pt x="79" y="1"/>
                      <a:pt x="69" y="4"/>
                    </a:cubicBezTo>
                    <a:lnTo>
                      <a:pt x="69" y="4"/>
                    </a:lnTo>
                    <a:cubicBezTo>
                      <a:pt x="57" y="7"/>
                      <a:pt x="45" y="12"/>
                      <a:pt x="34" y="18"/>
                    </a:cubicBezTo>
                    <a:cubicBezTo>
                      <a:pt x="34" y="18"/>
                      <a:pt x="34" y="19"/>
                      <a:pt x="33" y="19"/>
                    </a:cubicBezTo>
                    <a:lnTo>
                      <a:pt x="33" y="19"/>
                    </a:lnTo>
                    <a:cubicBezTo>
                      <a:pt x="32" y="19"/>
                      <a:pt x="31" y="19"/>
                      <a:pt x="30" y="20"/>
                    </a:cubicBezTo>
                    <a:cubicBezTo>
                      <a:pt x="21" y="24"/>
                      <a:pt x="14" y="32"/>
                      <a:pt x="7" y="40"/>
                    </a:cubicBezTo>
                    <a:lnTo>
                      <a:pt x="7" y="40"/>
                    </a:lnTo>
                    <a:cubicBezTo>
                      <a:pt x="5" y="41"/>
                      <a:pt x="4" y="43"/>
                      <a:pt x="3" y="45"/>
                    </a:cubicBezTo>
                    <a:cubicBezTo>
                      <a:pt x="1" y="48"/>
                      <a:pt x="0" y="51"/>
                      <a:pt x="0" y="55"/>
                    </a:cubicBezTo>
                    <a:cubicBezTo>
                      <a:pt x="0" y="58"/>
                      <a:pt x="1" y="62"/>
                      <a:pt x="3" y="66"/>
                    </a:cubicBezTo>
                    <a:cubicBezTo>
                      <a:pt x="5" y="69"/>
                      <a:pt x="8" y="72"/>
                      <a:pt x="11" y="74"/>
                    </a:cubicBezTo>
                    <a:cubicBezTo>
                      <a:pt x="12" y="75"/>
                      <a:pt x="13" y="75"/>
                      <a:pt x="14" y="75"/>
                    </a:cubicBezTo>
                    <a:lnTo>
                      <a:pt x="14" y="75"/>
                    </a:lnTo>
                    <a:cubicBezTo>
                      <a:pt x="22" y="80"/>
                      <a:pt x="32" y="83"/>
                      <a:pt x="41" y="83"/>
                    </a:cubicBezTo>
                    <a:lnTo>
                      <a:pt x="41" y="83"/>
                    </a:lnTo>
                    <a:cubicBezTo>
                      <a:pt x="43" y="83"/>
                      <a:pt x="45" y="83"/>
                      <a:pt x="47" y="83"/>
                    </a:cubicBezTo>
                    <a:cubicBezTo>
                      <a:pt x="57" y="83"/>
                      <a:pt x="67" y="82"/>
                      <a:pt x="76" y="79"/>
                    </a:cubicBezTo>
                    <a:lnTo>
                      <a:pt x="76" y="79"/>
                    </a:lnTo>
                    <a:cubicBezTo>
                      <a:pt x="88" y="76"/>
                      <a:pt x="100" y="71"/>
                      <a:pt x="111" y="65"/>
                    </a:cubicBezTo>
                    <a:cubicBezTo>
                      <a:pt x="112" y="64"/>
                      <a:pt x="112" y="64"/>
                      <a:pt x="112" y="64"/>
                    </a:cubicBezTo>
                    <a:lnTo>
                      <a:pt x="112" y="64"/>
                    </a:lnTo>
                    <a:cubicBezTo>
                      <a:pt x="113" y="64"/>
                      <a:pt x="114" y="62"/>
                      <a:pt x="115" y="62"/>
                    </a:cubicBezTo>
                    <a:cubicBezTo>
                      <a:pt x="124" y="56"/>
                      <a:pt x="132" y="51"/>
                      <a:pt x="138" y="43"/>
                    </a:cubicBezTo>
                    <a:moveTo>
                      <a:pt x="73" y="74"/>
                    </a:moveTo>
                    <a:lnTo>
                      <a:pt x="73" y="74"/>
                    </a:lnTo>
                    <a:cubicBezTo>
                      <a:pt x="65" y="76"/>
                      <a:pt x="56" y="77"/>
                      <a:pt x="48" y="77"/>
                    </a:cubicBezTo>
                    <a:cubicBezTo>
                      <a:pt x="47" y="77"/>
                      <a:pt x="45" y="77"/>
                      <a:pt x="44" y="77"/>
                    </a:cubicBezTo>
                    <a:lnTo>
                      <a:pt x="44" y="77"/>
                    </a:lnTo>
                    <a:cubicBezTo>
                      <a:pt x="36" y="77"/>
                      <a:pt x="29" y="75"/>
                      <a:pt x="22" y="71"/>
                    </a:cubicBezTo>
                    <a:lnTo>
                      <a:pt x="22" y="71"/>
                    </a:lnTo>
                    <a:cubicBezTo>
                      <a:pt x="21" y="71"/>
                      <a:pt x="21" y="70"/>
                      <a:pt x="20" y="70"/>
                    </a:cubicBezTo>
                    <a:cubicBezTo>
                      <a:pt x="17" y="68"/>
                      <a:pt x="15" y="66"/>
                      <a:pt x="13" y="63"/>
                    </a:cubicBezTo>
                    <a:cubicBezTo>
                      <a:pt x="12" y="62"/>
                      <a:pt x="11" y="60"/>
                      <a:pt x="11" y="58"/>
                    </a:cubicBezTo>
                    <a:lnTo>
                      <a:pt x="11" y="58"/>
                    </a:lnTo>
                    <a:lnTo>
                      <a:pt x="11" y="57"/>
                    </a:lnTo>
                    <a:cubicBezTo>
                      <a:pt x="11" y="53"/>
                      <a:pt x="12" y="49"/>
                      <a:pt x="14" y="46"/>
                    </a:cubicBezTo>
                    <a:cubicBezTo>
                      <a:pt x="15" y="44"/>
                      <a:pt x="16" y="43"/>
                      <a:pt x="17" y="41"/>
                    </a:cubicBezTo>
                    <a:lnTo>
                      <a:pt x="17" y="41"/>
                    </a:lnTo>
                    <a:cubicBezTo>
                      <a:pt x="23" y="35"/>
                      <a:pt x="30" y="29"/>
                      <a:pt x="38" y="25"/>
                    </a:cubicBezTo>
                    <a:cubicBezTo>
                      <a:pt x="39" y="24"/>
                      <a:pt x="40" y="24"/>
                      <a:pt x="41" y="24"/>
                    </a:cubicBezTo>
                    <a:lnTo>
                      <a:pt x="41" y="24"/>
                    </a:lnTo>
                    <a:cubicBezTo>
                      <a:pt x="41" y="23"/>
                      <a:pt x="41" y="23"/>
                      <a:pt x="41" y="23"/>
                    </a:cubicBezTo>
                    <a:cubicBezTo>
                      <a:pt x="51" y="17"/>
                      <a:pt x="61" y="13"/>
                      <a:pt x="72" y="10"/>
                    </a:cubicBezTo>
                    <a:lnTo>
                      <a:pt x="72" y="10"/>
                    </a:lnTo>
                    <a:cubicBezTo>
                      <a:pt x="80" y="8"/>
                      <a:pt x="89" y="6"/>
                      <a:pt x="97" y="6"/>
                    </a:cubicBezTo>
                    <a:cubicBezTo>
                      <a:pt x="99" y="6"/>
                      <a:pt x="100" y="6"/>
                      <a:pt x="101" y="6"/>
                    </a:cubicBezTo>
                    <a:lnTo>
                      <a:pt x="101" y="6"/>
                    </a:lnTo>
                    <a:cubicBezTo>
                      <a:pt x="109" y="7"/>
                      <a:pt x="117" y="9"/>
                      <a:pt x="124" y="12"/>
                    </a:cubicBezTo>
                    <a:lnTo>
                      <a:pt x="124" y="12"/>
                    </a:lnTo>
                    <a:cubicBezTo>
                      <a:pt x="124" y="13"/>
                      <a:pt x="125" y="13"/>
                      <a:pt x="125" y="13"/>
                    </a:cubicBezTo>
                    <a:cubicBezTo>
                      <a:pt x="128" y="15"/>
                      <a:pt x="131" y="17"/>
                      <a:pt x="132" y="20"/>
                    </a:cubicBezTo>
                    <a:cubicBezTo>
                      <a:pt x="133" y="22"/>
                      <a:pt x="134" y="24"/>
                      <a:pt x="134" y="26"/>
                    </a:cubicBezTo>
                    <a:lnTo>
                      <a:pt x="134" y="26"/>
                    </a:lnTo>
                    <a:cubicBezTo>
                      <a:pt x="134" y="26"/>
                      <a:pt x="135" y="26"/>
                      <a:pt x="135" y="27"/>
                    </a:cubicBezTo>
                    <a:cubicBezTo>
                      <a:pt x="135" y="31"/>
                      <a:pt x="134" y="34"/>
                      <a:pt x="132" y="38"/>
                    </a:cubicBezTo>
                    <a:cubicBezTo>
                      <a:pt x="131" y="39"/>
                      <a:pt x="130" y="41"/>
                      <a:pt x="128" y="42"/>
                    </a:cubicBezTo>
                    <a:lnTo>
                      <a:pt x="128" y="42"/>
                    </a:lnTo>
                    <a:cubicBezTo>
                      <a:pt x="122" y="49"/>
                      <a:pt x="115" y="55"/>
                      <a:pt x="107" y="59"/>
                    </a:cubicBezTo>
                    <a:cubicBezTo>
                      <a:pt x="106" y="60"/>
                      <a:pt x="106" y="60"/>
                      <a:pt x="105" y="60"/>
                    </a:cubicBezTo>
                    <a:lnTo>
                      <a:pt x="105" y="60"/>
                    </a:lnTo>
                    <a:cubicBezTo>
                      <a:pt x="95" y="66"/>
                      <a:pt x="84" y="70"/>
                      <a:pt x="73" y="7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1" name="Google Shape;1206;p30">
                <a:extLst>
                  <a:ext uri="{FF2B5EF4-FFF2-40B4-BE49-F238E27FC236}">
                    <a16:creationId xmlns:a16="http://schemas.microsoft.com/office/drawing/2014/main" id="{CC4C9C92-86ED-9024-3E89-F859234B6AF3}"/>
                  </a:ext>
                </a:extLst>
              </p:cNvPr>
              <p:cNvSpPr/>
              <p:nvPr/>
            </p:nvSpPr>
            <p:spPr>
              <a:xfrm>
                <a:off x="7129215" y="3305147"/>
                <a:ext cx="52560" cy="30240"/>
              </a:xfrm>
              <a:custGeom>
                <a:avLst/>
                <a:gdLst/>
                <a:ahLst/>
                <a:cxnLst/>
                <a:rect l="l" t="t" r="r" b="b"/>
                <a:pathLst>
                  <a:path w="146" h="84" extrusionOk="0">
                    <a:moveTo>
                      <a:pt x="13" y="75"/>
                    </a:moveTo>
                    <a:lnTo>
                      <a:pt x="13" y="75"/>
                    </a:lnTo>
                    <a:cubicBezTo>
                      <a:pt x="22" y="80"/>
                      <a:pt x="31" y="83"/>
                      <a:pt x="41" y="83"/>
                    </a:cubicBezTo>
                    <a:lnTo>
                      <a:pt x="41" y="83"/>
                    </a:lnTo>
                    <a:cubicBezTo>
                      <a:pt x="43" y="83"/>
                      <a:pt x="45" y="83"/>
                      <a:pt x="47" y="83"/>
                    </a:cubicBezTo>
                    <a:cubicBezTo>
                      <a:pt x="56" y="83"/>
                      <a:pt x="66" y="82"/>
                      <a:pt x="75" y="79"/>
                    </a:cubicBezTo>
                    <a:lnTo>
                      <a:pt x="75" y="79"/>
                    </a:lnTo>
                    <a:cubicBezTo>
                      <a:pt x="88" y="76"/>
                      <a:pt x="100" y="71"/>
                      <a:pt x="111" y="65"/>
                    </a:cubicBezTo>
                    <a:cubicBezTo>
                      <a:pt x="111" y="65"/>
                      <a:pt x="111" y="64"/>
                      <a:pt x="112" y="64"/>
                    </a:cubicBezTo>
                    <a:lnTo>
                      <a:pt x="112" y="64"/>
                    </a:lnTo>
                    <a:cubicBezTo>
                      <a:pt x="113" y="64"/>
                      <a:pt x="113" y="63"/>
                      <a:pt x="114" y="63"/>
                    </a:cubicBezTo>
                    <a:cubicBezTo>
                      <a:pt x="123" y="58"/>
                      <a:pt x="131" y="51"/>
                      <a:pt x="138" y="43"/>
                    </a:cubicBezTo>
                    <a:lnTo>
                      <a:pt x="138" y="43"/>
                    </a:lnTo>
                    <a:cubicBezTo>
                      <a:pt x="139" y="42"/>
                      <a:pt x="140" y="40"/>
                      <a:pt x="141" y="39"/>
                    </a:cubicBezTo>
                    <a:cubicBezTo>
                      <a:pt x="143" y="35"/>
                      <a:pt x="145" y="31"/>
                      <a:pt x="145" y="26"/>
                    </a:cubicBezTo>
                    <a:cubicBezTo>
                      <a:pt x="145" y="25"/>
                      <a:pt x="144" y="24"/>
                      <a:pt x="144" y="23"/>
                    </a:cubicBezTo>
                    <a:lnTo>
                      <a:pt x="144" y="23"/>
                    </a:lnTo>
                    <a:cubicBezTo>
                      <a:pt x="144" y="21"/>
                      <a:pt x="143" y="19"/>
                      <a:pt x="142" y="17"/>
                    </a:cubicBezTo>
                    <a:cubicBezTo>
                      <a:pt x="140" y="14"/>
                      <a:pt x="137" y="11"/>
                      <a:pt x="133" y="8"/>
                    </a:cubicBezTo>
                    <a:cubicBezTo>
                      <a:pt x="132" y="8"/>
                      <a:pt x="132" y="8"/>
                      <a:pt x="131" y="7"/>
                    </a:cubicBezTo>
                    <a:lnTo>
                      <a:pt x="131" y="7"/>
                    </a:lnTo>
                    <a:cubicBezTo>
                      <a:pt x="123" y="3"/>
                      <a:pt x="113" y="0"/>
                      <a:pt x="103" y="0"/>
                    </a:cubicBezTo>
                    <a:lnTo>
                      <a:pt x="103" y="0"/>
                    </a:lnTo>
                    <a:cubicBezTo>
                      <a:pt x="102" y="0"/>
                      <a:pt x="100" y="0"/>
                      <a:pt x="98" y="0"/>
                    </a:cubicBezTo>
                    <a:cubicBezTo>
                      <a:pt x="88" y="0"/>
                      <a:pt x="78" y="1"/>
                      <a:pt x="69" y="4"/>
                    </a:cubicBezTo>
                    <a:lnTo>
                      <a:pt x="69" y="4"/>
                    </a:lnTo>
                    <a:cubicBezTo>
                      <a:pt x="57" y="7"/>
                      <a:pt x="45" y="12"/>
                      <a:pt x="34" y="18"/>
                    </a:cubicBezTo>
                    <a:cubicBezTo>
                      <a:pt x="33" y="18"/>
                      <a:pt x="33" y="19"/>
                      <a:pt x="33" y="19"/>
                    </a:cubicBezTo>
                    <a:lnTo>
                      <a:pt x="33" y="19"/>
                    </a:lnTo>
                    <a:cubicBezTo>
                      <a:pt x="32" y="19"/>
                      <a:pt x="31" y="20"/>
                      <a:pt x="30" y="20"/>
                    </a:cubicBezTo>
                    <a:cubicBezTo>
                      <a:pt x="21" y="25"/>
                      <a:pt x="13" y="32"/>
                      <a:pt x="7" y="40"/>
                    </a:cubicBezTo>
                    <a:lnTo>
                      <a:pt x="7" y="40"/>
                    </a:lnTo>
                    <a:cubicBezTo>
                      <a:pt x="5" y="41"/>
                      <a:pt x="4" y="42"/>
                      <a:pt x="3" y="44"/>
                    </a:cubicBezTo>
                    <a:cubicBezTo>
                      <a:pt x="0" y="48"/>
                      <a:pt x="0" y="52"/>
                      <a:pt x="0" y="57"/>
                    </a:cubicBezTo>
                    <a:cubicBezTo>
                      <a:pt x="0" y="58"/>
                      <a:pt x="0" y="59"/>
                      <a:pt x="0" y="59"/>
                    </a:cubicBezTo>
                    <a:lnTo>
                      <a:pt x="0" y="59"/>
                    </a:lnTo>
                    <a:cubicBezTo>
                      <a:pt x="1" y="62"/>
                      <a:pt x="0" y="64"/>
                      <a:pt x="2" y="66"/>
                    </a:cubicBezTo>
                    <a:cubicBezTo>
                      <a:pt x="4" y="69"/>
                      <a:pt x="8" y="72"/>
                      <a:pt x="11" y="74"/>
                    </a:cubicBezTo>
                    <a:cubicBezTo>
                      <a:pt x="12" y="75"/>
                      <a:pt x="13" y="75"/>
                      <a:pt x="13" y="75"/>
                    </a:cubicBezTo>
                    <a:moveTo>
                      <a:pt x="17" y="41"/>
                    </a:moveTo>
                    <a:lnTo>
                      <a:pt x="17" y="41"/>
                    </a:lnTo>
                    <a:cubicBezTo>
                      <a:pt x="23" y="35"/>
                      <a:pt x="29" y="29"/>
                      <a:pt x="37" y="25"/>
                    </a:cubicBezTo>
                    <a:cubicBezTo>
                      <a:pt x="38" y="24"/>
                      <a:pt x="39" y="24"/>
                      <a:pt x="40" y="23"/>
                    </a:cubicBezTo>
                    <a:lnTo>
                      <a:pt x="40" y="23"/>
                    </a:lnTo>
                    <a:lnTo>
                      <a:pt x="41" y="23"/>
                    </a:lnTo>
                    <a:cubicBezTo>
                      <a:pt x="51" y="17"/>
                      <a:pt x="61" y="13"/>
                      <a:pt x="72" y="10"/>
                    </a:cubicBezTo>
                    <a:lnTo>
                      <a:pt x="72" y="10"/>
                    </a:lnTo>
                    <a:cubicBezTo>
                      <a:pt x="80" y="7"/>
                      <a:pt x="89" y="6"/>
                      <a:pt x="97" y="6"/>
                    </a:cubicBezTo>
                    <a:cubicBezTo>
                      <a:pt x="98" y="6"/>
                      <a:pt x="99" y="6"/>
                      <a:pt x="100" y="6"/>
                    </a:cubicBezTo>
                    <a:lnTo>
                      <a:pt x="100" y="6"/>
                    </a:lnTo>
                    <a:cubicBezTo>
                      <a:pt x="108" y="6"/>
                      <a:pt x="116" y="8"/>
                      <a:pt x="123" y="12"/>
                    </a:cubicBezTo>
                    <a:lnTo>
                      <a:pt x="123" y="12"/>
                    </a:lnTo>
                    <a:cubicBezTo>
                      <a:pt x="124" y="12"/>
                      <a:pt x="124" y="12"/>
                      <a:pt x="125" y="13"/>
                    </a:cubicBezTo>
                    <a:cubicBezTo>
                      <a:pt x="128" y="14"/>
                      <a:pt x="130" y="17"/>
                      <a:pt x="132" y="20"/>
                    </a:cubicBezTo>
                    <a:cubicBezTo>
                      <a:pt x="133" y="22"/>
                      <a:pt x="134" y="23"/>
                      <a:pt x="134" y="25"/>
                    </a:cubicBezTo>
                    <a:lnTo>
                      <a:pt x="134" y="25"/>
                    </a:lnTo>
                    <a:cubicBezTo>
                      <a:pt x="134" y="26"/>
                      <a:pt x="134" y="26"/>
                      <a:pt x="134" y="27"/>
                    </a:cubicBezTo>
                    <a:cubicBezTo>
                      <a:pt x="134" y="30"/>
                      <a:pt x="133" y="34"/>
                      <a:pt x="131" y="37"/>
                    </a:cubicBezTo>
                    <a:cubicBezTo>
                      <a:pt x="130" y="39"/>
                      <a:pt x="129" y="41"/>
                      <a:pt x="128" y="42"/>
                    </a:cubicBezTo>
                    <a:lnTo>
                      <a:pt x="128" y="42"/>
                    </a:lnTo>
                    <a:cubicBezTo>
                      <a:pt x="122" y="48"/>
                      <a:pt x="115" y="54"/>
                      <a:pt x="107" y="58"/>
                    </a:cubicBezTo>
                    <a:cubicBezTo>
                      <a:pt x="106" y="59"/>
                      <a:pt x="105" y="60"/>
                      <a:pt x="104" y="60"/>
                    </a:cubicBezTo>
                    <a:lnTo>
                      <a:pt x="104" y="60"/>
                    </a:lnTo>
                    <a:cubicBezTo>
                      <a:pt x="104" y="60"/>
                      <a:pt x="103" y="60"/>
                      <a:pt x="103" y="61"/>
                    </a:cubicBezTo>
                    <a:cubicBezTo>
                      <a:pt x="94" y="66"/>
                      <a:pt x="83" y="71"/>
                      <a:pt x="73" y="74"/>
                    </a:cubicBezTo>
                    <a:lnTo>
                      <a:pt x="73" y="74"/>
                    </a:lnTo>
                    <a:cubicBezTo>
                      <a:pt x="64" y="76"/>
                      <a:pt x="56" y="77"/>
                      <a:pt x="47" y="77"/>
                    </a:cubicBezTo>
                    <a:cubicBezTo>
                      <a:pt x="46" y="77"/>
                      <a:pt x="45" y="77"/>
                      <a:pt x="44" y="77"/>
                    </a:cubicBezTo>
                    <a:lnTo>
                      <a:pt x="44" y="77"/>
                    </a:lnTo>
                    <a:cubicBezTo>
                      <a:pt x="36" y="77"/>
                      <a:pt x="28" y="75"/>
                      <a:pt x="21" y="71"/>
                    </a:cubicBezTo>
                    <a:lnTo>
                      <a:pt x="21" y="71"/>
                    </a:lnTo>
                    <a:lnTo>
                      <a:pt x="20" y="71"/>
                    </a:lnTo>
                    <a:cubicBezTo>
                      <a:pt x="17" y="69"/>
                      <a:pt x="15" y="67"/>
                      <a:pt x="13" y="64"/>
                    </a:cubicBezTo>
                    <a:cubicBezTo>
                      <a:pt x="12" y="62"/>
                      <a:pt x="11" y="60"/>
                      <a:pt x="11" y="58"/>
                    </a:cubicBezTo>
                    <a:lnTo>
                      <a:pt x="11" y="58"/>
                    </a:lnTo>
                    <a:cubicBezTo>
                      <a:pt x="11" y="57"/>
                      <a:pt x="11" y="57"/>
                      <a:pt x="11" y="56"/>
                    </a:cubicBezTo>
                    <a:cubicBezTo>
                      <a:pt x="11" y="52"/>
                      <a:pt x="11" y="49"/>
                      <a:pt x="13" y="45"/>
                    </a:cubicBezTo>
                    <a:cubicBezTo>
                      <a:pt x="13" y="43"/>
                      <a:pt x="15" y="42"/>
                      <a:pt x="17" y="4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" name="Google Shape;1207;p30">
                <a:extLst>
                  <a:ext uri="{FF2B5EF4-FFF2-40B4-BE49-F238E27FC236}">
                    <a16:creationId xmlns:a16="http://schemas.microsoft.com/office/drawing/2014/main" id="{263A658B-BB08-3FE4-958A-AD1F24FC9803}"/>
                  </a:ext>
                </a:extLst>
              </p:cNvPr>
              <p:cNvSpPr/>
              <p:nvPr/>
            </p:nvSpPr>
            <p:spPr>
              <a:xfrm>
                <a:off x="7160535" y="3318107"/>
                <a:ext cx="45000" cy="30960"/>
              </a:xfrm>
              <a:custGeom>
                <a:avLst/>
                <a:gdLst/>
                <a:ahLst/>
                <a:cxnLst/>
                <a:rect l="l" t="t" r="r" b="b"/>
                <a:pathLst>
                  <a:path w="125" h="86" extrusionOk="0">
                    <a:moveTo>
                      <a:pt x="92" y="0"/>
                    </a:moveTo>
                    <a:lnTo>
                      <a:pt x="84" y="4"/>
                    </a:lnTo>
                    <a:lnTo>
                      <a:pt x="109" y="18"/>
                    </a:lnTo>
                    <a:lnTo>
                      <a:pt x="0" y="81"/>
                    </a:lnTo>
                    <a:lnTo>
                      <a:pt x="7" y="85"/>
                    </a:lnTo>
                    <a:lnTo>
                      <a:pt x="124" y="18"/>
                    </a:lnTo>
                    <a:lnTo>
                      <a:pt x="9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03" name="Google Shape;1208;p30">
                <a:extLst>
                  <a:ext uri="{FF2B5EF4-FFF2-40B4-BE49-F238E27FC236}">
                    <a16:creationId xmlns:a16="http://schemas.microsoft.com/office/drawing/2014/main" id="{625D82AB-BFD0-7CBF-C5E5-48DA39F85A1C}"/>
                  </a:ext>
                </a:extLst>
              </p:cNvPr>
              <p:cNvSpPr/>
              <p:nvPr/>
            </p:nvSpPr>
            <p:spPr>
              <a:xfrm>
                <a:off x="7178895" y="3328548"/>
                <a:ext cx="44640" cy="31320"/>
              </a:xfrm>
              <a:custGeom>
                <a:avLst/>
                <a:gdLst/>
                <a:ahLst/>
                <a:cxnLst/>
                <a:rect l="l" t="t" r="r" b="b"/>
                <a:pathLst>
                  <a:path w="124" h="87" extrusionOk="0">
                    <a:moveTo>
                      <a:pt x="123" y="19"/>
                    </a:moveTo>
                    <a:lnTo>
                      <a:pt x="91" y="0"/>
                    </a:lnTo>
                    <a:lnTo>
                      <a:pt x="84" y="5"/>
                    </a:lnTo>
                    <a:lnTo>
                      <a:pt x="108" y="19"/>
                    </a:lnTo>
                    <a:lnTo>
                      <a:pt x="0" y="81"/>
                    </a:lnTo>
                    <a:lnTo>
                      <a:pt x="7" y="86"/>
                    </a:lnTo>
                    <a:lnTo>
                      <a:pt x="123" y="19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04" name="Google Shape;1209;p30">
                <a:extLst>
                  <a:ext uri="{FF2B5EF4-FFF2-40B4-BE49-F238E27FC236}">
                    <a16:creationId xmlns:a16="http://schemas.microsoft.com/office/drawing/2014/main" id="{0FBFDAED-93B5-3ED8-54A2-4B220531D1E3}"/>
                  </a:ext>
                </a:extLst>
              </p:cNvPr>
              <p:cNvSpPr/>
              <p:nvPr/>
            </p:nvSpPr>
            <p:spPr>
              <a:xfrm>
                <a:off x="7197255" y="3338988"/>
                <a:ext cx="44640" cy="31320"/>
              </a:xfrm>
              <a:custGeom>
                <a:avLst/>
                <a:gdLst/>
                <a:ahLst/>
                <a:cxnLst/>
                <a:rect l="l" t="t" r="r" b="b"/>
                <a:pathLst>
                  <a:path w="124" h="87" extrusionOk="0">
                    <a:moveTo>
                      <a:pt x="123" y="19"/>
                    </a:moveTo>
                    <a:lnTo>
                      <a:pt x="91" y="0"/>
                    </a:lnTo>
                    <a:lnTo>
                      <a:pt x="84" y="5"/>
                    </a:lnTo>
                    <a:lnTo>
                      <a:pt x="108" y="19"/>
                    </a:lnTo>
                    <a:lnTo>
                      <a:pt x="0" y="82"/>
                    </a:lnTo>
                    <a:lnTo>
                      <a:pt x="7" y="86"/>
                    </a:lnTo>
                    <a:lnTo>
                      <a:pt x="123" y="19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05" name="Google Shape;1210;p30">
                <a:extLst>
                  <a:ext uri="{FF2B5EF4-FFF2-40B4-BE49-F238E27FC236}">
                    <a16:creationId xmlns:a16="http://schemas.microsoft.com/office/drawing/2014/main" id="{29BDDC39-115B-AA05-F0CA-0086AA355761}"/>
                  </a:ext>
                </a:extLst>
              </p:cNvPr>
              <p:cNvSpPr/>
              <p:nvPr/>
            </p:nvSpPr>
            <p:spPr>
              <a:xfrm>
                <a:off x="7217775" y="3356268"/>
                <a:ext cx="52560" cy="30600"/>
              </a:xfrm>
              <a:custGeom>
                <a:avLst/>
                <a:gdLst/>
                <a:ahLst/>
                <a:cxnLst/>
                <a:rect l="l" t="t" r="r" b="b"/>
                <a:pathLst>
                  <a:path w="146" h="85" extrusionOk="0">
                    <a:moveTo>
                      <a:pt x="76" y="80"/>
                    </a:moveTo>
                    <a:lnTo>
                      <a:pt x="76" y="80"/>
                    </a:lnTo>
                    <a:cubicBezTo>
                      <a:pt x="88" y="76"/>
                      <a:pt x="100" y="71"/>
                      <a:pt x="112" y="65"/>
                    </a:cubicBezTo>
                    <a:lnTo>
                      <a:pt x="112" y="65"/>
                    </a:lnTo>
                    <a:lnTo>
                      <a:pt x="112" y="65"/>
                    </a:lnTo>
                    <a:cubicBezTo>
                      <a:pt x="113" y="64"/>
                      <a:pt x="114" y="64"/>
                      <a:pt x="115" y="63"/>
                    </a:cubicBezTo>
                    <a:cubicBezTo>
                      <a:pt x="124" y="58"/>
                      <a:pt x="132" y="51"/>
                      <a:pt x="138" y="44"/>
                    </a:cubicBezTo>
                    <a:lnTo>
                      <a:pt x="138" y="44"/>
                    </a:lnTo>
                    <a:cubicBezTo>
                      <a:pt x="140" y="42"/>
                      <a:pt x="141" y="41"/>
                      <a:pt x="142" y="39"/>
                    </a:cubicBezTo>
                    <a:cubicBezTo>
                      <a:pt x="144" y="35"/>
                      <a:pt x="145" y="31"/>
                      <a:pt x="145" y="27"/>
                    </a:cubicBezTo>
                    <a:cubicBezTo>
                      <a:pt x="145" y="26"/>
                      <a:pt x="145" y="25"/>
                      <a:pt x="145" y="24"/>
                    </a:cubicBezTo>
                    <a:lnTo>
                      <a:pt x="145" y="24"/>
                    </a:lnTo>
                    <a:cubicBezTo>
                      <a:pt x="145" y="22"/>
                      <a:pt x="144" y="20"/>
                      <a:pt x="143" y="18"/>
                    </a:cubicBezTo>
                    <a:cubicBezTo>
                      <a:pt x="140" y="14"/>
                      <a:pt x="137" y="11"/>
                      <a:pt x="134" y="9"/>
                    </a:cubicBezTo>
                    <a:cubicBezTo>
                      <a:pt x="133" y="8"/>
                      <a:pt x="132" y="8"/>
                      <a:pt x="132" y="8"/>
                    </a:cubicBezTo>
                    <a:lnTo>
                      <a:pt x="132" y="8"/>
                    </a:lnTo>
                    <a:cubicBezTo>
                      <a:pt x="123" y="3"/>
                      <a:pt x="114" y="1"/>
                      <a:pt x="104" y="0"/>
                    </a:cubicBezTo>
                    <a:lnTo>
                      <a:pt x="104" y="0"/>
                    </a:lnTo>
                    <a:cubicBezTo>
                      <a:pt x="102" y="0"/>
                      <a:pt x="100" y="0"/>
                      <a:pt x="99" y="0"/>
                    </a:cubicBezTo>
                    <a:cubicBezTo>
                      <a:pt x="89" y="0"/>
                      <a:pt x="79" y="1"/>
                      <a:pt x="70" y="4"/>
                    </a:cubicBezTo>
                    <a:lnTo>
                      <a:pt x="70" y="4"/>
                    </a:lnTo>
                    <a:cubicBezTo>
                      <a:pt x="57" y="7"/>
                      <a:pt x="45" y="12"/>
                      <a:pt x="34" y="19"/>
                    </a:cubicBezTo>
                    <a:lnTo>
                      <a:pt x="33" y="19"/>
                    </a:lnTo>
                    <a:lnTo>
                      <a:pt x="33" y="19"/>
                    </a:lnTo>
                    <a:cubicBezTo>
                      <a:pt x="32" y="20"/>
                      <a:pt x="32" y="20"/>
                      <a:pt x="31" y="21"/>
                    </a:cubicBezTo>
                    <a:cubicBezTo>
                      <a:pt x="22" y="26"/>
                      <a:pt x="14" y="32"/>
                      <a:pt x="7" y="40"/>
                    </a:cubicBezTo>
                    <a:lnTo>
                      <a:pt x="7" y="40"/>
                    </a:lnTo>
                    <a:cubicBezTo>
                      <a:pt x="6" y="41"/>
                      <a:pt x="5" y="43"/>
                      <a:pt x="4" y="45"/>
                    </a:cubicBezTo>
                    <a:cubicBezTo>
                      <a:pt x="2" y="48"/>
                      <a:pt x="0" y="53"/>
                      <a:pt x="0" y="57"/>
                    </a:cubicBezTo>
                    <a:cubicBezTo>
                      <a:pt x="0" y="58"/>
                      <a:pt x="1" y="59"/>
                      <a:pt x="1" y="60"/>
                    </a:cubicBezTo>
                    <a:lnTo>
                      <a:pt x="1" y="60"/>
                    </a:lnTo>
                    <a:cubicBezTo>
                      <a:pt x="1" y="62"/>
                      <a:pt x="2" y="64"/>
                      <a:pt x="3" y="66"/>
                    </a:cubicBezTo>
                    <a:cubicBezTo>
                      <a:pt x="5" y="70"/>
                      <a:pt x="8" y="73"/>
                      <a:pt x="12" y="75"/>
                    </a:cubicBezTo>
                    <a:cubicBezTo>
                      <a:pt x="13" y="75"/>
                      <a:pt x="13" y="76"/>
                      <a:pt x="14" y="76"/>
                    </a:cubicBezTo>
                    <a:lnTo>
                      <a:pt x="14" y="76"/>
                    </a:lnTo>
                    <a:cubicBezTo>
                      <a:pt x="22" y="81"/>
                      <a:pt x="32" y="83"/>
                      <a:pt x="42" y="84"/>
                    </a:cubicBezTo>
                    <a:lnTo>
                      <a:pt x="42" y="84"/>
                    </a:lnTo>
                    <a:cubicBezTo>
                      <a:pt x="43" y="84"/>
                      <a:pt x="45" y="84"/>
                      <a:pt x="47" y="84"/>
                    </a:cubicBezTo>
                    <a:cubicBezTo>
                      <a:pt x="57" y="84"/>
                      <a:pt x="67" y="82"/>
                      <a:pt x="76" y="80"/>
                    </a:cubicBezTo>
                    <a:moveTo>
                      <a:pt x="11" y="58"/>
                    </a:moveTo>
                    <a:lnTo>
                      <a:pt x="11" y="58"/>
                    </a:lnTo>
                    <a:lnTo>
                      <a:pt x="11" y="57"/>
                    </a:lnTo>
                    <a:cubicBezTo>
                      <a:pt x="11" y="53"/>
                      <a:pt x="12" y="49"/>
                      <a:pt x="14" y="46"/>
                    </a:cubicBezTo>
                    <a:cubicBezTo>
                      <a:pt x="15" y="44"/>
                      <a:pt x="16" y="43"/>
                      <a:pt x="17" y="42"/>
                    </a:cubicBezTo>
                    <a:lnTo>
                      <a:pt x="17" y="42"/>
                    </a:lnTo>
                    <a:cubicBezTo>
                      <a:pt x="23" y="35"/>
                      <a:pt x="30" y="29"/>
                      <a:pt x="38" y="25"/>
                    </a:cubicBezTo>
                    <a:cubicBezTo>
                      <a:pt x="39" y="24"/>
                      <a:pt x="40" y="24"/>
                      <a:pt x="41" y="23"/>
                    </a:cubicBezTo>
                    <a:lnTo>
                      <a:pt x="41" y="23"/>
                    </a:lnTo>
                    <a:lnTo>
                      <a:pt x="42" y="23"/>
                    </a:lnTo>
                    <a:cubicBezTo>
                      <a:pt x="51" y="17"/>
                      <a:pt x="62" y="13"/>
                      <a:pt x="72" y="10"/>
                    </a:cubicBezTo>
                    <a:lnTo>
                      <a:pt x="72" y="10"/>
                    </a:lnTo>
                    <a:cubicBezTo>
                      <a:pt x="81" y="7"/>
                      <a:pt x="89" y="6"/>
                      <a:pt x="98" y="6"/>
                    </a:cubicBezTo>
                    <a:cubicBezTo>
                      <a:pt x="99" y="6"/>
                      <a:pt x="100" y="6"/>
                      <a:pt x="101" y="6"/>
                    </a:cubicBezTo>
                    <a:lnTo>
                      <a:pt x="101" y="6"/>
                    </a:lnTo>
                    <a:cubicBezTo>
                      <a:pt x="109" y="6"/>
                      <a:pt x="117" y="8"/>
                      <a:pt x="124" y="12"/>
                    </a:cubicBezTo>
                    <a:lnTo>
                      <a:pt x="124" y="12"/>
                    </a:lnTo>
                    <a:cubicBezTo>
                      <a:pt x="124" y="12"/>
                      <a:pt x="125" y="12"/>
                      <a:pt x="126" y="13"/>
                    </a:cubicBezTo>
                    <a:cubicBezTo>
                      <a:pt x="128" y="14"/>
                      <a:pt x="131" y="16"/>
                      <a:pt x="133" y="20"/>
                    </a:cubicBezTo>
                    <a:cubicBezTo>
                      <a:pt x="134" y="22"/>
                      <a:pt x="134" y="23"/>
                      <a:pt x="135" y="25"/>
                    </a:cubicBezTo>
                    <a:lnTo>
                      <a:pt x="135" y="25"/>
                    </a:lnTo>
                    <a:cubicBezTo>
                      <a:pt x="135" y="26"/>
                      <a:pt x="135" y="26"/>
                      <a:pt x="135" y="27"/>
                    </a:cubicBezTo>
                    <a:cubicBezTo>
                      <a:pt x="135" y="31"/>
                      <a:pt x="134" y="34"/>
                      <a:pt x="132" y="37"/>
                    </a:cubicBezTo>
                    <a:cubicBezTo>
                      <a:pt x="131" y="39"/>
                      <a:pt x="130" y="41"/>
                      <a:pt x="128" y="42"/>
                    </a:cubicBezTo>
                    <a:lnTo>
                      <a:pt x="128" y="42"/>
                    </a:lnTo>
                    <a:cubicBezTo>
                      <a:pt x="122" y="49"/>
                      <a:pt x="115" y="54"/>
                      <a:pt x="107" y="59"/>
                    </a:cubicBezTo>
                    <a:cubicBezTo>
                      <a:pt x="107" y="59"/>
                      <a:pt x="106" y="60"/>
                      <a:pt x="105" y="60"/>
                    </a:cubicBezTo>
                    <a:lnTo>
                      <a:pt x="105" y="60"/>
                    </a:lnTo>
                    <a:lnTo>
                      <a:pt x="104" y="61"/>
                    </a:lnTo>
                    <a:cubicBezTo>
                      <a:pt x="94" y="66"/>
                      <a:pt x="84" y="71"/>
                      <a:pt x="73" y="74"/>
                    </a:cubicBezTo>
                    <a:lnTo>
                      <a:pt x="73" y="74"/>
                    </a:lnTo>
                    <a:cubicBezTo>
                      <a:pt x="65" y="76"/>
                      <a:pt x="56" y="77"/>
                      <a:pt x="48" y="77"/>
                    </a:cubicBezTo>
                    <a:cubicBezTo>
                      <a:pt x="47" y="77"/>
                      <a:pt x="46" y="77"/>
                      <a:pt x="44" y="77"/>
                    </a:cubicBezTo>
                    <a:lnTo>
                      <a:pt x="44" y="77"/>
                    </a:lnTo>
                    <a:cubicBezTo>
                      <a:pt x="37" y="77"/>
                      <a:pt x="29" y="75"/>
                      <a:pt x="22" y="71"/>
                    </a:cubicBezTo>
                    <a:lnTo>
                      <a:pt x="22" y="71"/>
                    </a:lnTo>
                    <a:cubicBezTo>
                      <a:pt x="21" y="71"/>
                      <a:pt x="21" y="71"/>
                      <a:pt x="20" y="71"/>
                    </a:cubicBezTo>
                    <a:cubicBezTo>
                      <a:pt x="17" y="69"/>
                      <a:pt x="15" y="67"/>
                      <a:pt x="13" y="64"/>
                    </a:cubicBezTo>
                    <a:cubicBezTo>
                      <a:pt x="12" y="62"/>
                      <a:pt x="11" y="60"/>
                      <a:pt x="11" y="5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" name="Google Shape;1211;p30">
                <a:extLst>
                  <a:ext uri="{FF2B5EF4-FFF2-40B4-BE49-F238E27FC236}">
                    <a16:creationId xmlns:a16="http://schemas.microsoft.com/office/drawing/2014/main" id="{D061CE78-DF6D-0259-D42B-AE98444CA05F}"/>
                  </a:ext>
                </a:extLst>
              </p:cNvPr>
              <p:cNvSpPr/>
              <p:nvPr/>
            </p:nvSpPr>
            <p:spPr>
              <a:xfrm>
                <a:off x="7251975" y="3376068"/>
                <a:ext cx="52560" cy="30240"/>
              </a:xfrm>
              <a:custGeom>
                <a:avLst/>
                <a:gdLst/>
                <a:ahLst/>
                <a:cxnLst/>
                <a:rect l="l" t="t" r="r" b="b"/>
                <a:pathLst>
                  <a:path w="146" h="84" extrusionOk="0">
                    <a:moveTo>
                      <a:pt x="13" y="76"/>
                    </a:moveTo>
                    <a:lnTo>
                      <a:pt x="13" y="76"/>
                    </a:lnTo>
                    <a:cubicBezTo>
                      <a:pt x="22" y="80"/>
                      <a:pt x="31" y="83"/>
                      <a:pt x="41" y="83"/>
                    </a:cubicBezTo>
                    <a:lnTo>
                      <a:pt x="41" y="83"/>
                    </a:lnTo>
                    <a:cubicBezTo>
                      <a:pt x="43" y="83"/>
                      <a:pt x="45" y="83"/>
                      <a:pt x="47" y="83"/>
                    </a:cubicBezTo>
                    <a:cubicBezTo>
                      <a:pt x="57" y="83"/>
                      <a:pt x="66" y="82"/>
                      <a:pt x="76" y="79"/>
                    </a:cubicBezTo>
                    <a:lnTo>
                      <a:pt x="76" y="79"/>
                    </a:lnTo>
                    <a:cubicBezTo>
                      <a:pt x="88" y="76"/>
                      <a:pt x="100" y="71"/>
                      <a:pt x="111" y="65"/>
                    </a:cubicBezTo>
                    <a:lnTo>
                      <a:pt x="112" y="64"/>
                    </a:lnTo>
                    <a:lnTo>
                      <a:pt x="112" y="64"/>
                    </a:lnTo>
                    <a:cubicBezTo>
                      <a:pt x="113" y="64"/>
                      <a:pt x="114" y="63"/>
                      <a:pt x="115" y="63"/>
                    </a:cubicBezTo>
                    <a:cubicBezTo>
                      <a:pt x="124" y="57"/>
                      <a:pt x="131" y="51"/>
                      <a:pt x="138" y="43"/>
                    </a:cubicBezTo>
                    <a:lnTo>
                      <a:pt x="138" y="43"/>
                    </a:lnTo>
                    <a:cubicBezTo>
                      <a:pt x="140" y="42"/>
                      <a:pt x="141" y="40"/>
                      <a:pt x="142" y="38"/>
                    </a:cubicBezTo>
                    <a:cubicBezTo>
                      <a:pt x="144" y="35"/>
                      <a:pt x="145" y="31"/>
                      <a:pt x="145" y="28"/>
                    </a:cubicBezTo>
                    <a:cubicBezTo>
                      <a:pt x="145" y="24"/>
                      <a:pt x="144" y="20"/>
                      <a:pt x="142" y="17"/>
                    </a:cubicBezTo>
                    <a:cubicBezTo>
                      <a:pt x="140" y="14"/>
                      <a:pt x="137" y="11"/>
                      <a:pt x="134" y="9"/>
                    </a:cubicBezTo>
                    <a:cubicBezTo>
                      <a:pt x="133" y="8"/>
                      <a:pt x="132" y="8"/>
                      <a:pt x="131" y="8"/>
                    </a:cubicBezTo>
                    <a:lnTo>
                      <a:pt x="131" y="8"/>
                    </a:lnTo>
                    <a:cubicBezTo>
                      <a:pt x="123" y="3"/>
                      <a:pt x="113" y="0"/>
                      <a:pt x="104" y="0"/>
                    </a:cubicBezTo>
                    <a:lnTo>
                      <a:pt x="104" y="0"/>
                    </a:lnTo>
                    <a:cubicBezTo>
                      <a:pt x="102" y="0"/>
                      <a:pt x="100" y="0"/>
                      <a:pt x="98" y="0"/>
                    </a:cubicBezTo>
                    <a:cubicBezTo>
                      <a:pt x="88" y="0"/>
                      <a:pt x="79" y="1"/>
                      <a:pt x="69" y="4"/>
                    </a:cubicBezTo>
                    <a:lnTo>
                      <a:pt x="69" y="4"/>
                    </a:lnTo>
                    <a:cubicBezTo>
                      <a:pt x="57" y="7"/>
                      <a:pt x="45" y="12"/>
                      <a:pt x="34" y="19"/>
                    </a:cubicBezTo>
                    <a:cubicBezTo>
                      <a:pt x="33" y="19"/>
                      <a:pt x="33" y="19"/>
                      <a:pt x="33" y="19"/>
                    </a:cubicBezTo>
                    <a:lnTo>
                      <a:pt x="33" y="19"/>
                    </a:lnTo>
                    <a:cubicBezTo>
                      <a:pt x="32" y="19"/>
                      <a:pt x="31" y="20"/>
                      <a:pt x="30" y="20"/>
                    </a:cubicBezTo>
                    <a:cubicBezTo>
                      <a:pt x="21" y="26"/>
                      <a:pt x="14" y="32"/>
                      <a:pt x="7" y="40"/>
                    </a:cubicBezTo>
                    <a:lnTo>
                      <a:pt x="7" y="40"/>
                    </a:lnTo>
                    <a:cubicBezTo>
                      <a:pt x="5" y="41"/>
                      <a:pt x="4" y="43"/>
                      <a:pt x="3" y="45"/>
                    </a:cubicBezTo>
                    <a:cubicBezTo>
                      <a:pt x="1" y="48"/>
                      <a:pt x="0" y="51"/>
                      <a:pt x="0" y="55"/>
                    </a:cubicBezTo>
                    <a:cubicBezTo>
                      <a:pt x="0" y="58"/>
                      <a:pt x="1" y="62"/>
                      <a:pt x="3" y="66"/>
                    </a:cubicBezTo>
                    <a:cubicBezTo>
                      <a:pt x="5" y="69"/>
                      <a:pt x="8" y="72"/>
                      <a:pt x="11" y="74"/>
                    </a:cubicBezTo>
                    <a:cubicBezTo>
                      <a:pt x="12" y="75"/>
                      <a:pt x="13" y="75"/>
                      <a:pt x="13" y="76"/>
                    </a:cubicBezTo>
                    <a:moveTo>
                      <a:pt x="17" y="41"/>
                    </a:moveTo>
                    <a:lnTo>
                      <a:pt x="17" y="41"/>
                    </a:lnTo>
                    <a:cubicBezTo>
                      <a:pt x="23" y="35"/>
                      <a:pt x="30" y="29"/>
                      <a:pt x="38" y="24"/>
                    </a:cubicBezTo>
                    <a:cubicBezTo>
                      <a:pt x="39" y="24"/>
                      <a:pt x="39" y="23"/>
                      <a:pt x="40" y="23"/>
                    </a:cubicBezTo>
                    <a:lnTo>
                      <a:pt x="40" y="23"/>
                    </a:lnTo>
                    <a:cubicBezTo>
                      <a:pt x="41" y="23"/>
                      <a:pt x="41" y="23"/>
                      <a:pt x="41" y="22"/>
                    </a:cubicBezTo>
                    <a:cubicBezTo>
                      <a:pt x="51" y="17"/>
                      <a:pt x="61" y="13"/>
                      <a:pt x="72" y="9"/>
                    </a:cubicBezTo>
                    <a:lnTo>
                      <a:pt x="72" y="9"/>
                    </a:lnTo>
                    <a:cubicBezTo>
                      <a:pt x="80" y="7"/>
                      <a:pt x="89" y="6"/>
                      <a:pt x="98" y="6"/>
                    </a:cubicBezTo>
                    <a:cubicBezTo>
                      <a:pt x="99" y="6"/>
                      <a:pt x="100" y="6"/>
                      <a:pt x="101" y="6"/>
                    </a:cubicBezTo>
                    <a:lnTo>
                      <a:pt x="101" y="6"/>
                    </a:lnTo>
                    <a:cubicBezTo>
                      <a:pt x="109" y="6"/>
                      <a:pt x="117" y="8"/>
                      <a:pt x="124" y="12"/>
                    </a:cubicBezTo>
                    <a:lnTo>
                      <a:pt x="124" y="12"/>
                    </a:lnTo>
                    <a:cubicBezTo>
                      <a:pt x="124" y="12"/>
                      <a:pt x="125" y="12"/>
                      <a:pt x="125" y="13"/>
                    </a:cubicBezTo>
                    <a:cubicBezTo>
                      <a:pt x="128" y="14"/>
                      <a:pt x="130" y="17"/>
                      <a:pt x="132" y="20"/>
                    </a:cubicBezTo>
                    <a:cubicBezTo>
                      <a:pt x="133" y="21"/>
                      <a:pt x="134" y="23"/>
                      <a:pt x="134" y="25"/>
                    </a:cubicBezTo>
                    <a:lnTo>
                      <a:pt x="134" y="25"/>
                    </a:lnTo>
                    <a:lnTo>
                      <a:pt x="134" y="26"/>
                    </a:lnTo>
                    <a:cubicBezTo>
                      <a:pt x="134" y="30"/>
                      <a:pt x="133" y="34"/>
                      <a:pt x="131" y="37"/>
                    </a:cubicBezTo>
                    <a:cubicBezTo>
                      <a:pt x="130" y="39"/>
                      <a:pt x="129" y="40"/>
                      <a:pt x="128" y="42"/>
                    </a:cubicBezTo>
                    <a:lnTo>
                      <a:pt x="128" y="42"/>
                    </a:lnTo>
                    <a:cubicBezTo>
                      <a:pt x="122" y="48"/>
                      <a:pt x="115" y="53"/>
                      <a:pt x="108" y="58"/>
                    </a:cubicBezTo>
                    <a:cubicBezTo>
                      <a:pt x="107" y="58"/>
                      <a:pt x="106" y="59"/>
                      <a:pt x="105" y="59"/>
                    </a:cubicBezTo>
                    <a:lnTo>
                      <a:pt x="105" y="59"/>
                    </a:lnTo>
                    <a:cubicBezTo>
                      <a:pt x="104" y="60"/>
                      <a:pt x="104" y="60"/>
                      <a:pt x="103" y="60"/>
                    </a:cubicBezTo>
                    <a:cubicBezTo>
                      <a:pt x="94" y="66"/>
                      <a:pt x="84" y="70"/>
                      <a:pt x="73" y="73"/>
                    </a:cubicBezTo>
                    <a:lnTo>
                      <a:pt x="73" y="73"/>
                    </a:lnTo>
                    <a:cubicBezTo>
                      <a:pt x="65" y="75"/>
                      <a:pt x="56" y="77"/>
                      <a:pt x="47" y="77"/>
                    </a:cubicBezTo>
                    <a:cubicBezTo>
                      <a:pt x="46" y="77"/>
                      <a:pt x="45" y="77"/>
                      <a:pt x="44" y="77"/>
                    </a:cubicBezTo>
                    <a:lnTo>
                      <a:pt x="44" y="77"/>
                    </a:lnTo>
                    <a:cubicBezTo>
                      <a:pt x="36" y="77"/>
                      <a:pt x="28" y="74"/>
                      <a:pt x="21" y="71"/>
                    </a:cubicBezTo>
                    <a:lnTo>
                      <a:pt x="21" y="71"/>
                    </a:lnTo>
                    <a:cubicBezTo>
                      <a:pt x="21" y="70"/>
                      <a:pt x="20" y="70"/>
                      <a:pt x="20" y="70"/>
                    </a:cubicBezTo>
                    <a:cubicBezTo>
                      <a:pt x="17" y="68"/>
                      <a:pt x="14" y="66"/>
                      <a:pt x="13" y="63"/>
                    </a:cubicBezTo>
                    <a:cubicBezTo>
                      <a:pt x="12" y="61"/>
                      <a:pt x="11" y="59"/>
                      <a:pt x="11" y="58"/>
                    </a:cubicBezTo>
                    <a:lnTo>
                      <a:pt x="11" y="58"/>
                    </a:lnTo>
                    <a:cubicBezTo>
                      <a:pt x="11" y="57"/>
                      <a:pt x="11" y="57"/>
                      <a:pt x="11" y="56"/>
                    </a:cubicBezTo>
                    <a:cubicBezTo>
                      <a:pt x="11" y="53"/>
                      <a:pt x="12" y="49"/>
                      <a:pt x="13" y="46"/>
                    </a:cubicBezTo>
                    <a:cubicBezTo>
                      <a:pt x="14" y="44"/>
                      <a:pt x="16" y="42"/>
                      <a:pt x="17" y="4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" name="Google Shape;1212;p30">
                <a:extLst>
                  <a:ext uri="{FF2B5EF4-FFF2-40B4-BE49-F238E27FC236}">
                    <a16:creationId xmlns:a16="http://schemas.microsoft.com/office/drawing/2014/main" id="{B72805E8-D95D-44CB-6AE9-F4FC58255CAE}"/>
                  </a:ext>
                </a:extLst>
              </p:cNvPr>
              <p:cNvSpPr/>
              <p:nvPr/>
            </p:nvSpPr>
            <p:spPr>
              <a:xfrm>
                <a:off x="7283295" y="3389028"/>
                <a:ext cx="45000" cy="30960"/>
              </a:xfrm>
              <a:custGeom>
                <a:avLst/>
                <a:gdLst/>
                <a:ahLst/>
                <a:cxnLst/>
                <a:rect l="l" t="t" r="r" b="b"/>
                <a:pathLst>
                  <a:path w="125" h="86" extrusionOk="0">
                    <a:moveTo>
                      <a:pt x="92" y="0"/>
                    </a:moveTo>
                    <a:lnTo>
                      <a:pt x="84" y="4"/>
                    </a:lnTo>
                    <a:lnTo>
                      <a:pt x="109" y="19"/>
                    </a:lnTo>
                    <a:lnTo>
                      <a:pt x="0" y="81"/>
                    </a:lnTo>
                    <a:lnTo>
                      <a:pt x="8" y="85"/>
                    </a:lnTo>
                    <a:lnTo>
                      <a:pt x="124" y="18"/>
                    </a:lnTo>
                    <a:lnTo>
                      <a:pt x="9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08" name="Google Shape;1213;p30">
                <a:extLst>
                  <a:ext uri="{FF2B5EF4-FFF2-40B4-BE49-F238E27FC236}">
                    <a16:creationId xmlns:a16="http://schemas.microsoft.com/office/drawing/2014/main" id="{17E73D1F-0DDB-DA67-7FEF-D39A4DC7ADE8}"/>
                  </a:ext>
                </a:extLst>
              </p:cNvPr>
              <p:cNvSpPr/>
              <p:nvPr/>
            </p:nvSpPr>
            <p:spPr>
              <a:xfrm>
                <a:off x="7304175" y="3405948"/>
                <a:ext cx="52560" cy="30600"/>
              </a:xfrm>
              <a:custGeom>
                <a:avLst/>
                <a:gdLst/>
                <a:ahLst/>
                <a:cxnLst/>
                <a:rect l="l" t="t" r="r" b="b"/>
                <a:pathLst>
                  <a:path w="146" h="85" extrusionOk="0">
                    <a:moveTo>
                      <a:pt x="132" y="8"/>
                    </a:moveTo>
                    <a:lnTo>
                      <a:pt x="132" y="8"/>
                    </a:lnTo>
                    <a:cubicBezTo>
                      <a:pt x="123" y="4"/>
                      <a:pt x="114" y="1"/>
                      <a:pt x="104" y="1"/>
                    </a:cubicBezTo>
                    <a:lnTo>
                      <a:pt x="104" y="1"/>
                    </a:lnTo>
                    <a:cubicBezTo>
                      <a:pt x="102" y="1"/>
                      <a:pt x="100" y="0"/>
                      <a:pt x="98" y="0"/>
                    </a:cubicBezTo>
                    <a:cubicBezTo>
                      <a:pt x="89" y="0"/>
                      <a:pt x="79" y="2"/>
                      <a:pt x="69" y="4"/>
                    </a:cubicBezTo>
                    <a:lnTo>
                      <a:pt x="69" y="4"/>
                    </a:lnTo>
                    <a:cubicBezTo>
                      <a:pt x="57" y="8"/>
                      <a:pt x="45" y="13"/>
                      <a:pt x="34" y="19"/>
                    </a:cubicBezTo>
                    <a:lnTo>
                      <a:pt x="33" y="20"/>
                    </a:lnTo>
                    <a:lnTo>
                      <a:pt x="33" y="20"/>
                    </a:lnTo>
                    <a:cubicBezTo>
                      <a:pt x="32" y="20"/>
                      <a:pt x="31" y="20"/>
                      <a:pt x="30" y="21"/>
                    </a:cubicBezTo>
                    <a:cubicBezTo>
                      <a:pt x="21" y="25"/>
                      <a:pt x="14" y="33"/>
                      <a:pt x="7" y="40"/>
                    </a:cubicBezTo>
                    <a:lnTo>
                      <a:pt x="7" y="40"/>
                    </a:lnTo>
                    <a:cubicBezTo>
                      <a:pt x="5" y="42"/>
                      <a:pt x="4" y="43"/>
                      <a:pt x="3" y="45"/>
                    </a:cubicBezTo>
                    <a:cubicBezTo>
                      <a:pt x="0" y="49"/>
                      <a:pt x="0" y="52"/>
                      <a:pt x="0" y="56"/>
                    </a:cubicBezTo>
                    <a:cubicBezTo>
                      <a:pt x="0" y="60"/>
                      <a:pt x="1" y="64"/>
                      <a:pt x="3" y="67"/>
                    </a:cubicBezTo>
                    <a:cubicBezTo>
                      <a:pt x="5" y="70"/>
                      <a:pt x="8" y="73"/>
                      <a:pt x="11" y="75"/>
                    </a:cubicBezTo>
                    <a:cubicBezTo>
                      <a:pt x="12" y="75"/>
                      <a:pt x="13" y="76"/>
                      <a:pt x="14" y="76"/>
                    </a:cubicBezTo>
                    <a:lnTo>
                      <a:pt x="14" y="76"/>
                    </a:lnTo>
                    <a:cubicBezTo>
                      <a:pt x="22" y="81"/>
                      <a:pt x="32" y="83"/>
                      <a:pt x="41" y="84"/>
                    </a:cubicBezTo>
                    <a:lnTo>
                      <a:pt x="41" y="84"/>
                    </a:lnTo>
                    <a:cubicBezTo>
                      <a:pt x="43" y="84"/>
                      <a:pt x="45" y="84"/>
                      <a:pt x="47" y="84"/>
                    </a:cubicBezTo>
                    <a:cubicBezTo>
                      <a:pt x="57" y="84"/>
                      <a:pt x="66" y="83"/>
                      <a:pt x="76" y="80"/>
                    </a:cubicBezTo>
                    <a:lnTo>
                      <a:pt x="76" y="80"/>
                    </a:lnTo>
                    <a:cubicBezTo>
                      <a:pt x="88" y="77"/>
                      <a:pt x="100" y="72"/>
                      <a:pt x="111" y="65"/>
                    </a:cubicBezTo>
                    <a:lnTo>
                      <a:pt x="112" y="65"/>
                    </a:lnTo>
                    <a:lnTo>
                      <a:pt x="112" y="65"/>
                    </a:lnTo>
                    <a:cubicBezTo>
                      <a:pt x="113" y="64"/>
                      <a:pt x="114" y="64"/>
                      <a:pt x="115" y="63"/>
                    </a:cubicBezTo>
                    <a:cubicBezTo>
                      <a:pt x="124" y="58"/>
                      <a:pt x="132" y="52"/>
                      <a:pt x="138" y="44"/>
                    </a:cubicBezTo>
                    <a:lnTo>
                      <a:pt x="138" y="44"/>
                    </a:lnTo>
                    <a:cubicBezTo>
                      <a:pt x="140" y="43"/>
                      <a:pt x="141" y="41"/>
                      <a:pt x="142" y="39"/>
                    </a:cubicBezTo>
                    <a:cubicBezTo>
                      <a:pt x="144" y="36"/>
                      <a:pt x="145" y="31"/>
                      <a:pt x="145" y="27"/>
                    </a:cubicBezTo>
                    <a:cubicBezTo>
                      <a:pt x="145" y="26"/>
                      <a:pt x="145" y="25"/>
                      <a:pt x="145" y="24"/>
                    </a:cubicBezTo>
                    <a:lnTo>
                      <a:pt x="145" y="24"/>
                    </a:lnTo>
                    <a:cubicBezTo>
                      <a:pt x="144" y="22"/>
                      <a:pt x="143" y="20"/>
                      <a:pt x="142" y="18"/>
                    </a:cubicBezTo>
                    <a:cubicBezTo>
                      <a:pt x="140" y="14"/>
                      <a:pt x="137" y="11"/>
                      <a:pt x="133" y="9"/>
                    </a:cubicBezTo>
                    <a:cubicBezTo>
                      <a:pt x="133" y="9"/>
                      <a:pt x="132" y="9"/>
                      <a:pt x="132" y="8"/>
                    </a:cubicBezTo>
                    <a:moveTo>
                      <a:pt x="128" y="43"/>
                    </a:moveTo>
                    <a:lnTo>
                      <a:pt x="128" y="43"/>
                    </a:lnTo>
                    <a:cubicBezTo>
                      <a:pt x="122" y="49"/>
                      <a:pt x="115" y="55"/>
                      <a:pt x="107" y="59"/>
                    </a:cubicBezTo>
                    <a:cubicBezTo>
                      <a:pt x="107" y="60"/>
                      <a:pt x="106" y="60"/>
                      <a:pt x="105" y="61"/>
                    </a:cubicBezTo>
                    <a:lnTo>
                      <a:pt x="105" y="61"/>
                    </a:lnTo>
                    <a:cubicBezTo>
                      <a:pt x="104" y="61"/>
                      <a:pt x="104" y="61"/>
                      <a:pt x="104" y="61"/>
                    </a:cubicBezTo>
                    <a:cubicBezTo>
                      <a:pt x="94" y="67"/>
                      <a:pt x="84" y="71"/>
                      <a:pt x="73" y="74"/>
                    </a:cubicBezTo>
                    <a:lnTo>
                      <a:pt x="73" y="74"/>
                    </a:lnTo>
                    <a:cubicBezTo>
                      <a:pt x="65" y="77"/>
                      <a:pt x="56" y="78"/>
                      <a:pt x="48" y="78"/>
                    </a:cubicBezTo>
                    <a:cubicBezTo>
                      <a:pt x="46" y="78"/>
                      <a:pt x="45" y="78"/>
                      <a:pt x="44" y="78"/>
                    </a:cubicBezTo>
                    <a:lnTo>
                      <a:pt x="44" y="78"/>
                    </a:lnTo>
                    <a:cubicBezTo>
                      <a:pt x="36" y="78"/>
                      <a:pt x="28" y="76"/>
                      <a:pt x="21" y="72"/>
                    </a:cubicBezTo>
                    <a:lnTo>
                      <a:pt x="21" y="72"/>
                    </a:lnTo>
                    <a:cubicBezTo>
                      <a:pt x="21" y="72"/>
                      <a:pt x="21" y="71"/>
                      <a:pt x="20" y="71"/>
                    </a:cubicBezTo>
                    <a:cubicBezTo>
                      <a:pt x="17" y="69"/>
                      <a:pt x="15" y="67"/>
                      <a:pt x="13" y="64"/>
                    </a:cubicBezTo>
                    <a:cubicBezTo>
                      <a:pt x="12" y="63"/>
                      <a:pt x="11" y="61"/>
                      <a:pt x="11" y="59"/>
                    </a:cubicBezTo>
                    <a:lnTo>
                      <a:pt x="11" y="59"/>
                    </a:lnTo>
                    <a:cubicBezTo>
                      <a:pt x="11" y="58"/>
                      <a:pt x="11" y="58"/>
                      <a:pt x="11" y="57"/>
                    </a:cubicBezTo>
                    <a:cubicBezTo>
                      <a:pt x="11" y="54"/>
                      <a:pt x="12" y="50"/>
                      <a:pt x="14" y="47"/>
                    </a:cubicBezTo>
                    <a:cubicBezTo>
                      <a:pt x="15" y="45"/>
                      <a:pt x="16" y="44"/>
                      <a:pt x="17" y="42"/>
                    </a:cubicBezTo>
                    <a:lnTo>
                      <a:pt x="17" y="42"/>
                    </a:lnTo>
                    <a:cubicBezTo>
                      <a:pt x="23" y="36"/>
                      <a:pt x="30" y="30"/>
                      <a:pt x="38" y="26"/>
                    </a:cubicBezTo>
                    <a:cubicBezTo>
                      <a:pt x="39" y="25"/>
                      <a:pt x="40" y="25"/>
                      <a:pt x="41" y="24"/>
                    </a:cubicBezTo>
                    <a:lnTo>
                      <a:pt x="41" y="24"/>
                    </a:lnTo>
                    <a:lnTo>
                      <a:pt x="42" y="24"/>
                    </a:lnTo>
                    <a:cubicBezTo>
                      <a:pt x="51" y="18"/>
                      <a:pt x="61" y="14"/>
                      <a:pt x="72" y="11"/>
                    </a:cubicBezTo>
                    <a:lnTo>
                      <a:pt x="72" y="11"/>
                    </a:lnTo>
                    <a:cubicBezTo>
                      <a:pt x="80" y="8"/>
                      <a:pt x="89" y="7"/>
                      <a:pt x="97" y="7"/>
                    </a:cubicBezTo>
                    <a:cubicBezTo>
                      <a:pt x="99" y="7"/>
                      <a:pt x="100" y="7"/>
                      <a:pt x="101" y="7"/>
                    </a:cubicBezTo>
                    <a:lnTo>
                      <a:pt x="101" y="7"/>
                    </a:lnTo>
                    <a:cubicBezTo>
                      <a:pt x="109" y="7"/>
                      <a:pt x="117" y="9"/>
                      <a:pt x="124" y="13"/>
                    </a:cubicBezTo>
                    <a:lnTo>
                      <a:pt x="124" y="13"/>
                    </a:lnTo>
                    <a:lnTo>
                      <a:pt x="125" y="14"/>
                    </a:lnTo>
                    <a:cubicBezTo>
                      <a:pt x="128" y="16"/>
                      <a:pt x="131" y="18"/>
                      <a:pt x="132" y="21"/>
                    </a:cubicBezTo>
                    <a:cubicBezTo>
                      <a:pt x="133" y="23"/>
                      <a:pt x="134" y="24"/>
                      <a:pt x="134" y="26"/>
                    </a:cubicBezTo>
                    <a:lnTo>
                      <a:pt x="134" y="26"/>
                    </a:lnTo>
                    <a:cubicBezTo>
                      <a:pt x="134" y="27"/>
                      <a:pt x="134" y="27"/>
                      <a:pt x="134" y="27"/>
                    </a:cubicBezTo>
                    <a:cubicBezTo>
                      <a:pt x="134" y="31"/>
                      <a:pt x="133" y="35"/>
                      <a:pt x="132" y="38"/>
                    </a:cubicBezTo>
                    <a:cubicBezTo>
                      <a:pt x="131" y="40"/>
                      <a:pt x="129" y="41"/>
                      <a:pt x="128" y="4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" name="Google Shape;1214;p30">
                <a:extLst>
                  <a:ext uri="{FF2B5EF4-FFF2-40B4-BE49-F238E27FC236}">
                    <a16:creationId xmlns:a16="http://schemas.microsoft.com/office/drawing/2014/main" id="{00FA601C-8FE7-CDAD-EF2A-57E9C02035DB}"/>
                  </a:ext>
                </a:extLst>
              </p:cNvPr>
              <p:cNvSpPr/>
              <p:nvPr/>
            </p:nvSpPr>
            <p:spPr>
              <a:xfrm>
                <a:off x="6628095" y="3098508"/>
                <a:ext cx="52560" cy="30600"/>
              </a:xfrm>
              <a:custGeom>
                <a:avLst/>
                <a:gdLst/>
                <a:ahLst/>
                <a:cxnLst/>
                <a:rect l="l" t="t" r="r" b="b"/>
                <a:pathLst>
                  <a:path w="146" h="85" extrusionOk="0">
                    <a:moveTo>
                      <a:pt x="14" y="76"/>
                    </a:moveTo>
                    <a:lnTo>
                      <a:pt x="14" y="76"/>
                    </a:lnTo>
                    <a:cubicBezTo>
                      <a:pt x="22" y="81"/>
                      <a:pt x="32" y="84"/>
                      <a:pt x="42" y="84"/>
                    </a:cubicBezTo>
                    <a:lnTo>
                      <a:pt x="42" y="84"/>
                    </a:lnTo>
                    <a:cubicBezTo>
                      <a:pt x="44" y="84"/>
                      <a:pt x="46" y="84"/>
                      <a:pt x="47" y="84"/>
                    </a:cubicBezTo>
                    <a:cubicBezTo>
                      <a:pt x="57" y="84"/>
                      <a:pt x="67" y="83"/>
                      <a:pt x="76" y="80"/>
                    </a:cubicBezTo>
                    <a:lnTo>
                      <a:pt x="76" y="80"/>
                    </a:lnTo>
                    <a:cubicBezTo>
                      <a:pt x="89" y="77"/>
                      <a:pt x="101" y="72"/>
                      <a:pt x="112" y="65"/>
                    </a:cubicBezTo>
                    <a:lnTo>
                      <a:pt x="112" y="65"/>
                    </a:lnTo>
                    <a:lnTo>
                      <a:pt x="112" y="65"/>
                    </a:lnTo>
                    <a:cubicBezTo>
                      <a:pt x="113" y="65"/>
                      <a:pt x="114" y="64"/>
                      <a:pt x="115" y="63"/>
                    </a:cubicBezTo>
                    <a:cubicBezTo>
                      <a:pt x="124" y="58"/>
                      <a:pt x="132" y="52"/>
                      <a:pt x="139" y="44"/>
                    </a:cubicBezTo>
                    <a:lnTo>
                      <a:pt x="139" y="44"/>
                    </a:lnTo>
                    <a:cubicBezTo>
                      <a:pt x="140" y="43"/>
                      <a:pt x="141" y="41"/>
                      <a:pt x="142" y="39"/>
                    </a:cubicBezTo>
                    <a:cubicBezTo>
                      <a:pt x="144" y="36"/>
                      <a:pt x="145" y="31"/>
                      <a:pt x="145" y="27"/>
                    </a:cubicBezTo>
                    <a:cubicBezTo>
                      <a:pt x="145" y="26"/>
                      <a:pt x="145" y="25"/>
                      <a:pt x="145" y="24"/>
                    </a:cubicBezTo>
                    <a:lnTo>
                      <a:pt x="145" y="24"/>
                    </a:lnTo>
                    <a:cubicBezTo>
                      <a:pt x="145" y="22"/>
                      <a:pt x="144" y="20"/>
                      <a:pt x="143" y="18"/>
                    </a:cubicBezTo>
                    <a:cubicBezTo>
                      <a:pt x="140" y="14"/>
                      <a:pt x="137" y="11"/>
                      <a:pt x="134" y="9"/>
                    </a:cubicBezTo>
                    <a:cubicBezTo>
                      <a:pt x="133" y="9"/>
                      <a:pt x="133" y="9"/>
                      <a:pt x="132" y="8"/>
                    </a:cubicBezTo>
                    <a:lnTo>
                      <a:pt x="132" y="8"/>
                    </a:lnTo>
                    <a:cubicBezTo>
                      <a:pt x="123" y="4"/>
                      <a:pt x="114" y="1"/>
                      <a:pt x="104" y="1"/>
                    </a:cubicBezTo>
                    <a:lnTo>
                      <a:pt x="104" y="1"/>
                    </a:lnTo>
                    <a:cubicBezTo>
                      <a:pt x="102" y="1"/>
                      <a:pt x="100" y="0"/>
                      <a:pt x="99" y="0"/>
                    </a:cubicBezTo>
                    <a:cubicBezTo>
                      <a:pt x="89" y="0"/>
                      <a:pt x="79" y="2"/>
                      <a:pt x="70" y="4"/>
                    </a:cubicBezTo>
                    <a:lnTo>
                      <a:pt x="70" y="4"/>
                    </a:lnTo>
                    <a:cubicBezTo>
                      <a:pt x="57" y="8"/>
                      <a:pt x="45" y="13"/>
                      <a:pt x="34" y="19"/>
                    </a:cubicBezTo>
                    <a:lnTo>
                      <a:pt x="33" y="20"/>
                    </a:lnTo>
                    <a:lnTo>
                      <a:pt x="33" y="20"/>
                    </a:lnTo>
                    <a:cubicBezTo>
                      <a:pt x="32" y="20"/>
                      <a:pt x="32" y="20"/>
                      <a:pt x="31" y="21"/>
                    </a:cubicBezTo>
                    <a:cubicBezTo>
                      <a:pt x="22" y="25"/>
                      <a:pt x="14" y="33"/>
                      <a:pt x="7" y="40"/>
                    </a:cubicBezTo>
                    <a:lnTo>
                      <a:pt x="7" y="40"/>
                    </a:lnTo>
                    <a:cubicBezTo>
                      <a:pt x="6" y="42"/>
                      <a:pt x="5" y="43"/>
                      <a:pt x="4" y="45"/>
                    </a:cubicBezTo>
                    <a:cubicBezTo>
                      <a:pt x="2" y="49"/>
                      <a:pt x="0" y="53"/>
                      <a:pt x="0" y="57"/>
                    </a:cubicBezTo>
                    <a:cubicBezTo>
                      <a:pt x="0" y="58"/>
                      <a:pt x="0" y="59"/>
                      <a:pt x="1" y="60"/>
                    </a:cubicBezTo>
                    <a:lnTo>
                      <a:pt x="1" y="60"/>
                    </a:lnTo>
                    <a:cubicBezTo>
                      <a:pt x="1" y="62"/>
                      <a:pt x="2" y="64"/>
                      <a:pt x="3" y="66"/>
                    </a:cubicBezTo>
                    <a:cubicBezTo>
                      <a:pt x="5" y="70"/>
                      <a:pt x="8" y="72"/>
                      <a:pt x="12" y="75"/>
                    </a:cubicBezTo>
                    <a:cubicBezTo>
                      <a:pt x="13" y="75"/>
                      <a:pt x="13" y="76"/>
                      <a:pt x="14" y="76"/>
                    </a:cubicBezTo>
                    <a:moveTo>
                      <a:pt x="17" y="42"/>
                    </a:moveTo>
                    <a:lnTo>
                      <a:pt x="17" y="42"/>
                    </a:lnTo>
                    <a:cubicBezTo>
                      <a:pt x="23" y="36"/>
                      <a:pt x="30" y="30"/>
                      <a:pt x="38" y="26"/>
                    </a:cubicBezTo>
                    <a:cubicBezTo>
                      <a:pt x="39" y="25"/>
                      <a:pt x="40" y="25"/>
                      <a:pt x="41" y="24"/>
                    </a:cubicBezTo>
                    <a:lnTo>
                      <a:pt x="41" y="24"/>
                    </a:lnTo>
                    <a:lnTo>
                      <a:pt x="42" y="24"/>
                    </a:lnTo>
                    <a:cubicBezTo>
                      <a:pt x="51" y="18"/>
                      <a:pt x="62" y="14"/>
                      <a:pt x="72" y="10"/>
                    </a:cubicBezTo>
                    <a:lnTo>
                      <a:pt x="72" y="10"/>
                    </a:lnTo>
                    <a:cubicBezTo>
                      <a:pt x="81" y="8"/>
                      <a:pt x="89" y="7"/>
                      <a:pt x="98" y="7"/>
                    </a:cubicBezTo>
                    <a:cubicBezTo>
                      <a:pt x="99" y="7"/>
                      <a:pt x="100" y="7"/>
                      <a:pt x="101" y="7"/>
                    </a:cubicBezTo>
                    <a:lnTo>
                      <a:pt x="101" y="7"/>
                    </a:lnTo>
                    <a:cubicBezTo>
                      <a:pt x="109" y="7"/>
                      <a:pt x="117" y="9"/>
                      <a:pt x="124" y="13"/>
                    </a:cubicBezTo>
                    <a:lnTo>
                      <a:pt x="124" y="13"/>
                    </a:lnTo>
                    <a:cubicBezTo>
                      <a:pt x="125" y="13"/>
                      <a:pt x="125" y="13"/>
                      <a:pt x="126" y="14"/>
                    </a:cubicBezTo>
                    <a:cubicBezTo>
                      <a:pt x="129" y="15"/>
                      <a:pt x="131" y="18"/>
                      <a:pt x="133" y="21"/>
                    </a:cubicBezTo>
                    <a:cubicBezTo>
                      <a:pt x="134" y="22"/>
                      <a:pt x="134" y="24"/>
                      <a:pt x="135" y="26"/>
                    </a:cubicBezTo>
                    <a:lnTo>
                      <a:pt x="135" y="26"/>
                    </a:lnTo>
                    <a:lnTo>
                      <a:pt x="135" y="27"/>
                    </a:lnTo>
                    <a:cubicBezTo>
                      <a:pt x="135" y="31"/>
                      <a:pt x="134" y="35"/>
                      <a:pt x="132" y="38"/>
                    </a:cubicBezTo>
                    <a:cubicBezTo>
                      <a:pt x="131" y="39"/>
                      <a:pt x="130" y="41"/>
                      <a:pt x="128" y="42"/>
                    </a:cubicBezTo>
                    <a:lnTo>
                      <a:pt x="128" y="42"/>
                    </a:lnTo>
                    <a:cubicBezTo>
                      <a:pt x="122" y="49"/>
                      <a:pt x="115" y="55"/>
                      <a:pt x="108" y="59"/>
                    </a:cubicBezTo>
                    <a:cubicBezTo>
                      <a:pt x="107" y="60"/>
                      <a:pt x="106" y="60"/>
                      <a:pt x="105" y="61"/>
                    </a:cubicBezTo>
                    <a:lnTo>
                      <a:pt x="105" y="61"/>
                    </a:lnTo>
                    <a:lnTo>
                      <a:pt x="105" y="61"/>
                    </a:lnTo>
                    <a:cubicBezTo>
                      <a:pt x="95" y="66"/>
                      <a:pt x="84" y="71"/>
                      <a:pt x="73" y="74"/>
                    </a:cubicBezTo>
                    <a:lnTo>
                      <a:pt x="73" y="74"/>
                    </a:lnTo>
                    <a:cubicBezTo>
                      <a:pt x="65" y="77"/>
                      <a:pt x="56" y="78"/>
                      <a:pt x="47" y="78"/>
                    </a:cubicBezTo>
                    <a:cubicBezTo>
                      <a:pt x="46" y="78"/>
                      <a:pt x="45" y="78"/>
                      <a:pt x="44" y="78"/>
                    </a:cubicBezTo>
                    <a:lnTo>
                      <a:pt x="44" y="78"/>
                    </a:lnTo>
                    <a:cubicBezTo>
                      <a:pt x="36" y="78"/>
                      <a:pt x="29" y="76"/>
                      <a:pt x="22" y="72"/>
                    </a:cubicBezTo>
                    <a:lnTo>
                      <a:pt x="22" y="72"/>
                    </a:lnTo>
                    <a:cubicBezTo>
                      <a:pt x="21" y="72"/>
                      <a:pt x="21" y="71"/>
                      <a:pt x="20" y="71"/>
                    </a:cubicBezTo>
                    <a:cubicBezTo>
                      <a:pt x="17" y="69"/>
                      <a:pt x="15" y="67"/>
                      <a:pt x="13" y="64"/>
                    </a:cubicBezTo>
                    <a:cubicBezTo>
                      <a:pt x="12" y="63"/>
                      <a:pt x="11" y="61"/>
                      <a:pt x="11" y="59"/>
                    </a:cubicBezTo>
                    <a:lnTo>
                      <a:pt x="11" y="59"/>
                    </a:lnTo>
                    <a:cubicBezTo>
                      <a:pt x="11" y="58"/>
                      <a:pt x="11" y="58"/>
                      <a:pt x="11" y="57"/>
                    </a:cubicBezTo>
                    <a:cubicBezTo>
                      <a:pt x="11" y="54"/>
                      <a:pt x="12" y="50"/>
                      <a:pt x="14" y="47"/>
                    </a:cubicBezTo>
                    <a:cubicBezTo>
                      <a:pt x="15" y="45"/>
                      <a:pt x="16" y="43"/>
                      <a:pt x="17" y="4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" name="Google Shape;1215;p30">
                <a:extLst>
                  <a:ext uri="{FF2B5EF4-FFF2-40B4-BE49-F238E27FC236}">
                    <a16:creationId xmlns:a16="http://schemas.microsoft.com/office/drawing/2014/main" id="{C299B032-9B00-50A9-2F0D-14DADD93FD47}"/>
                  </a:ext>
                </a:extLst>
              </p:cNvPr>
              <p:cNvSpPr/>
              <p:nvPr/>
            </p:nvSpPr>
            <p:spPr>
              <a:xfrm>
                <a:off x="6659775" y="3111828"/>
                <a:ext cx="44640" cy="30960"/>
              </a:xfrm>
              <a:custGeom>
                <a:avLst/>
                <a:gdLst/>
                <a:ahLst/>
                <a:cxnLst/>
                <a:rect l="l" t="t" r="r" b="b"/>
                <a:pathLst>
                  <a:path w="124" h="86" extrusionOk="0">
                    <a:moveTo>
                      <a:pt x="0" y="81"/>
                    </a:moveTo>
                    <a:lnTo>
                      <a:pt x="7" y="85"/>
                    </a:lnTo>
                    <a:lnTo>
                      <a:pt x="123" y="18"/>
                    </a:lnTo>
                    <a:lnTo>
                      <a:pt x="91" y="0"/>
                    </a:lnTo>
                    <a:lnTo>
                      <a:pt x="84" y="4"/>
                    </a:lnTo>
                    <a:lnTo>
                      <a:pt x="108" y="18"/>
                    </a:lnTo>
                    <a:lnTo>
                      <a:pt x="0" y="8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1" name="Google Shape;1216;p30">
                <a:extLst>
                  <a:ext uri="{FF2B5EF4-FFF2-40B4-BE49-F238E27FC236}">
                    <a16:creationId xmlns:a16="http://schemas.microsoft.com/office/drawing/2014/main" id="{9CD5B681-6572-14E0-0EF0-285F5641CACF}"/>
                  </a:ext>
                </a:extLst>
              </p:cNvPr>
              <p:cNvSpPr/>
              <p:nvPr/>
            </p:nvSpPr>
            <p:spPr>
              <a:xfrm>
                <a:off x="6680655" y="3128748"/>
                <a:ext cx="52200" cy="30600"/>
              </a:xfrm>
              <a:custGeom>
                <a:avLst/>
                <a:gdLst/>
                <a:ahLst/>
                <a:cxnLst/>
                <a:rect l="l" t="t" r="r" b="b"/>
                <a:pathLst>
                  <a:path w="145" h="85" extrusionOk="0">
                    <a:moveTo>
                      <a:pt x="131" y="8"/>
                    </a:moveTo>
                    <a:lnTo>
                      <a:pt x="131" y="8"/>
                    </a:lnTo>
                    <a:cubicBezTo>
                      <a:pt x="122" y="3"/>
                      <a:pt x="113" y="1"/>
                      <a:pt x="103" y="0"/>
                    </a:cubicBezTo>
                    <a:lnTo>
                      <a:pt x="103" y="0"/>
                    </a:lnTo>
                    <a:cubicBezTo>
                      <a:pt x="101" y="0"/>
                      <a:pt x="100" y="0"/>
                      <a:pt x="98" y="0"/>
                    </a:cubicBezTo>
                    <a:cubicBezTo>
                      <a:pt x="88" y="0"/>
                      <a:pt x="78" y="2"/>
                      <a:pt x="69" y="4"/>
                    </a:cubicBezTo>
                    <a:lnTo>
                      <a:pt x="69" y="4"/>
                    </a:lnTo>
                    <a:cubicBezTo>
                      <a:pt x="56" y="7"/>
                      <a:pt x="44" y="12"/>
                      <a:pt x="33" y="19"/>
                    </a:cubicBezTo>
                    <a:lnTo>
                      <a:pt x="33" y="19"/>
                    </a:lnTo>
                    <a:lnTo>
                      <a:pt x="33" y="19"/>
                    </a:lnTo>
                    <a:cubicBezTo>
                      <a:pt x="32" y="20"/>
                      <a:pt x="31" y="20"/>
                      <a:pt x="30" y="21"/>
                    </a:cubicBezTo>
                    <a:cubicBezTo>
                      <a:pt x="21" y="26"/>
                      <a:pt x="13" y="33"/>
                      <a:pt x="6" y="40"/>
                    </a:cubicBezTo>
                    <a:lnTo>
                      <a:pt x="6" y="40"/>
                    </a:lnTo>
                    <a:cubicBezTo>
                      <a:pt x="5" y="42"/>
                      <a:pt x="4" y="43"/>
                      <a:pt x="3" y="45"/>
                    </a:cubicBezTo>
                    <a:cubicBezTo>
                      <a:pt x="1" y="49"/>
                      <a:pt x="0" y="53"/>
                      <a:pt x="0" y="57"/>
                    </a:cubicBezTo>
                    <a:cubicBezTo>
                      <a:pt x="0" y="58"/>
                      <a:pt x="0" y="59"/>
                      <a:pt x="0" y="60"/>
                    </a:cubicBezTo>
                    <a:lnTo>
                      <a:pt x="0" y="60"/>
                    </a:lnTo>
                    <a:cubicBezTo>
                      <a:pt x="0" y="62"/>
                      <a:pt x="1" y="64"/>
                      <a:pt x="2" y="66"/>
                    </a:cubicBezTo>
                    <a:cubicBezTo>
                      <a:pt x="4" y="70"/>
                      <a:pt x="7" y="73"/>
                      <a:pt x="11" y="75"/>
                    </a:cubicBezTo>
                    <a:cubicBezTo>
                      <a:pt x="12" y="75"/>
                      <a:pt x="12" y="76"/>
                      <a:pt x="13" y="76"/>
                    </a:cubicBezTo>
                    <a:lnTo>
                      <a:pt x="13" y="76"/>
                    </a:lnTo>
                    <a:cubicBezTo>
                      <a:pt x="21" y="81"/>
                      <a:pt x="31" y="83"/>
                      <a:pt x="41" y="84"/>
                    </a:cubicBezTo>
                    <a:lnTo>
                      <a:pt x="41" y="84"/>
                    </a:lnTo>
                    <a:cubicBezTo>
                      <a:pt x="42" y="84"/>
                      <a:pt x="44" y="84"/>
                      <a:pt x="46" y="84"/>
                    </a:cubicBezTo>
                    <a:cubicBezTo>
                      <a:pt x="56" y="84"/>
                      <a:pt x="66" y="83"/>
                      <a:pt x="75" y="80"/>
                    </a:cubicBezTo>
                    <a:lnTo>
                      <a:pt x="75" y="80"/>
                    </a:lnTo>
                    <a:cubicBezTo>
                      <a:pt x="87" y="77"/>
                      <a:pt x="99" y="72"/>
                      <a:pt x="111" y="65"/>
                    </a:cubicBezTo>
                    <a:lnTo>
                      <a:pt x="111" y="65"/>
                    </a:lnTo>
                    <a:lnTo>
                      <a:pt x="111" y="65"/>
                    </a:lnTo>
                    <a:cubicBezTo>
                      <a:pt x="112" y="64"/>
                      <a:pt x="113" y="64"/>
                      <a:pt x="114" y="63"/>
                    </a:cubicBezTo>
                    <a:cubicBezTo>
                      <a:pt x="123" y="58"/>
                      <a:pt x="131" y="52"/>
                      <a:pt x="137" y="44"/>
                    </a:cubicBezTo>
                    <a:lnTo>
                      <a:pt x="137" y="44"/>
                    </a:lnTo>
                    <a:cubicBezTo>
                      <a:pt x="139" y="42"/>
                      <a:pt x="140" y="41"/>
                      <a:pt x="141" y="39"/>
                    </a:cubicBezTo>
                    <a:cubicBezTo>
                      <a:pt x="143" y="36"/>
                      <a:pt x="144" y="32"/>
                      <a:pt x="144" y="28"/>
                    </a:cubicBezTo>
                    <a:cubicBezTo>
                      <a:pt x="144" y="24"/>
                      <a:pt x="142" y="20"/>
                      <a:pt x="141" y="17"/>
                    </a:cubicBezTo>
                    <a:cubicBezTo>
                      <a:pt x="139" y="13"/>
                      <a:pt x="137" y="11"/>
                      <a:pt x="134" y="10"/>
                    </a:cubicBezTo>
                    <a:cubicBezTo>
                      <a:pt x="133" y="9"/>
                      <a:pt x="132" y="9"/>
                      <a:pt x="131" y="8"/>
                    </a:cubicBezTo>
                    <a:moveTo>
                      <a:pt x="127" y="42"/>
                    </a:moveTo>
                    <a:lnTo>
                      <a:pt x="127" y="42"/>
                    </a:lnTo>
                    <a:cubicBezTo>
                      <a:pt x="121" y="49"/>
                      <a:pt x="113" y="54"/>
                      <a:pt x="106" y="59"/>
                    </a:cubicBezTo>
                    <a:cubicBezTo>
                      <a:pt x="105" y="59"/>
                      <a:pt x="105" y="60"/>
                      <a:pt x="104" y="61"/>
                    </a:cubicBezTo>
                    <a:lnTo>
                      <a:pt x="104" y="61"/>
                    </a:lnTo>
                    <a:lnTo>
                      <a:pt x="103" y="61"/>
                    </a:lnTo>
                    <a:cubicBezTo>
                      <a:pt x="94" y="67"/>
                      <a:pt x="83" y="71"/>
                      <a:pt x="72" y="74"/>
                    </a:cubicBezTo>
                    <a:lnTo>
                      <a:pt x="72" y="74"/>
                    </a:lnTo>
                    <a:cubicBezTo>
                      <a:pt x="64" y="77"/>
                      <a:pt x="55" y="78"/>
                      <a:pt x="47" y="78"/>
                    </a:cubicBezTo>
                    <a:cubicBezTo>
                      <a:pt x="46" y="78"/>
                      <a:pt x="45" y="78"/>
                      <a:pt x="44" y="78"/>
                    </a:cubicBezTo>
                    <a:lnTo>
                      <a:pt x="44" y="78"/>
                    </a:lnTo>
                    <a:cubicBezTo>
                      <a:pt x="36" y="78"/>
                      <a:pt x="28" y="76"/>
                      <a:pt x="21" y="72"/>
                    </a:cubicBezTo>
                    <a:lnTo>
                      <a:pt x="21" y="72"/>
                    </a:lnTo>
                    <a:cubicBezTo>
                      <a:pt x="20" y="72"/>
                      <a:pt x="20" y="71"/>
                      <a:pt x="19" y="71"/>
                    </a:cubicBezTo>
                    <a:cubicBezTo>
                      <a:pt x="16" y="69"/>
                      <a:pt x="14" y="67"/>
                      <a:pt x="12" y="64"/>
                    </a:cubicBezTo>
                    <a:cubicBezTo>
                      <a:pt x="11" y="62"/>
                      <a:pt x="10" y="61"/>
                      <a:pt x="10" y="59"/>
                    </a:cubicBezTo>
                    <a:lnTo>
                      <a:pt x="10" y="59"/>
                    </a:lnTo>
                    <a:cubicBezTo>
                      <a:pt x="10" y="58"/>
                      <a:pt x="10" y="58"/>
                      <a:pt x="10" y="57"/>
                    </a:cubicBezTo>
                    <a:cubicBezTo>
                      <a:pt x="10" y="53"/>
                      <a:pt x="11" y="50"/>
                      <a:pt x="13" y="47"/>
                    </a:cubicBezTo>
                    <a:cubicBezTo>
                      <a:pt x="14" y="45"/>
                      <a:pt x="15" y="43"/>
                      <a:pt x="16" y="42"/>
                    </a:cubicBezTo>
                    <a:lnTo>
                      <a:pt x="16" y="42"/>
                    </a:lnTo>
                    <a:cubicBezTo>
                      <a:pt x="22" y="35"/>
                      <a:pt x="29" y="30"/>
                      <a:pt x="37" y="25"/>
                    </a:cubicBezTo>
                    <a:cubicBezTo>
                      <a:pt x="38" y="25"/>
                      <a:pt x="39" y="24"/>
                      <a:pt x="40" y="24"/>
                    </a:cubicBezTo>
                    <a:lnTo>
                      <a:pt x="40" y="24"/>
                    </a:lnTo>
                    <a:cubicBezTo>
                      <a:pt x="40" y="24"/>
                      <a:pt x="40" y="23"/>
                      <a:pt x="41" y="23"/>
                    </a:cubicBezTo>
                    <a:cubicBezTo>
                      <a:pt x="50" y="18"/>
                      <a:pt x="61" y="13"/>
                      <a:pt x="71" y="10"/>
                    </a:cubicBezTo>
                    <a:lnTo>
                      <a:pt x="71" y="10"/>
                    </a:lnTo>
                    <a:cubicBezTo>
                      <a:pt x="80" y="8"/>
                      <a:pt x="88" y="7"/>
                      <a:pt x="97" y="7"/>
                    </a:cubicBezTo>
                    <a:cubicBezTo>
                      <a:pt x="98" y="7"/>
                      <a:pt x="99" y="7"/>
                      <a:pt x="100" y="7"/>
                    </a:cubicBezTo>
                    <a:lnTo>
                      <a:pt x="100" y="7"/>
                    </a:lnTo>
                    <a:cubicBezTo>
                      <a:pt x="108" y="7"/>
                      <a:pt x="116" y="9"/>
                      <a:pt x="123" y="13"/>
                    </a:cubicBezTo>
                    <a:lnTo>
                      <a:pt x="123" y="13"/>
                    </a:lnTo>
                    <a:cubicBezTo>
                      <a:pt x="124" y="13"/>
                      <a:pt x="124" y="12"/>
                      <a:pt x="125" y="13"/>
                    </a:cubicBezTo>
                    <a:cubicBezTo>
                      <a:pt x="127" y="14"/>
                      <a:pt x="130" y="17"/>
                      <a:pt x="132" y="20"/>
                    </a:cubicBezTo>
                    <a:cubicBezTo>
                      <a:pt x="133" y="22"/>
                      <a:pt x="133" y="24"/>
                      <a:pt x="134" y="26"/>
                    </a:cubicBezTo>
                    <a:lnTo>
                      <a:pt x="134" y="26"/>
                    </a:lnTo>
                    <a:lnTo>
                      <a:pt x="134" y="27"/>
                    </a:lnTo>
                    <a:cubicBezTo>
                      <a:pt x="134" y="31"/>
                      <a:pt x="133" y="35"/>
                      <a:pt x="131" y="38"/>
                    </a:cubicBezTo>
                    <a:cubicBezTo>
                      <a:pt x="130" y="40"/>
                      <a:pt x="129" y="41"/>
                      <a:pt x="128" y="42"/>
                    </a:cubicBezTo>
                    <a:lnTo>
                      <a:pt x="127" y="42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" name="Google Shape;1217;p30">
                <a:extLst>
                  <a:ext uri="{FF2B5EF4-FFF2-40B4-BE49-F238E27FC236}">
                    <a16:creationId xmlns:a16="http://schemas.microsoft.com/office/drawing/2014/main" id="{63CE2B91-E700-143A-07A3-93F8185CD47B}"/>
                  </a:ext>
                </a:extLst>
              </p:cNvPr>
              <p:cNvSpPr/>
              <p:nvPr/>
            </p:nvSpPr>
            <p:spPr>
              <a:xfrm>
                <a:off x="6714495" y="3148548"/>
                <a:ext cx="52560" cy="30240"/>
              </a:xfrm>
              <a:custGeom>
                <a:avLst/>
                <a:gdLst/>
                <a:ahLst/>
                <a:cxnLst/>
                <a:rect l="l" t="t" r="r" b="b"/>
                <a:pathLst>
                  <a:path w="146" h="84" extrusionOk="0">
                    <a:moveTo>
                      <a:pt x="33" y="19"/>
                    </a:moveTo>
                    <a:lnTo>
                      <a:pt x="33" y="19"/>
                    </a:lnTo>
                    <a:cubicBezTo>
                      <a:pt x="32" y="19"/>
                      <a:pt x="31" y="20"/>
                      <a:pt x="31" y="20"/>
                    </a:cubicBezTo>
                    <a:cubicBezTo>
                      <a:pt x="22" y="26"/>
                      <a:pt x="14" y="32"/>
                      <a:pt x="7" y="40"/>
                    </a:cubicBezTo>
                    <a:lnTo>
                      <a:pt x="7" y="40"/>
                    </a:lnTo>
                    <a:cubicBezTo>
                      <a:pt x="6" y="41"/>
                      <a:pt x="5" y="43"/>
                      <a:pt x="4" y="44"/>
                    </a:cubicBezTo>
                    <a:cubicBezTo>
                      <a:pt x="1" y="48"/>
                      <a:pt x="0" y="52"/>
                      <a:pt x="0" y="57"/>
                    </a:cubicBezTo>
                    <a:cubicBezTo>
                      <a:pt x="0" y="58"/>
                      <a:pt x="0" y="59"/>
                      <a:pt x="1" y="60"/>
                    </a:cubicBezTo>
                    <a:lnTo>
                      <a:pt x="1" y="60"/>
                    </a:lnTo>
                    <a:cubicBezTo>
                      <a:pt x="1" y="62"/>
                      <a:pt x="2" y="64"/>
                      <a:pt x="3" y="66"/>
                    </a:cubicBezTo>
                    <a:cubicBezTo>
                      <a:pt x="5" y="70"/>
                      <a:pt x="8" y="73"/>
                      <a:pt x="12" y="75"/>
                    </a:cubicBezTo>
                    <a:cubicBezTo>
                      <a:pt x="12" y="75"/>
                      <a:pt x="13" y="75"/>
                      <a:pt x="14" y="76"/>
                    </a:cubicBezTo>
                    <a:lnTo>
                      <a:pt x="14" y="76"/>
                    </a:lnTo>
                    <a:cubicBezTo>
                      <a:pt x="22" y="80"/>
                      <a:pt x="32" y="83"/>
                      <a:pt x="41" y="83"/>
                    </a:cubicBezTo>
                    <a:lnTo>
                      <a:pt x="41" y="83"/>
                    </a:lnTo>
                    <a:cubicBezTo>
                      <a:pt x="43" y="83"/>
                      <a:pt x="45" y="83"/>
                      <a:pt x="47" y="83"/>
                    </a:cubicBezTo>
                    <a:cubicBezTo>
                      <a:pt x="57" y="83"/>
                      <a:pt x="66" y="82"/>
                      <a:pt x="76" y="80"/>
                    </a:cubicBezTo>
                    <a:lnTo>
                      <a:pt x="76" y="80"/>
                    </a:lnTo>
                    <a:cubicBezTo>
                      <a:pt x="88" y="76"/>
                      <a:pt x="100" y="71"/>
                      <a:pt x="111" y="65"/>
                    </a:cubicBezTo>
                    <a:cubicBezTo>
                      <a:pt x="111" y="65"/>
                      <a:pt x="112" y="65"/>
                      <a:pt x="112" y="64"/>
                    </a:cubicBezTo>
                    <a:lnTo>
                      <a:pt x="112" y="64"/>
                    </a:lnTo>
                    <a:cubicBezTo>
                      <a:pt x="113" y="64"/>
                      <a:pt x="114" y="63"/>
                      <a:pt x="115" y="63"/>
                    </a:cubicBezTo>
                    <a:cubicBezTo>
                      <a:pt x="124" y="58"/>
                      <a:pt x="132" y="51"/>
                      <a:pt x="138" y="44"/>
                    </a:cubicBezTo>
                    <a:lnTo>
                      <a:pt x="138" y="44"/>
                    </a:lnTo>
                    <a:cubicBezTo>
                      <a:pt x="140" y="42"/>
                      <a:pt x="141" y="41"/>
                      <a:pt x="142" y="39"/>
                    </a:cubicBezTo>
                    <a:cubicBezTo>
                      <a:pt x="144" y="35"/>
                      <a:pt x="145" y="31"/>
                      <a:pt x="145" y="27"/>
                    </a:cubicBezTo>
                    <a:cubicBezTo>
                      <a:pt x="145" y="26"/>
                      <a:pt x="145" y="25"/>
                      <a:pt x="145" y="24"/>
                    </a:cubicBezTo>
                    <a:lnTo>
                      <a:pt x="145" y="24"/>
                    </a:lnTo>
                    <a:cubicBezTo>
                      <a:pt x="144" y="21"/>
                      <a:pt x="143" y="19"/>
                      <a:pt x="142" y="18"/>
                    </a:cubicBezTo>
                    <a:cubicBezTo>
                      <a:pt x="140" y="14"/>
                      <a:pt x="137" y="11"/>
                      <a:pt x="133" y="9"/>
                    </a:cubicBezTo>
                    <a:cubicBezTo>
                      <a:pt x="133" y="8"/>
                      <a:pt x="132" y="8"/>
                      <a:pt x="132" y="8"/>
                    </a:cubicBezTo>
                    <a:lnTo>
                      <a:pt x="132" y="8"/>
                    </a:lnTo>
                    <a:cubicBezTo>
                      <a:pt x="123" y="3"/>
                      <a:pt x="114" y="0"/>
                      <a:pt x="104" y="0"/>
                    </a:cubicBezTo>
                    <a:lnTo>
                      <a:pt x="104" y="0"/>
                    </a:lnTo>
                    <a:cubicBezTo>
                      <a:pt x="102" y="0"/>
                      <a:pt x="100" y="0"/>
                      <a:pt x="98" y="0"/>
                    </a:cubicBezTo>
                    <a:cubicBezTo>
                      <a:pt x="89" y="0"/>
                      <a:pt x="79" y="1"/>
                      <a:pt x="70" y="4"/>
                    </a:cubicBezTo>
                    <a:lnTo>
                      <a:pt x="70" y="4"/>
                    </a:lnTo>
                    <a:cubicBezTo>
                      <a:pt x="57" y="7"/>
                      <a:pt x="45" y="12"/>
                      <a:pt x="34" y="18"/>
                    </a:cubicBezTo>
                    <a:cubicBezTo>
                      <a:pt x="34" y="19"/>
                      <a:pt x="34" y="19"/>
                      <a:pt x="33" y="19"/>
                    </a:cubicBezTo>
                    <a:moveTo>
                      <a:pt x="101" y="6"/>
                    </a:moveTo>
                    <a:lnTo>
                      <a:pt x="101" y="6"/>
                    </a:lnTo>
                    <a:cubicBezTo>
                      <a:pt x="109" y="6"/>
                      <a:pt x="117" y="8"/>
                      <a:pt x="124" y="12"/>
                    </a:cubicBezTo>
                    <a:lnTo>
                      <a:pt x="124" y="12"/>
                    </a:lnTo>
                    <a:lnTo>
                      <a:pt x="125" y="13"/>
                    </a:lnTo>
                    <a:cubicBezTo>
                      <a:pt x="127" y="14"/>
                      <a:pt x="130" y="17"/>
                      <a:pt x="132" y="20"/>
                    </a:cubicBezTo>
                    <a:cubicBezTo>
                      <a:pt x="132" y="21"/>
                      <a:pt x="134" y="23"/>
                      <a:pt x="135" y="25"/>
                    </a:cubicBezTo>
                    <a:lnTo>
                      <a:pt x="135" y="25"/>
                    </a:lnTo>
                    <a:cubicBezTo>
                      <a:pt x="135" y="26"/>
                      <a:pt x="135" y="26"/>
                      <a:pt x="135" y="27"/>
                    </a:cubicBezTo>
                    <a:cubicBezTo>
                      <a:pt x="135" y="30"/>
                      <a:pt x="134" y="34"/>
                      <a:pt x="132" y="37"/>
                    </a:cubicBezTo>
                    <a:cubicBezTo>
                      <a:pt x="131" y="39"/>
                      <a:pt x="130" y="40"/>
                      <a:pt x="128" y="42"/>
                    </a:cubicBezTo>
                    <a:lnTo>
                      <a:pt x="128" y="42"/>
                    </a:lnTo>
                    <a:cubicBezTo>
                      <a:pt x="122" y="48"/>
                      <a:pt x="115" y="54"/>
                      <a:pt x="107" y="59"/>
                    </a:cubicBezTo>
                    <a:cubicBezTo>
                      <a:pt x="106" y="59"/>
                      <a:pt x="106" y="59"/>
                      <a:pt x="105" y="60"/>
                    </a:cubicBezTo>
                    <a:lnTo>
                      <a:pt x="105" y="60"/>
                    </a:lnTo>
                    <a:cubicBezTo>
                      <a:pt x="104" y="60"/>
                      <a:pt x="104" y="60"/>
                      <a:pt x="104" y="60"/>
                    </a:cubicBezTo>
                    <a:cubicBezTo>
                      <a:pt x="94" y="66"/>
                      <a:pt x="84" y="70"/>
                      <a:pt x="73" y="73"/>
                    </a:cubicBezTo>
                    <a:lnTo>
                      <a:pt x="73" y="73"/>
                    </a:lnTo>
                    <a:cubicBezTo>
                      <a:pt x="65" y="76"/>
                      <a:pt x="56" y="77"/>
                      <a:pt x="48" y="77"/>
                    </a:cubicBezTo>
                    <a:cubicBezTo>
                      <a:pt x="47" y="77"/>
                      <a:pt x="46" y="77"/>
                      <a:pt x="44" y="77"/>
                    </a:cubicBezTo>
                    <a:lnTo>
                      <a:pt x="44" y="77"/>
                    </a:lnTo>
                    <a:cubicBezTo>
                      <a:pt x="36" y="77"/>
                      <a:pt x="29" y="75"/>
                      <a:pt x="22" y="71"/>
                    </a:cubicBezTo>
                    <a:lnTo>
                      <a:pt x="22" y="71"/>
                    </a:lnTo>
                    <a:cubicBezTo>
                      <a:pt x="21" y="71"/>
                      <a:pt x="21" y="70"/>
                      <a:pt x="20" y="70"/>
                    </a:cubicBezTo>
                    <a:cubicBezTo>
                      <a:pt x="17" y="68"/>
                      <a:pt x="15" y="66"/>
                      <a:pt x="13" y="63"/>
                    </a:cubicBezTo>
                    <a:cubicBezTo>
                      <a:pt x="12" y="62"/>
                      <a:pt x="11" y="60"/>
                      <a:pt x="11" y="58"/>
                    </a:cubicBezTo>
                    <a:lnTo>
                      <a:pt x="11" y="58"/>
                    </a:lnTo>
                    <a:cubicBezTo>
                      <a:pt x="11" y="57"/>
                      <a:pt x="11" y="57"/>
                      <a:pt x="11" y="56"/>
                    </a:cubicBezTo>
                    <a:cubicBezTo>
                      <a:pt x="11" y="53"/>
                      <a:pt x="12" y="49"/>
                      <a:pt x="14" y="46"/>
                    </a:cubicBezTo>
                    <a:cubicBezTo>
                      <a:pt x="15" y="44"/>
                      <a:pt x="16" y="43"/>
                      <a:pt x="17" y="41"/>
                    </a:cubicBezTo>
                    <a:lnTo>
                      <a:pt x="17" y="41"/>
                    </a:lnTo>
                    <a:cubicBezTo>
                      <a:pt x="23" y="35"/>
                      <a:pt x="30" y="28"/>
                      <a:pt x="37" y="25"/>
                    </a:cubicBezTo>
                    <a:cubicBezTo>
                      <a:pt x="38" y="24"/>
                      <a:pt x="40" y="24"/>
                      <a:pt x="41" y="23"/>
                    </a:cubicBezTo>
                    <a:lnTo>
                      <a:pt x="41" y="23"/>
                    </a:lnTo>
                    <a:lnTo>
                      <a:pt x="42" y="23"/>
                    </a:lnTo>
                    <a:cubicBezTo>
                      <a:pt x="51" y="17"/>
                      <a:pt x="61" y="13"/>
                      <a:pt x="72" y="10"/>
                    </a:cubicBezTo>
                    <a:lnTo>
                      <a:pt x="72" y="10"/>
                    </a:lnTo>
                    <a:cubicBezTo>
                      <a:pt x="81" y="7"/>
                      <a:pt x="90" y="6"/>
                      <a:pt x="99" y="6"/>
                    </a:cubicBezTo>
                    <a:cubicBezTo>
                      <a:pt x="99" y="6"/>
                      <a:pt x="100" y="6"/>
                      <a:pt x="101" y="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" name="Google Shape;1218;p30">
                <a:extLst>
                  <a:ext uri="{FF2B5EF4-FFF2-40B4-BE49-F238E27FC236}">
                    <a16:creationId xmlns:a16="http://schemas.microsoft.com/office/drawing/2014/main" id="{7917CA78-8BCE-69B2-0C2D-26360F75E778}"/>
                  </a:ext>
                </a:extLst>
              </p:cNvPr>
              <p:cNvSpPr/>
              <p:nvPr/>
            </p:nvSpPr>
            <p:spPr>
              <a:xfrm>
                <a:off x="6746175" y="3161507"/>
                <a:ext cx="44640" cy="31320"/>
              </a:xfrm>
              <a:custGeom>
                <a:avLst/>
                <a:gdLst/>
                <a:ahLst/>
                <a:cxnLst/>
                <a:rect l="l" t="t" r="r" b="b"/>
                <a:pathLst>
                  <a:path w="124" h="87" extrusionOk="0">
                    <a:moveTo>
                      <a:pt x="7" y="86"/>
                    </a:moveTo>
                    <a:lnTo>
                      <a:pt x="123" y="18"/>
                    </a:lnTo>
                    <a:lnTo>
                      <a:pt x="91" y="0"/>
                    </a:lnTo>
                    <a:lnTo>
                      <a:pt x="84" y="4"/>
                    </a:lnTo>
                    <a:lnTo>
                      <a:pt x="108" y="19"/>
                    </a:lnTo>
                    <a:lnTo>
                      <a:pt x="0" y="81"/>
                    </a:lnTo>
                    <a:lnTo>
                      <a:pt x="7" y="86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4" name="Google Shape;1219;p30">
                <a:extLst>
                  <a:ext uri="{FF2B5EF4-FFF2-40B4-BE49-F238E27FC236}">
                    <a16:creationId xmlns:a16="http://schemas.microsoft.com/office/drawing/2014/main" id="{C5EB0FD7-E3A1-3537-3486-5B1F10C1EE68}"/>
                  </a:ext>
                </a:extLst>
              </p:cNvPr>
              <p:cNvSpPr/>
              <p:nvPr/>
            </p:nvSpPr>
            <p:spPr>
              <a:xfrm>
                <a:off x="6764175" y="3171948"/>
                <a:ext cx="45000" cy="31320"/>
              </a:xfrm>
              <a:custGeom>
                <a:avLst/>
                <a:gdLst/>
                <a:ahLst/>
                <a:cxnLst/>
                <a:rect l="l" t="t" r="r" b="b"/>
                <a:pathLst>
                  <a:path w="125" h="87" extrusionOk="0">
                    <a:moveTo>
                      <a:pt x="8" y="86"/>
                    </a:moveTo>
                    <a:lnTo>
                      <a:pt x="124" y="19"/>
                    </a:lnTo>
                    <a:lnTo>
                      <a:pt x="92" y="0"/>
                    </a:lnTo>
                    <a:lnTo>
                      <a:pt x="84" y="5"/>
                    </a:lnTo>
                    <a:lnTo>
                      <a:pt x="109" y="19"/>
                    </a:lnTo>
                    <a:lnTo>
                      <a:pt x="0" y="82"/>
                    </a:lnTo>
                    <a:lnTo>
                      <a:pt x="8" y="86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5" name="Google Shape;1220;p30">
                <a:extLst>
                  <a:ext uri="{FF2B5EF4-FFF2-40B4-BE49-F238E27FC236}">
                    <a16:creationId xmlns:a16="http://schemas.microsoft.com/office/drawing/2014/main" id="{57B8D621-632C-F257-35B6-DF76A184680B}"/>
                  </a:ext>
                </a:extLst>
              </p:cNvPr>
              <p:cNvSpPr/>
              <p:nvPr/>
            </p:nvSpPr>
            <p:spPr>
              <a:xfrm>
                <a:off x="6785055" y="3189228"/>
                <a:ext cx="52560" cy="30600"/>
              </a:xfrm>
              <a:custGeom>
                <a:avLst/>
                <a:gdLst/>
                <a:ahLst/>
                <a:cxnLst/>
                <a:rect l="l" t="t" r="r" b="b"/>
                <a:pathLst>
                  <a:path w="146" h="85" extrusionOk="0">
                    <a:moveTo>
                      <a:pt x="33" y="19"/>
                    </a:moveTo>
                    <a:lnTo>
                      <a:pt x="33" y="19"/>
                    </a:lnTo>
                    <a:cubicBezTo>
                      <a:pt x="32" y="20"/>
                      <a:pt x="31" y="20"/>
                      <a:pt x="30" y="21"/>
                    </a:cubicBezTo>
                    <a:cubicBezTo>
                      <a:pt x="22" y="26"/>
                      <a:pt x="14" y="32"/>
                      <a:pt x="7" y="40"/>
                    </a:cubicBezTo>
                    <a:lnTo>
                      <a:pt x="7" y="40"/>
                    </a:lnTo>
                    <a:cubicBezTo>
                      <a:pt x="6" y="41"/>
                      <a:pt x="5" y="43"/>
                      <a:pt x="4" y="44"/>
                    </a:cubicBezTo>
                    <a:cubicBezTo>
                      <a:pt x="1" y="48"/>
                      <a:pt x="0" y="53"/>
                      <a:pt x="0" y="57"/>
                    </a:cubicBezTo>
                    <a:cubicBezTo>
                      <a:pt x="0" y="58"/>
                      <a:pt x="0" y="59"/>
                      <a:pt x="0" y="60"/>
                    </a:cubicBezTo>
                    <a:lnTo>
                      <a:pt x="0" y="60"/>
                    </a:lnTo>
                    <a:cubicBezTo>
                      <a:pt x="1" y="62"/>
                      <a:pt x="2" y="64"/>
                      <a:pt x="3" y="66"/>
                    </a:cubicBezTo>
                    <a:cubicBezTo>
                      <a:pt x="5" y="70"/>
                      <a:pt x="8" y="73"/>
                      <a:pt x="12" y="75"/>
                    </a:cubicBezTo>
                    <a:cubicBezTo>
                      <a:pt x="12" y="75"/>
                      <a:pt x="13" y="75"/>
                      <a:pt x="14" y="76"/>
                    </a:cubicBezTo>
                    <a:lnTo>
                      <a:pt x="14" y="76"/>
                    </a:lnTo>
                    <a:cubicBezTo>
                      <a:pt x="22" y="80"/>
                      <a:pt x="32" y="83"/>
                      <a:pt x="41" y="83"/>
                    </a:cubicBezTo>
                    <a:lnTo>
                      <a:pt x="41" y="83"/>
                    </a:lnTo>
                    <a:cubicBezTo>
                      <a:pt x="43" y="84"/>
                      <a:pt x="45" y="84"/>
                      <a:pt x="47" y="84"/>
                    </a:cubicBezTo>
                    <a:cubicBezTo>
                      <a:pt x="57" y="84"/>
                      <a:pt x="66" y="82"/>
                      <a:pt x="76" y="80"/>
                    </a:cubicBezTo>
                    <a:lnTo>
                      <a:pt x="76" y="80"/>
                    </a:lnTo>
                    <a:cubicBezTo>
                      <a:pt x="88" y="76"/>
                      <a:pt x="100" y="71"/>
                      <a:pt x="111" y="65"/>
                    </a:cubicBezTo>
                    <a:lnTo>
                      <a:pt x="112" y="65"/>
                    </a:lnTo>
                    <a:lnTo>
                      <a:pt x="112" y="65"/>
                    </a:lnTo>
                    <a:cubicBezTo>
                      <a:pt x="113" y="64"/>
                      <a:pt x="114" y="63"/>
                      <a:pt x="115" y="63"/>
                    </a:cubicBezTo>
                    <a:cubicBezTo>
                      <a:pt x="124" y="58"/>
                      <a:pt x="132" y="51"/>
                      <a:pt x="138" y="44"/>
                    </a:cubicBezTo>
                    <a:lnTo>
                      <a:pt x="138" y="44"/>
                    </a:lnTo>
                    <a:cubicBezTo>
                      <a:pt x="140" y="42"/>
                      <a:pt x="141" y="41"/>
                      <a:pt x="142" y="39"/>
                    </a:cubicBezTo>
                    <a:cubicBezTo>
                      <a:pt x="144" y="35"/>
                      <a:pt x="145" y="31"/>
                      <a:pt x="145" y="27"/>
                    </a:cubicBezTo>
                    <a:cubicBezTo>
                      <a:pt x="145" y="26"/>
                      <a:pt x="145" y="25"/>
                      <a:pt x="145" y="24"/>
                    </a:cubicBezTo>
                    <a:lnTo>
                      <a:pt x="145" y="24"/>
                    </a:lnTo>
                    <a:cubicBezTo>
                      <a:pt x="144" y="22"/>
                      <a:pt x="143" y="20"/>
                      <a:pt x="142" y="18"/>
                    </a:cubicBezTo>
                    <a:cubicBezTo>
                      <a:pt x="140" y="14"/>
                      <a:pt x="136" y="11"/>
                      <a:pt x="133" y="9"/>
                    </a:cubicBezTo>
                    <a:cubicBezTo>
                      <a:pt x="132" y="8"/>
                      <a:pt x="132" y="8"/>
                      <a:pt x="132" y="8"/>
                    </a:cubicBezTo>
                    <a:lnTo>
                      <a:pt x="132" y="8"/>
                    </a:lnTo>
                    <a:cubicBezTo>
                      <a:pt x="123" y="3"/>
                      <a:pt x="114" y="0"/>
                      <a:pt x="104" y="0"/>
                    </a:cubicBezTo>
                    <a:lnTo>
                      <a:pt x="104" y="0"/>
                    </a:lnTo>
                    <a:cubicBezTo>
                      <a:pt x="102" y="0"/>
                      <a:pt x="100" y="0"/>
                      <a:pt x="98" y="0"/>
                    </a:cubicBezTo>
                    <a:cubicBezTo>
                      <a:pt x="89" y="0"/>
                      <a:pt x="79" y="1"/>
                      <a:pt x="69" y="4"/>
                    </a:cubicBezTo>
                    <a:lnTo>
                      <a:pt x="69" y="4"/>
                    </a:lnTo>
                    <a:cubicBezTo>
                      <a:pt x="57" y="7"/>
                      <a:pt x="45" y="12"/>
                      <a:pt x="34" y="18"/>
                    </a:cubicBezTo>
                    <a:cubicBezTo>
                      <a:pt x="34" y="19"/>
                      <a:pt x="34" y="19"/>
                      <a:pt x="33" y="19"/>
                    </a:cubicBezTo>
                    <a:moveTo>
                      <a:pt x="101" y="6"/>
                    </a:moveTo>
                    <a:lnTo>
                      <a:pt x="101" y="6"/>
                    </a:lnTo>
                    <a:cubicBezTo>
                      <a:pt x="109" y="6"/>
                      <a:pt x="117" y="8"/>
                      <a:pt x="124" y="12"/>
                    </a:cubicBezTo>
                    <a:lnTo>
                      <a:pt x="124" y="12"/>
                    </a:lnTo>
                    <a:lnTo>
                      <a:pt x="125" y="13"/>
                    </a:lnTo>
                    <a:cubicBezTo>
                      <a:pt x="128" y="15"/>
                      <a:pt x="131" y="17"/>
                      <a:pt x="132" y="20"/>
                    </a:cubicBezTo>
                    <a:cubicBezTo>
                      <a:pt x="133" y="22"/>
                      <a:pt x="134" y="23"/>
                      <a:pt x="134" y="25"/>
                    </a:cubicBezTo>
                    <a:lnTo>
                      <a:pt x="134" y="25"/>
                    </a:lnTo>
                    <a:cubicBezTo>
                      <a:pt x="134" y="26"/>
                      <a:pt x="134" y="26"/>
                      <a:pt x="134" y="27"/>
                    </a:cubicBezTo>
                    <a:cubicBezTo>
                      <a:pt x="134" y="30"/>
                      <a:pt x="133" y="34"/>
                      <a:pt x="132" y="37"/>
                    </a:cubicBezTo>
                    <a:cubicBezTo>
                      <a:pt x="131" y="39"/>
                      <a:pt x="129" y="41"/>
                      <a:pt x="128" y="42"/>
                    </a:cubicBezTo>
                    <a:lnTo>
                      <a:pt x="128" y="42"/>
                    </a:lnTo>
                    <a:cubicBezTo>
                      <a:pt x="122" y="48"/>
                      <a:pt x="115" y="54"/>
                      <a:pt x="107" y="59"/>
                    </a:cubicBezTo>
                    <a:cubicBezTo>
                      <a:pt x="106" y="59"/>
                      <a:pt x="106" y="60"/>
                      <a:pt x="105" y="60"/>
                    </a:cubicBezTo>
                    <a:lnTo>
                      <a:pt x="105" y="60"/>
                    </a:lnTo>
                    <a:cubicBezTo>
                      <a:pt x="104" y="60"/>
                      <a:pt x="104" y="61"/>
                      <a:pt x="103" y="61"/>
                    </a:cubicBezTo>
                    <a:cubicBezTo>
                      <a:pt x="94" y="66"/>
                      <a:pt x="84" y="71"/>
                      <a:pt x="73" y="74"/>
                    </a:cubicBezTo>
                    <a:lnTo>
                      <a:pt x="73" y="74"/>
                    </a:lnTo>
                    <a:cubicBezTo>
                      <a:pt x="65" y="76"/>
                      <a:pt x="56" y="77"/>
                      <a:pt x="48" y="77"/>
                    </a:cubicBezTo>
                    <a:cubicBezTo>
                      <a:pt x="47" y="77"/>
                      <a:pt x="45" y="77"/>
                      <a:pt x="44" y="77"/>
                    </a:cubicBezTo>
                    <a:lnTo>
                      <a:pt x="44" y="77"/>
                    </a:lnTo>
                    <a:cubicBezTo>
                      <a:pt x="36" y="77"/>
                      <a:pt x="29" y="75"/>
                      <a:pt x="21" y="71"/>
                    </a:cubicBezTo>
                    <a:lnTo>
                      <a:pt x="21" y="71"/>
                    </a:lnTo>
                    <a:cubicBezTo>
                      <a:pt x="21" y="71"/>
                      <a:pt x="21" y="70"/>
                      <a:pt x="20" y="70"/>
                    </a:cubicBezTo>
                    <a:cubicBezTo>
                      <a:pt x="17" y="68"/>
                      <a:pt x="15" y="66"/>
                      <a:pt x="13" y="63"/>
                    </a:cubicBezTo>
                    <a:cubicBezTo>
                      <a:pt x="12" y="62"/>
                      <a:pt x="11" y="60"/>
                      <a:pt x="11" y="58"/>
                    </a:cubicBezTo>
                    <a:lnTo>
                      <a:pt x="11" y="58"/>
                    </a:lnTo>
                    <a:lnTo>
                      <a:pt x="11" y="57"/>
                    </a:lnTo>
                    <a:cubicBezTo>
                      <a:pt x="11" y="53"/>
                      <a:pt x="12" y="49"/>
                      <a:pt x="14" y="46"/>
                    </a:cubicBezTo>
                    <a:cubicBezTo>
                      <a:pt x="15" y="44"/>
                      <a:pt x="16" y="43"/>
                      <a:pt x="17" y="41"/>
                    </a:cubicBezTo>
                    <a:lnTo>
                      <a:pt x="17" y="41"/>
                    </a:lnTo>
                    <a:cubicBezTo>
                      <a:pt x="23" y="35"/>
                      <a:pt x="30" y="30"/>
                      <a:pt x="37" y="25"/>
                    </a:cubicBezTo>
                    <a:cubicBezTo>
                      <a:pt x="38" y="25"/>
                      <a:pt x="39" y="24"/>
                      <a:pt x="41" y="24"/>
                    </a:cubicBezTo>
                    <a:lnTo>
                      <a:pt x="41" y="24"/>
                    </a:lnTo>
                    <a:cubicBezTo>
                      <a:pt x="41" y="23"/>
                      <a:pt x="41" y="23"/>
                      <a:pt x="42" y="23"/>
                    </a:cubicBezTo>
                    <a:cubicBezTo>
                      <a:pt x="51" y="17"/>
                      <a:pt x="61" y="13"/>
                      <a:pt x="72" y="10"/>
                    </a:cubicBezTo>
                    <a:lnTo>
                      <a:pt x="72" y="10"/>
                    </a:lnTo>
                    <a:cubicBezTo>
                      <a:pt x="81" y="7"/>
                      <a:pt x="89" y="6"/>
                      <a:pt x="98" y="6"/>
                    </a:cubicBezTo>
                    <a:cubicBezTo>
                      <a:pt x="99" y="6"/>
                      <a:pt x="100" y="6"/>
                      <a:pt x="101" y="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" name="Google Shape;1221;p30">
                <a:extLst>
                  <a:ext uri="{FF2B5EF4-FFF2-40B4-BE49-F238E27FC236}">
                    <a16:creationId xmlns:a16="http://schemas.microsoft.com/office/drawing/2014/main" id="{19139559-D5A6-BFD8-D03D-D14D853AF8CA}"/>
                  </a:ext>
                </a:extLst>
              </p:cNvPr>
              <p:cNvSpPr/>
              <p:nvPr/>
            </p:nvSpPr>
            <p:spPr>
              <a:xfrm>
                <a:off x="6819255" y="3209028"/>
                <a:ext cx="52560" cy="30240"/>
              </a:xfrm>
              <a:custGeom>
                <a:avLst/>
                <a:gdLst/>
                <a:ahLst/>
                <a:cxnLst/>
                <a:rect l="l" t="t" r="r" b="b"/>
                <a:pathLst>
                  <a:path w="146" h="84" extrusionOk="0">
                    <a:moveTo>
                      <a:pt x="131" y="7"/>
                    </a:moveTo>
                    <a:lnTo>
                      <a:pt x="131" y="7"/>
                    </a:lnTo>
                    <a:cubicBezTo>
                      <a:pt x="123" y="3"/>
                      <a:pt x="113" y="0"/>
                      <a:pt x="103" y="0"/>
                    </a:cubicBezTo>
                    <a:lnTo>
                      <a:pt x="103" y="0"/>
                    </a:lnTo>
                    <a:cubicBezTo>
                      <a:pt x="102" y="0"/>
                      <a:pt x="100" y="0"/>
                      <a:pt x="98" y="0"/>
                    </a:cubicBezTo>
                    <a:cubicBezTo>
                      <a:pt x="88" y="0"/>
                      <a:pt x="78" y="1"/>
                      <a:pt x="69" y="3"/>
                    </a:cubicBezTo>
                    <a:lnTo>
                      <a:pt x="69" y="3"/>
                    </a:lnTo>
                    <a:cubicBezTo>
                      <a:pt x="57" y="7"/>
                      <a:pt x="45" y="12"/>
                      <a:pt x="33" y="18"/>
                    </a:cubicBezTo>
                    <a:lnTo>
                      <a:pt x="33" y="19"/>
                    </a:lnTo>
                    <a:lnTo>
                      <a:pt x="33" y="19"/>
                    </a:lnTo>
                    <a:cubicBezTo>
                      <a:pt x="32" y="19"/>
                      <a:pt x="31" y="19"/>
                      <a:pt x="30" y="20"/>
                    </a:cubicBezTo>
                    <a:cubicBezTo>
                      <a:pt x="21" y="24"/>
                      <a:pt x="13" y="32"/>
                      <a:pt x="7" y="40"/>
                    </a:cubicBezTo>
                    <a:lnTo>
                      <a:pt x="7" y="40"/>
                    </a:lnTo>
                    <a:cubicBezTo>
                      <a:pt x="5" y="41"/>
                      <a:pt x="4" y="43"/>
                      <a:pt x="3" y="45"/>
                    </a:cubicBezTo>
                    <a:cubicBezTo>
                      <a:pt x="1" y="48"/>
                      <a:pt x="0" y="51"/>
                      <a:pt x="0" y="55"/>
                    </a:cubicBezTo>
                    <a:cubicBezTo>
                      <a:pt x="0" y="58"/>
                      <a:pt x="1" y="63"/>
                      <a:pt x="3" y="66"/>
                    </a:cubicBezTo>
                    <a:cubicBezTo>
                      <a:pt x="4" y="69"/>
                      <a:pt x="7" y="72"/>
                      <a:pt x="10" y="74"/>
                    </a:cubicBezTo>
                    <a:cubicBezTo>
                      <a:pt x="11" y="74"/>
                      <a:pt x="12" y="75"/>
                      <a:pt x="13" y="75"/>
                    </a:cubicBezTo>
                    <a:lnTo>
                      <a:pt x="13" y="75"/>
                    </a:lnTo>
                    <a:cubicBezTo>
                      <a:pt x="22" y="80"/>
                      <a:pt x="31" y="83"/>
                      <a:pt x="41" y="83"/>
                    </a:cubicBezTo>
                    <a:lnTo>
                      <a:pt x="41" y="83"/>
                    </a:lnTo>
                    <a:cubicBezTo>
                      <a:pt x="43" y="83"/>
                      <a:pt x="45" y="83"/>
                      <a:pt x="47" y="83"/>
                    </a:cubicBezTo>
                    <a:cubicBezTo>
                      <a:pt x="56" y="83"/>
                      <a:pt x="66" y="82"/>
                      <a:pt x="75" y="79"/>
                    </a:cubicBezTo>
                    <a:lnTo>
                      <a:pt x="75" y="79"/>
                    </a:lnTo>
                    <a:cubicBezTo>
                      <a:pt x="88" y="76"/>
                      <a:pt x="100" y="71"/>
                      <a:pt x="111" y="64"/>
                    </a:cubicBezTo>
                    <a:lnTo>
                      <a:pt x="112" y="64"/>
                    </a:lnTo>
                    <a:lnTo>
                      <a:pt x="112" y="64"/>
                    </a:lnTo>
                    <a:cubicBezTo>
                      <a:pt x="113" y="64"/>
                      <a:pt x="113" y="63"/>
                      <a:pt x="114" y="62"/>
                    </a:cubicBezTo>
                    <a:cubicBezTo>
                      <a:pt x="123" y="57"/>
                      <a:pt x="131" y="51"/>
                      <a:pt x="138" y="43"/>
                    </a:cubicBezTo>
                    <a:lnTo>
                      <a:pt x="138" y="43"/>
                    </a:lnTo>
                    <a:cubicBezTo>
                      <a:pt x="139" y="42"/>
                      <a:pt x="140" y="40"/>
                      <a:pt x="141" y="38"/>
                    </a:cubicBezTo>
                    <a:cubicBezTo>
                      <a:pt x="143" y="35"/>
                      <a:pt x="145" y="31"/>
                      <a:pt x="145" y="26"/>
                    </a:cubicBezTo>
                    <a:cubicBezTo>
                      <a:pt x="145" y="25"/>
                      <a:pt x="144" y="24"/>
                      <a:pt x="144" y="23"/>
                    </a:cubicBezTo>
                    <a:lnTo>
                      <a:pt x="144" y="23"/>
                    </a:lnTo>
                    <a:cubicBezTo>
                      <a:pt x="144" y="21"/>
                      <a:pt x="143" y="19"/>
                      <a:pt x="142" y="17"/>
                    </a:cubicBezTo>
                    <a:cubicBezTo>
                      <a:pt x="140" y="14"/>
                      <a:pt x="137" y="10"/>
                      <a:pt x="133" y="8"/>
                    </a:cubicBezTo>
                    <a:cubicBezTo>
                      <a:pt x="132" y="7"/>
                      <a:pt x="132" y="8"/>
                      <a:pt x="131" y="7"/>
                    </a:cubicBezTo>
                    <a:moveTo>
                      <a:pt x="128" y="42"/>
                    </a:moveTo>
                    <a:lnTo>
                      <a:pt x="128" y="42"/>
                    </a:lnTo>
                    <a:cubicBezTo>
                      <a:pt x="122" y="48"/>
                      <a:pt x="115" y="54"/>
                      <a:pt x="107" y="59"/>
                    </a:cubicBezTo>
                    <a:cubicBezTo>
                      <a:pt x="106" y="59"/>
                      <a:pt x="105" y="59"/>
                      <a:pt x="104" y="60"/>
                    </a:cubicBezTo>
                    <a:lnTo>
                      <a:pt x="104" y="60"/>
                    </a:lnTo>
                    <a:lnTo>
                      <a:pt x="103" y="60"/>
                    </a:lnTo>
                    <a:cubicBezTo>
                      <a:pt x="94" y="66"/>
                      <a:pt x="83" y="70"/>
                      <a:pt x="73" y="73"/>
                    </a:cubicBezTo>
                    <a:lnTo>
                      <a:pt x="73" y="73"/>
                    </a:lnTo>
                    <a:cubicBezTo>
                      <a:pt x="64" y="76"/>
                      <a:pt x="56" y="77"/>
                      <a:pt x="47" y="77"/>
                    </a:cubicBezTo>
                    <a:cubicBezTo>
                      <a:pt x="46" y="77"/>
                      <a:pt x="45" y="77"/>
                      <a:pt x="44" y="77"/>
                    </a:cubicBezTo>
                    <a:lnTo>
                      <a:pt x="44" y="77"/>
                    </a:lnTo>
                    <a:cubicBezTo>
                      <a:pt x="36" y="77"/>
                      <a:pt x="28" y="75"/>
                      <a:pt x="21" y="71"/>
                    </a:cubicBezTo>
                    <a:lnTo>
                      <a:pt x="21" y="71"/>
                    </a:lnTo>
                    <a:cubicBezTo>
                      <a:pt x="21" y="71"/>
                      <a:pt x="21" y="70"/>
                      <a:pt x="20" y="70"/>
                    </a:cubicBezTo>
                    <a:cubicBezTo>
                      <a:pt x="17" y="68"/>
                      <a:pt x="13" y="66"/>
                      <a:pt x="12" y="63"/>
                    </a:cubicBezTo>
                    <a:cubicBezTo>
                      <a:pt x="11" y="62"/>
                      <a:pt x="11" y="60"/>
                      <a:pt x="10" y="58"/>
                    </a:cubicBezTo>
                    <a:lnTo>
                      <a:pt x="10" y="58"/>
                    </a:lnTo>
                    <a:cubicBezTo>
                      <a:pt x="10" y="57"/>
                      <a:pt x="10" y="57"/>
                      <a:pt x="10" y="57"/>
                    </a:cubicBezTo>
                    <a:cubicBezTo>
                      <a:pt x="10" y="53"/>
                      <a:pt x="11" y="49"/>
                      <a:pt x="13" y="46"/>
                    </a:cubicBezTo>
                    <a:cubicBezTo>
                      <a:pt x="14" y="44"/>
                      <a:pt x="15" y="43"/>
                      <a:pt x="17" y="41"/>
                    </a:cubicBezTo>
                    <a:lnTo>
                      <a:pt x="17" y="41"/>
                    </a:lnTo>
                    <a:cubicBezTo>
                      <a:pt x="23" y="35"/>
                      <a:pt x="30" y="29"/>
                      <a:pt x="38" y="24"/>
                    </a:cubicBezTo>
                    <a:cubicBezTo>
                      <a:pt x="38" y="24"/>
                      <a:pt x="39" y="24"/>
                      <a:pt x="40" y="23"/>
                    </a:cubicBezTo>
                    <a:lnTo>
                      <a:pt x="40" y="23"/>
                    </a:lnTo>
                    <a:cubicBezTo>
                      <a:pt x="41" y="23"/>
                      <a:pt x="41" y="22"/>
                      <a:pt x="42" y="22"/>
                    </a:cubicBezTo>
                    <a:cubicBezTo>
                      <a:pt x="51" y="17"/>
                      <a:pt x="61" y="12"/>
                      <a:pt x="72" y="9"/>
                    </a:cubicBezTo>
                    <a:lnTo>
                      <a:pt x="72" y="9"/>
                    </a:lnTo>
                    <a:cubicBezTo>
                      <a:pt x="80" y="7"/>
                      <a:pt x="88" y="6"/>
                      <a:pt x="97" y="6"/>
                    </a:cubicBezTo>
                    <a:cubicBezTo>
                      <a:pt x="98" y="6"/>
                      <a:pt x="99" y="6"/>
                      <a:pt x="101" y="6"/>
                    </a:cubicBezTo>
                    <a:lnTo>
                      <a:pt x="101" y="6"/>
                    </a:lnTo>
                    <a:cubicBezTo>
                      <a:pt x="108" y="6"/>
                      <a:pt x="116" y="8"/>
                      <a:pt x="123" y="12"/>
                    </a:cubicBezTo>
                    <a:lnTo>
                      <a:pt x="123" y="12"/>
                    </a:lnTo>
                    <a:cubicBezTo>
                      <a:pt x="124" y="12"/>
                      <a:pt x="124" y="11"/>
                      <a:pt x="125" y="12"/>
                    </a:cubicBezTo>
                    <a:cubicBezTo>
                      <a:pt x="128" y="13"/>
                      <a:pt x="130" y="16"/>
                      <a:pt x="132" y="19"/>
                    </a:cubicBezTo>
                    <a:cubicBezTo>
                      <a:pt x="133" y="20"/>
                      <a:pt x="134" y="23"/>
                      <a:pt x="134" y="25"/>
                    </a:cubicBezTo>
                    <a:lnTo>
                      <a:pt x="134" y="25"/>
                    </a:lnTo>
                    <a:cubicBezTo>
                      <a:pt x="134" y="25"/>
                      <a:pt x="134" y="26"/>
                      <a:pt x="134" y="27"/>
                    </a:cubicBezTo>
                    <a:cubicBezTo>
                      <a:pt x="134" y="30"/>
                      <a:pt x="133" y="34"/>
                      <a:pt x="131" y="37"/>
                    </a:cubicBezTo>
                    <a:cubicBezTo>
                      <a:pt x="130" y="39"/>
                      <a:pt x="129" y="40"/>
                      <a:pt x="128" y="4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" name="Google Shape;1222;p30">
                <a:extLst>
                  <a:ext uri="{FF2B5EF4-FFF2-40B4-BE49-F238E27FC236}">
                    <a16:creationId xmlns:a16="http://schemas.microsoft.com/office/drawing/2014/main" id="{F16C07BE-72E8-A34A-A732-06EDCB3A90BB}"/>
                  </a:ext>
                </a:extLst>
              </p:cNvPr>
              <p:cNvSpPr/>
              <p:nvPr/>
            </p:nvSpPr>
            <p:spPr>
              <a:xfrm>
                <a:off x="6866415" y="3236388"/>
                <a:ext cx="52560" cy="30240"/>
              </a:xfrm>
              <a:custGeom>
                <a:avLst/>
                <a:gdLst/>
                <a:ahLst/>
                <a:cxnLst/>
                <a:rect l="l" t="t" r="r" b="b"/>
                <a:pathLst>
                  <a:path w="146" h="84" extrusionOk="0">
                    <a:moveTo>
                      <a:pt x="7" y="39"/>
                    </a:moveTo>
                    <a:lnTo>
                      <a:pt x="7" y="39"/>
                    </a:lnTo>
                    <a:cubicBezTo>
                      <a:pt x="6" y="41"/>
                      <a:pt x="5" y="42"/>
                      <a:pt x="4" y="44"/>
                    </a:cubicBezTo>
                    <a:cubicBezTo>
                      <a:pt x="2" y="48"/>
                      <a:pt x="0" y="52"/>
                      <a:pt x="0" y="56"/>
                    </a:cubicBezTo>
                    <a:cubicBezTo>
                      <a:pt x="0" y="57"/>
                      <a:pt x="0" y="58"/>
                      <a:pt x="1" y="59"/>
                    </a:cubicBezTo>
                    <a:lnTo>
                      <a:pt x="1" y="59"/>
                    </a:lnTo>
                    <a:cubicBezTo>
                      <a:pt x="1" y="61"/>
                      <a:pt x="2" y="63"/>
                      <a:pt x="3" y="65"/>
                    </a:cubicBezTo>
                    <a:cubicBezTo>
                      <a:pt x="5" y="69"/>
                      <a:pt x="8" y="72"/>
                      <a:pt x="12" y="74"/>
                    </a:cubicBezTo>
                    <a:cubicBezTo>
                      <a:pt x="13" y="75"/>
                      <a:pt x="13" y="75"/>
                      <a:pt x="14" y="75"/>
                    </a:cubicBezTo>
                    <a:lnTo>
                      <a:pt x="14" y="75"/>
                    </a:lnTo>
                    <a:cubicBezTo>
                      <a:pt x="22" y="80"/>
                      <a:pt x="32" y="83"/>
                      <a:pt x="42" y="83"/>
                    </a:cubicBezTo>
                    <a:lnTo>
                      <a:pt x="42" y="83"/>
                    </a:lnTo>
                    <a:cubicBezTo>
                      <a:pt x="43" y="83"/>
                      <a:pt x="45" y="83"/>
                      <a:pt x="47" y="83"/>
                    </a:cubicBezTo>
                    <a:cubicBezTo>
                      <a:pt x="57" y="83"/>
                      <a:pt x="67" y="82"/>
                      <a:pt x="76" y="79"/>
                    </a:cubicBezTo>
                    <a:lnTo>
                      <a:pt x="76" y="79"/>
                    </a:lnTo>
                    <a:cubicBezTo>
                      <a:pt x="88" y="76"/>
                      <a:pt x="100" y="71"/>
                      <a:pt x="111" y="65"/>
                    </a:cubicBezTo>
                    <a:cubicBezTo>
                      <a:pt x="112" y="64"/>
                      <a:pt x="112" y="64"/>
                      <a:pt x="112" y="64"/>
                    </a:cubicBezTo>
                    <a:lnTo>
                      <a:pt x="112" y="64"/>
                    </a:lnTo>
                    <a:cubicBezTo>
                      <a:pt x="113" y="64"/>
                      <a:pt x="114" y="63"/>
                      <a:pt x="115" y="62"/>
                    </a:cubicBezTo>
                    <a:cubicBezTo>
                      <a:pt x="124" y="57"/>
                      <a:pt x="132" y="51"/>
                      <a:pt x="138" y="43"/>
                    </a:cubicBezTo>
                    <a:lnTo>
                      <a:pt x="138" y="43"/>
                    </a:lnTo>
                    <a:cubicBezTo>
                      <a:pt x="140" y="42"/>
                      <a:pt x="141" y="40"/>
                      <a:pt x="142" y="38"/>
                    </a:cubicBezTo>
                    <a:cubicBezTo>
                      <a:pt x="144" y="35"/>
                      <a:pt x="145" y="30"/>
                      <a:pt x="145" y="27"/>
                    </a:cubicBezTo>
                    <a:cubicBezTo>
                      <a:pt x="145" y="23"/>
                      <a:pt x="144" y="20"/>
                      <a:pt x="142" y="17"/>
                    </a:cubicBezTo>
                    <a:cubicBezTo>
                      <a:pt x="140" y="13"/>
                      <a:pt x="138" y="11"/>
                      <a:pt x="135" y="9"/>
                    </a:cubicBezTo>
                    <a:cubicBezTo>
                      <a:pt x="134" y="8"/>
                      <a:pt x="133" y="8"/>
                      <a:pt x="132" y="7"/>
                    </a:cubicBezTo>
                    <a:lnTo>
                      <a:pt x="132" y="7"/>
                    </a:lnTo>
                    <a:cubicBezTo>
                      <a:pt x="123" y="3"/>
                      <a:pt x="114" y="0"/>
                      <a:pt x="104" y="0"/>
                    </a:cubicBezTo>
                    <a:lnTo>
                      <a:pt x="104" y="0"/>
                    </a:lnTo>
                    <a:cubicBezTo>
                      <a:pt x="102" y="0"/>
                      <a:pt x="100" y="0"/>
                      <a:pt x="99" y="0"/>
                    </a:cubicBezTo>
                    <a:cubicBezTo>
                      <a:pt x="89" y="0"/>
                      <a:pt x="79" y="1"/>
                      <a:pt x="70" y="4"/>
                    </a:cubicBezTo>
                    <a:lnTo>
                      <a:pt x="70" y="4"/>
                    </a:lnTo>
                    <a:cubicBezTo>
                      <a:pt x="57" y="7"/>
                      <a:pt x="45" y="12"/>
                      <a:pt x="34" y="18"/>
                    </a:cubicBezTo>
                    <a:lnTo>
                      <a:pt x="33" y="19"/>
                    </a:lnTo>
                    <a:lnTo>
                      <a:pt x="33" y="19"/>
                    </a:lnTo>
                    <a:cubicBezTo>
                      <a:pt x="32" y="19"/>
                      <a:pt x="31" y="20"/>
                      <a:pt x="30" y="20"/>
                    </a:cubicBezTo>
                    <a:cubicBezTo>
                      <a:pt x="22" y="25"/>
                      <a:pt x="14" y="32"/>
                      <a:pt x="7" y="39"/>
                    </a:cubicBezTo>
                    <a:moveTo>
                      <a:pt x="72" y="9"/>
                    </a:moveTo>
                    <a:lnTo>
                      <a:pt x="72" y="9"/>
                    </a:lnTo>
                    <a:cubicBezTo>
                      <a:pt x="80" y="7"/>
                      <a:pt x="89" y="6"/>
                      <a:pt x="98" y="6"/>
                    </a:cubicBezTo>
                    <a:cubicBezTo>
                      <a:pt x="99" y="6"/>
                      <a:pt x="100" y="6"/>
                      <a:pt x="101" y="6"/>
                    </a:cubicBezTo>
                    <a:lnTo>
                      <a:pt x="101" y="6"/>
                    </a:lnTo>
                    <a:cubicBezTo>
                      <a:pt x="109" y="6"/>
                      <a:pt x="117" y="8"/>
                      <a:pt x="124" y="12"/>
                    </a:cubicBezTo>
                    <a:lnTo>
                      <a:pt x="124" y="12"/>
                    </a:lnTo>
                    <a:lnTo>
                      <a:pt x="125" y="12"/>
                    </a:lnTo>
                    <a:cubicBezTo>
                      <a:pt x="128" y="14"/>
                      <a:pt x="130" y="17"/>
                      <a:pt x="132" y="20"/>
                    </a:cubicBezTo>
                    <a:cubicBezTo>
                      <a:pt x="132" y="21"/>
                      <a:pt x="134" y="23"/>
                      <a:pt x="135" y="25"/>
                    </a:cubicBezTo>
                    <a:lnTo>
                      <a:pt x="135" y="25"/>
                    </a:lnTo>
                    <a:lnTo>
                      <a:pt x="135" y="26"/>
                    </a:lnTo>
                    <a:cubicBezTo>
                      <a:pt x="135" y="30"/>
                      <a:pt x="134" y="34"/>
                      <a:pt x="132" y="37"/>
                    </a:cubicBezTo>
                    <a:cubicBezTo>
                      <a:pt x="131" y="39"/>
                      <a:pt x="130" y="40"/>
                      <a:pt x="128" y="41"/>
                    </a:cubicBezTo>
                    <a:lnTo>
                      <a:pt x="128" y="41"/>
                    </a:lnTo>
                    <a:cubicBezTo>
                      <a:pt x="122" y="48"/>
                      <a:pt x="115" y="53"/>
                      <a:pt x="107" y="58"/>
                    </a:cubicBezTo>
                    <a:cubicBezTo>
                      <a:pt x="106" y="58"/>
                      <a:pt x="106" y="59"/>
                      <a:pt x="105" y="60"/>
                    </a:cubicBezTo>
                    <a:lnTo>
                      <a:pt x="105" y="60"/>
                    </a:lnTo>
                    <a:cubicBezTo>
                      <a:pt x="104" y="60"/>
                      <a:pt x="104" y="60"/>
                      <a:pt x="103" y="61"/>
                    </a:cubicBezTo>
                    <a:cubicBezTo>
                      <a:pt x="94" y="66"/>
                      <a:pt x="84" y="70"/>
                      <a:pt x="73" y="73"/>
                    </a:cubicBezTo>
                    <a:lnTo>
                      <a:pt x="73" y="73"/>
                    </a:lnTo>
                    <a:cubicBezTo>
                      <a:pt x="65" y="76"/>
                      <a:pt x="56" y="77"/>
                      <a:pt x="48" y="77"/>
                    </a:cubicBezTo>
                    <a:cubicBezTo>
                      <a:pt x="47" y="77"/>
                      <a:pt x="46" y="77"/>
                      <a:pt x="45" y="77"/>
                    </a:cubicBezTo>
                    <a:lnTo>
                      <a:pt x="45" y="77"/>
                    </a:lnTo>
                    <a:cubicBezTo>
                      <a:pt x="37" y="77"/>
                      <a:pt x="29" y="75"/>
                      <a:pt x="22" y="71"/>
                    </a:cubicBezTo>
                    <a:lnTo>
                      <a:pt x="22" y="71"/>
                    </a:lnTo>
                    <a:cubicBezTo>
                      <a:pt x="21" y="71"/>
                      <a:pt x="21" y="70"/>
                      <a:pt x="20" y="70"/>
                    </a:cubicBezTo>
                    <a:cubicBezTo>
                      <a:pt x="17" y="68"/>
                      <a:pt x="15" y="66"/>
                      <a:pt x="13" y="63"/>
                    </a:cubicBezTo>
                    <a:cubicBezTo>
                      <a:pt x="12" y="62"/>
                      <a:pt x="12" y="60"/>
                      <a:pt x="11" y="58"/>
                    </a:cubicBezTo>
                    <a:lnTo>
                      <a:pt x="11" y="58"/>
                    </a:lnTo>
                    <a:cubicBezTo>
                      <a:pt x="11" y="57"/>
                      <a:pt x="11" y="57"/>
                      <a:pt x="11" y="56"/>
                    </a:cubicBezTo>
                    <a:cubicBezTo>
                      <a:pt x="11" y="53"/>
                      <a:pt x="12" y="49"/>
                      <a:pt x="14" y="46"/>
                    </a:cubicBezTo>
                    <a:cubicBezTo>
                      <a:pt x="15" y="44"/>
                      <a:pt x="16" y="43"/>
                      <a:pt x="17" y="41"/>
                    </a:cubicBezTo>
                    <a:lnTo>
                      <a:pt x="17" y="41"/>
                    </a:lnTo>
                    <a:cubicBezTo>
                      <a:pt x="24" y="34"/>
                      <a:pt x="31" y="28"/>
                      <a:pt x="39" y="24"/>
                    </a:cubicBezTo>
                    <a:cubicBezTo>
                      <a:pt x="40" y="23"/>
                      <a:pt x="40" y="23"/>
                      <a:pt x="41" y="23"/>
                    </a:cubicBezTo>
                    <a:lnTo>
                      <a:pt x="41" y="23"/>
                    </a:lnTo>
                    <a:lnTo>
                      <a:pt x="41" y="22"/>
                    </a:lnTo>
                    <a:cubicBezTo>
                      <a:pt x="51" y="17"/>
                      <a:pt x="61" y="12"/>
                      <a:pt x="72" y="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" name="Google Shape;1223;p30">
                <a:extLst>
                  <a:ext uri="{FF2B5EF4-FFF2-40B4-BE49-F238E27FC236}">
                    <a16:creationId xmlns:a16="http://schemas.microsoft.com/office/drawing/2014/main" id="{3F1519FE-A2AC-63D2-446C-3F29659A9F29}"/>
                  </a:ext>
                </a:extLst>
              </p:cNvPr>
              <p:cNvSpPr/>
              <p:nvPr/>
            </p:nvSpPr>
            <p:spPr>
              <a:xfrm>
                <a:off x="6898095" y="3249348"/>
                <a:ext cx="44640" cy="30960"/>
              </a:xfrm>
              <a:custGeom>
                <a:avLst/>
                <a:gdLst/>
                <a:ahLst/>
                <a:cxnLst/>
                <a:rect l="l" t="t" r="r" b="b"/>
                <a:pathLst>
                  <a:path w="124" h="86" extrusionOk="0">
                    <a:moveTo>
                      <a:pt x="7" y="85"/>
                    </a:moveTo>
                    <a:lnTo>
                      <a:pt x="123" y="18"/>
                    </a:lnTo>
                    <a:lnTo>
                      <a:pt x="91" y="0"/>
                    </a:lnTo>
                    <a:lnTo>
                      <a:pt x="84" y="4"/>
                    </a:lnTo>
                    <a:lnTo>
                      <a:pt x="108" y="18"/>
                    </a:lnTo>
                    <a:lnTo>
                      <a:pt x="0" y="81"/>
                    </a:lnTo>
                    <a:lnTo>
                      <a:pt x="7" y="85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9" name="Google Shape;1224;p30">
                <a:extLst>
                  <a:ext uri="{FF2B5EF4-FFF2-40B4-BE49-F238E27FC236}">
                    <a16:creationId xmlns:a16="http://schemas.microsoft.com/office/drawing/2014/main" id="{3A650A88-36A4-0762-1D46-D5B860FC4B11}"/>
                  </a:ext>
                </a:extLst>
              </p:cNvPr>
              <p:cNvSpPr/>
              <p:nvPr/>
            </p:nvSpPr>
            <p:spPr>
              <a:xfrm>
                <a:off x="6916095" y="3259788"/>
                <a:ext cx="45000" cy="31320"/>
              </a:xfrm>
              <a:custGeom>
                <a:avLst/>
                <a:gdLst/>
                <a:ahLst/>
                <a:cxnLst/>
                <a:rect l="l" t="t" r="r" b="b"/>
                <a:pathLst>
                  <a:path w="125" h="87" extrusionOk="0">
                    <a:moveTo>
                      <a:pt x="8" y="86"/>
                    </a:moveTo>
                    <a:lnTo>
                      <a:pt x="124" y="18"/>
                    </a:lnTo>
                    <a:lnTo>
                      <a:pt x="92" y="0"/>
                    </a:lnTo>
                    <a:lnTo>
                      <a:pt x="84" y="4"/>
                    </a:lnTo>
                    <a:lnTo>
                      <a:pt x="109" y="19"/>
                    </a:lnTo>
                    <a:lnTo>
                      <a:pt x="0" y="81"/>
                    </a:lnTo>
                    <a:lnTo>
                      <a:pt x="8" y="86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0" name="Google Shape;1225;p30">
                <a:extLst>
                  <a:ext uri="{FF2B5EF4-FFF2-40B4-BE49-F238E27FC236}">
                    <a16:creationId xmlns:a16="http://schemas.microsoft.com/office/drawing/2014/main" id="{1D22B1E5-3D97-B57F-3600-5E127ADE4471}"/>
                  </a:ext>
                </a:extLst>
              </p:cNvPr>
              <p:cNvSpPr/>
              <p:nvPr/>
            </p:nvSpPr>
            <p:spPr>
              <a:xfrm>
                <a:off x="6936975" y="3277068"/>
                <a:ext cx="52560" cy="30240"/>
              </a:xfrm>
              <a:custGeom>
                <a:avLst/>
                <a:gdLst/>
                <a:ahLst/>
                <a:cxnLst/>
                <a:rect l="l" t="t" r="r" b="b"/>
                <a:pathLst>
                  <a:path w="146" h="84" extrusionOk="0">
                    <a:moveTo>
                      <a:pt x="112" y="64"/>
                    </a:moveTo>
                    <a:lnTo>
                      <a:pt x="112" y="64"/>
                    </a:lnTo>
                    <a:cubicBezTo>
                      <a:pt x="113" y="64"/>
                      <a:pt x="114" y="63"/>
                      <a:pt x="115" y="63"/>
                    </a:cubicBezTo>
                    <a:cubicBezTo>
                      <a:pt x="124" y="58"/>
                      <a:pt x="132" y="51"/>
                      <a:pt x="138" y="43"/>
                    </a:cubicBezTo>
                    <a:lnTo>
                      <a:pt x="138" y="43"/>
                    </a:lnTo>
                    <a:cubicBezTo>
                      <a:pt x="140" y="42"/>
                      <a:pt x="141" y="40"/>
                      <a:pt x="142" y="39"/>
                    </a:cubicBezTo>
                    <a:cubicBezTo>
                      <a:pt x="144" y="35"/>
                      <a:pt x="145" y="31"/>
                      <a:pt x="145" y="26"/>
                    </a:cubicBezTo>
                    <a:cubicBezTo>
                      <a:pt x="145" y="25"/>
                      <a:pt x="145" y="24"/>
                      <a:pt x="145" y="23"/>
                    </a:cubicBezTo>
                    <a:lnTo>
                      <a:pt x="145" y="23"/>
                    </a:lnTo>
                    <a:cubicBezTo>
                      <a:pt x="144" y="21"/>
                      <a:pt x="143" y="19"/>
                      <a:pt x="142" y="17"/>
                    </a:cubicBezTo>
                    <a:cubicBezTo>
                      <a:pt x="140" y="14"/>
                      <a:pt x="137" y="10"/>
                      <a:pt x="133" y="8"/>
                    </a:cubicBezTo>
                    <a:cubicBezTo>
                      <a:pt x="133" y="8"/>
                      <a:pt x="132" y="8"/>
                      <a:pt x="132" y="7"/>
                    </a:cubicBezTo>
                    <a:lnTo>
                      <a:pt x="132" y="7"/>
                    </a:lnTo>
                    <a:cubicBezTo>
                      <a:pt x="123" y="3"/>
                      <a:pt x="114" y="0"/>
                      <a:pt x="104" y="0"/>
                    </a:cubicBezTo>
                    <a:lnTo>
                      <a:pt x="104" y="0"/>
                    </a:lnTo>
                    <a:cubicBezTo>
                      <a:pt x="102" y="0"/>
                      <a:pt x="100" y="0"/>
                      <a:pt x="98" y="0"/>
                    </a:cubicBezTo>
                    <a:cubicBezTo>
                      <a:pt x="88" y="0"/>
                      <a:pt x="79" y="1"/>
                      <a:pt x="69" y="4"/>
                    </a:cubicBezTo>
                    <a:lnTo>
                      <a:pt x="69" y="4"/>
                    </a:lnTo>
                    <a:cubicBezTo>
                      <a:pt x="57" y="7"/>
                      <a:pt x="45" y="12"/>
                      <a:pt x="34" y="18"/>
                    </a:cubicBezTo>
                    <a:cubicBezTo>
                      <a:pt x="34" y="18"/>
                      <a:pt x="34" y="19"/>
                      <a:pt x="33" y="19"/>
                    </a:cubicBezTo>
                    <a:lnTo>
                      <a:pt x="33" y="19"/>
                    </a:lnTo>
                    <a:cubicBezTo>
                      <a:pt x="32" y="19"/>
                      <a:pt x="31" y="20"/>
                      <a:pt x="31" y="20"/>
                    </a:cubicBezTo>
                    <a:cubicBezTo>
                      <a:pt x="22" y="25"/>
                      <a:pt x="14" y="32"/>
                      <a:pt x="7" y="40"/>
                    </a:cubicBezTo>
                    <a:lnTo>
                      <a:pt x="7" y="40"/>
                    </a:lnTo>
                    <a:cubicBezTo>
                      <a:pt x="6" y="41"/>
                      <a:pt x="5" y="43"/>
                      <a:pt x="4" y="44"/>
                    </a:cubicBezTo>
                    <a:cubicBezTo>
                      <a:pt x="1" y="48"/>
                      <a:pt x="0" y="52"/>
                      <a:pt x="0" y="56"/>
                    </a:cubicBezTo>
                    <a:cubicBezTo>
                      <a:pt x="0" y="57"/>
                      <a:pt x="0" y="58"/>
                      <a:pt x="0" y="59"/>
                    </a:cubicBezTo>
                    <a:lnTo>
                      <a:pt x="0" y="59"/>
                    </a:lnTo>
                    <a:cubicBezTo>
                      <a:pt x="1" y="62"/>
                      <a:pt x="2" y="64"/>
                      <a:pt x="3" y="66"/>
                    </a:cubicBezTo>
                    <a:cubicBezTo>
                      <a:pt x="5" y="69"/>
                      <a:pt x="8" y="72"/>
                      <a:pt x="12" y="74"/>
                    </a:cubicBezTo>
                    <a:cubicBezTo>
                      <a:pt x="12" y="75"/>
                      <a:pt x="13" y="75"/>
                      <a:pt x="14" y="75"/>
                    </a:cubicBezTo>
                    <a:lnTo>
                      <a:pt x="14" y="75"/>
                    </a:lnTo>
                    <a:cubicBezTo>
                      <a:pt x="22" y="80"/>
                      <a:pt x="32" y="83"/>
                      <a:pt x="41" y="83"/>
                    </a:cubicBezTo>
                    <a:lnTo>
                      <a:pt x="41" y="83"/>
                    </a:lnTo>
                    <a:cubicBezTo>
                      <a:pt x="43" y="83"/>
                      <a:pt x="45" y="83"/>
                      <a:pt x="47" y="83"/>
                    </a:cubicBezTo>
                    <a:cubicBezTo>
                      <a:pt x="57" y="83"/>
                      <a:pt x="66" y="82"/>
                      <a:pt x="76" y="79"/>
                    </a:cubicBezTo>
                    <a:lnTo>
                      <a:pt x="76" y="79"/>
                    </a:lnTo>
                    <a:cubicBezTo>
                      <a:pt x="88" y="76"/>
                      <a:pt x="100" y="71"/>
                      <a:pt x="111" y="65"/>
                    </a:cubicBezTo>
                    <a:lnTo>
                      <a:pt x="112" y="64"/>
                    </a:lnTo>
                    <a:moveTo>
                      <a:pt x="44" y="77"/>
                    </a:moveTo>
                    <a:lnTo>
                      <a:pt x="44" y="77"/>
                    </a:lnTo>
                    <a:cubicBezTo>
                      <a:pt x="36" y="77"/>
                      <a:pt x="28" y="75"/>
                      <a:pt x="21" y="71"/>
                    </a:cubicBezTo>
                    <a:lnTo>
                      <a:pt x="21" y="71"/>
                    </a:lnTo>
                    <a:cubicBezTo>
                      <a:pt x="21" y="71"/>
                      <a:pt x="21" y="70"/>
                      <a:pt x="20" y="70"/>
                    </a:cubicBezTo>
                    <a:cubicBezTo>
                      <a:pt x="17" y="68"/>
                      <a:pt x="15" y="66"/>
                      <a:pt x="13" y="63"/>
                    </a:cubicBezTo>
                    <a:cubicBezTo>
                      <a:pt x="12" y="62"/>
                      <a:pt x="11" y="60"/>
                      <a:pt x="11" y="58"/>
                    </a:cubicBezTo>
                    <a:lnTo>
                      <a:pt x="11" y="58"/>
                    </a:lnTo>
                    <a:cubicBezTo>
                      <a:pt x="11" y="57"/>
                      <a:pt x="11" y="57"/>
                      <a:pt x="11" y="56"/>
                    </a:cubicBezTo>
                    <a:cubicBezTo>
                      <a:pt x="11" y="53"/>
                      <a:pt x="12" y="49"/>
                      <a:pt x="14" y="46"/>
                    </a:cubicBezTo>
                    <a:cubicBezTo>
                      <a:pt x="15" y="44"/>
                      <a:pt x="16" y="43"/>
                      <a:pt x="17" y="41"/>
                    </a:cubicBezTo>
                    <a:lnTo>
                      <a:pt x="17" y="41"/>
                    </a:lnTo>
                    <a:cubicBezTo>
                      <a:pt x="23" y="35"/>
                      <a:pt x="30" y="28"/>
                      <a:pt x="37" y="25"/>
                    </a:cubicBezTo>
                    <a:cubicBezTo>
                      <a:pt x="38" y="24"/>
                      <a:pt x="39" y="24"/>
                      <a:pt x="41" y="23"/>
                    </a:cubicBezTo>
                    <a:lnTo>
                      <a:pt x="41" y="23"/>
                    </a:lnTo>
                    <a:lnTo>
                      <a:pt x="42" y="23"/>
                    </a:lnTo>
                    <a:cubicBezTo>
                      <a:pt x="51" y="17"/>
                      <a:pt x="61" y="13"/>
                      <a:pt x="72" y="10"/>
                    </a:cubicBezTo>
                    <a:lnTo>
                      <a:pt x="72" y="10"/>
                    </a:lnTo>
                    <a:cubicBezTo>
                      <a:pt x="80" y="7"/>
                      <a:pt x="89" y="6"/>
                      <a:pt x="98" y="6"/>
                    </a:cubicBezTo>
                    <a:cubicBezTo>
                      <a:pt x="99" y="6"/>
                      <a:pt x="100" y="6"/>
                      <a:pt x="101" y="6"/>
                    </a:cubicBezTo>
                    <a:lnTo>
                      <a:pt x="101" y="6"/>
                    </a:lnTo>
                    <a:cubicBezTo>
                      <a:pt x="109" y="6"/>
                      <a:pt x="117" y="8"/>
                      <a:pt x="124" y="12"/>
                    </a:cubicBezTo>
                    <a:lnTo>
                      <a:pt x="124" y="12"/>
                    </a:lnTo>
                    <a:lnTo>
                      <a:pt x="125" y="13"/>
                    </a:lnTo>
                    <a:cubicBezTo>
                      <a:pt x="128" y="15"/>
                      <a:pt x="131" y="17"/>
                      <a:pt x="132" y="20"/>
                    </a:cubicBezTo>
                    <a:cubicBezTo>
                      <a:pt x="133" y="22"/>
                      <a:pt x="134" y="23"/>
                      <a:pt x="134" y="25"/>
                    </a:cubicBezTo>
                    <a:lnTo>
                      <a:pt x="134" y="25"/>
                    </a:lnTo>
                    <a:cubicBezTo>
                      <a:pt x="134" y="26"/>
                      <a:pt x="134" y="26"/>
                      <a:pt x="134" y="27"/>
                    </a:cubicBezTo>
                    <a:cubicBezTo>
                      <a:pt x="134" y="31"/>
                      <a:pt x="133" y="34"/>
                      <a:pt x="132" y="37"/>
                    </a:cubicBezTo>
                    <a:cubicBezTo>
                      <a:pt x="131" y="39"/>
                      <a:pt x="129" y="41"/>
                      <a:pt x="128" y="42"/>
                    </a:cubicBezTo>
                    <a:lnTo>
                      <a:pt x="128" y="42"/>
                    </a:lnTo>
                    <a:cubicBezTo>
                      <a:pt x="122" y="49"/>
                      <a:pt x="115" y="54"/>
                      <a:pt x="107" y="59"/>
                    </a:cubicBezTo>
                    <a:cubicBezTo>
                      <a:pt x="106" y="59"/>
                      <a:pt x="106" y="60"/>
                      <a:pt x="105" y="60"/>
                    </a:cubicBezTo>
                    <a:lnTo>
                      <a:pt x="105" y="60"/>
                    </a:lnTo>
                    <a:cubicBezTo>
                      <a:pt x="104" y="60"/>
                      <a:pt x="104" y="61"/>
                      <a:pt x="104" y="61"/>
                    </a:cubicBezTo>
                    <a:cubicBezTo>
                      <a:pt x="94" y="66"/>
                      <a:pt x="84" y="71"/>
                      <a:pt x="73" y="74"/>
                    </a:cubicBezTo>
                    <a:lnTo>
                      <a:pt x="73" y="74"/>
                    </a:lnTo>
                    <a:cubicBezTo>
                      <a:pt x="65" y="76"/>
                      <a:pt x="57" y="77"/>
                      <a:pt x="48" y="77"/>
                    </a:cubicBezTo>
                    <a:cubicBezTo>
                      <a:pt x="47" y="77"/>
                      <a:pt x="46" y="77"/>
                      <a:pt x="44" y="7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" name="Google Shape;1226;p30">
                <a:extLst>
                  <a:ext uri="{FF2B5EF4-FFF2-40B4-BE49-F238E27FC236}">
                    <a16:creationId xmlns:a16="http://schemas.microsoft.com/office/drawing/2014/main" id="{31DF371E-6F3F-29A3-8847-7D90D3CD11BD}"/>
                  </a:ext>
                </a:extLst>
              </p:cNvPr>
              <p:cNvSpPr/>
              <p:nvPr/>
            </p:nvSpPr>
            <p:spPr>
              <a:xfrm>
                <a:off x="6968655" y="3290028"/>
                <a:ext cx="44640" cy="30960"/>
              </a:xfrm>
              <a:custGeom>
                <a:avLst/>
                <a:gdLst/>
                <a:ahLst/>
                <a:cxnLst/>
                <a:rect l="l" t="t" r="r" b="b"/>
                <a:pathLst>
                  <a:path w="124" h="86" extrusionOk="0">
                    <a:moveTo>
                      <a:pt x="123" y="18"/>
                    </a:moveTo>
                    <a:lnTo>
                      <a:pt x="91" y="0"/>
                    </a:lnTo>
                    <a:lnTo>
                      <a:pt x="84" y="4"/>
                    </a:lnTo>
                    <a:lnTo>
                      <a:pt x="108" y="18"/>
                    </a:lnTo>
                    <a:lnTo>
                      <a:pt x="0" y="81"/>
                    </a:lnTo>
                    <a:lnTo>
                      <a:pt x="7" y="85"/>
                    </a:lnTo>
                    <a:lnTo>
                      <a:pt x="123" y="1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2" name="Google Shape;1227;p30">
                <a:extLst>
                  <a:ext uri="{FF2B5EF4-FFF2-40B4-BE49-F238E27FC236}">
                    <a16:creationId xmlns:a16="http://schemas.microsoft.com/office/drawing/2014/main" id="{5DBBBE80-01C8-7066-CCAC-BA8DBF0CEE23}"/>
                  </a:ext>
                </a:extLst>
              </p:cNvPr>
              <p:cNvSpPr/>
              <p:nvPr/>
            </p:nvSpPr>
            <p:spPr>
              <a:xfrm>
                <a:off x="6986655" y="3300468"/>
                <a:ext cx="45000" cy="31320"/>
              </a:xfrm>
              <a:custGeom>
                <a:avLst/>
                <a:gdLst/>
                <a:ahLst/>
                <a:cxnLst/>
                <a:rect l="l" t="t" r="r" b="b"/>
                <a:pathLst>
                  <a:path w="125" h="87" extrusionOk="0">
                    <a:moveTo>
                      <a:pt x="124" y="19"/>
                    </a:moveTo>
                    <a:lnTo>
                      <a:pt x="92" y="0"/>
                    </a:lnTo>
                    <a:lnTo>
                      <a:pt x="84" y="5"/>
                    </a:lnTo>
                    <a:lnTo>
                      <a:pt x="109" y="19"/>
                    </a:lnTo>
                    <a:lnTo>
                      <a:pt x="0" y="81"/>
                    </a:lnTo>
                    <a:lnTo>
                      <a:pt x="8" y="86"/>
                    </a:lnTo>
                    <a:lnTo>
                      <a:pt x="124" y="19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3" name="Google Shape;1228;p30">
                <a:extLst>
                  <a:ext uri="{FF2B5EF4-FFF2-40B4-BE49-F238E27FC236}">
                    <a16:creationId xmlns:a16="http://schemas.microsoft.com/office/drawing/2014/main" id="{70A228B2-CE3C-CCFB-24D0-38D0DEE872B2}"/>
                  </a:ext>
                </a:extLst>
              </p:cNvPr>
              <p:cNvSpPr/>
              <p:nvPr/>
            </p:nvSpPr>
            <p:spPr>
              <a:xfrm>
                <a:off x="7005015" y="3310907"/>
                <a:ext cx="45000" cy="31320"/>
              </a:xfrm>
              <a:custGeom>
                <a:avLst/>
                <a:gdLst/>
                <a:ahLst/>
                <a:cxnLst/>
                <a:rect l="l" t="t" r="r" b="b"/>
                <a:pathLst>
                  <a:path w="125" h="87" extrusionOk="0">
                    <a:moveTo>
                      <a:pt x="124" y="19"/>
                    </a:moveTo>
                    <a:lnTo>
                      <a:pt x="92" y="0"/>
                    </a:lnTo>
                    <a:lnTo>
                      <a:pt x="84" y="5"/>
                    </a:lnTo>
                    <a:lnTo>
                      <a:pt x="109" y="19"/>
                    </a:lnTo>
                    <a:lnTo>
                      <a:pt x="0" y="82"/>
                    </a:lnTo>
                    <a:lnTo>
                      <a:pt x="7" y="86"/>
                    </a:lnTo>
                    <a:lnTo>
                      <a:pt x="124" y="19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4" name="Google Shape;1229;p30">
                <a:extLst>
                  <a:ext uri="{FF2B5EF4-FFF2-40B4-BE49-F238E27FC236}">
                    <a16:creationId xmlns:a16="http://schemas.microsoft.com/office/drawing/2014/main" id="{491A267B-B99F-D186-75C8-57DA3FDD95BE}"/>
                  </a:ext>
                </a:extLst>
              </p:cNvPr>
              <p:cNvSpPr/>
              <p:nvPr/>
            </p:nvSpPr>
            <p:spPr>
              <a:xfrm>
                <a:off x="7023375" y="3321707"/>
                <a:ext cx="44640" cy="30960"/>
              </a:xfrm>
              <a:custGeom>
                <a:avLst/>
                <a:gdLst/>
                <a:ahLst/>
                <a:cxnLst/>
                <a:rect l="l" t="t" r="r" b="b"/>
                <a:pathLst>
                  <a:path w="124" h="86" extrusionOk="0">
                    <a:moveTo>
                      <a:pt x="91" y="0"/>
                    </a:moveTo>
                    <a:lnTo>
                      <a:pt x="84" y="4"/>
                    </a:lnTo>
                    <a:lnTo>
                      <a:pt x="108" y="18"/>
                    </a:lnTo>
                    <a:lnTo>
                      <a:pt x="0" y="81"/>
                    </a:lnTo>
                    <a:lnTo>
                      <a:pt x="7" y="85"/>
                    </a:lnTo>
                    <a:lnTo>
                      <a:pt x="123" y="18"/>
                    </a:lnTo>
                    <a:lnTo>
                      <a:pt x="9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5" name="Google Shape;1230;p30">
                <a:extLst>
                  <a:ext uri="{FF2B5EF4-FFF2-40B4-BE49-F238E27FC236}">
                    <a16:creationId xmlns:a16="http://schemas.microsoft.com/office/drawing/2014/main" id="{30F8958E-EB48-D5F3-BBE3-3B8F53E448A3}"/>
                  </a:ext>
                </a:extLst>
              </p:cNvPr>
              <p:cNvSpPr/>
              <p:nvPr/>
            </p:nvSpPr>
            <p:spPr>
              <a:xfrm>
                <a:off x="7057575" y="3346547"/>
                <a:ext cx="52200" cy="30240"/>
              </a:xfrm>
              <a:custGeom>
                <a:avLst/>
                <a:gdLst/>
                <a:ahLst/>
                <a:cxnLst/>
                <a:rect l="l" t="t" r="r" b="b"/>
                <a:pathLst>
                  <a:path w="145" h="84" extrusionOk="0">
                    <a:moveTo>
                      <a:pt x="13" y="75"/>
                    </a:moveTo>
                    <a:lnTo>
                      <a:pt x="13" y="75"/>
                    </a:lnTo>
                    <a:cubicBezTo>
                      <a:pt x="22" y="80"/>
                      <a:pt x="31" y="83"/>
                      <a:pt x="41" y="83"/>
                    </a:cubicBezTo>
                    <a:lnTo>
                      <a:pt x="41" y="83"/>
                    </a:lnTo>
                    <a:cubicBezTo>
                      <a:pt x="43" y="83"/>
                      <a:pt x="44" y="83"/>
                      <a:pt x="46" y="83"/>
                    </a:cubicBezTo>
                    <a:cubicBezTo>
                      <a:pt x="56" y="83"/>
                      <a:pt x="66" y="82"/>
                      <a:pt x="75" y="79"/>
                    </a:cubicBezTo>
                    <a:lnTo>
                      <a:pt x="75" y="79"/>
                    </a:lnTo>
                    <a:cubicBezTo>
                      <a:pt x="88" y="76"/>
                      <a:pt x="99" y="71"/>
                      <a:pt x="110" y="65"/>
                    </a:cubicBezTo>
                    <a:cubicBezTo>
                      <a:pt x="111" y="65"/>
                      <a:pt x="111" y="64"/>
                      <a:pt x="111" y="64"/>
                    </a:cubicBezTo>
                    <a:lnTo>
                      <a:pt x="111" y="64"/>
                    </a:lnTo>
                    <a:cubicBezTo>
                      <a:pt x="113" y="64"/>
                      <a:pt x="114" y="63"/>
                      <a:pt x="115" y="62"/>
                    </a:cubicBezTo>
                    <a:cubicBezTo>
                      <a:pt x="123" y="57"/>
                      <a:pt x="131" y="51"/>
                      <a:pt x="138" y="43"/>
                    </a:cubicBezTo>
                    <a:lnTo>
                      <a:pt x="138" y="43"/>
                    </a:lnTo>
                    <a:cubicBezTo>
                      <a:pt x="139" y="42"/>
                      <a:pt x="140" y="40"/>
                      <a:pt x="141" y="39"/>
                    </a:cubicBezTo>
                    <a:cubicBezTo>
                      <a:pt x="143" y="35"/>
                      <a:pt x="144" y="31"/>
                      <a:pt x="144" y="26"/>
                    </a:cubicBezTo>
                    <a:cubicBezTo>
                      <a:pt x="144" y="25"/>
                      <a:pt x="144" y="24"/>
                      <a:pt x="144" y="23"/>
                    </a:cubicBezTo>
                    <a:lnTo>
                      <a:pt x="144" y="23"/>
                    </a:lnTo>
                    <a:cubicBezTo>
                      <a:pt x="144" y="21"/>
                      <a:pt x="143" y="19"/>
                      <a:pt x="142" y="17"/>
                    </a:cubicBezTo>
                    <a:cubicBezTo>
                      <a:pt x="140" y="14"/>
                      <a:pt x="137" y="10"/>
                      <a:pt x="133" y="8"/>
                    </a:cubicBezTo>
                    <a:cubicBezTo>
                      <a:pt x="132" y="7"/>
                      <a:pt x="132" y="8"/>
                      <a:pt x="131" y="7"/>
                    </a:cubicBezTo>
                    <a:lnTo>
                      <a:pt x="131" y="7"/>
                    </a:lnTo>
                    <a:cubicBezTo>
                      <a:pt x="122" y="3"/>
                      <a:pt x="113" y="0"/>
                      <a:pt x="103" y="0"/>
                    </a:cubicBezTo>
                    <a:lnTo>
                      <a:pt x="103" y="0"/>
                    </a:lnTo>
                    <a:cubicBezTo>
                      <a:pt x="101" y="0"/>
                      <a:pt x="100" y="0"/>
                      <a:pt x="98" y="0"/>
                    </a:cubicBezTo>
                    <a:cubicBezTo>
                      <a:pt x="88" y="0"/>
                      <a:pt x="78" y="1"/>
                      <a:pt x="69" y="4"/>
                    </a:cubicBezTo>
                    <a:lnTo>
                      <a:pt x="69" y="4"/>
                    </a:lnTo>
                    <a:cubicBezTo>
                      <a:pt x="56" y="7"/>
                      <a:pt x="45" y="12"/>
                      <a:pt x="34" y="18"/>
                    </a:cubicBezTo>
                    <a:cubicBezTo>
                      <a:pt x="33" y="18"/>
                      <a:pt x="33" y="19"/>
                      <a:pt x="33" y="19"/>
                    </a:cubicBezTo>
                    <a:lnTo>
                      <a:pt x="33" y="19"/>
                    </a:lnTo>
                    <a:cubicBezTo>
                      <a:pt x="32" y="19"/>
                      <a:pt x="31" y="20"/>
                      <a:pt x="30" y="20"/>
                    </a:cubicBezTo>
                    <a:cubicBezTo>
                      <a:pt x="21" y="25"/>
                      <a:pt x="13" y="32"/>
                      <a:pt x="6" y="40"/>
                    </a:cubicBezTo>
                    <a:lnTo>
                      <a:pt x="6" y="40"/>
                    </a:lnTo>
                    <a:cubicBezTo>
                      <a:pt x="5" y="41"/>
                      <a:pt x="4" y="42"/>
                      <a:pt x="3" y="44"/>
                    </a:cubicBezTo>
                    <a:cubicBezTo>
                      <a:pt x="1" y="48"/>
                      <a:pt x="0" y="52"/>
                      <a:pt x="0" y="57"/>
                    </a:cubicBezTo>
                    <a:cubicBezTo>
                      <a:pt x="0" y="58"/>
                      <a:pt x="0" y="59"/>
                      <a:pt x="0" y="59"/>
                    </a:cubicBezTo>
                    <a:lnTo>
                      <a:pt x="0" y="59"/>
                    </a:lnTo>
                    <a:cubicBezTo>
                      <a:pt x="0" y="62"/>
                      <a:pt x="0" y="64"/>
                      <a:pt x="2" y="66"/>
                    </a:cubicBezTo>
                    <a:cubicBezTo>
                      <a:pt x="4" y="69"/>
                      <a:pt x="7" y="72"/>
                      <a:pt x="11" y="75"/>
                    </a:cubicBezTo>
                    <a:cubicBezTo>
                      <a:pt x="12" y="75"/>
                      <a:pt x="12" y="75"/>
                      <a:pt x="13" y="75"/>
                    </a:cubicBezTo>
                    <a:moveTo>
                      <a:pt x="17" y="41"/>
                    </a:moveTo>
                    <a:lnTo>
                      <a:pt x="17" y="41"/>
                    </a:lnTo>
                    <a:cubicBezTo>
                      <a:pt x="23" y="35"/>
                      <a:pt x="30" y="28"/>
                      <a:pt x="37" y="24"/>
                    </a:cubicBezTo>
                    <a:cubicBezTo>
                      <a:pt x="38" y="23"/>
                      <a:pt x="39" y="23"/>
                      <a:pt x="40" y="23"/>
                    </a:cubicBezTo>
                    <a:lnTo>
                      <a:pt x="40" y="23"/>
                    </a:lnTo>
                    <a:lnTo>
                      <a:pt x="41" y="22"/>
                    </a:lnTo>
                    <a:cubicBezTo>
                      <a:pt x="51" y="17"/>
                      <a:pt x="61" y="12"/>
                      <a:pt x="71" y="9"/>
                    </a:cubicBezTo>
                    <a:lnTo>
                      <a:pt x="71" y="9"/>
                    </a:lnTo>
                    <a:cubicBezTo>
                      <a:pt x="80" y="7"/>
                      <a:pt x="88" y="6"/>
                      <a:pt x="97" y="6"/>
                    </a:cubicBezTo>
                    <a:cubicBezTo>
                      <a:pt x="98" y="6"/>
                      <a:pt x="99" y="6"/>
                      <a:pt x="100" y="6"/>
                    </a:cubicBezTo>
                    <a:lnTo>
                      <a:pt x="100" y="6"/>
                    </a:lnTo>
                    <a:cubicBezTo>
                      <a:pt x="108" y="6"/>
                      <a:pt x="116" y="8"/>
                      <a:pt x="123" y="12"/>
                    </a:cubicBezTo>
                    <a:lnTo>
                      <a:pt x="123" y="12"/>
                    </a:lnTo>
                    <a:cubicBezTo>
                      <a:pt x="124" y="12"/>
                      <a:pt x="124" y="12"/>
                      <a:pt x="125" y="13"/>
                    </a:cubicBezTo>
                    <a:cubicBezTo>
                      <a:pt x="128" y="14"/>
                      <a:pt x="130" y="17"/>
                      <a:pt x="132" y="20"/>
                    </a:cubicBezTo>
                    <a:cubicBezTo>
                      <a:pt x="133" y="21"/>
                      <a:pt x="133" y="23"/>
                      <a:pt x="134" y="25"/>
                    </a:cubicBezTo>
                    <a:lnTo>
                      <a:pt x="134" y="25"/>
                    </a:lnTo>
                    <a:lnTo>
                      <a:pt x="134" y="26"/>
                    </a:lnTo>
                    <a:cubicBezTo>
                      <a:pt x="134" y="30"/>
                      <a:pt x="133" y="34"/>
                      <a:pt x="131" y="37"/>
                    </a:cubicBezTo>
                    <a:cubicBezTo>
                      <a:pt x="130" y="39"/>
                      <a:pt x="129" y="40"/>
                      <a:pt x="128" y="42"/>
                    </a:cubicBezTo>
                    <a:lnTo>
                      <a:pt x="128" y="42"/>
                    </a:lnTo>
                    <a:cubicBezTo>
                      <a:pt x="121" y="48"/>
                      <a:pt x="114" y="54"/>
                      <a:pt x="107" y="58"/>
                    </a:cubicBezTo>
                    <a:cubicBezTo>
                      <a:pt x="106" y="59"/>
                      <a:pt x="105" y="59"/>
                      <a:pt x="104" y="60"/>
                    </a:cubicBezTo>
                    <a:lnTo>
                      <a:pt x="104" y="60"/>
                    </a:lnTo>
                    <a:lnTo>
                      <a:pt x="103" y="60"/>
                    </a:lnTo>
                    <a:cubicBezTo>
                      <a:pt x="93" y="66"/>
                      <a:pt x="83" y="70"/>
                      <a:pt x="73" y="73"/>
                    </a:cubicBezTo>
                    <a:lnTo>
                      <a:pt x="73" y="73"/>
                    </a:lnTo>
                    <a:cubicBezTo>
                      <a:pt x="64" y="76"/>
                      <a:pt x="56" y="77"/>
                      <a:pt x="47" y="77"/>
                    </a:cubicBezTo>
                    <a:cubicBezTo>
                      <a:pt x="46" y="77"/>
                      <a:pt x="45" y="77"/>
                      <a:pt x="44" y="77"/>
                    </a:cubicBezTo>
                    <a:lnTo>
                      <a:pt x="44" y="77"/>
                    </a:lnTo>
                    <a:cubicBezTo>
                      <a:pt x="36" y="77"/>
                      <a:pt x="28" y="75"/>
                      <a:pt x="21" y="71"/>
                    </a:cubicBezTo>
                    <a:lnTo>
                      <a:pt x="21" y="71"/>
                    </a:lnTo>
                    <a:cubicBezTo>
                      <a:pt x="20" y="71"/>
                      <a:pt x="20" y="70"/>
                      <a:pt x="19" y="70"/>
                    </a:cubicBezTo>
                    <a:cubicBezTo>
                      <a:pt x="16" y="68"/>
                      <a:pt x="14" y="66"/>
                      <a:pt x="12" y="63"/>
                    </a:cubicBezTo>
                    <a:cubicBezTo>
                      <a:pt x="11" y="62"/>
                      <a:pt x="11" y="60"/>
                      <a:pt x="10" y="58"/>
                    </a:cubicBezTo>
                    <a:lnTo>
                      <a:pt x="10" y="58"/>
                    </a:lnTo>
                    <a:cubicBezTo>
                      <a:pt x="10" y="57"/>
                      <a:pt x="10" y="57"/>
                      <a:pt x="10" y="56"/>
                    </a:cubicBezTo>
                    <a:cubicBezTo>
                      <a:pt x="10" y="52"/>
                      <a:pt x="11" y="49"/>
                      <a:pt x="13" y="46"/>
                    </a:cubicBezTo>
                    <a:cubicBezTo>
                      <a:pt x="14" y="44"/>
                      <a:pt x="15" y="42"/>
                      <a:pt x="16" y="41"/>
                    </a:cubicBezTo>
                    <a:lnTo>
                      <a:pt x="17" y="4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" name="Google Shape;1231;p30">
                <a:extLst>
                  <a:ext uri="{FF2B5EF4-FFF2-40B4-BE49-F238E27FC236}">
                    <a16:creationId xmlns:a16="http://schemas.microsoft.com/office/drawing/2014/main" id="{5C8A1316-D82A-C104-582E-F031455A65A8}"/>
                  </a:ext>
                </a:extLst>
              </p:cNvPr>
              <p:cNvSpPr/>
              <p:nvPr/>
            </p:nvSpPr>
            <p:spPr>
              <a:xfrm>
                <a:off x="7088895" y="3359507"/>
                <a:ext cx="44640" cy="30960"/>
              </a:xfrm>
              <a:custGeom>
                <a:avLst/>
                <a:gdLst/>
                <a:ahLst/>
                <a:cxnLst/>
                <a:rect l="l" t="t" r="r" b="b"/>
                <a:pathLst>
                  <a:path w="124" h="86" extrusionOk="0">
                    <a:moveTo>
                      <a:pt x="92" y="0"/>
                    </a:moveTo>
                    <a:lnTo>
                      <a:pt x="84" y="4"/>
                    </a:lnTo>
                    <a:lnTo>
                      <a:pt x="109" y="19"/>
                    </a:lnTo>
                    <a:lnTo>
                      <a:pt x="0" y="81"/>
                    </a:lnTo>
                    <a:lnTo>
                      <a:pt x="7" y="85"/>
                    </a:lnTo>
                    <a:lnTo>
                      <a:pt x="123" y="18"/>
                    </a:lnTo>
                    <a:lnTo>
                      <a:pt x="9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7" name="Google Shape;1232;p30">
                <a:extLst>
                  <a:ext uri="{FF2B5EF4-FFF2-40B4-BE49-F238E27FC236}">
                    <a16:creationId xmlns:a16="http://schemas.microsoft.com/office/drawing/2014/main" id="{F7A409E3-25D2-88FB-DBC7-5A2B139485FA}"/>
                  </a:ext>
                </a:extLst>
              </p:cNvPr>
              <p:cNvSpPr/>
              <p:nvPr/>
            </p:nvSpPr>
            <p:spPr>
              <a:xfrm>
                <a:off x="7107255" y="3369948"/>
                <a:ext cx="44640" cy="31320"/>
              </a:xfrm>
              <a:custGeom>
                <a:avLst/>
                <a:gdLst/>
                <a:ahLst/>
                <a:cxnLst/>
                <a:rect l="l" t="t" r="r" b="b"/>
                <a:pathLst>
                  <a:path w="124" h="87" extrusionOk="0">
                    <a:moveTo>
                      <a:pt x="123" y="19"/>
                    </a:moveTo>
                    <a:lnTo>
                      <a:pt x="91" y="0"/>
                    </a:lnTo>
                    <a:lnTo>
                      <a:pt x="84" y="5"/>
                    </a:lnTo>
                    <a:lnTo>
                      <a:pt x="108" y="19"/>
                    </a:lnTo>
                    <a:lnTo>
                      <a:pt x="0" y="81"/>
                    </a:lnTo>
                    <a:lnTo>
                      <a:pt x="7" y="86"/>
                    </a:lnTo>
                    <a:lnTo>
                      <a:pt x="123" y="19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8" name="Google Shape;1233;p30">
                <a:extLst>
                  <a:ext uri="{FF2B5EF4-FFF2-40B4-BE49-F238E27FC236}">
                    <a16:creationId xmlns:a16="http://schemas.microsoft.com/office/drawing/2014/main" id="{ABAFC06C-F9A7-4A96-77C3-0A11E7617526}"/>
                  </a:ext>
                </a:extLst>
              </p:cNvPr>
              <p:cNvSpPr/>
              <p:nvPr/>
            </p:nvSpPr>
            <p:spPr>
              <a:xfrm>
                <a:off x="7125255" y="3380388"/>
                <a:ext cx="45000" cy="31320"/>
              </a:xfrm>
              <a:custGeom>
                <a:avLst/>
                <a:gdLst/>
                <a:ahLst/>
                <a:cxnLst/>
                <a:rect l="l" t="t" r="r" b="b"/>
                <a:pathLst>
                  <a:path w="125" h="87" extrusionOk="0">
                    <a:moveTo>
                      <a:pt x="124" y="19"/>
                    </a:moveTo>
                    <a:lnTo>
                      <a:pt x="92" y="0"/>
                    </a:lnTo>
                    <a:lnTo>
                      <a:pt x="84" y="5"/>
                    </a:lnTo>
                    <a:lnTo>
                      <a:pt x="109" y="19"/>
                    </a:lnTo>
                    <a:lnTo>
                      <a:pt x="0" y="82"/>
                    </a:lnTo>
                    <a:lnTo>
                      <a:pt x="8" y="86"/>
                    </a:lnTo>
                    <a:lnTo>
                      <a:pt x="124" y="19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9" name="Google Shape;1234;p30">
                <a:extLst>
                  <a:ext uri="{FF2B5EF4-FFF2-40B4-BE49-F238E27FC236}">
                    <a16:creationId xmlns:a16="http://schemas.microsoft.com/office/drawing/2014/main" id="{A47E0773-F8D9-B168-4701-911C51270EC3}"/>
                  </a:ext>
                </a:extLst>
              </p:cNvPr>
              <p:cNvSpPr/>
              <p:nvPr/>
            </p:nvSpPr>
            <p:spPr>
              <a:xfrm>
                <a:off x="7146135" y="3397668"/>
                <a:ext cx="52560" cy="30600"/>
              </a:xfrm>
              <a:custGeom>
                <a:avLst/>
                <a:gdLst/>
                <a:ahLst/>
                <a:cxnLst/>
                <a:rect l="l" t="t" r="r" b="b"/>
                <a:pathLst>
                  <a:path w="146" h="85" extrusionOk="0">
                    <a:moveTo>
                      <a:pt x="76" y="80"/>
                    </a:moveTo>
                    <a:lnTo>
                      <a:pt x="76" y="80"/>
                    </a:lnTo>
                    <a:cubicBezTo>
                      <a:pt x="88" y="76"/>
                      <a:pt x="100" y="72"/>
                      <a:pt x="111" y="65"/>
                    </a:cubicBezTo>
                    <a:lnTo>
                      <a:pt x="112" y="65"/>
                    </a:lnTo>
                    <a:lnTo>
                      <a:pt x="112" y="65"/>
                    </a:lnTo>
                    <a:cubicBezTo>
                      <a:pt x="113" y="64"/>
                      <a:pt x="114" y="63"/>
                      <a:pt x="115" y="63"/>
                    </a:cubicBezTo>
                    <a:cubicBezTo>
                      <a:pt x="124" y="57"/>
                      <a:pt x="132" y="51"/>
                      <a:pt x="138" y="44"/>
                    </a:cubicBezTo>
                    <a:lnTo>
                      <a:pt x="138" y="44"/>
                    </a:lnTo>
                    <a:cubicBezTo>
                      <a:pt x="140" y="42"/>
                      <a:pt x="141" y="41"/>
                      <a:pt x="142" y="39"/>
                    </a:cubicBezTo>
                    <a:cubicBezTo>
                      <a:pt x="144" y="35"/>
                      <a:pt x="145" y="31"/>
                      <a:pt x="145" y="27"/>
                    </a:cubicBezTo>
                    <a:cubicBezTo>
                      <a:pt x="145" y="26"/>
                      <a:pt x="145" y="25"/>
                      <a:pt x="145" y="24"/>
                    </a:cubicBezTo>
                    <a:lnTo>
                      <a:pt x="145" y="24"/>
                    </a:lnTo>
                    <a:cubicBezTo>
                      <a:pt x="144" y="22"/>
                      <a:pt x="143" y="20"/>
                      <a:pt x="142" y="18"/>
                    </a:cubicBezTo>
                    <a:cubicBezTo>
                      <a:pt x="140" y="14"/>
                      <a:pt x="137" y="11"/>
                      <a:pt x="133" y="9"/>
                    </a:cubicBezTo>
                    <a:cubicBezTo>
                      <a:pt x="133" y="8"/>
                      <a:pt x="132" y="8"/>
                      <a:pt x="132" y="8"/>
                    </a:cubicBezTo>
                    <a:lnTo>
                      <a:pt x="132" y="8"/>
                    </a:lnTo>
                    <a:cubicBezTo>
                      <a:pt x="123" y="3"/>
                      <a:pt x="114" y="1"/>
                      <a:pt x="104" y="0"/>
                    </a:cubicBezTo>
                    <a:lnTo>
                      <a:pt x="104" y="0"/>
                    </a:lnTo>
                    <a:cubicBezTo>
                      <a:pt x="102" y="0"/>
                      <a:pt x="100" y="0"/>
                      <a:pt x="98" y="0"/>
                    </a:cubicBezTo>
                    <a:cubicBezTo>
                      <a:pt x="89" y="0"/>
                      <a:pt x="79" y="1"/>
                      <a:pt x="69" y="4"/>
                    </a:cubicBezTo>
                    <a:lnTo>
                      <a:pt x="69" y="4"/>
                    </a:lnTo>
                    <a:cubicBezTo>
                      <a:pt x="57" y="7"/>
                      <a:pt x="45" y="12"/>
                      <a:pt x="34" y="19"/>
                    </a:cubicBezTo>
                    <a:lnTo>
                      <a:pt x="33" y="19"/>
                    </a:lnTo>
                    <a:lnTo>
                      <a:pt x="33" y="19"/>
                    </a:lnTo>
                    <a:cubicBezTo>
                      <a:pt x="32" y="20"/>
                      <a:pt x="31" y="20"/>
                      <a:pt x="30" y="21"/>
                    </a:cubicBezTo>
                    <a:cubicBezTo>
                      <a:pt x="21" y="26"/>
                      <a:pt x="14" y="32"/>
                      <a:pt x="7" y="40"/>
                    </a:cubicBezTo>
                    <a:lnTo>
                      <a:pt x="7" y="40"/>
                    </a:lnTo>
                    <a:cubicBezTo>
                      <a:pt x="5" y="41"/>
                      <a:pt x="4" y="43"/>
                      <a:pt x="3" y="45"/>
                    </a:cubicBezTo>
                    <a:cubicBezTo>
                      <a:pt x="1" y="48"/>
                      <a:pt x="0" y="52"/>
                      <a:pt x="0" y="56"/>
                    </a:cubicBezTo>
                    <a:cubicBezTo>
                      <a:pt x="0" y="60"/>
                      <a:pt x="1" y="63"/>
                      <a:pt x="3" y="67"/>
                    </a:cubicBezTo>
                    <a:cubicBezTo>
                      <a:pt x="5" y="70"/>
                      <a:pt x="8" y="72"/>
                      <a:pt x="11" y="74"/>
                    </a:cubicBezTo>
                    <a:cubicBezTo>
                      <a:pt x="12" y="74"/>
                      <a:pt x="13" y="75"/>
                      <a:pt x="14" y="76"/>
                    </a:cubicBezTo>
                    <a:lnTo>
                      <a:pt x="14" y="76"/>
                    </a:lnTo>
                    <a:cubicBezTo>
                      <a:pt x="22" y="80"/>
                      <a:pt x="32" y="83"/>
                      <a:pt x="41" y="83"/>
                    </a:cubicBezTo>
                    <a:lnTo>
                      <a:pt x="41" y="83"/>
                    </a:lnTo>
                    <a:cubicBezTo>
                      <a:pt x="43" y="84"/>
                      <a:pt x="45" y="84"/>
                      <a:pt x="47" y="84"/>
                    </a:cubicBezTo>
                    <a:cubicBezTo>
                      <a:pt x="57" y="84"/>
                      <a:pt x="67" y="82"/>
                      <a:pt x="76" y="80"/>
                    </a:cubicBezTo>
                    <a:moveTo>
                      <a:pt x="11" y="58"/>
                    </a:moveTo>
                    <a:lnTo>
                      <a:pt x="11" y="58"/>
                    </a:lnTo>
                    <a:lnTo>
                      <a:pt x="11" y="57"/>
                    </a:lnTo>
                    <a:cubicBezTo>
                      <a:pt x="11" y="53"/>
                      <a:pt x="12" y="49"/>
                      <a:pt x="14" y="46"/>
                    </a:cubicBezTo>
                    <a:cubicBezTo>
                      <a:pt x="15" y="44"/>
                      <a:pt x="16" y="43"/>
                      <a:pt x="17" y="42"/>
                    </a:cubicBezTo>
                    <a:lnTo>
                      <a:pt x="17" y="42"/>
                    </a:lnTo>
                    <a:cubicBezTo>
                      <a:pt x="23" y="35"/>
                      <a:pt x="30" y="29"/>
                      <a:pt x="37" y="25"/>
                    </a:cubicBezTo>
                    <a:cubicBezTo>
                      <a:pt x="38" y="24"/>
                      <a:pt x="40" y="24"/>
                      <a:pt x="41" y="24"/>
                    </a:cubicBezTo>
                    <a:lnTo>
                      <a:pt x="41" y="24"/>
                    </a:lnTo>
                    <a:cubicBezTo>
                      <a:pt x="41" y="23"/>
                      <a:pt x="41" y="23"/>
                      <a:pt x="42" y="23"/>
                    </a:cubicBezTo>
                    <a:cubicBezTo>
                      <a:pt x="51" y="17"/>
                      <a:pt x="62" y="13"/>
                      <a:pt x="72" y="10"/>
                    </a:cubicBezTo>
                    <a:lnTo>
                      <a:pt x="72" y="10"/>
                    </a:lnTo>
                    <a:cubicBezTo>
                      <a:pt x="80" y="8"/>
                      <a:pt x="89" y="6"/>
                      <a:pt x="98" y="6"/>
                    </a:cubicBezTo>
                    <a:cubicBezTo>
                      <a:pt x="99" y="6"/>
                      <a:pt x="100" y="6"/>
                      <a:pt x="101" y="6"/>
                    </a:cubicBezTo>
                    <a:lnTo>
                      <a:pt x="101" y="6"/>
                    </a:lnTo>
                    <a:cubicBezTo>
                      <a:pt x="109" y="7"/>
                      <a:pt x="117" y="9"/>
                      <a:pt x="124" y="12"/>
                    </a:cubicBezTo>
                    <a:lnTo>
                      <a:pt x="124" y="12"/>
                    </a:lnTo>
                    <a:cubicBezTo>
                      <a:pt x="124" y="13"/>
                      <a:pt x="125" y="13"/>
                      <a:pt x="125" y="13"/>
                    </a:cubicBezTo>
                    <a:cubicBezTo>
                      <a:pt x="128" y="15"/>
                      <a:pt x="131" y="17"/>
                      <a:pt x="132" y="20"/>
                    </a:cubicBezTo>
                    <a:cubicBezTo>
                      <a:pt x="133" y="22"/>
                      <a:pt x="134" y="24"/>
                      <a:pt x="134" y="26"/>
                    </a:cubicBezTo>
                    <a:lnTo>
                      <a:pt x="134" y="26"/>
                    </a:lnTo>
                    <a:cubicBezTo>
                      <a:pt x="135" y="26"/>
                      <a:pt x="135" y="27"/>
                      <a:pt x="135" y="27"/>
                    </a:cubicBezTo>
                    <a:cubicBezTo>
                      <a:pt x="135" y="31"/>
                      <a:pt x="134" y="34"/>
                      <a:pt x="132" y="38"/>
                    </a:cubicBezTo>
                    <a:cubicBezTo>
                      <a:pt x="131" y="39"/>
                      <a:pt x="130" y="41"/>
                      <a:pt x="128" y="42"/>
                    </a:cubicBezTo>
                    <a:lnTo>
                      <a:pt x="128" y="42"/>
                    </a:lnTo>
                    <a:cubicBezTo>
                      <a:pt x="122" y="49"/>
                      <a:pt x="115" y="55"/>
                      <a:pt x="107" y="59"/>
                    </a:cubicBezTo>
                    <a:cubicBezTo>
                      <a:pt x="106" y="60"/>
                      <a:pt x="106" y="60"/>
                      <a:pt x="105" y="60"/>
                    </a:cubicBezTo>
                    <a:lnTo>
                      <a:pt x="105" y="60"/>
                    </a:lnTo>
                    <a:cubicBezTo>
                      <a:pt x="104" y="61"/>
                      <a:pt x="104" y="61"/>
                      <a:pt x="104" y="61"/>
                    </a:cubicBezTo>
                    <a:cubicBezTo>
                      <a:pt x="94" y="67"/>
                      <a:pt x="84" y="71"/>
                      <a:pt x="73" y="74"/>
                    </a:cubicBezTo>
                    <a:lnTo>
                      <a:pt x="73" y="74"/>
                    </a:lnTo>
                    <a:cubicBezTo>
                      <a:pt x="65" y="76"/>
                      <a:pt x="56" y="78"/>
                      <a:pt x="48" y="78"/>
                    </a:cubicBezTo>
                    <a:cubicBezTo>
                      <a:pt x="47" y="78"/>
                      <a:pt x="45" y="78"/>
                      <a:pt x="44" y="78"/>
                    </a:cubicBezTo>
                    <a:lnTo>
                      <a:pt x="44" y="78"/>
                    </a:lnTo>
                    <a:cubicBezTo>
                      <a:pt x="36" y="77"/>
                      <a:pt x="29" y="75"/>
                      <a:pt x="22" y="72"/>
                    </a:cubicBezTo>
                    <a:lnTo>
                      <a:pt x="22" y="72"/>
                    </a:lnTo>
                    <a:cubicBezTo>
                      <a:pt x="21" y="71"/>
                      <a:pt x="20" y="71"/>
                      <a:pt x="20" y="71"/>
                    </a:cubicBezTo>
                    <a:cubicBezTo>
                      <a:pt x="17" y="69"/>
                      <a:pt x="15" y="67"/>
                      <a:pt x="13" y="64"/>
                    </a:cubicBezTo>
                    <a:cubicBezTo>
                      <a:pt x="12" y="62"/>
                      <a:pt x="11" y="60"/>
                      <a:pt x="11" y="5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0" name="Google Shape;1235;p30">
                <a:extLst>
                  <a:ext uri="{FF2B5EF4-FFF2-40B4-BE49-F238E27FC236}">
                    <a16:creationId xmlns:a16="http://schemas.microsoft.com/office/drawing/2014/main" id="{2D4FDE12-E5E3-630F-3C89-A71B022FDD71}"/>
                  </a:ext>
                </a:extLst>
              </p:cNvPr>
              <p:cNvSpPr/>
              <p:nvPr/>
            </p:nvSpPr>
            <p:spPr>
              <a:xfrm>
                <a:off x="7180335" y="3417468"/>
                <a:ext cx="52560" cy="30240"/>
              </a:xfrm>
              <a:custGeom>
                <a:avLst/>
                <a:gdLst/>
                <a:ahLst/>
                <a:cxnLst/>
                <a:rect l="l" t="t" r="r" b="b"/>
                <a:pathLst>
                  <a:path w="146" h="84" extrusionOk="0">
                    <a:moveTo>
                      <a:pt x="13" y="75"/>
                    </a:moveTo>
                    <a:lnTo>
                      <a:pt x="13" y="75"/>
                    </a:lnTo>
                    <a:cubicBezTo>
                      <a:pt x="22" y="80"/>
                      <a:pt x="31" y="83"/>
                      <a:pt x="41" y="83"/>
                    </a:cubicBezTo>
                    <a:lnTo>
                      <a:pt x="41" y="83"/>
                    </a:lnTo>
                    <a:cubicBezTo>
                      <a:pt x="43" y="83"/>
                      <a:pt x="45" y="83"/>
                      <a:pt x="46" y="83"/>
                    </a:cubicBezTo>
                    <a:cubicBezTo>
                      <a:pt x="56" y="83"/>
                      <a:pt x="66" y="82"/>
                      <a:pt x="75" y="79"/>
                    </a:cubicBezTo>
                    <a:lnTo>
                      <a:pt x="75" y="79"/>
                    </a:lnTo>
                    <a:cubicBezTo>
                      <a:pt x="88" y="76"/>
                      <a:pt x="100" y="71"/>
                      <a:pt x="111" y="65"/>
                    </a:cubicBezTo>
                    <a:cubicBezTo>
                      <a:pt x="111" y="65"/>
                      <a:pt x="111" y="64"/>
                      <a:pt x="112" y="64"/>
                    </a:cubicBezTo>
                    <a:lnTo>
                      <a:pt x="112" y="64"/>
                    </a:lnTo>
                    <a:cubicBezTo>
                      <a:pt x="113" y="64"/>
                      <a:pt x="114" y="63"/>
                      <a:pt x="115" y="63"/>
                    </a:cubicBezTo>
                    <a:cubicBezTo>
                      <a:pt x="123" y="58"/>
                      <a:pt x="131" y="51"/>
                      <a:pt x="138" y="43"/>
                    </a:cubicBezTo>
                    <a:lnTo>
                      <a:pt x="138" y="43"/>
                    </a:lnTo>
                    <a:cubicBezTo>
                      <a:pt x="139" y="42"/>
                      <a:pt x="140" y="40"/>
                      <a:pt x="141" y="39"/>
                    </a:cubicBezTo>
                    <a:cubicBezTo>
                      <a:pt x="143" y="35"/>
                      <a:pt x="145" y="31"/>
                      <a:pt x="145" y="26"/>
                    </a:cubicBezTo>
                    <a:cubicBezTo>
                      <a:pt x="145" y="25"/>
                      <a:pt x="145" y="24"/>
                      <a:pt x="144" y="23"/>
                    </a:cubicBezTo>
                    <a:lnTo>
                      <a:pt x="144" y="23"/>
                    </a:lnTo>
                    <a:cubicBezTo>
                      <a:pt x="144" y="21"/>
                      <a:pt x="143" y="19"/>
                      <a:pt x="142" y="17"/>
                    </a:cubicBezTo>
                    <a:cubicBezTo>
                      <a:pt x="140" y="14"/>
                      <a:pt x="137" y="10"/>
                      <a:pt x="133" y="8"/>
                    </a:cubicBezTo>
                    <a:cubicBezTo>
                      <a:pt x="132" y="7"/>
                      <a:pt x="132" y="8"/>
                      <a:pt x="131" y="7"/>
                    </a:cubicBezTo>
                    <a:lnTo>
                      <a:pt x="131" y="7"/>
                    </a:lnTo>
                    <a:cubicBezTo>
                      <a:pt x="123" y="3"/>
                      <a:pt x="113" y="0"/>
                      <a:pt x="103" y="0"/>
                    </a:cubicBezTo>
                    <a:lnTo>
                      <a:pt x="103" y="0"/>
                    </a:lnTo>
                    <a:cubicBezTo>
                      <a:pt x="102" y="0"/>
                      <a:pt x="100" y="0"/>
                      <a:pt x="98" y="0"/>
                    </a:cubicBezTo>
                    <a:cubicBezTo>
                      <a:pt x="88" y="0"/>
                      <a:pt x="78" y="1"/>
                      <a:pt x="69" y="4"/>
                    </a:cubicBezTo>
                    <a:lnTo>
                      <a:pt x="69" y="4"/>
                    </a:lnTo>
                    <a:cubicBezTo>
                      <a:pt x="57" y="7"/>
                      <a:pt x="45" y="12"/>
                      <a:pt x="34" y="18"/>
                    </a:cubicBezTo>
                    <a:cubicBezTo>
                      <a:pt x="33" y="18"/>
                      <a:pt x="33" y="19"/>
                      <a:pt x="33" y="19"/>
                    </a:cubicBezTo>
                    <a:lnTo>
                      <a:pt x="33" y="19"/>
                    </a:lnTo>
                    <a:cubicBezTo>
                      <a:pt x="32" y="19"/>
                      <a:pt x="31" y="19"/>
                      <a:pt x="30" y="20"/>
                    </a:cubicBezTo>
                    <a:cubicBezTo>
                      <a:pt x="21" y="24"/>
                      <a:pt x="13" y="32"/>
                      <a:pt x="7" y="40"/>
                    </a:cubicBezTo>
                    <a:lnTo>
                      <a:pt x="7" y="40"/>
                    </a:lnTo>
                    <a:cubicBezTo>
                      <a:pt x="5" y="41"/>
                      <a:pt x="4" y="42"/>
                      <a:pt x="3" y="44"/>
                    </a:cubicBezTo>
                    <a:cubicBezTo>
                      <a:pt x="0" y="47"/>
                      <a:pt x="0" y="52"/>
                      <a:pt x="0" y="57"/>
                    </a:cubicBezTo>
                    <a:cubicBezTo>
                      <a:pt x="0" y="58"/>
                      <a:pt x="0" y="59"/>
                      <a:pt x="0" y="59"/>
                    </a:cubicBezTo>
                    <a:lnTo>
                      <a:pt x="0" y="59"/>
                    </a:lnTo>
                    <a:cubicBezTo>
                      <a:pt x="1" y="62"/>
                      <a:pt x="1" y="63"/>
                      <a:pt x="3" y="66"/>
                    </a:cubicBezTo>
                    <a:cubicBezTo>
                      <a:pt x="5" y="68"/>
                      <a:pt x="7" y="72"/>
                      <a:pt x="11" y="75"/>
                    </a:cubicBezTo>
                    <a:cubicBezTo>
                      <a:pt x="12" y="75"/>
                      <a:pt x="13" y="75"/>
                      <a:pt x="13" y="75"/>
                    </a:cubicBezTo>
                    <a:moveTo>
                      <a:pt x="17" y="41"/>
                    </a:moveTo>
                    <a:lnTo>
                      <a:pt x="17" y="41"/>
                    </a:lnTo>
                    <a:cubicBezTo>
                      <a:pt x="23" y="35"/>
                      <a:pt x="30" y="29"/>
                      <a:pt x="38" y="24"/>
                    </a:cubicBezTo>
                    <a:cubicBezTo>
                      <a:pt x="39" y="24"/>
                      <a:pt x="39" y="23"/>
                      <a:pt x="40" y="23"/>
                    </a:cubicBezTo>
                    <a:lnTo>
                      <a:pt x="40" y="23"/>
                    </a:lnTo>
                    <a:cubicBezTo>
                      <a:pt x="41" y="23"/>
                      <a:pt x="41" y="23"/>
                      <a:pt x="41" y="22"/>
                    </a:cubicBezTo>
                    <a:cubicBezTo>
                      <a:pt x="51" y="17"/>
                      <a:pt x="61" y="12"/>
                      <a:pt x="72" y="9"/>
                    </a:cubicBezTo>
                    <a:lnTo>
                      <a:pt x="72" y="9"/>
                    </a:lnTo>
                    <a:cubicBezTo>
                      <a:pt x="80" y="7"/>
                      <a:pt x="89" y="6"/>
                      <a:pt x="97" y="6"/>
                    </a:cubicBezTo>
                    <a:cubicBezTo>
                      <a:pt x="98" y="6"/>
                      <a:pt x="100" y="6"/>
                      <a:pt x="101" y="6"/>
                    </a:cubicBezTo>
                    <a:lnTo>
                      <a:pt x="101" y="6"/>
                    </a:lnTo>
                    <a:cubicBezTo>
                      <a:pt x="109" y="6"/>
                      <a:pt x="116" y="8"/>
                      <a:pt x="123" y="12"/>
                    </a:cubicBezTo>
                    <a:lnTo>
                      <a:pt x="123" y="12"/>
                    </a:lnTo>
                    <a:cubicBezTo>
                      <a:pt x="124" y="12"/>
                      <a:pt x="124" y="12"/>
                      <a:pt x="125" y="13"/>
                    </a:cubicBezTo>
                    <a:cubicBezTo>
                      <a:pt x="128" y="14"/>
                      <a:pt x="130" y="17"/>
                      <a:pt x="132" y="20"/>
                    </a:cubicBezTo>
                    <a:cubicBezTo>
                      <a:pt x="133" y="21"/>
                      <a:pt x="134" y="23"/>
                      <a:pt x="134" y="25"/>
                    </a:cubicBezTo>
                    <a:lnTo>
                      <a:pt x="134" y="25"/>
                    </a:lnTo>
                    <a:lnTo>
                      <a:pt x="134" y="26"/>
                    </a:lnTo>
                    <a:cubicBezTo>
                      <a:pt x="134" y="30"/>
                      <a:pt x="133" y="34"/>
                      <a:pt x="131" y="37"/>
                    </a:cubicBezTo>
                    <a:cubicBezTo>
                      <a:pt x="130" y="39"/>
                      <a:pt x="129" y="40"/>
                      <a:pt x="128" y="42"/>
                    </a:cubicBezTo>
                    <a:lnTo>
                      <a:pt x="128" y="42"/>
                    </a:lnTo>
                    <a:cubicBezTo>
                      <a:pt x="122" y="48"/>
                      <a:pt x="115" y="53"/>
                      <a:pt x="107" y="58"/>
                    </a:cubicBezTo>
                    <a:cubicBezTo>
                      <a:pt x="106" y="58"/>
                      <a:pt x="105" y="59"/>
                      <a:pt x="104" y="60"/>
                    </a:cubicBezTo>
                    <a:lnTo>
                      <a:pt x="104" y="60"/>
                    </a:lnTo>
                    <a:lnTo>
                      <a:pt x="103" y="60"/>
                    </a:lnTo>
                    <a:cubicBezTo>
                      <a:pt x="94" y="66"/>
                      <a:pt x="83" y="70"/>
                      <a:pt x="73" y="73"/>
                    </a:cubicBezTo>
                    <a:lnTo>
                      <a:pt x="73" y="73"/>
                    </a:lnTo>
                    <a:cubicBezTo>
                      <a:pt x="65" y="76"/>
                      <a:pt x="56" y="77"/>
                      <a:pt x="47" y="77"/>
                    </a:cubicBezTo>
                    <a:cubicBezTo>
                      <a:pt x="46" y="77"/>
                      <a:pt x="45" y="77"/>
                      <a:pt x="44" y="77"/>
                    </a:cubicBezTo>
                    <a:lnTo>
                      <a:pt x="44" y="77"/>
                    </a:lnTo>
                    <a:cubicBezTo>
                      <a:pt x="36" y="77"/>
                      <a:pt x="28" y="75"/>
                      <a:pt x="21" y="71"/>
                    </a:cubicBezTo>
                    <a:lnTo>
                      <a:pt x="21" y="71"/>
                    </a:lnTo>
                    <a:cubicBezTo>
                      <a:pt x="21" y="71"/>
                      <a:pt x="21" y="70"/>
                      <a:pt x="20" y="70"/>
                    </a:cubicBezTo>
                    <a:cubicBezTo>
                      <a:pt x="17" y="68"/>
                      <a:pt x="13" y="66"/>
                      <a:pt x="12" y="63"/>
                    </a:cubicBezTo>
                    <a:cubicBezTo>
                      <a:pt x="11" y="62"/>
                      <a:pt x="11" y="60"/>
                      <a:pt x="10" y="58"/>
                    </a:cubicBezTo>
                    <a:lnTo>
                      <a:pt x="10" y="58"/>
                    </a:lnTo>
                    <a:cubicBezTo>
                      <a:pt x="10" y="57"/>
                      <a:pt x="10" y="57"/>
                      <a:pt x="10" y="56"/>
                    </a:cubicBezTo>
                    <a:cubicBezTo>
                      <a:pt x="10" y="53"/>
                      <a:pt x="11" y="49"/>
                      <a:pt x="13" y="46"/>
                    </a:cubicBezTo>
                    <a:cubicBezTo>
                      <a:pt x="14" y="44"/>
                      <a:pt x="15" y="43"/>
                      <a:pt x="17" y="4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" name="Google Shape;1236;p30">
                <a:extLst>
                  <a:ext uri="{FF2B5EF4-FFF2-40B4-BE49-F238E27FC236}">
                    <a16:creationId xmlns:a16="http://schemas.microsoft.com/office/drawing/2014/main" id="{4EA55DEF-F36B-351A-8627-CE2BF20B3C88}"/>
                  </a:ext>
                </a:extLst>
              </p:cNvPr>
              <p:cNvSpPr/>
              <p:nvPr/>
            </p:nvSpPr>
            <p:spPr>
              <a:xfrm>
                <a:off x="7211655" y="3430428"/>
                <a:ext cx="45000" cy="30960"/>
              </a:xfrm>
              <a:custGeom>
                <a:avLst/>
                <a:gdLst/>
                <a:ahLst/>
                <a:cxnLst/>
                <a:rect l="l" t="t" r="r" b="b"/>
                <a:pathLst>
                  <a:path w="125" h="86" extrusionOk="0">
                    <a:moveTo>
                      <a:pt x="92" y="0"/>
                    </a:moveTo>
                    <a:lnTo>
                      <a:pt x="84" y="4"/>
                    </a:lnTo>
                    <a:lnTo>
                      <a:pt x="109" y="19"/>
                    </a:lnTo>
                    <a:lnTo>
                      <a:pt x="0" y="81"/>
                    </a:lnTo>
                    <a:lnTo>
                      <a:pt x="8" y="85"/>
                    </a:lnTo>
                    <a:lnTo>
                      <a:pt x="124" y="18"/>
                    </a:lnTo>
                    <a:lnTo>
                      <a:pt x="9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2" name="Google Shape;1237;p30">
                <a:extLst>
                  <a:ext uri="{FF2B5EF4-FFF2-40B4-BE49-F238E27FC236}">
                    <a16:creationId xmlns:a16="http://schemas.microsoft.com/office/drawing/2014/main" id="{ECFB8242-AA54-64CE-751C-ABDC58C2E426}"/>
                  </a:ext>
                </a:extLst>
              </p:cNvPr>
              <p:cNvSpPr/>
              <p:nvPr/>
            </p:nvSpPr>
            <p:spPr>
              <a:xfrm>
                <a:off x="7232535" y="3447707"/>
                <a:ext cx="52560" cy="30240"/>
              </a:xfrm>
              <a:custGeom>
                <a:avLst/>
                <a:gdLst/>
                <a:ahLst/>
                <a:cxnLst/>
                <a:rect l="l" t="t" r="r" b="b"/>
                <a:pathLst>
                  <a:path w="146" h="84" extrusionOk="0">
                    <a:moveTo>
                      <a:pt x="131" y="8"/>
                    </a:moveTo>
                    <a:lnTo>
                      <a:pt x="131" y="8"/>
                    </a:lnTo>
                    <a:cubicBezTo>
                      <a:pt x="123" y="3"/>
                      <a:pt x="113" y="0"/>
                      <a:pt x="104" y="0"/>
                    </a:cubicBezTo>
                    <a:lnTo>
                      <a:pt x="104" y="0"/>
                    </a:lnTo>
                    <a:cubicBezTo>
                      <a:pt x="102" y="0"/>
                      <a:pt x="100" y="0"/>
                      <a:pt x="98" y="0"/>
                    </a:cubicBezTo>
                    <a:cubicBezTo>
                      <a:pt x="88" y="0"/>
                      <a:pt x="79" y="1"/>
                      <a:pt x="69" y="4"/>
                    </a:cubicBezTo>
                    <a:lnTo>
                      <a:pt x="69" y="4"/>
                    </a:lnTo>
                    <a:cubicBezTo>
                      <a:pt x="57" y="7"/>
                      <a:pt x="45" y="12"/>
                      <a:pt x="34" y="18"/>
                    </a:cubicBezTo>
                    <a:lnTo>
                      <a:pt x="33" y="19"/>
                    </a:lnTo>
                    <a:lnTo>
                      <a:pt x="33" y="19"/>
                    </a:lnTo>
                    <a:cubicBezTo>
                      <a:pt x="32" y="19"/>
                      <a:pt x="31" y="20"/>
                      <a:pt x="30" y="20"/>
                    </a:cubicBezTo>
                    <a:cubicBezTo>
                      <a:pt x="21" y="25"/>
                      <a:pt x="13" y="32"/>
                      <a:pt x="7" y="40"/>
                    </a:cubicBezTo>
                    <a:lnTo>
                      <a:pt x="7" y="40"/>
                    </a:lnTo>
                    <a:cubicBezTo>
                      <a:pt x="6" y="41"/>
                      <a:pt x="4" y="42"/>
                      <a:pt x="3" y="44"/>
                    </a:cubicBezTo>
                    <a:cubicBezTo>
                      <a:pt x="0" y="47"/>
                      <a:pt x="0" y="52"/>
                      <a:pt x="0" y="57"/>
                    </a:cubicBezTo>
                    <a:cubicBezTo>
                      <a:pt x="0" y="58"/>
                      <a:pt x="0" y="59"/>
                      <a:pt x="0" y="60"/>
                    </a:cubicBezTo>
                    <a:lnTo>
                      <a:pt x="0" y="60"/>
                    </a:lnTo>
                    <a:cubicBezTo>
                      <a:pt x="1" y="62"/>
                      <a:pt x="2" y="64"/>
                      <a:pt x="3" y="66"/>
                    </a:cubicBezTo>
                    <a:cubicBezTo>
                      <a:pt x="5" y="69"/>
                      <a:pt x="8" y="72"/>
                      <a:pt x="12" y="75"/>
                    </a:cubicBezTo>
                    <a:cubicBezTo>
                      <a:pt x="12" y="75"/>
                      <a:pt x="13" y="75"/>
                      <a:pt x="14" y="76"/>
                    </a:cubicBezTo>
                    <a:lnTo>
                      <a:pt x="14" y="76"/>
                    </a:lnTo>
                    <a:cubicBezTo>
                      <a:pt x="22" y="80"/>
                      <a:pt x="32" y="83"/>
                      <a:pt x="41" y="83"/>
                    </a:cubicBezTo>
                    <a:lnTo>
                      <a:pt x="41" y="83"/>
                    </a:lnTo>
                    <a:cubicBezTo>
                      <a:pt x="43" y="83"/>
                      <a:pt x="45" y="83"/>
                      <a:pt x="47" y="83"/>
                    </a:cubicBezTo>
                    <a:cubicBezTo>
                      <a:pt x="57" y="83"/>
                      <a:pt x="66" y="82"/>
                      <a:pt x="76" y="79"/>
                    </a:cubicBezTo>
                    <a:lnTo>
                      <a:pt x="76" y="79"/>
                    </a:lnTo>
                    <a:cubicBezTo>
                      <a:pt x="88" y="76"/>
                      <a:pt x="100" y="71"/>
                      <a:pt x="111" y="65"/>
                    </a:cubicBezTo>
                    <a:lnTo>
                      <a:pt x="112" y="64"/>
                    </a:lnTo>
                    <a:lnTo>
                      <a:pt x="112" y="64"/>
                    </a:lnTo>
                    <a:cubicBezTo>
                      <a:pt x="113" y="64"/>
                      <a:pt x="114" y="63"/>
                      <a:pt x="115" y="63"/>
                    </a:cubicBezTo>
                    <a:cubicBezTo>
                      <a:pt x="124" y="58"/>
                      <a:pt x="131" y="51"/>
                      <a:pt x="138" y="43"/>
                    </a:cubicBezTo>
                    <a:lnTo>
                      <a:pt x="138" y="43"/>
                    </a:lnTo>
                    <a:cubicBezTo>
                      <a:pt x="139" y="42"/>
                      <a:pt x="140" y="40"/>
                      <a:pt x="141" y="39"/>
                    </a:cubicBezTo>
                    <a:cubicBezTo>
                      <a:pt x="143" y="34"/>
                      <a:pt x="145" y="31"/>
                      <a:pt x="145" y="26"/>
                    </a:cubicBezTo>
                    <a:cubicBezTo>
                      <a:pt x="145" y="25"/>
                      <a:pt x="145" y="24"/>
                      <a:pt x="145" y="24"/>
                    </a:cubicBezTo>
                    <a:lnTo>
                      <a:pt x="145" y="24"/>
                    </a:lnTo>
                    <a:cubicBezTo>
                      <a:pt x="144" y="21"/>
                      <a:pt x="143" y="19"/>
                      <a:pt x="142" y="17"/>
                    </a:cubicBezTo>
                    <a:cubicBezTo>
                      <a:pt x="140" y="14"/>
                      <a:pt x="136" y="11"/>
                      <a:pt x="133" y="9"/>
                    </a:cubicBezTo>
                    <a:cubicBezTo>
                      <a:pt x="132" y="8"/>
                      <a:pt x="132" y="8"/>
                      <a:pt x="131" y="8"/>
                    </a:cubicBezTo>
                    <a:moveTo>
                      <a:pt x="128" y="42"/>
                    </a:moveTo>
                    <a:lnTo>
                      <a:pt x="128" y="42"/>
                    </a:lnTo>
                    <a:cubicBezTo>
                      <a:pt x="122" y="49"/>
                      <a:pt x="115" y="54"/>
                      <a:pt x="107" y="59"/>
                    </a:cubicBezTo>
                    <a:cubicBezTo>
                      <a:pt x="106" y="59"/>
                      <a:pt x="105" y="60"/>
                      <a:pt x="104" y="60"/>
                    </a:cubicBezTo>
                    <a:lnTo>
                      <a:pt x="104" y="60"/>
                    </a:lnTo>
                    <a:lnTo>
                      <a:pt x="104" y="61"/>
                    </a:lnTo>
                    <a:cubicBezTo>
                      <a:pt x="94" y="66"/>
                      <a:pt x="84" y="71"/>
                      <a:pt x="73" y="74"/>
                    </a:cubicBezTo>
                    <a:lnTo>
                      <a:pt x="73" y="74"/>
                    </a:lnTo>
                    <a:cubicBezTo>
                      <a:pt x="65" y="76"/>
                      <a:pt x="56" y="77"/>
                      <a:pt x="47" y="77"/>
                    </a:cubicBezTo>
                    <a:cubicBezTo>
                      <a:pt x="46" y="77"/>
                      <a:pt x="45" y="77"/>
                      <a:pt x="44" y="77"/>
                    </a:cubicBezTo>
                    <a:lnTo>
                      <a:pt x="44" y="77"/>
                    </a:lnTo>
                    <a:cubicBezTo>
                      <a:pt x="36" y="77"/>
                      <a:pt x="28" y="75"/>
                      <a:pt x="21" y="71"/>
                    </a:cubicBezTo>
                    <a:lnTo>
                      <a:pt x="21" y="71"/>
                    </a:lnTo>
                    <a:lnTo>
                      <a:pt x="20" y="71"/>
                    </a:lnTo>
                    <a:cubicBezTo>
                      <a:pt x="17" y="69"/>
                      <a:pt x="14" y="65"/>
                      <a:pt x="13" y="63"/>
                    </a:cubicBezTo>
                    <a:cubicBezTo>
                      <a:pt x="12" y="61"/>
                      <a:pt x="11" y="60"/>
                      <a:pt x="11" y="58"/>
                    </a:cubicBezTo>
                    <a:lnTo>
                      <a:pt x="11" y="58"/>
                    </a:lnTo>
                    <a:lnTo>
                      <a:pt x="11" y="57"/>
                    </a:lnTo>
                    <a:cubicBezTo>
                      <a:pt x="11" y="53"/>
                      <a:pt x="12" y="49"/>
                      <a:pt x="13" y="46"/>
                    </a:cubicBezTo>
                    <a:cubicBezTo>
                      <a:pt x="14" y="44"/>
                      <a:pt x="16" y="43"/>
                      <a:pt x="17" y="41"/>
                    </a:cubicBezTo>
                    <a:lnTo>
                      <a:pt x="17" y="41"/>
                    </a:lnTo>
                    <a:cubicBezTo>
                      <a:pt x="23" y="35"/>
                      <a:pt x="30" y="29"/>
                      <a:pt x="38" y="25"/>
                    </a:cubicBezTo>
                    <a:cubicBezTo>
                      <a:pt x="39" y="24"/>
                      <a:pt x="39" y="24"/>
                      <a:pt x="40" y="23"/>
                    </a:cubicBezTo>
                    <a:lnTo>
                      <a:pt x="40" y="23"/>
                    </a:lnTo>
                    <a:cubicBezTo>
                      <a:pt x="41" y="23"/>
                      <a:pt x="41" y="23"/>
                      <a:pt x="41" y="23"/>
                    </a:cubicBezTo>
                    <a:cubicBezTo>
                      <a:pt x="51" y="17"/>
                      <a:pt x="61" y="13"/>
                      <a:pt x="72" y="10"/>
                    </a:cubicBezTo>
                    <a:lnTo>
                      <a:pt x="72" y="10"/>
                    </a:lnTo>
                    <a:cubicBezTo>
                      <a:pt x="80" y="7"/>
                      <a:pt x="89" y="6"/>
                      <a:pt x="97" y="6"/>
                    </a:cubicBezTo>
                    <a:cubicBezTo>
                      <a:pt x="98" y="6"/>
                      <a:pt x="100" y="6"/>
                      <a:pt x="101" y="6"/>
                    </a:cubicBezTo>
                    <a:lnTo>
                      <a:pt x="101" y="6"/>
                    </a:lnTo>
                    <a:cubicBezTo>
                      <a:pt x="109" y="6"/>
                      <a:pt x="117" y="8"/>
                      <a:pt x="124" y="12"/>
                    </a:cubicBezTo>
                    <a:lnTo>
                      <a:pt x="124" y="12"/>
                    </a:lnTo>
                    <a:lnTo>
                      <a:pt x="125" y="13"/>
                    </a:lnTo>
                    <a:cubicBezTo>
                      <a:pt x="128" y="15"/>
                      <a:pt x="130" y="17"/>
                      <a:pt x="132" y="20"/>
                    </a:cubicBezTo>
                    <a:cubicBezTo>
                      <a:pt x="133" y="22"/>
                      <a:pt x="134" y="23"/>
                      <a:pt x="134" y="25"/>
                    </a:cubicBezTo>
                    <a:lnTo>
                      <a:pt x="134" y="25"/>
                    </a:lnTo>
                    <a:cubicBezTo>
                      <a:pt x="134" y="26"/>
                      <a:pt x="134" y="26"/>
                      <a:pt x="134" y="27"/>
                    </a:cubicBezTo>
                    <a:cubicBezTo>
                      <a:pt x="134" y="30"/>
                      <a:pt x="133" y="34"/>
                      <a:pt x="131" y="37"/>
                    </a:cubicBezTo>
                    <a:cubicBezTo>
                      <a:pt x="130" y="39"/>
                      <a:pt x="129" y="40"/>
                      <a:pt x="128" y="4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" name="Google Shape;1238;p30">
                <a:extLst>
                  <a:ext uri="{FF2B5EF4-FFF2-40B4-BE49-F238E27FC236}">
                    <a16:creationId xmlns:a16="http://schemas.microsoft.com/office/drawing/2014/main" id="{40EA5938-D232-8918-45B3-FE7750FE404A}"/>
                  </a:ext>
                </a:extLst>
              </p:cNvPr>
              <p:cNvSpPr/>
              <p:nvPr/>
            </p:nvSpPr>
            <p:spPr>
              <a:xfrm>
                <a:off x="6556455" y="3139908"/>
                <a:ext cx="52560" cy="30600"/>
              </a:xfrm>
              <a:custGeom>
                <a:avLst/>
                <a:gdLst/>
                <a:ahLst/>
                <a:cxnLst/>
                <a:rect l="l" t="t" r="r" b="b"/>
                <a:pathLst>
                  <a:path w="146" h="85" extrusionOk="0">
                    <a:moveTo>
                      <a:pt x="14" y="76"/>
                    </a:moveTo>
                    <a:lnTo>
                      <a:pt x="14" y="76"/>
                    </a:lnTo>
                    <a:cubicBezTo>
                      <a:pt x="22" y="81"/>
                      <a:pt x="32" y="84"/>
                      <a:pt x="42" y="84"/>
                    </a:cubicBezTo>
                    <a:lnTo>
                      <a:pt x="42" y="84"/>
                    </a:lnTo>
                    <a:cubicBezTo>
                      <a:pt x="43" y="84"/>
                      <a:pt x="45" y="84"/>
                      <a:pt x="47" y="84"/>
                    </a:cubicBezTo>
                    <a:cubicBezTo>
                      <a:pt x="57" y="84"/>
                      <a:pt x="66" y="83"/>
                      <a:pt x="76" y="80"/>
                    </a:cubicBezTo>
                    <a:lnTo>
                      <a:pt x="76" y="80"/>
                    </a:lnTo>
                    <a:cubicBezTo>
                      <a:pt x="88" y="77"/>
                      <a:pt x="100" y="72"/>
                      <a:pt x="112" y="65"/>
                    </a:cubicBezTo>
                    <a:lnTo>
                      <a:pt x="112" y="65"/>
                    </a:lnTo>
                    <a:lnTo>
                      <a:pt x="112" y="65"/>
                    </a:lnTo>
                    <a:cubicBezTo>
                      <a:pt x="113" y="64"/>
                      <a:pt x="114" y="64"/>
                      <a:pt x="115" y="63"/>
                    </a:cubicBezTo>
                    <a:cubicBezTo>
                      <a:pt x="124" y="58"/>
                      <a:pt x="132" y="52"/>
                      <a:pt x="138" y="44"/>
                    </a:cubicBezTo>
                    <a:lnTo>
                      <a:pt x="138" y="44"/>
                    </a:lnTo>
                    <a:cubicBezTo>
                      <a:pt x="140" y="43"/>
                      <a:pt x="141" y="41"/>
                      <a:pt x="142" y="39"/>
                    </a:cubicBezTo>
                    <a:cubicBezTo>
                      <a:pt x="144" y="36"/>
                      <a:pt x="145" y="31"/>
                      <a:pt x="145" y="27"/>
                    </a:cubicBezTo>
                    <a:cubicBezTo>
                      <a:pt x="145" y="26"/>
                      <a:pt x="145" y="25"/>
                      <a:pt x="145" y="24"/>
                    </a:cubicBezTo>
                    <a:lnTo>
                      <a:pt x="145" y="24"/>
                    </a:lnTo>
                    <a:cubicBezTo>
                      <a:pt x="144" y="22"/>
                      <a:pt x="143" y="20"/>
                      <a:pt x="142" y="18"/>
                    </a:cubicBezTo>
                    <a:cubicBezTo>
                      <a:pt x="139" y="14"/>
                      <a:pt x="137" y="10"/>
                      <a:pt x="134" y="9"/>
                    </a:cubicBezTo>
                    <a:cubicBezTo>
                      <a:pt x="133" y="8"/>
                      <a:pt x="132" y="8"/>
                      <a:pt x="132" y="8"/>
                    </a:cubicBezTo>
                    <a:lnTo>
                      <a:pt x="132" y="8"/>
                    </a:lnTo>
                    <a:cubicBezTo>
                      <a:pt x="123" y="4"/>
                      <a:pt x="114" y="1"/>
                      <a:pt x="104" y="1"/>
                    </a:cubicBezTo>
                    <a:lnTo>
                      <a:pt x="104" y="1"/>
                    </a:lnTo>
                    <a:cubicBezTo>
                      <a:pt x="102" y="0"/>
                      <a:pt x="100" y="0"/>
                      <a:pt x="98" y="0"/>
                    </a:cubicBezTo>
                    <a:cubicBezTo>
                      <a:pt x="89" y="0"/>
                      <a:pt x="79" y="2"/>
                      <a:pt x="70" y="4"/>
                    </a:cubicBezTo>
                    <a:lnTo>
                      <a:pt x="70" y="4"/>
                    </a:lnTo>
                    <a:cubicBezTo>
                      <a:pt x="57" y="8"/>
                      <a:pt x="45" y="13"/>
                      <a:pt x="34" y="19"/>
                    </a:cubicBezTo>
                    <a:lnTo>
                      <a:pt x="33" y="19"/>
                    </a:lnTo>
                    <a:lnTo>
                      <a:pt x="33" y="19"/>
                    </a:lnTo>
                    <a:cubicBezTo>
                      <a:pt x="32" y="20"/>
                      <a:pt x="31" y="20"/>
                      <a:pt x="31" y="21"/>
                    </a:cubicBezTo>
                    <a:cubicBezTo>
                      <a:pt x="22" y="26"/>
                      <a:pt x="14" y="33"/>
                      <a:pt x="7" y="40"/>
                    </a:cubicBezTo>
                    <a:lnTo>
                      <a:pt x="7" y="40"/>
                    </a:lnTo>
                    <a:cubicBezTo>
                      <a:pt x="6" y="42"/>
                      <a:pt x="5" y="43"/>
                      <a:pt x="4" y="45"/>
                    </a:cubicBezTo>
                    <a:cubicBezTo>
                      <a:pt x="2" y="49"/>
                      <a:pt x="0" y="53"/>
                      <a:pt x="0" y="57"/>
                    </a:cubicBezTo>
                    <a:cubicBezTo>
                      <a:pt x="0" y="58"/>
                      <a:pt x="0" y="59"/>
                      <a:pt x="1" y="60"/>
                    </a:cubicBezTo>
                    <a:lnTo>
                      <a:pt x="1" y="60"/>
                    </a:lnTo>
                    <a:cubicBezTo>
                      <a:pt x="1" y="62"/>
                      <a:pt x="2" y="64"/>
                      <a:pt x="3" y="66"/>
                    </a:cubicBezTo>
                    <a:cubicBezTo>
                      <a:pt x="5" y="70"/>
                      <a:pt x="8" y="72"/>
                      <a:pt x="12" y="75"/>
                    </a:cubicBezTo>
                    <a:cubicBezTo>
                      <a:pt x="13" y="75"/>
                      <a:pt x="13" y="76"/>
                      <a:pt x="14" y="76"/>
                    </a:cubicBezTo>
                    <a:moveTo>
                      <a:pt x="17" y="42"/>
                    </a:moveTo>
                    <a:lnTo>
                      <a:pt x="17" y="42"/>
                    </a:lnTo>
                    <a:cubicBezTo>
                      <a:pt x="23" y="36"/>
                      <a:pt x="30" y="30"/>
                      <a:pt x="37" y="26"/>
                    </a:cubicBezTo>
                    <a:cubicBezTo>
                      <a:pt x="38" y="25"/>
                      <a:pt x="40" y="25"/>
                      <a:pt x="41" y="24"/>
                    </a:cubicBezTo>
                    <a:lnTo>
                      <a:pt x="41" y="24"/>
                    </a:lnTo>
                    <a:lnTo>
                      <a:pt x="42" y="23"/>
                    </a:lnTo>
                    <a:cubicBezTo>
                      <a:pt x="51" y="18"/>
                      <a:pt x="62" y="14"/>
                      <a:pt x="72" y="10"/>
                    </a:cubicBezTo>
                    <a:lnTo>
                      <a:pt x="72" y="10"/>
                    </a:lnTo>
                    <a:cubicBezTo>
                      <a:pt x="81" y="8"/>
                      <a:pt x="89" y="7"/>
                      <a:pt x="98" y="7"/>
                    </a:cubicBezTo>
                    <a:cubicBezTo>
                      <a:pt x="99" y="7"/>
                      <a:pt x="100" y="7"/>
                      <a:pt x="101" y="7"/>
                    </a:cubicBezTo>
                    <a:lnTo>
                      <a:pt x="101" y="7"/>
                    </a:lnTo>
                    <a:cubicBezTo>
                      <a:pt x="109" y="7"/>
                      <a:pt x="117" y="9"/>
                      <a:pt x="124" y="13"/>
                    </a:cubicBezTo>
                    <a:lnTo>
                      <a:pt x="124" y="13"/>
                    </a:lnTo>
                    <a:lnTo>
                      <a:pt x="125" y="14"/>
                    </a:lnTo>
                    <a:cubicBezTo>
                      <a:pt x="127" y="15"/>
                      <a:pt x="130" y="18"/>
                      <a:pt x="132" y="21"/>
                    </a:cubicBezTo>
                    <a:cubicBezTo>
                      <a:pt x="132" y="22"/>
                      <a:pt x="134" y="24"/>
                      <a:pt x="135" y="26"/>
                    </a:cubicBezTo>
                    <a:lnTo>
                      <a:pt x="135" y="26"/>
                    </a:lnTo>
                    <a:lnTo>
                      <a:pt x="135" y="27"/>
                    </a:lnTo>
                    <a:cubicBezTo>
                      <a:pt x="135" y="31"/>
                      <a:pt x="134" y="35"/>
                      <a:pt x="132" y="38"/>
                    </a:cubicBezTo>
                    <a:cubicBezTo>
                      <a:pt x="131" y="40"/>
                      <a:pt x="130" y="41"/>
                      <a:pt x="128" y="43"/>
                    </a:cubicBezTo>
                    <a:lnTo>
                      <a:pt x="128" y="43"/>
                    </a:lnTo>
                    <a:cubicBezTo>
                      <a:pt x="122" y="49"/>
                      <a:pt x="115" y="54"/>
                      <a:pt x="108" y="59"/>
                    </a:cubicBezTo>
                    <a:cubicBezTo>
                      <a:pt x="107" y="59"/>
                      <a:pt x="106" y="60"/>
                      <a:pt x="105" y="61"/>
                    </a:cubicBezTo>
                    <a:lnTo>
                      <a:pt x="105" y="61"/>
                    </a:lnTo>
                    <a:cubicBezTo>
                      <a:pt x="104" y="61"/>
                      <a:pt x="104" y="61"/>
                      <a:pt x="104" y="61"/>
                    </a:cubicBezTo>
                    <a:cubicBezTo>
                      <a:pt x="94" y="67"/>
                      <a:pt x="84" y="71"/>
                      <a:pt x="73" y="74"/>
                    </a:cubicBezTo>
                    <a:lnTo>
                      <a:pt x="73" y="74"/>
                    </a:lnTo>
                    <a:cubicBezTo>
                      <a:pt x="65" y="76"/>
                      <a:pt x="57" y="78"/>
                      <a:pt x="48" y="78"/>
                    </a:cubicBezTo>
                    <a:cubicBezTo>
                      <a:pt x="47" y="78"/>
                      <a:pt x="46" y="78"/>
                      <a:pt x="44" y="78"/>
                    </a:cubicBezTo>
                    <a:lnTo>
                      <a:pt x="44" y="78"/>
                    </a:lnTo>
                    <a:cubicBezTo>
                      <a:pt x="36" y="78"/>
                      <a:pt x="29" y="75"/>
                      <a:pt x="22" y="72"/>
                    </a:cubicBezTo>
                    <a:lnTo>
                      <a:pt x="22" y="72"/>
                    </a:lnTo>
                    <a:cubicBezTo>
                      <a:pt x="21" y="71"/>
                      <a:pt x="21" y="71"/>
                      <a:pt x="20" y="71"/>
                    </a:cubicBezTo>
                    <a:cubicBezTo>
                      <a:pt x="17" y="69"/>
                      <a:pt x="15" y="67"/>
                      <a:pt x="13" y="64"/>
                    </a:cubicBezTo>
                    <a:cubicBezTo>
                      <a:pt x="12" y="62"/>
                      <a:pt x="11" y="60"/>
                      <a:pt x="11" y="58"/>
                    </a:cubicBezTo>
                    <a:lnTo>
                      <a:pt x="11" y="58"/>
                    </a:lnTo>
                    <a:lnTo>
                      <a:pt x="11" y="57"/>
                    </a:lnTo>
                    <a:cubicBezTo>
                      <a:pt x="11" y="53"/>
                      <a:pt x="12" y="49"/>
                      <a:pt x="14" y="46"/>
                    </a:cubicBezTo>
                    <a:cubicBezTo>
                      <a:pt x="15" y="45"/>
                      <a:pt x="16" y="43"/>
                      <a:pt x="17" y="4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4" name="Google Shape;1239;p30">
                <a:extLst>
                  <a:ext uri="{FF2B5EF4-FFF2-40B4-BE49-F238E27FC236}">
                    <a16:creationId xmlns:a16="http://schemas.microsoft.com/office/drawing/2014/main" id="{F1ABC110-41CA-D459-3AE8-E5B3859A95EA}"/>
                  </a:ext>
                </a:extLst>
              </p:cNvPr>
              <p:cNvSpPr/>
              <p:nvPr/>
            </p:nvSpPr>
            <p:spPr>
              <a:xfrm>
                <a:off x="6588135" y="3153228"/>
                <a:ext cx="44640" cy="30960"/>
              </a:xfrm>
              <a:custGeom>
                <a:avLst/>
                <a:gdLst/>
                <a:ahLst/>
                <a:cxnLst/>
                <a:rect l="l" t="t" r="r" b="b"/>
                <a:pathLst>
                  <a:path w="124" h="86" extrusionOk="0">
                    <a:moveTo>
                      <a:pt x="0" y="81"/>
                    </a:moveTo>
                    <a:lnTo>
                      <a:pt x="7" y="85"/>
                    </a:lnTo>
                    <a:lnTo>
                      <a:pt x="123" y="18"/>
                    </a:lnTo>
                    <a:lnTo>
                      <a:pt x="91" y="0"/>
                    </a:lnTo>
                    <a:lnTo>
                      <a:pt x="84" y="4"/>
                    </a:lnTo>
                    <a:lnTo>
                      <a:pt x="108" y="18"/>
                    </a:lnTo>
                    <a:lnTo>
                      <a:pt x="0" y="8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5" name="Google Shape;1240;p30">
                <a:extLst>
                  <a:ext uri="{FF2B5EF4-FFF2-40B4-BE49-F238E27FC236}">
                    <a16:creationId xmlns:a16="http://schemas.microsoft.com/office/drawing/2014/main" id="{B1C080EA-6572-A667-E7F8-C23F1CE72DD2}"/>
                  </a:ext>
                </a:extLst>
              </p:cNvPr>
              <p:cNvSpPr/>
              <p:nvPr/>
            </p:nvSpPr>
            <p:spPr>
              <a:xfrm>
                <a:off x="6606135" y="3163668"/>
                <a:ext cx="45000" cy="30960"/>
              </a:xfrm>
              <a:custGeom>
                <a:avLst/>
                <a:gdLst/>
                <a:ahLst/>
                <a:cxnLst/>
                <a:rect l="l" t="t" r="r" b="b"/>
                <a:pathLst>
                  <a:path w="125" h="86" extrusionOk="0">
                    <a:moveTo>
                      <a:pt x="8" y="85"/>
                    </a:moveTo>
                    <a:lnTo>
                      <a:pt x="124" y="18"/>
                    </a:lnTo>
                    <a:lnTo>
                      <a:pt x="92" y="0"/>
                    </a:lnTo>
                    <a:lnTo>
                      <a:pt x="84" y="4"/>
                    </a:lnTo>
                    <a:lnTo>
                      <a:pt x="109" y="19"/>
                    </a:lnTo>
                    <a:lnTo>
                      <a:pt x="0" y="81"/>
                    </a:lnTo>
                    <a:lnTo>
                      <a:pt x="8" y="85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6" name="Google Shape;1241;p30">
                <a:extLst>
                  <a:ext uri="{FF2B5EF4-FFF2-40B4-BE49-F238E27FC236}">
                    <a16:creationId xmlns:a16="http://schemas.microsoft.com/office/drawing/2014/main" id="{D6CDC789-7564-E341-BC99-EE376B3DA2F6}"/>
                  </a:ext>
                </a:extLst>
              </p:cNvPr>
              <p:cNvSpPr/>
              <p:nvPr/>
            </p:nvSpPr>
            <p:spPr>
              <a:xfrm>
                <a:off x="6627015" y="3180948"/>
                <a:ext cx="52560" cy="30240"/>
              </a:xfrm>
              <a:custGeom>
                <a:avLst/>
                <a:gdLst/>
                <a:ahLst/>
                <a:cxnLst/>
                <a:rect l="l" t="t" r="r" b="b"/>
                <a:pathLst>
                  <a:path w="146" h="84" extrusionOk="0">
                    <a:moveTo>
                      <a:pt x="132" y="7"/>
                    </a:moveTo>
                    <a:lnTo>
                      <a:pt x="132" y="7"/>
                    </a:lnTo>
                    <a:cubicBezTo>
                      <a:pt x="123" y="3"/>
                      <a:pt x="114" y="0"/>
                      <a:pt x="104" y="0"/>
                    </a:cubicBezTo>
                    <a:lnTo>
                      <a:pt x="104" y="0"/>
                    </a:lnTo>
                    <a:cubicBezTo>
                      <a:pt x="102" y="0"/>
                      <a:pt x="100" y="0"/>
                      <a:pt x="98" y="0"/>
                    </a:cubicBezTo>
                    <a:cubicBezTo>
                      <a:pt x="89" y="0"/>
                      <a:pt x="79" y="1"/>
                      <a:pt x="69" y="3"/>
                    </a:cubicBezTo>
                    <a:lnTo>
                      <a:pt x="69" y="3"/>
                    </a:lnTo>
                    <a:cubicBezTo>
                      <a:pt x="57" y="7"/>
                      <a:pt x="45" y="12"/>
                      <a:pt x="34" y="18"/>
                    </a:cubicBezTo>
                    <a:lnTo>
                      <a:pt x="33" y="19"/>
                    </a:lnTo>
                    <a:lnTo>
                      <a:pt x="33" y="19"/>
                    </a:lnTo>
                    <a:cubicBezTo>
                      <a:pt x="32" y="19"/>
                      <a:pt x="31" y="20"/>
                      <a:pt x="31" y="20"/>
                    </a:cubicBezTo>
                    <a:cubicBezTo>
                      <a:pt x="22" y="25"/>
                      <a:pt x="14" y="32"/>
                      <a:pt x="7" y="39"/>
                    </a:cubicBezTo>
                    <a:lnTo>
                      <a:pt x="7" y="39"/>
                    </a:lnTo>
                    <a:cubicBezTo>
                      <a:pt x="6" y="41"/>
                      <a:pt x="5" y="42"/>
                      <a:pt x="4" y="44"/>
                    </a:cubicBezTo>
                    <a:cubicBezTo>
                      <a:pt x="1" y="48"/>
                      <a:pt x="0" y="52"/>
                      <a:pt x="0" y="56"/>
                    </a:cubicBezTo>
                    <a:cubicBezTo>
                      <a:pt x="0" y="57"/>
                      <a:pt x="0" y="58"/>
                      <a:pt x="0" y="59"/>
                    </a:cubicBezTo>
                    <a:lnTo>
                      <a:pt x="0" y="59"/>
                    </a:lnTo>
                    <a:cubicBezTo>
                      <a:pt x="1" y="61"/>
                      <a:pt x="2" y="63"/>
                      <a:pt x="3" y="65"/>
                    </a:cubicBezTo>
                    <a:cubicBezTo>
                      <a:pt x="5" y="69"/>
                      <a:pt x="8" y="71"/>
                      <a:pt x="12" y="74"/>
                    </a:cubicBezTo>
                    <a:cubicBezTo>
                      <a:pt x="13" y="74"/>
                      <a:pt x="13" y="75"/>
                      <a:pt x="14" y="75"/>
                    </a:cubicBezTo>
                    <a:lnTo>
                      <a:pt x="14" y="75"/>
                    </a:lnTo>
                    <a:cubicBezTo>
                      <a:pt x="22" y="80"/>
                      <a:pt x="32" y="83"/>
                      <a:pt x="41" y="83"/>
                    </a:cubicBezTo>
                    <a:lnTo>
                      <a:pt x="41" y="83"/>
                    </a:lnTo>
                    <a:cubicBezTo>
                      <a:pt x="43" y="83"/>
                      <a:pt x="45" y="83"/>
                      <a:pt x="47" y="83"/>
                    </a:cubicBezTo>
                    <a:cubicBezTo>
                      <a:pt x="57" y="83"/>
                      <a:pt x="66" y="82"/>
                      <a:pt x="76" y="79"/>
                    </a:cubicBezTo>
                    <a:lnTo>
                      <a:pt x="76" y="79"/>
                    </a:lnTo>
                    <a:cubicBezTo>
                      <a:pt x="88" y="76"/>
                      <a:pt x="100" y="71"/>
                      <a:pt x="112" y="64"/>
                    </a:cubicBezTo>
                    <a:lnTo>
                      <a:pt x="112" y="64"/>
                    </a:lnTo>
                    <a:lnTo>
                      <a:pt x="112" y="64"/>
                    </a:lnTo>
                    <a:cubicBezTo>
                      <a:pt x="113" y="64"/>
                      <a:pt x="114" y="63"/>
                      <a:pt x="115" y="62"/>
                    </a:cubicBezTo>
                    <a:cubicBezTo>
                      <a:pt x="124" y="57"/>
                      <a:pt x="132" y="51"/>
                      <a:pt x="138" y="43"/>
                    </a:cubicBezTo>
                    <a:lnTo>
                      <a:pt x="138" y="43"/>
                    </a:lnTo>
                    <a:cubicBezTo>
                      <a:pt x="140" y="42"/>
                      <a:pt x="141" y="40"/>
                      <a:pt x="142" y="39"/>
                    </a:cubicBezTo>
                    <a:cubicBezTo>
                      <a:pt x="144" y="35"/>
                      <a:pt x="145" y="31"/>
                      <a:pt x="145" y="26"/>
                    </a:cubicBezTo>
                    <a:cubicBezTo>
                      <a:pt x="145" y="25"/>
                      <a:pt x="145" y="24"/>
                      <a:pt x="145" y="23"/>
                    </a:cubicBezTo>
                    <a:lnTo>
                      <a:pt x="145" y="23"/>
                    </a:lnTo>
                    <a:cubicBezTo>
                      <a:pt x="144" y="21"/>
                      <a:pt x="143" y="19"/>
                      <a:pt x="142" y="17"/>
                    </a:cubicBezTo>
                    <a:cubicBezTo>
                      <a:pt x="140" y="14"/>
                      <a:pt x="137" y="10"/>
                      <a:pt x="133" y="8"/>
                    </a:cubicBezTo>
                    <a:cubicBezTo>
                      <a:pt x="133" y="8"/>
                      <a:pt x="132" y="8"/>
                      <a:pt x="132" y="7"/>
                    </a:cubicBezTo>
                    <a:moveTo>
                      <a:pt x="128" y="42"/>
                    </a:moveTo>
                    <a:lnTo>
                      <a:pt x="128" y="42"/>
                    </a:lnTo>
                    <a:cubicBezTo>
                      <a:pt x="122" y="48"/>
                      <a:pt x="115" y="54"/>
                      <a:pt x="107" y="58"/>
                    </a:cubicBezTo>
                    <a:cubicBezTo>
                      <a:pt x="106" y="59"/>
                      <a:pt x="106" y="59"/>
                      <a:pt x="105" y="60"/>
                    </a:cubicBezTo>
                    <a:lnTo>
                      <a:pt x="105" y="60"/>
                    </a:lnTo>
                    <a:cubicBezTo>
                      <a:pt x="104" y="60"/>
                      <a:pt x="104" y="60"/>
                      <a:pt x="104" y="60"/>
                    </a:cubicBezTo>
                    <a:cubicBezTo>
                      <a:pt x="94" y="66"/>
                      <a:pt x="84" y="70"/>
                      <a:pt x="73" y="73"/>
                    </a:cubicBezTo>
                    <a:lnTo>
                      <a:pt x="73" y="73"/>
                    </a:lnTo>
                    <a:cubicBezTo>
                      <a:pt x="65" y="76"/>
                      <a:pt x="56" y="77"/>
                      <a:pt x="48" y="77"/>
                    </a:cubicBezTo>
                    <a:cubicBezTo>
                      <a:pt x="47" y="77"/>
                      <a:pt x="45" y="77"/>
                      <a:pt x="44" y="77"/>
                    </a:cubicBezTo>
                    <a:lnTo>
                      <a:pt x="44" y="77"/>
                    </a:lnTo>
                    <a:cubicBezTo>
                      <a:pt x="36" y="77"/>
                      <a:pt x="29" y="75"/>
                      <a:pt x="22" y="71"/>
                    </a:cubicBezTo>
                    <a:lnTo>
                      <a:pt x="22" y="71"/>
                    </a:lnTo>
                    <a:cubicBezTo>
                      <a:pt x="21" y="71"/>
                      <a:pt x="21" y="70"/>
                      <a:pt x="20" y="70"/>
                    </a:cubicBezTo>
                    <a:cubicBezTo>
                      <a:pt x="17" y="68"/>
                      <a:pt x="15" y="66"/>
                      <a:pt x="13" y="63"/>
                    </a:cubicBezTo>
                    <a:cubicBezTo>
                      <a:pt x="12" y="62"/>
                      <a:pt x="11" y="60"/>
                      <a:pt x="11" y="58"/>
                    </a:cubicBezTo>
                    <a:lnTo>
                      <a:pt x="11" y="58"/>
                    </a:lnTo>
                    <a:cubicBezTo>
                      <a:pt x="11" y="57"/>
                      <a:pt x="11" y="57"/>
                      <a:pt x="11" y="56"/>
                    </a:cubicBezTo>
                    <a:cubicBezTo>
                      <a:pt x="11" y="52"/>
                      <a:pt x="12" y="49"/>
                      <a:pt x="14" y="46"/>
                    </a:cubicBezTo>
                    <a:cubicBezTo>
                      <a:pt x="15" y="44"/>
                      <a:pt x="16" y="43"/>
                      <a:pt x="17" y="41"/>
                    </a:cubicBezTo>
                    <a:lnTo>
                      <a:pt x="17" y="41"/>
                    </a:lnTo>
                    <a:cubicBezTo>
                      <a:pt x="23" y="35"/>
                      <a:pt x="30" y="28"/>
                      <a:pt x="38" y="24"/>
                    </a:cubicBezTo>
                    <a:cubicBezTo>
                      <a:pt x="39" y="23"/>
                      <a:pt x="39" y="24"/>
                      <a:pt x="40" y="23"/>
                    </a:cubicBezTo>
                    <a:lnTo>
                      <a:pt x="40" y="23"/>
                    </a:lnTo>
                    <a:cubicBezTo>
                      <a:pt x="41" y="23"/>
                      <a:pt x="41" y="23"/>
                      <a:pt x="41" y="23"/>
                    </a:cubicBezTo>
                    <a:cubicBezTo>
                      <a:pt x="51" y="17"/>
                      <a:pt x="61" y="13"/>
                      <a:pt x="72" y="10"/>
                    </a:cubicBezTo>
                    <a:lnTo>
                      <a:pt x="72" y="10"/>
                    </a:lnTo>
                    <a:cubicBezTo>
                      <a:pt x="80" y="7"/>
                      <a:pt x="89" y="6"/>
                      <a:pt x="97" y="6"/>
                    </a:cubicBezTo>
                    <a:cubicBezTo>
                      <a:pt x="98" y="6"/>
                      <a:pt x="100" y="6"/>
                      <a:pt x="101" y="6"/>
                    </a:cubicBezTo>
                    <a:lnTo>
                      <a:pt x="101" y="6"/>
                    </a:lnTo>
                    <a:cubicBezTo>
                      <a:pt x="109" y="6"/>
                      <a:pt x="116" y="8"/>
                      <a:pt x="123" y="12"/>
                    </a:cubicBezTo>
                    <a:lnTo>
                      <a:pt x="123" y="12"/>
                    </a:lnTo>
                    <a:cubicBezTo>
                      <a:pt x="124" y="12"/>
                      <a:pt x="124" y="12"/>
                      <a:pt x="125" y="13"/>
                    </a:cubicBezTo>
                    <a:cubicBezTo>
                      <a:pt x="127" y="14"/>
                      <a:pt x="130" y="17"/>
                      <a:pt x="132" y="20"/>
                    </a:cubicBezTo>
                    <a:cubicBezTo>
                      <a:pt x="133" y="21"/>
                      <a:pt x="134" y="23"/>
                      <a:pt x="134" y="25"/>
                    </a:cubicBezTo>
                    <a:lnTo>
                      <a:pt x="134" y="25"/>
                    </a:lnTo>
                    <a:cubicBezTo>
                      <a:pt x="134" y="26"/>
                      <a:pt x="134" y="26"/>
                      <a:pt x="134" y="27"/>
                    </a:cubicBezTo>
                    <a:cubicBezTo>
                      <a:pt x="134" y="30"/>
                      <a:pt x="132" y="33"/>
                      <a:pt x="131" y="37"/>
                    </a:cubicBezTo>
                    <a:cubicBezTo>
                      <a:pt x="130" y="39"/>
                      <a:pt x="129" y="40"/>
                      <a:pt x="128" y="4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" name="Google Shape;1242;p30">
                <a:extLst>
                  <a:ext uri="{FF2B5EF4-FFF2-40B4-BE49-F238E27FC236}">
                    <a16:creationId xmlns:a16="http://schemas.microsoft.com/office/drawing/2014/main" id="{5E3A77ED-931D-0029-1921-8425A27544EF}"/>
                  </a:ext>
                </a:extLst>
              </p:cNvPr>
              <p:cNvSpPr/>
              <p:nvPr/>
            </p:nvSpPr>
            <p:spPr>
              <a:xfrm>
                <a:off x="6658695" y="3193908"/>
                <a:ext cx="44640" cy="30960"/>
              </a:xfrm>
              <a:custGeom>
                <a:avLst/>
                <a:gdLst/>
                <a:ahLst/>
                <a:cxnLst/>
                <a:rect l="l" t="t" r="r" b="b"/>
                <a:pathLst>
                  <a:path w="124" h="86" extrusionOk="0">
                    <a:moveTo>
                      <a:pt x="7" y="85"/>
                    </a:moveTo>
                    <a:lnTo>
                      <a:pt x="123" y="18"/>
                    </a:lnTo>
                    <a:lnTo>
                      <a:pt x="91" y="0"/>
                    </a:lnTo>
                    <a:lnTo>
                      <a:pt x="84" y="4"/>
                    </a:lnTo>
                    <a:lnTo>
                      <a:pt x="108" y="18"/>
                    </a:lnTo>
                    <a:lnTo>
                      <a:pt x="0" y="81"/>
                    </a:lnTo>
                    <a:lnTo>
                      <a:pt x="7" y="85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8" name="Google Shape;1243;p30">
                <a:extLst>
                  <a:ext uri="{FF2B5EF4-FFF2-40B4-BE49-F238E27FC236}">
                    <a16:creationId xmlns:a16="http://schemas.microsoft.com/office/drawing/2014/main" id="{A61D15FB-3366-5BD1-A6A5-85FA5E28CD56}"/>
                  </a:ext>
                </a:extLst>
              </p:cNvPr>
              <p:cNvSpPr/>
              <p:nvPr/>
            </p:nvSpPr>
            <p:spPr>
              <a:xfrm>
                <a:off x="6676695" y="3204348"/>
                <a:ext cx="45000" cy="31320"/>
              </a:xfrm>
              <a:custGeom>
                <a:avLst/>
                <a:gdLst/>
                <a:ahLst/>
                <a:cxnLst/>
                <a:rect l="l" t="t" r="r" b="b"/>
                <a:pathLst>
                  <a:path w="125" h="87" extrusionOk="0">
                    <a:moveTo>
                      <a:pt x="8" y="86"/>
                    </a:moveTo>
                    <a:lnTo>
                      <a:pt x="124" y="19"/>
                    </a:lnTo>
                    <a:lnTo>
                      <a:pt x="92" y="0"/>
                    </a:lnTo>
                    <a:lnTo>
                      <a:pt x="84" y="4"/>
                    </a:lnTo>
                    <a:lnTo>
                      <a:pt x="109" y="19"/>
                    </a:lnTo>
                    <a:lnTo>
                      <a:pt x="0" y="81"/>
                    </a:lnTo>
                    <a:lnTo>
                      <a:pt x="8" y="86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9" name="Google Shape;1244;p30">
                <a:extLst>
                  <a:ext uri="{FF2B5EF4-FFF2-40B4-BE49-F238E27FC236}">
                    <a16:creationId xmlns:a16="http://schemas.microsoft.com/office/drawing/2014/main" id="{B38587FA-CE9E-F365-E5ED-A56B5F45EAEE}"/>
                  </a:ext>
                </a:extLst>
              </p:cNvPr>
              <p:cNvSpPr/>
              <p:nvPr/>
            </p:nvSpPr>
            <p:spPr>
              <a:xfrm>
                <a:off x="6695055" y="3214788"/>
                <a:ext cx="45000" cy="31320"/>
              </a:xfrm>
              <a:custGeom>
                <a:avLst/>
                <a:gdLst/>
                <a:ahLst/>
                <a:cxnLst/>
                <a:rect l="l" t="t" r="r" b="b"/>
                <a:pathLst>
                  <a:path w="125" h="87" extrusionOk="0">
                    <a:moveTo>
                      <a:pt x="7" y="86"/>
                    </a:moveTo>
                    <a:lnTo>
                      <a:pt x="124" y="19"/>
                    </a:lnTo>
                    <a:lnTo>
                      <a:pt x="92" y="0"/>
                    </a:lnTo>
                    <a:lnTo>
                      <a:pt x="84" y="5"/>
                    </a:lnTo>
                    <a:lnTo>
                      <a:pt x="109" y="19"/>
                    </a:lnTo>
                    <a:lnTo>
                      <a:pt x="0" y="82"/>
                    </a:lnTo>
                    <a:lnTo>
                      <a:pt x="7" y="86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0" name="Google Shape;1245;p30">
                <a:extLst>
                  <a:ext uri="{FF2B5EF4-FFF2-40B4-BE49-F238E27FC236}">
                    <a16:creationId xmlns:a16="http://schemas.microsoft.com/office/drawing/2014/main" id="{0F4D9D0A-EA78-C9E0-5A56-53379857234C}"/>
                  </a:ext>
                </a:extLst>
              </p:cNvPr>
              <p:cNvSpPr/>
              <p:nvPr/>
            </p:nvSpPr>
            <p:spPr>
              <a:xfrm>
                <a:off x="6713415" y="3225588"/>
                <a:ext cx="44640" cy="30960"/>
              </a:xfrm>
              <a:custGeom>
                <a:avLst/>
                <a:gdLst/>
                <a:ahLst/>
                <a:cxnLst/>
                <a:rect l="l" t="t" r="r" b="b"/>
                <a:pathLst>
                  <a:path w="124" h="86" extrusionOk="0">
                    <a:moveTo>
                      <a:pt x="7" y="85"/>
                    </a:moveTo>
                    <a:lnTo>
                      <a:pt x="123" y="18"/>
                    </a:lnTo>
                    <a:lnTo>
                      <a:pt x="91" y="0"/>
                    </a:lnTo>
                    <a:lnTo>
                      <a:pt x="84" y="4"/>
                    </a:lnTo>
                    <a:lnTo>
                      <a:pt x="108" y="18"/>
                    </a:lnTo>
                    <a:lnTo>
                      <a:pt x="0" y="81"/>
                    </a:lnTo>
                    <a:lnTo>
                      <a:pt x="7" y="85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1" name="Google Shape;1246;p30">
                <a:extLst>
                  <a:ext uri="{FF2B5EF4-FFF2-40B4-BE49-F238E27FC236}">
                    <a16:creationId xmlns:a16="http://schemas.microsoft.com/office/drawing/2014/main" id="{C1E9F454-3E8B-6DA2-DA97-B668DA75820A}"/>
                  </a:ext>
                </a:extLst>
              </p:cNvPr>
              <p:cNvSpPr/>
              <p:nvPr/>
            </p:nvSpPr>
            <p:spPr>
              <a:xfrm>
                <a:off x="6747615" y="3250428"/>
                <a:ext cx="52560" cy="30240"/>
              </a:xfrm>
              <a:custGeom>
                <a:avLst/>
                <a:gdLst/>
                <a:ahLst/>
                <a:cxnLst/>
                <a:rect l="l" t="t" r="r" b="b"/>
                <a:pathLst>
                  <a:path w="146" h="84" extrusionOk="0">
                    <a:moveTo>
                      <a:pt x="131" y="8"/>
                    </a:moveTo>
                    <a:lnTo>
                      <a:pt x="131" y="8"/>
                    </a:lnTo>
                    <a:cubicBezTo>
                      <a:pt x="122" y="3"/>
                      <a:pt x="113" y="0"/>
                      <a:pt x="103" y="0"/>
                    </a:cubicBezTo>
                    <a:lnTo>
                      <a:pt x="103" y="0"/>
                    </a:lnTo>
                    <a:cubicBezTo>
                      <a:pt x="101" y="0"/>
                      <a:pt x="100" y="0"/>
                      <a:pt x="98" y="0"/>
                    </a:cubicBezTo>
                    <a:cubicBezTo>
                      <a:pt x="88" y="0"/>
                      <a:pt x="78" y="1"/>
                      <a:pt x="69" y="4"/>
                    </a:cubicBezTo>
                    <a:lnTo>
                      <a:pt x="69" y="4"/>
                    </a:lnTo>
                    <a:cubicBezTo>
                      <a:pt x="56" y="7"/>
                      <a:pt x="44" y="12"/>
                      <a:pt x="33" y="19"/>
                    </a:cubicBezTo>
                    <a:lnTo>
                      <a:pt x="33" y="19"/>
                    </a:lnTo>
                    <a:lnTo>
                      <a:pt x="33" y="19"/>
                    </a:lnTo>
                    <a:cubicBezTo>
                      <a:pt x="32" y="19"/>
                      <a:pt x="31" y="20"/>
                      <a:pt x="30" y="20"/>
                    </a:cubicBezTo>
                    <a:cubicBezTo>
                      <a:pt x="21" y="25"/>
                      <a:pt x="13" y="32"/>
                      <a:pt x="6" y="40"/>
                    </a:cubicBezTo>
                    <a:lnTo>
                      <a:pt x="6" y="40"/>
                    </a:lnTo>
                    <a:cubicBezTo>
                      <a:pt x="5" y="41"/>
                      <a:pt x="3" y="42"/>
                      <a:pt x="2" y="45"/>
                    </a:cubicBezTo>
                    <a:cubicBezTo>
                      <a:pt x="0" y="47"/>
                      <a:pt x="0" y="51"/>
                      <a:pt x="0" y="55"/>
                    </a:cubicBezTo>
                    <a:cubicBezTo>
                      <a:pt x="0" y="58"/>
                      <a:pt x="0" y="63"/>
                      <a:pt x="2" y="66"/>
                    </a:cubicBezTo>
                    <a:cubicBezTo>
                      <a:pt x="3" y="69"/>
                      <a:pt x="7" y="72"/>
                      <a:pt x="10" y="74"/>
                    </a:cubicBezTo>
                    <a:cubicBezTo>
                      <a:pt x="11" y="75"/>
                      <a:pt x="12" y="75"/>
                      <a:pt x="13" y="75"/>
                    </a:cubicBezTo>
                    <a:lnTo>
                      <a:pt x="13" y="75"/>
                    </a:lnTo>
                    <a:cubicBezTo>
                      <a:pt x="22" y="80"/>
                      <a:pt x="31" y="83"/>
                      <a:pt x="41" y="83"/>
                    </a:cubicBezTo>
                    <a:lnTo>
                      <a:pt x="41" y="83"/>
                    </a:lnTo>
                    <a:cubicBezTo>
                      <a:pt x="43" y="83"/>
                      <a:pt x="44" y="83"/>
                      <a:pt x="46" y="83"/>
                    </a:cubicBezTo>
                    <a:cubicBezTo>
                      <a:pt x="56" y="83"/>
                      <a:pt x="66" y="82"/>
                      <a:pt x="75" y="79"/>
                    </a:cubicBezTo>
                    <a:lnTo>
                      <a:pt x="75" y="79"/>
                    </a:lnTo>
                    <a:cubicBezTo>
                      <a:pt x="88" y="76"/>
                      <a:pt x="100" y="71"/>
                      <a:pt x="111" y="65"/>
                    </a:cubicBezTo>
                    <a:cubicBezTo>
                      <a:pt x="111" y="64"/>
                      <a:pt x="111" y="64"/>
                      <a:pt x="112" y="64"/>
                    </a:cubicBezTo>
                    <a:lnTo>
                      <a:pt x="112" y="64"/>
                    </a:lnTo>
                    <a:cubicBezTo>
                      <a:pt x="113" y="64"/>
                      <a:pt x="113" y="63"/>
                      <a:pt x="114" y="63"/>
                    </a:cubicBezTo>
                    <a:cubicBezTo>
                      <a:pt x="123" y="57"/>
                      <a:pt x="131" y="51"/>
                      <a:pt x="138" y="43"/>
                    </a:cubicBezTo>
                    <a:lnTo>
                      <a:pt x="138" y="43"/>
                    </a:lnTo>
                    <a:cubicBezTo>
                      <a:pt x="139" y="42"/>
                      <a:pt x="140" y="40"/>
                      <a:pt x="141" y="39"/>
                    </a:cubicBezTo>
                    <a:cubicBezTo>
                      <a:pt x="143" y="35"/>
                      <a:pt x="145" y="31"/>
                      <a:pt x="145" y="26"/>
                    </a:cubicBezTo>
                    <a:cubicBezTo>
                      <a:pt x="145" y="25"/>
                      <a:pt x="144" y="24"/>
                      <a:pt x="144" y="23"/>
                    </a:cubicBezTo>
                    <a:lnTo>
                      <a:pt x="144" y="23"/>
                    </a:lnTo>
                    <a:cubicBezTo>
                      <a:pt x="144" y="21"/>
                      <a:pt x="143" y="19"/>
                      <a:pt x="142" y="17"/>
                    </a:cubicBezTo>
                    <a:cubicBezTo>
                      <a:pt x="140" y="14"/>
                      <a:pt x="137" y="11"/>
                      <a:pt x="133" y="9"/>
                    </a:cubicBezTo>
                    <a:cubicBezTo>
                      <a:pt x="132" y="8"/>
                      <a:pt x="132" y="8"/>
                      <a:pt x="131" y="8"/>
                    </a:cubicBezTo>
                    <a:moveTo>
                      <a:pt x="128" y="42"/>
                    </a:moveTo>
                    <a:lnTo>
                      <a:pt x="128" y="42"/>
                    </a:lnTo>
                    <a:cubicBezTo>
                      <a:pt x="122" y="48"/>
                      <a:pt x="115" y="54"/>
                      <a:pt x="107" y="58"/>
                    </a:cubicBezTo>
                    <a:cubicBezTo>
                      <a:pt x="106" y="59"/>
                      <a:pt x="105" y="59"/>
                      <a:pt x="104" y="60"/>
                    </a:cubicBezTo>
                    <a:lnTo>
                      <a:pt x="104" y="60"/>
                    </a:lnTo>
                    <a:lnTo>
                      <a:pt x="103" y="60"/>
                    </a:lnTo>
                    <a:cubicBezTo>
                      <a:pt x="94" y="66"/>
                      <a:pt x="83" y="70"/>
                      <a:pt x="73" y="73"/>
                    </a:cubicBezTo>
                    <a:lnTo>
                      <a:pt x="73" y="73"/>
                    </a:lnTo>
                    <a:cubicBezTo>
                      <a:pt x="64" y="76"/>
                      <a:pt x="55" y="77"/>
                      <a:pt x="47" y="77"/>
                    </a:cubicBezTo>
                    <a:cubicBezTo>
                      <a:pt x="46" y="77"/>
                      <a:pt x="45" y="77"/>
                      <a:pt x="44" y="77"/>
                    </a:cubicBezTo>
                    <a:lnTo>
                      <a:pt x="44" y="77"/>
                    </a:lnTo>
                    <a:cubicBezTo>
                      <a:pt x="36" y="77"/>
                      <a:pt x="28" y="75"/>
                      <a:pt x="21" y="71"/>
                    </a:cubicBezTo>
                    <a:lnTo>
                      <a:pt x="21" y="71"/>
                    </a:lnTo>
                    <a:cubicBezTo>
                      <a:pt x="20" y="71"/>
                      <a:pt x="20" y="70"/>
                      <a:pt x="19" y="70"/>
                    </a:cubicBezTo>
                    <a:cubicBezTo>
                      <a:pt x="16" y="68"/>
                      <a:pt x="14" y="66"/>
                      <a:pt x="12" y="63"/>
                    </a:cubicBezTo>
                    <a:cubicBezTo>
                      <a:pt x="11" y="62"/>
                      <a:pt x="11" y="60"/>
                      <a:pt x="10" y="58"/>
                    </a:cubicBezTo>
                    <a:lnTo>
                      <a:pt x="10" y="58"/>
                    </a:lnTo>
                    <a:cubicBezTo>
                      <a:pt x="10" y="57"/>
                      <a:pt x="10" y="57"/>
                      <a:pt x="10" y="56"/>
                    </a:cubicBezTo>
                    <a:cubicBezTo>
                      <a:pt x="10" y="53"/>
                      <a:pt x="11" y="49"/>
                      <a:pt x="13" y="46"/>
                    </a:cubicBezTo>
                    <a:cubicBezTo>
                      <a:pt x="14" y="44"/>
                      <a:pt x="15" y="43"/>
                      <a:pt x="17" y="41"/>
                    </a:cubicBezTo>
                    <a:lnTo>
                      <a:pt x="17" y="41"/>
                    </a:lnTo>
                    <a:cubicBezTo>
                      <a:pt x="22" y="35"/>
                      <a:pt x="29" y="29"/>
                      <a:pt x="37" y="25"/>
                    </a:cubicBezTo>
                    <a:cubicBezTo>
                      <a:pt x="38" y="24"/>
                      <a:pt x="39" y="24"/>
                      <a:pt x="40" y="23"/>
                    </a:cubicBezTo>
                    <a:lnTo>
                      <a:pt x="40" y="23"/>
                    </a:lnTo>
                    <a:lnTo>
                      <a:pt x="41" y="23"/>
                    </a:lnTo>
                    <a:cubicBezTo>
                      <a:pt x="51" y="17"/>
                      <a:pt x="61" y="13"/>
                      <a:pt x="71" y="10"/>
                    </a:cubicBezTo>
                    <a:lnTo>
                      <a:pt x="71" y="10"/>
                    </a:lnTo>
                    <a:cubicBezTo>
                      <a:pt x="80" y="7"/>
                      <a:pt x="88" y="6"/>
                      <a:pt x="97" y="6"/>
                    </a:cubicBezTo>
                    <a:cubicBezTo>
                      <a:pt x="98" y="6"/>
                      <a:pt x="99" y="6"/>
                      <a:pt x="100" y="6"/>
                    </a:cubicBezTo>
                    <a:lnTo>
                      <a:pt x="100" y="6"/>
                    </a:lnTo>
                    <a:cubicBezTo>
                      <a:pt x="108" y="6"/>
                      <a:pt x="116" y="8"/>
                      <a:pt x="123" y="12"/>
                    </a:cubicBezTo>
                    <a:lnTo>
                      <a:pt x="123" y="12"/>
                    </a:lnTo>
                    <a:cubicBezTo>
                      <a:pt x="124" y="12"/>
                      <a:pt x="124" y="12"/>
                      <a:pt x="125" y="13"/>
                    </a:cubicBezTo>
                    <a:cubicBezTo>
                      <a:pt x="128" y="14"/>
                      <a:pt x="130" y="17"/>
                      <a:pt x="132" y="20"/>
                    </a:cubicBezTo>
                    <a:cubicBezTo>
                      <a:pt x="133" y="22"/>
                      <a:pt x="133" y="23"/>
                      <a:pt x="134" y="25"/>
                    </a:cubicBezTo>
                    <a:lnTo>
                      <a:pt x="134" y="25"/>
                    </a:lnTo>
                    <a:cubicBezTo>
                      <a:pt x="134" y="26"/>
                      <a:pt x="134" y="26"/>
                      <a:pt x="134" y="26"/>
                    </a:cubicBezTo>
                    <a:cubicBezTo>
                      <a:pt x="134" y="30"/>
                      <a:pt x="133" y="34"/>
                      <a:pt x="131" y="37"/>
                    </a:cubicBezTo>
                    <a:cubicBezTo>
                      <a:pt x="130" y="39"/>
                      <a:pt x="129" y="40"/>
                      <a:pt x="128" y="4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" name="Google Shape;1247;p30">
                <a:extLst>
                  <a:ext uri="{FF2B5EF4-FFF2-40B4-BE49-F238E27FC236}">
                    <a16:creationId xmlns:a16="http://schemas.microsoft.com/office/drawing/2014/main" id="{47961E6B-2821-3689-E41D-8D5BE0EBEACB}"/>
                  </a:ext>
                </a:extLst>
              </p:cNvPr>
              <p:cNvSpPr/>
              <p:nvPr/>
            </p:nvSpPr>
            <p:spPr>
              <a:xfrm>
                <a:off x="6778935" y="3263388"/>
                <a:ext cx="45000" cy="30960"/>
              </a:xfrm>
              <a:custGeom>
                <a:avLst/>
                <a:gdLst/>
                <a:ahLst/>
                <a:cxnLst/>
                <a:rect l="l" t="t" r="r" b="b"/>
                <a:pathLst>
                  <a:path w="125" h="86" extrusionOk="0">
                    <a:moveTo>
                      <a:pt x="7" y="85"/>
                    </a:moveTo>
                    <a:lnTo>
                      <a:pt x="124" y="18"/>
                    </a:lnTo>
                    <a:lnTo>
                      <a:pt x="92" y="0"/>
                    </a:lnTo>
                    <a:lnTo>
                      <a:pt x="84" y="4"/>
                    </a:lnTo>
                    <a:lnTo>
                      <a:pt x="108" y="18"/>
                    </a:lnTo>
                    <a:lnTo>
                      <a:pt x="0" y="81"/>
                    </a:lnTo>
                    <a:lnTo>
                      <a:pt x="7" y="85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3" name="Google Shape;1248;p30">
                <a:extLst>
                  <a:ext uri="{FF2B5EF4-FFF2-40B4-BE49-F238E27FC236}">
                    <a16:creationId xmlns:a16="http://schemas.microsoft.com/office/drawing/2014/main" id="{37C2D992-8983-13F0-0EDF-8086F08CCD3A}"/>
                  </a:ext>
                </a:extLst>
              </p:cNvPr>
              <p:cNvSpPr/>
              <p:nvPr/>
            </p:nvSpPr>
            <p:spPr>
              <a:xfrm>
                <a:off x="6799815" y="3280307"/>
                <a:ext cx="52560" cy="30600"/>
              </a:xfrm>
              <a:custGeom>
                <a:avLst/>
                <a:gdLst/>
                <a:ahLst/>
                <a:cxnLst/>
                <a:rect l="l" t="t" r="r" b="b"/>
                <a:pathLst>
                  <a:path w="146" h="85" extrusionOk="0">
                    <a:moveTo>
                      <a:pt x="131" y="8"/>
                    </a:moveTo>
                    <a:lnTo>
                      <a:pt x="131" y="8"/>
                    </a:lnTo>
                    <a:cubicBezTo>
                      <a:pt x="123" y="3"/>
                      <a:pt x="113" y="1"/>
                      <a:pt x="103" y="0"/>
                    </a:cubicBezTo>
                    <a:lnTo>
                      <a:pt x="103" y="0"/>
                    </a:lnTo>
                    <a:cubicBezTo>
                      <a:pt x="101" y="0"/>
                      <a:pt x="100" y="0"/>
                      <a:pt x="98" y="0"/>
                    </a:cubicBezTo>
                    <a:cubicBezTo>
                      <a:pt x="88" y="0"/>
                      <a:pt x="78" y="1"/>
                      <a:pt x="69" y="4"/>
                    </a:cubicBezTo>
                    <a:lnTo>
                      <a:pt x="69" y="4"/>
                    </a:lnTo>
                    <a:cubicBezTo>
                      <a:pt x="57" y="7"/>
                      <a:pt x="45" y="12"/>
                      <a:pt x="34" y="19"/>
                    </a:cubicBezTo>
                    <a:cubicBezTo>
                      <a:pt x="33" y="19"/>
                      <a:pt x="33" y="19"/>
                      <a:pt x="33" y="19"/>
                    </a:cubicBezTo>
                    <a:lnTo>
                      <a:pt x="33" y="19"/>
                    </a:lnTo>
                    <a:cubicBezTo>
                      <a:pt x="32" y="20"/>
                      <a:pt x="31" y="20"/>
                      <a:pt x="30" y="21"/>
                    </a:cubicBezTo>
                    <a:cubicBezTo>
                      <a:pt x="21" y="26"/>
                      <a:pt x="13" y="32"/>
                      <a:pt x="7" y="40"/>
                    </a:cubicBezTo>
                    <a:lnTo>
                      <a:pt x="7" y="40"/>
                    </a:lnTo>
                    <a:cubicBezTo>
                      <a:pt x="5" y="41"/>
                      <a:pt x="4" y="43"/>
                      <a:pt x="3" y="45"/>
                    </a:cubicBezTo>
                    <a:cubicBezTo>
                      <a:pt x="1" y="48"/>
                      <a:pt x="0" y="53"/>
                      <a:pt x="0" y="57"/>
                    </a:cubicBezTo>
                    <a:cubicBezTo>
                      <a:pt x="0" y="58"/>
                      <a:pt x="0" y="59"/>
                      <a:pt x="0" y="60"/>
                    </a:cubicBezTo>
                    <a:lnTo>
                      <a:pt x="0" y="60"/>
                    </a:lnTo>
                    <a:cubicBezTo>
                      <a:pt x="1" y="62"/>
                      <a:pt x="1" y="63"/>
                      <a:pt x="3" y="66"/>
                    </a:cubicBezTo>
                    <a:cubicBezTo>
                      <a:pt x="5" y="69"/>
                      <a:pt x="8" y="73"/>
                      <a:pt x="11" y="75"/>
                    </a:cubicBezTo>
                    <a:cubicBezTo>
                      <a:pt x="12" y="75"/>
                      <a:pt x="13" y="76"/>
                      <a:pt x="13" y="76"/>
                    </a:cubicBezTo>
                    <a:lnTo>
                      <a:pt x="13" y="76"/>
                    </a:lnTo>
                    <a:cubicBezTo>
                      <a:pt x="22" y="81"/>
                      <a:pt x="31" y="83"/>
                      <a:pt x="41" y="84"/>
                    </a:cubicBezTo>
                    <a:lnTo>
                      <a:pt x="41" y="84"/>
                    </a:lnTo>
                    <a:cubicBezTo>
                      <a:pt x="43" y="84"/>
                      <a:pt x="45" y="84"/>
                      <a:pt x="46" y="84"/>
                    </a:cubicBezTo>
                    <a:cubicBezTo>
                      <a:pt x="56" y="84"/>
                      <a:pt x="66" y="82"/>
                      <a:pt x="75" y="80"/>
                    </a:cubicBezTo>
                    <a:lnTo>
                      <a:pt x="75" y="80"/>
                    </a:lnTo>
                    <a:cubicBezTo>
                      <a:pt x="88" y="77"/>
                      <a:pt x="99" y="72"/>
                      <a:pt x="110" y="65"/>
                    </a:cubicBezTo>
                    <a:cubicBezTo>
                      <a:pt x="111" y="65"/>
                      <a:pt x="111" y="65"/>
                      <a:pt x="112" y="65"/>
                    </a:cubicBezTo>
                    <a:lnTo>
                      <a:pt x="112" y="65"/>
                    </a:lnTo>
                    <a:cubicBezTo>
                      <a:pt x="113" y="64"/>
                      <a:pt x="113" y="64"/>
                      <a:pt x="114" y="63"/>
                    </a:cubicBezTo>
                    <a:cubicBezTo>
                      <a:pt x="123" y="58"/>
                      <a:pt x="131" y="51"/>
                      <a:pt x="138" y="44"/>
                    </a:cubicBezTo>
                    <a:lnTo>
                      <a:pt x="138" y="44"/>
                    </a:lnTo>
                    <a:cubicBezTo>
                      <a:pt x="139" y="42"/>
                      <a:pt x="141" y="41"/>
                      <a:pt x="142" y="39"/>
                    </a:cubicBezTo>
                    <a:cubicBezTo>
                      <a:pt x="144" y="36"/>
                      <a:pt x="145" y="32"/>
                      <a:pt x="145" y="28"/>
                    </a:cubicBezTo>
                    <a:cubicBezTo>
                      <a:pt x="145" y="24"/>
                      <a:pt x="144" y="20"/>
                      <a:pt x="142" y="17"/>
                    </a:cubicBezTo>
                    <a:cubicBezTo>
                      <a:pt x="140" y="13"/>
                      <a:pt x="137" y="10"/>
                      <a:pt x="134" y="9"/>
                    </a:cubicBezTo>
                    <a:cubicBezTo>
                      <a:pt x="133" y="8"/>
                      <a:pt x="132" y="8"/>
                      <a:pt x="131" y="8"/>
                    </a:cubicBezTo>
                    <a:moveTo>
                      <a:pt x="128" y="42"/>
                    </a:moveTo>
                    <a:lnTo>
                      <a:pt x="128" y="42"/>
                    </a:lnTo>
                    <a:cubicBezTo>
                      <a:pt x="122" y="49"/>
                      <a:pt x="115" y="55"/>
                      <a:pt x="107" y="59"/>
                    </a:cubicBezTo>
                    <a:cubicBezTo>
                      <a:pt x="106" y="59"/>
                      <a:pt x="105" y="60"/>
                      <a:pt x="104" y="60"/>
                    </a:cubicBezTo>
                    <a:lnTo>
                      <a:pt x="104" y="60"/>
                    </a:lnTo>
                    <a:cubicBezTo>
                      <a:pt x="104" y="61"/>
                      <a:pt x="104" y="61"/>
                      <a:pt x="103" y="61"/>
                    </a:cubicBezTo>
                    <a:cubicBezTo>
                      <a:pt x="94" y="67"/>
                      <a:pt x="83" y="71"/>
                      <a:pt x="73" y="74"/>
                    </a:cubicBezTo>
                    <a:lnTo>
                      <a:pt x="73" y="74"/>
                    </a:lnTo>
                    <a:cubicBezTo>
                      <a:pt x="65" y="76"/>
                      <a:pt x="56" y="78"/>
                      <a:pt x="47" y="78"/>
                    </a:cubicBezTo>
                    <a:cubicBezTo>
                      <a:pt x="46" y="78"/>
                      <a:pt x="45" y="78"/>
                      <a:pt x="44" y="78"/>
                    </a:cubicBezTo>
                    <a:lnTo>
                      <a:pt x="44" y="78"/>
                    </a:lnTo>
                    <a:cubicBezTo>
                      <a:pt x="36" y="77"/>
                      <a:pt x="28" y="75"/>
                      <a:pt x="21" y="72"/>
                    </a:cubicBezTo>
                    <a:lnTo>
                      <a:pt x="21" y="72"/>
                    </a:lnTo>
                    <a:cubicBezTo>
                      <a:pt x="21" y="71"/>
                      <a:pt x="20" y="71"/>
                      <a:pt x="19" y="71"/>
                    </a:cubicBezTo>
                    <a:cubicBezTo>
                      <a:pt x="16" y="69"/>
                      <a:pt x="13" y="67"/>
                      <a:pt x="12" y="64"/>
                    </a:cubicBezTo>
                    <a:cubicBezTo>
                      <a:pt x="11" y="62"/>
                      <a:pt x="11" y="60"/>
                      <a:pt x="10" y="59"/>
                    </a:cubicBezTo>
                    <a:lnTo>
                      <a:pt x="10" y="59"/>
                    </a:lnTo>
                    <a:cubicBezTo>
                      <a:pt x="10" y="58"/>
                      <a:pt x="10" y="57"/>
                      <a:pt x="10" y="57"/>
                    </a:cubicBezTo>
                    <a:cubicBezTo>
                      <a:pt x="10" y="53"/>
                      <a:pt x="11" y="50"/>
                      <a:pt x="13" y="46"/>
                    </a:cubicBezTo>
                    <a:cubicBezTo>
                      <a:pt x="14" y="44"/>
                      <a:pt x="15" y="43"/>
                      <a:pt x="17" y="42"/>
                    </a:cubicBezTo>
                    <a:lnTo>
                      <a:pt x="17" y="42"/>
                    </a:lnTo>
                    <a:cubicBezTo>
                      <a:pt x="23" y="35"/>
                      <a:pt x="30" y="30"/>
                      <a:pt x="38" y="25"/>
                    </a:cubicBezTo>
                    <a:cubicBezTo>
                      <a:pt x="38" y="25"/>
                      <a:pt x="39" y="24"/>
                      <a:pt x="40" y="24"/>
                    </a:cubicBezTo>
                    <a:lnTo>
                      <a:pt x="40" y="24"/>
                    </a:lnTo>
                    <a:cubicBezTo>
                      <a:pt x="40" y="23"/>
                      <a:pt x="41" y="23"/>
                      <a:pt x="41" y="23"/>
                    </a:cubicBezTo>
                    <a:cubicBezTo>
                      <a:pt x="51" y="18"/>
                      <a:pt x="61" y="13"/>
                      <a:pt x="72" y="10"/>
                    </a:cubicBezTo>
                    <a:lnTo>
                      <a:pt x="72" y="10"/>
                    </a:lnTo>
                    <a:cubicBezTo>
                      <a:pt x="80" y="8"/>
                      <a:pt x="89" y="6"/>
                      <a:pt x="97" y="6"/>
                    </a:cubicBezTo>
                    <a:cubicBezTo>
                      <a:pt x="98" y="6"/>
                      <a:pt x="99" y="6"/>
                      <a:pt x="101" y="6"/>
                    </a:cubicBezTo>
                    <a:lnTo>
                      <a:pt x="101" y="6"/>
                    </a:lnTo>
                    <a:cubicBezTo>
                      <a:pt x="108" y="7"/>
                      <a:pt x="116" y="9"/>
                      <a:pt x="123" y="12"/>
                    </a:cubicBezTo>
                    <a:lnTo>
                      <a:pt x="123" y="12"/>
                    </a:lnTo>
                    <a:cubicBezTo>
                      <a:pt x="124" y="13"/>
                      <a:pt x="124" y="12"/>
                      <a:pt x="125" y="13"/>
                    </a:cubicBezTo>
                    <a:cubicBezTo>
                      <a:pt x="128" y="14"/>
                      <a:pt x="130" y="17"/>
                      <a:pt x="132" y="20"/>
                    </a:cubicBezTo>
                    <a:cubicBezTo>
                      <a:pt x="133" y="22"/>
                      <a:pt x="134" y="24"/>
                      <a:pt x="134" y="26"/>
                    </a:cubicBezTo>
                    <a:lnTo>
                      <a:pt x="134" y="26"/>
                    </a:lnTo>
                    <a:lnTo>
                      <a:pt x="134" y="27"/>
                    </a:lnTo>
                    <a:cubicBezTo>
                      <a:pt x="134" y="31"/>
                      <a:pt x="133" y="35"/>
                      <a:pt x="131" y="38"/>
                    </a:cubicBezTo>
                    <a:cubicBezTo>
                      <a:pt x="130" y="40"/>
                      <a:pt x="129" y="41"/>
                      <a:pt x="128" y="43"/>
                    </a:cubicBezTo>
                    <a:lnTo>
                      <a:pt x="128" y="42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4" name="Google Shape;1249;p30">
                <a:extLst>
                  <a:ext uri="{FF2B5EF4-FFF2-40B4-BE49-F238E27FC236}">
                    <a16:creationId xmlns:a16="http://schemas.microsoft.com/office/drawing/2014/main" id="{7225F94B-DE83-B0F5-34C6-E6BE10A945DB}"/>
                  </a:ext>
                </a:extLst>
              </p:cNvPr>
              <p:cNvSpPr/>
              <p:nvPr/>
            </p:nvSpPr>
            <p:spPr>
              <a:xfrm>
                <a:off x="6833655" y="3300107"/>
                <a:ext cx="52560" cy="30600"/>
              </a:xfrm>
              <a:custGeom>
                <a:avLst/>
                <a:gdLst/>
                <a:ahLst/>
                <a:cxnLst/>
                <a:rect l="l" t="t" r="r" b="b"/>
                <a:pathLst>
                  <a:path w="146" h="85" extrusionOk="0">
                    <a:moveTo>
                      <a:pt x="132" y="8"/>
                    </a:moveTo>
                    <a:lnTo>
                      <a:pt x="132" y="8"/>
                    </a:lnTo>
                    <a:cubicBezTo>
                      <a:pt x="123" y="3"/>
                      <a:pt x="114" y="0"/>
                      <a:pt x="104" y="0"/>
                    </a:cubicBezTo>
                    <a:lnTo>
                      <a:pt x="104" y="0"/>
                    </a:lnTo>
                    <a:cubicBezTo>
                      <a:pt x="102" y="0"/>
                      <a:pt x="100" y="0"/>
                      <a:pt x="99" y="0"/>
                    </a:cubicBezTo>
                    <a:cubicBezTo>
                      <a:pt x="89" y="0"/>
                      <a:pt x="79" y="1"/>
                      <a:pt x="70" y="4"/>
                    </a:cubicBezTo>
                    <a:lnTo>
                      <a:pt x="70" y="4"/>
                    </a:lnTo>
                    <a:cubicBezTo>
                      <a:pt x="57" y="7"/>
                      <a:pt x="45" y="12"/>
                      <a:pt x="34" y="19"/>
                    </a:cubicBezTo>
                    <a:lnTo>
                      <a:pt x="33" y="19"/>
                    </a:lnTo>
                    <a:lnTo>
                      <a:pt x="33" y="19"/>
                    </a:lnTo>
                    <a:cubicBezTo>
                      <a:pt x="32" y="20"/>
                      <a:pt x="31" y="20"/>
                      <a:pt x="31" y="21"/>
                    </a:cubicBezTo>
                    <a:cubicBezTo>
                      <a:pt x="22" y="26"/>
                      <a:pt x="14" y="32"/>
                      <a:pt x="7" y="40"/>
                    </a:cubicBezTo>
                    <a:lnTo>
                      <a:pt x="7" y="40"/>
                    </a:lnTo>
                    <a:cubicBezTo>
                      <a:pt x="6" y="41"/>
                      <a:pt x="5" y="43"/>
                      <a:pt x="4" y="45"/>
                    </a:cubicBezTo>
                    <a:cubicBezTo>
                      <a:pt x="2" y="48"/>
                      <a:pt x="0" y="53"/>
                      <a:pt x="0" y="57"/>
                    </a:cubicBezTo>
                    <a:cubicBezTo>
                      <a:pt x="0" y="58"/>
                      <a:pt x="1" y="59"/>
                      <a:pt x="1" y="60"/>
                    </a:cubicBezTo>
                    <a:lnTo>
                      <a:pt x="1" y="60"/>
                    </a:lnTo>
                    <a:cubicBezTo>
                      <a:pt x="1" y="62"/>
                      <a:pt x="2" y="64"/>
                      <a:pt x="3" y="66"/>
                    </a:cubicBezTo>
                    <a:cubicBezTo>
                      <a:pt x="5" y="70"/>
                      <a:pt x="8" y="73"/>
                      <a:pt x="12" y="75"/>
                    </a:cubicBezTo>
                    <a:cubicBezTo>
                      <a:pt x="13" y="75"/>
                      <a:pt x="13" y="75"/>
                      <a:pt x="14" y="76"/>
                    </a:cubicBezTo>
                    <a:lnTo>
                      <a:pt x="14" y="76"/>
                    </a:lnTo>
                    <a:cubicBezTo>
                      <a:pt x="22" y="80"/>
                      <a:pt x="32" y="83"/>
                      <a:pt x="42" y="83"/>
                    </a:cubicBezTo>
                    <a:lnTo>
                      <a:pt x="42" y="83"/>
                    </a:lnTo>
                    <a:cubicBezTo>
                      <a:pt x="43" y="84"/>
                      <a:pt x="45" y="84"/>
                      <a:pt x="47" y="84"/>
                    </a:cubicBezTo>
                    <a:cubicBezTo>
                      <a:pt x="57" y="84"/>
                      <a:pt x="67" y="82"/>
                      <a:pt x="76" y="80"/>
                    </a:cubicBezTo>
                    <a:lnTo>
                      <a:pt x="76" y="80"/>
                    </a:lnTo>
                    <a:cubicBezTo>
                      <a:pt x="88" y="76"/>
                      <a:pt x="100" y="71"/>
                      <a:pt x="112" y="65"/>
                    </a:cubicBezTo>
                    <a:lnTo>
                      <a:pt x="112" y="65"/>
                    </a:lnTo>
                    <a:lnTo>
                      <a:pt x="112" y="65"/>
                    </a:lnTo>
                    <a:cubicBezTo>
                      <a:pt x="113" y="64"/>
                      <a:pt x="114" y="64"/>
                      <a:pt x="115" y="63"/>
                    </a:cubicBezTo>
                    <a:cubicBezTo>
                      <a:pt x="124" y="58"/>
                      <a:pt x="132" y="51"/>
                      <a:pt x="138" y="44"/>
                    </a:cubicBezTo>
                    <a:lnTo>
                      <a:pt x="138" y="44"/>
                    </a:lnTo>
                    <a:cubicBezTo>
                      <a:pt x="140" y="42"/>
                      <a:pt x="141" y="41"/>
                      <a:pt x="142" y="39"/>
                    </a:cubicBezTo>
                    <a:cubicBezTo>
                      <a:pt x="144" y="35"/>
                      <a:pt x="145" y="31"/>
                      <a:pt x="145" y="27"/>
                    </a:cubicBezTo>
                    <a:cubicBezTo>
                      <a:pt x="145" y="26"/>
                      <a:pt x="145" y="25"/>
                      <a:pt x="145" y="24"/>
                    </a:cubicBezTo>
                    <a:lnTo>
                      <a:pt x="145" y="24"/>
                    </a:lnTo>
                    <a:cubicBezTo>
                      <a:pt x="144" y="22"/>
                      <a:pt x="143" y="20"/>
                      <a:pt x="142" y="18"/>
                    </a:cubicBezTo>
                    <a:cubicBezTo>
                      <a:pt x="139" y="14"/>
                      <a:pt x="137" y="11"/>
                      <a:pt x="134" y="9"/>
                    </a:cubicBezTo>
                    <a:cubicBezTo>
                      <a:pt x="133" y="8"/>
                      <a:pt x="132" y="8"/>
                      <a:pt x="132" y="8"/>
                    </a:cubicBezTo>
                    <a:moveTo>
                      <a:pt x="128" y="42"/>
                    </a:moveTo>
                    <a:lnTo>
                      <a:pt x="128" y="42"/>
                    </a:lnTo>
                    <a:cubicBezTo>
                      <a:pt x="122" y="48"/>
                      <a:pt x="116" y="53"/>
                      <a:pt x="108" y="58"/>
                    </a:cubicBezTo>
                    <a:cubicBezTo>
                      <a:pt x="107" y="58"/>
                      <a:pt x="106" y="59"/>
                      <a:pt x="105" y="60"/>
                    </a:cubicBezTo>
                    <a:lnTo>
                      <a:pt x="105" y="60"/>
                    </a:lnTo>
                    <a:cubicBezTo>
                      <a:pt x="104" y="60"/>
                      <a:pt x="104" y="60"/>
                      <a:pt x="104" y="61"/>
                    </a:cubicBezTo>
                    <a:cubicBezTo>
                      <a:pt x="94" y="66"/>
                      <a:pt x="84" y="70"/>
                      <a:pt x="73" y="74"/>
                    </a:cubicBezTo>
                    <a:lnTo>
                      <a:pt x="73" y="74"/>
                    </a:lnTo>
                    <a:cubicBezTo>
                      <a:pt x="65" y="76"/>
                      <a:pt x="57" y="77"/>
                      <a:pt x="48" y="77"/>
                    </a:cubicBezTo>
                    <a:cubicBezTo>
                      <a:pt x="47" y="77"/>
                      <a:pt x="46" y="77"/>
                      <a:pt x="44" y="77"/>
                    </a:cubicBezTo>
                    <a:lnTo>
                      <a:pt x="44" y="77"/>
                    </a:lnTo>
                    <a:cubicBezTo>
                      <a:pt x="37" y="77"/>
                      <a:pt x="29" y="75"/>
                      <a:pt x="22" y="71"/>
                    </a:cubicBezTo>
                    <a:lnTo>
                      <a:pt x="22" y="71"/>
                    </a:lnTo>
                    <a:cubicBezTo>
                      <a:pt x="21" y="71"/>
                      <a:pt x="21" y="70"/>
                      <a:pt x="20" y="70"/>
                    </a:cubicBezTo>
                    <a:cubicBezTo>
                      <a:pt x="17" y="68"/>
                      <a:pt x="15" y="66"/>
                      <a:pt x="13" y="63"/>
                    </a:cubicBezTo>
                    <a:cubicBezTo>
                      <a:pt x="12" y="62"/>
                      <a:pt x="11" y="60"/>
                      <a:pt x="11" y="58"/>
                    </a:cubicBezTo>
                    <a:lnTo>
                      <a:pt x="11" y="58"/>
                    </a:lnTo>
                    <a:lnTo>
                      <a:pt x="11" y="57"/>
                    </a:lnTo>
                    <a:cubicBezTo>
                      <a:pt x="11" y="53"/>
                      <a:pt x="12" y="49"/>
                      <a:pt x="14" y="46"/>
                    </a:cubicBezTo>
                    <a:cubicBezTo>
                      <a:pt x="15" y="44"/>
                      <a:pt x="16" y="43"/>
                      <a:pt x="17" y="41"/>
                    </a:cubicBezTo>
                    <a:lnTo>
                      <a:pt x="17" y="41"/>
                    </a:lnTo>
                    <a:cubicBezTo>
                      <a:pt x="23" y="35"/>
                      <a:pt x="30" y="29"/>
                      <a:pt x="38" y="25"/>
                    </a:cubicBezTo>
                    <a:cubicBezTo>
                      <a:pt x="39" y="24"/>
                      <a:pt x="40" y="24"/>
                      <a:pt x="41" y="23"/>
                    </a:cubicBezTo>
                    <a:lnTo>
                      <a:pt x="41" y="23"/>
                    </a:lnTo>
                    <a:lnTo>
                      <a:pt x="42" y="23"/>
                    </a:lnTo>
                    <a:cubicBezTo>
                      <a:pt x="51" y="17"/>
                      <a:pt x="62" y="13"/>
                      <a:pt x="72" y="10"/>
                    </a:cubicBezTo>
                    <a:lnTo>
                      <a:pt x="72" y="10"/>
                    </a:lnTo>
                    <a:cubicBezTo>
                      <a:pt x="81" y="7"/>
                      <a:pt x="89" y="6"/>
                      <a:pt x="98" y="6"/>
                    </a:cubicBezTo>
                    <a:cubicBezTo>
                      <a:pt x="99" y="6"/>
                      <a:pt x="100" y="6"/>
                      <a:pt x="101" y="6"/>
                    </a:cubicBezTo>
                    <a:lnTo>
                      <a:pt x="101" y="6"/>
                    </a:lnTo>
                    <a:cubicBezTo>
                      <a:pt x="109" y="6"/>
                      <a:pt x="117" y="8"/>
                      <a:pt x="124" y="12"/>
                    </a:cubicBezTo>
                    <a:lnTo>
                      <a:pt x="124" y="12"/>
                    </a:lnTo>
                    <a:lnTo>
                      <a:pt x="125" y="13"/>
                    </a:lnTo>
                    <a:cubicBezTo>
                      <a:pt x="128" y="15"/>
                      <a:pt x="131" y="16"/>
                      <a:pt x="133" y="20"/>
                    </a:cubicBezTo>
                    <a:cubicBezTo>
                      <a:pt x="134" y="22"/>
                      <a:pt x="134" y="23"/>
                      <a:pt x="135" y="25"/>
                    </a:cubicBezTo>
                    <a:lnTo>
                      <a:pt x="135" y="25"/>
                    </a:lnTo>
                    <a:cubicBezTo>
                      <a:pt x="135" y="26"/>
                      <a:pt x="135" y="26"/>
                      <a:pt x="135" y="27"/>
                    </a:cubicBezTo>
                    <a:cubicBezTo>
                      <a:pt x="135" y="31"/>
                      <a:pt x="134" y="34"/>
                      <a:pt x="132" y="38"/>
                    </a:cubicBezTo>
                    <a:cubicBezTo>
                      <a:pt x="131" y="39"/>
                      <a:pt x="130" y="41"/>
                      <a:pt x="128" y="4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5" name="Google Shape;1250;p30">
                <a:extLst>
                  <a:ext uri="{FF2B5EF4-FFF2-40B4-BE49-F238E27FC236}">
                    <a16:creationId xmlns:a16="http://schemas.microsoft.com/office/drawing/2014/main" id="{09DC24FC-5049-BE54-0F38-C907EE248124}"/>
                  </a:ext>
                </a:extLst>
              </p:cNvPr>
              <p:cNvSpPr/>
              <p:nvPr/>
            </p:nvSpPr>
            <p:spPr>
              <a:xfrm>
                <a:off x="6865335" y="3313068"/>
                <a:ext cx="44640" cy="31320"/>
              </a:xfrm>
              <a:custGeom>
                <a:avLst/>
                <a:gdLst/>
                <a:ahLst/>
                <a:cxnLst/>
                <a:rect l="l" t="t" r="r" b="b"/>
                <a:pathLst>
                  <a:path w="124" h="87" extrusionOk="0">
                    <a:moveTo>
                      <a:pt x="7" y="86"/>
                    </a:moveTo>
                    <a:lnTo>
                      <a:pt x="123" y="19"/>
                    </a:lnTo>
                    <a:lnTo>
                      <a:pt x="91" y="0"/>
                    </a:lnTo>
                    <a:lnTo>
                      <a:pt x="84" y="5"/>
                    </a:lnTo>
                    <a:lnTo>
                      <a:pt x="108" y="19"/>
                    </a:lnTo>
                    <a:lnTo>
                      <a:pt x="0" y="82"/>
                    </a:lnTo>
                    <a:lnTo>
                      <a:pt x="7" y="86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6" name="Google Shape;1251;p30">
                <a:extLst>
                  <a:ext uri="{FF2B5EF4-FFF2-40B4-BE49-F238E27FC236}">
                    <a16:creationId xmlns:a16="http://schemas.microsoft.com/office/drawing/2014/main" id="{1E805789-F064-A5FC-F9C8-7F660C946441}"/>
                  </a:ext>
                </a:extLst>
              </p:cNvPr>
              <p:cNvSpPr/>
              <p:nvPr/>
            </p:nvSpPr>
            <p:spPr>
              <a:xfrm>
                <a:off x="6883335" y="3323868"/>
                <a:ext cx="45000" cy="30960"/>
              </a:xfrm>
              <a:custGeom>
                <a:avLst/>
                <a:gdLst/>
                <a:ahLst/>
                <a:cxnLst/>
                <a:rect l="l" t="t" r="r" b="b"/>
                <a:pathLst>
                  <a:path w="125" h="86" extrusionOk="0">
                    <a:moveTo>
                      <a:pt x="124" y="18"/>
                    </a:moveTo>
                    <a:lnTo>
                      <a:pt x="92" y="0"/>
                    </a:lnTo>
                    <a:lnTo>
                      <a:pt x="84" y="4"/>
                    </a:lnTo>
                    <a:lnTo>
                      <a:pt x="109" y="18"/>
                    </a:lnTo>
                    <a:lnTo>
                      <a:pt x="0" y="81"/>
                    </a:lnTo>
                    <a:lnTo>
                      <a:pt x="8" y="85"/>
                    </a:lnTo>
                    <a:lnTo>
                      <a:pt x="124" y="1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7" name="Google Shape;1252;p30">
                <a:extLst>
                  <a:ext uri="{FF2B5EF4-FFF2-40B4-BE49-F238E27FC236}">
                    <a16:creationId xmlns:a16="http://schemas.microsoft.com/office/drawing/2014/main" id="{4AF5F76D-2293-6AC6-8306-2CDDB5F81A4D}"/>
                  </a:ext>
                </a:extLst>
              </p:cNvPr>
              <p:cNvSpPr/>
              <p:nvPr/>
            </p:nvSpPr>
            <p:spPr>
              <a:xfrm>
                <a:off x="6904215" y="3340788"/>
                <a:ext cx="52560" cy="30600"/>
              </a:xfrm>
              <a:custGeom>
                <a:avLst/>
                <a:gdLst/>
                <a:ahLst/>
                <a:cxnLst/>
                <a:rect l="l" t="t" r="r" b="b"/>
                <a:pathLst>
                  <a:path w="146" h="85" extrusionOk="0">
                    <a:moveTo>
                      <a:pt x="14" y="76"/>
                    </a:moveTo>
                    <a:lnTo>
                      <a:pt x="14" y="76"/>
                    </a:lnTo>
                    <a:cubicBezTo>
                      <a:pt x="22" y="81"/>
                      <a:pt x="32" y="83"/>
                      <a:pt x="41" y="84"/>
                    </a:cubicBezTo>
                    <a:lnTo>
                      <a:pt x="41" y="84"/>
                    </a:lnTo>
                    <a:cubicBezTo>
                      <a:pt x="43" y="84"/>
                      <a:pt x="45" y="84"/>
                      <a:pt x="47" y="84"/>
                    </a:cubicBezTo>
                    <a:cubicBezTo>
                      <a:pt x="57" y="84"/>
                      <a:pt x="67" y="82"/>
                      <a:pt x="76" y="80"/>
                    </a:cubicBezTo>
                    <a:lnTo>
                      <a:pt x="76" y="80"/>
                    </a:lnTo>
                    <a:cubicBezTo>
                      <a:pt x="88" y="76"/>
                      <a:pt x="100" y="72"/>
                      <a:pt x="111" y="65"/>
                    </a:cubicBezTo>
                    <a:cubicBezTo>
                      <a:pt x="112" y="65"/>
                      <a:pt x="112" y="65"/>
                      <a:pt x="112" y="65"/>
                    </a:cubicBezTo>
                    <a:lnTo>
                      <a:pt x="112" y="65"/>
                    </a:lnTo>
                    <a:cubicBezTo>
                      <a:pt x="113" y="64"/>
                      <a:pt x="114" y="64"/>
                      <a:pt x="115" y="63"/>
                    </a:cubicBezTo>
                    <a:cubicBezTo>
                      <a:pt x="124" y="58"/>
                      <a:pt x="132" y="51"/>
                      <a:pt x="138" y="44"/>
                    </a:cubicBezTo>
                    <a:lnTo>
                      <a:pt x="138" y="44"/>
                    </a:lnTo>
                    <a:cubicBezTo>
                      <a:pt x="140" y="42"/>
                      <a:pt x="141" y="41"/>
                      <a:pt x="142" y="39"/>
                    </a:cubicBezTo>
                    <a:cubicBezTo>
                      <a:pt x="144" y="35"/>
                      <a:pt x="145" y="31"/>
                      <a:pt x="145" y="27"/>
                    </a:cubicBezTo>
                    <a:cubicBezTo>
                      <a:pt x="145" y="26"/>
                      <a:pt x="145" y="25"/>
                      <a:pt x="145" y="24"/>
                    </a:cubicBezTo>
                    <a:lnTo>
                      <a:pt x="145" y="24"/>
                    </a:lnTo>
                    <a:cubicBezTo>
                      <a:pt x="144" y="22"/>
                      <a:pt x="143" y="20"/>
                      <a:pt x="142" y="18"/>
                    </a:cubicBezTo>
                    <a:cubicBezTo>
                      <a:pt x="139" y="14"/>
                      <a:pt x="137" y="10"/>
                      <a:pt x="134" y="9"/>
                    </a:cubicBezTo>
                    <a:cubicBezTo>
                      <a:pt x="133" y="8"/>
                      <a:pt x="132" y="8"/>
                      <a:pt x="132" y="8"/>
                    </a:cubicBezTo>
                    <a:lnTo>
                      <a:pt x="132" y="8"/>
                    </a:lnTo>
                    <a:cubicBezTo>
                      <a:pt x="123" y="3"/>
                      <a:pt x="114" y="1"/>
                      <a:pt x="104" y="0"/>
                    </a:cubicBezTo>
                    <a:lnTo>
                      <a:pt x="104" y="0"/>
                    </a:lnTo>
                    <a:cubicBezTo>
                      <a:pt x="102" y="0"/>
                      <a:pt x="100" y="0"/>
                      <a:pt x="99" y="0"/>
                    </a:cubicBezTo>
                    <a:cubicBezTo>
                      <a:pt x="89" y="0"/>
                      <a:pt x="79" y="1"/>
                      <a:pt x="69" y="4"/>
                    </a:cubicBezTo>
                    <a:lnTo>
                      <a:pt x="69" y="4"/>
                    </a:lnTo>
                    <a:cubicBezTo>
                      <a:pt x="57" y="7"/>
                      <a:pt x="45" y="12"/>
                      <a:pt x="34" y="19"/>
                    </a:cubicBezTo>
                    <a:lnTo>
                      <a:pt x="33" y="19"/>
                    </a:lnTo>
                    <a:lnTo>
                      <a:pt x="33" y="19"/>
                    </a:lnTo>
                    <a:cubicBezTo>
                      <a:pt x="32" y="20"/>
                      <a:pt x="31" y="20"/>
                      <a:pt x="30" y="21"/>
                    </a:cubicBezTo>
                    <a:cubicBezTo>
                      <a:pt x="22" y="26"/>
                      <a:pt x="14" y="32"/>
                      <a:pt x="7" y="40"/>
                    </a:cubicBezTo>
                    <a:lnTo>
                      <a:pt x="7" y="40"/>
                    </a:lnTo>
                    <a:cubicBezTo>
                      <a:pt x="6" y="41"/>
                      <a:pt x="5" y="43"/>
                      <a:pt x="4" y="45"/>
                    </a:cubicBezTo>
                    <a:cubicBezTo>
                      <a:pt x="1" y="48"/>
                      <a:pt x="0" y="53"/>
                      <a:pt x="0" y="57"/>
                    </a:cubicBezTo>
                    <a:cubicBezTo>
                      <a:pt x="0" y="58"/>
                      <a:pt x="0" y="59"/>
                      <a:pt x="1" y="60"/>
                    </a:cubicBezTo>
                    <a:lnTo>
                      <a:pt x="1" y="60"/>
                    </a:lnTo>
                    <a:cubicBezTo>
                      <a:pt x="1" y="62"/>
                      <a:pt x="2" y="64"/>
                      <a:pt x="3" y="66"/>
                    </a:cubicBezTo>
                    <a:cubicBezTo>
                      <a:pt x="5" y="70"/>
                      <a:pt x="8" y="73"/>
                      <a:pt x="12" y="75"/>
                    </a:cubicBezTo>
                    <a:cubicBezTo>
                      <a:pt x="13" y="75"/>
                      <a:pt x="13" y="76"/>
                      <a:pt x="14" y="76"/>
                    </a:cubicBezTo>
                    <a:moveTo>
                      <a:pt x="17" y="42"/>
                    </a:moveTo>
                    <a:lnTo>
                      <a:pt x="17" y="42"/>
                    </a:lnTo>
                    <a:cubicBezTo>
                      <a:pt x="23" y="35"/>
                      <a:pt x="30" y="29"/>
                      <a:pt x="38" y="25"/>
                    </a:cubicBezTo>
                    <a:cubicBezTo>
                      <a:pt x="39" y="24"/>
                      <a:pt x="40" y="24"/>
                      <a:pt x="41" y="23"/>
                    </a:cubicBezTo>
                    <a:lnTo>
                      <a:pt x="41" y="23"/>
                    </a:lnTo>
                    <a:lnTo>
                      <a:pt x="42" y="23"/>
                    </a:lnTo>
                    <a:cubicBezTo>
                      <a:pt x="51" y="17"/>
                      <a:pt x="62" y="13"/>
                      <a:pt x="72" y="10"/>
                    </a:cubicBezTo>
                    <a:lnTo>
                      <a:pt x="72" y="10"/>
                    </a:lnTo>
                    <a:cubicBezTo>
                      <a:pt x="80" y="7"/>
                      <a:pt x="89" y="6"/>
                      <a:pt x="98" y="6"/>
                    </a:cubicBezTo>
                    <a:cubicBezTo>
                      <a:pt x="99" y="6"/>
                      <a:pt x="100" y="6"/>
                      <a:pt x="101" y="6"/>
                    </a:cubicBezTo>
                    <a:lnTo>
                      <a:pt x="101" y="6"/>
                    </a:lnTo>
                    <a:cubicBezTo>
                      <a:pt x="109" y="6"/>
                      <a:pt x="117" y="8"/>
                      <a:pt x="124" y="12"/>
                    </a:cubicBezTo>
                    <a:lnTo>
                      <a:pt x="124" y="12"/>
                    </a:lnTo>
                    <a:lnTo>
                      <a:pt x="125" y="13"/>
                    </a:lnTo>
                    <a:cubicBezTo>
                      <a:pt x="128" y="15"/>
                      <a:pt x="131" y="17"/>
                      <a:pt x="132" y="20"/>
                    </a:cubicBezTo>
                    <a:cubicBezTo>
                      <a:pt x="133" y="22"/>
                      <a:pt x="134" y="24"/>
                      <a:pt x="135" y="25"/>
                    </a:cubicBezTo>
                    <a:lnTo>
                      <a:pt x="135" y="25"/>
                    </a:lnTo>
                    <a:cubicBezTo>
                      <a:pt x="135" y="26"/>
                      <a:pt x="135" y="26"/>
                      <a:pt x="135" y="27"/>
                    </a:cubicBezTo>
                    <a:cubicBezTo>
                      <a:pt x="135" y="31"/>
                      <a:pt x="134" y="34"/>
                      <a:pt x="132" y="37"/>
                    </a:cubicBezTo>
                    <a:cubicBezTo>
                      <a:pt x="131" y="39"/>
                      <a:pt x="130" y="41"/>
                      <a:pt x="128" y="42"/>
                    </a:cubicBezTo>
                    <a:lnTo>
                      <a:pt x="128" y="42"/>
                    </a:lnTo>
                    <a:cubicBezTo>
                      <a:pt x="122" y="48"/>
                      <a:pt x="116" y="53"/>
                      <a:pt x="108" y="58"/>
                    </a:cubicBezTo>
                    <a:cubicBezTo>
                      <a:pt x="107" y="58"/>
                      <a:pt x="106" y="59"/>
                      <a:pt x="105" y="60"/>
                    </a:cubicBezTo>
                    <a:lnTo>
                      <a:pt x="105" y="60"/>
                    </a:lnTo>
                    <a:cubicBezTo>
                      <a:pt x="104" y="60"/>
                      <a:pt x="104" y="60"/>
                      <a:pt x="104" y="61"/>
                    </a:cubicBezTo>
                    <a:cubicBezTo>
                      <a:pt x="94" y="66"/>
                      <a:pt x="84" y="70"/>
                      <a:pt x="73" y="73"/>
                    </a:cubicBezTo>
                    <a:lnTo>
                      <a:pt x="73" y="73"/>
                    </a:lnTo>
                    <a:cubicBezTo>
                      <a:pt x="65" y="76"/>
                      <a:pt x="56" y="77"/>
                      <a:pt x="48" y="77"/>
                    </a:cubicBezTo>
                    <a:cubicBezTo>
                      <a:pt x="47" y="77"/>
                      <a:pt x="46" y="77"/>
                      <a:pt x="44" y="77"/>
                    </a:cubicBezTo>
                    <a:lnTo>
                      <a:pt x="44" y="77"/>
                    </a:lnTo>
                    <a:cubicBezTo>
                      <a:pt x="36" y="77"/>
                      <a:pt x="29" y="75"/>
                      <a:pt x="22" y="71"/>
                    </a:cubicBezTo>
                    <a:lnTo>
                      <a:pt x="22" y="71"/>
                    </a:lnTo>
                    <a:cubicBezTo>
                      <a:pt x="21" y="71"/>
                      <a:pt x="21" y="70"/>
                      <a:pt x="20" y="70"/>
                    </a:cubicBezTo>
                    <a:cubicBezTo>
                      <a:pt x="17" y="68"/>
                      <a:pt x="15" y="66"/>
                      <a:pt x="13" y="63"/>
                    </a:cubicBezTo>
                    <a:cubicBezTo>
                      <a:pt x="12" y="62"/>
                      <a:pt x="11" y="60"/>
                      <a:pt x="11" y="58"/>
                    </a:cubicBezTo>
                    <a:lnTo>
                      <a:pt x="11" y="58"/>
                    </a:lnTo>
                    <a:lnTo>
                      <a:pt x="11" y="57"/>
                    </a:lnTo>
                    <a:cubicBezTo>
                      <a:pt x="11" y="53"/>
                      <a:pt x="12" y="49"/>
                      <a:pt x="14" y="46"/>
                    </a:cubicBezTo>
                    <a:cubicBezTo>
                      <a:pt x="15" y="44"/>
                      <a:pt x="16" y="43"/>
                      <a:pt x="17" y="4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8" name="Google Shape;1253;p30">
                <a:extLst>
                  <a:ext uri="{FF2B5EF4-FFF2-40B4-BE49-F238E27FC236}">
                    <a16:creationId xmlns:a16="http://schemas.microsoft.com/office/drawing/2014/main" id="{E77988ED-015A-682E-3D86-41FBF55828B3}"/>
                  </a:ext>
                </a:extLst>
              </p:cNvPr>
              <p:cNvSpPr/>
              <p:nvPr/>
            </p:nvSpPr>
            <p:spPr>
              <a:xfrm>
                <a:off x="6938415" y="3360588"/>
                <a:ext cx="52560" cy="30240"/>
              </a:xfrm>
              <a:custGeom>
                <a:avLst/>
                <a:gdLst/>
                <a:ahLst/>
                <a:cxnLst/>
                <a:rect l="l" t="t" r="r" b="b"/>
                <a:pathLst>
                  <a:path w="146" h="84" extrusionOk="0">
                    <a:moveTo>
                      <a:pt x="138" y="43"/>
                    </a:moveTo>
                    <a:lnTo>
                      <a:pt x="138" y="43"/>
                    </a:lnTo>
                    <a:cubicBezTo>
                      <a:pt x="139" y="42"/>
                      <a:pt x="140" y="40"/>
                      <a:pt x="141" y="39"/>
                    </a:cubicBezTo>
                    <a:cubicBezTo>
                      <a:pt x="143" y="35"/>
                      <a:pt x="145" y="31"/>
                      <a:pt x="145" y="26"/>
                    </a:cubicBezTo>
                    <a:cubicBezTo>
                      <a:pt x="145" y="25"/>
                      <a:pt x="145" y="24"/>
                      <a:pt x="144" y="23"/>
                    </a:cubicBezTo>
                    <a:lnTo>
                      <a:pt x="144" y="23"/>
                    </a:lnTo>
                    <a:cubicBezTo>
                      <a:pt x="144" y="21"/>
                      <a:pt x="143" y="19"/>
                      <a:pt x="142" y="17"/>
                    </a:cubicBezTo>
                    <a:cubicBezTo>
                      <a:pt x="140" y="14"/>
                      <a:pt x="137" y="10"/>
                      <a:pt x="133" y="8"/>
                    </a:cubicBezTo>
                    <a:cubicBezTo>
                      <a:pt x="132" y="7"/>
                      <a:pt x="132" y="8"/>
                      <a:pt x="131" y="7"/>
                    </a:cubicBezTo>
                    <a:lnTo>
                      <a:pt x="131" y="7"/>
                    </a:lnTo>
                    <a:cubicBezTo>
                      <a:pt x="123" y="3"/>
                      <a:pt x="113" y="0"/>
                      <a:pt x="104" y="0"/>
                    </a:cubicBezTo>
                    <a:lnTo>
                      <a:pt x="104" y="0"/>
                    </a:lnTo>
                    <a:cubicBezTo>
                      <a:pt x="102" y="0"/>
                      <a:pt x="100" y="0"/>
                      <a:pt x="98" y="0"/>
                    </a:cubicBezTo>
                    <a:cubicBezTo>
                      <a:pt x="88" y="0"/>
                      <a:pt x="78" y="1"/>
                      <a:pt x="69" y="4"/>
                    </a:cubicBezTo>
                    <a:lnTo>
                      <a:pt x="69" y="4"/>
                    </a:lnTo>
                    <a:cubicBezTo>
                      <a:pt x="57" y="7"/>
                      <a:pt x="45" y="12"/>
                      <a:pt x="33" y="18"/>
                    </a:cubicBezTo>
                    <a:cubicBezTo>
                      <a:pt x="33" y="19"/>
                      <a:pt x="33" y="19"/>
                      <a:pt x="33" y="19"/>
                    </a:cubicBezTo>
                    <a:lnTo>
                      <a:pt x="33" y="19"/>
                    </a:lnTo>
                    <a:cubicBezTo>
                      <a:pt x="32" y="19"/>
                      <a:pt x="31" y="19"/>
                      <a:pt x="30" y="20"/>
                    </a:cubicBezTo>
                    <a:cubicBezTo>
                      <a:pt x="21" y="24"/>
                      <a:pt x="13" y="32"/>
                      <a:pt x="7" y="40"/>
                    </a:cubicBezTo>
                    <a:lnTo>
                      <a:pt x="7" y="40"/>
                    </a:lnTo>
                    <a:cubicBezTo>
                      <a:pt x="5" y="41"/>
                      <a:pt x="4" y="43"/>
                      <a:pt x="3" y="45"/>
                    </a:cubicBezTo>
                    <a:cubicBezTo>
                      <a:pt x="1" y="48"/>
                      <a:pt x="0" y="51"/>
                      <a:pt x="0" y="55"/>
                    </a:cubicBezTo>
                    <a:cubicBezTo>
                      <a:pt x="0" y="58"/>
                      <a:pt x="1" y="63"/>
                      <a:pt x="3" y="66"/>
                    </a:cubicBezTo>
                    <a:cubicBezTo>
                      <a:pt x="5" y="69"/>
                      <a:pt x="7" y="71"/>
                      <a:pt x="11" y="74"/>
                    </a:cubicBezTo>
                    <a:cubicBezTo>
                      <a:pt x="12" y="74"/>
                      <a:pt x="12" y="75"/>
                      <a:pt x="13" y="75"/>
                    </a:cubicBezTo>
                    <a:lnTo>
                      <a:pt x="13" y="75"/>
                    </a:lnTo>
                    <a:cubicBezTo>
                      <a:pt x="22" y="80"/>
                      <a:pt x="31" y="83"/>
                      <a:pt x="41" y="83"/>
                    </a:cubicBezTo>
                    <a:lnTo>
                      <a:pt x="41" y="83"/>
                    </a:lnTo>
                    <a:cubicBezTo>
                      <a:pt x="43" y="83"/>
                      <a:pt x="45" y="83"/>
                      <a:pt x="46" y="83"/>
                    </a:cubicBezTo>
                    <a:cubicBezTo>
                      <a:pt x="56" y="83"/>
                      <a:pt x="66" y="82"/>
                      <a:pt x="76" y="79"/>
                    </a:cubicBezTo>
                    <a:lnTo>
                      <a:pt x="76" y="79"/>
                    </a:lnTo>
                    <a:cubicBezTo>
                      <a:pt x="88" y="76"/>
                      <a:pt x="100" y="71"/>
                      <a:pt x="111" y="65"/>
                    </a:cubicBezTo>
                    <a:cubicBezTo>
                      <a:pt x="111" y="64"/>
                      <a:pt x="111" y="64"/>
                      <a:pt x="112" y="64"/>
                    </a:cubicBezTo>
                    <a:lnTo>
                      <a:pt x="112" y="64"/>
                    </a:lnTo>
                    <a:cubicBezTo>
                      <a:pt x="113" y="64"/>
                      <a:pt x="114" y="63"/>
                      <a:pt x="115" y="63"/>
                    </a:cubicBezTo>
                    <a:cubicBezTo>
                      <a:pt x="123" y="57"/>
                      <a:pt x="131" y="51"/>
                      <a:pt x="138" y="43"/>
                    </a:cubicBezTo>
                    <a:moveTo>
                      <a:pt x="73" y="74"/>
                    </a:moveTo>
                    <a:lnTo>
                      <a:pt x="73" y="74"/>
                    </a:lnTo>
                    <a:cubicBezTo>
                      <a:pt x="64" y="76"/>
                      <a:pt x="56" y="77"/>
                      <a:pt x="47" y="77"/>
                    </a:cubicBezTo>
                    <a:cubicBezTo>
                      <a:pt x="46" y="77"/>
                      <a:pt x="45" y="77"/>
                      <a:pt x="44" y="77"/>
                    </a:cubicBezTo>
                    <a:lnTo>
                      <a:pt x="44" y="77"/>
                    </a:lnTo>
                    <a:cubicBezTo>
                      <a:pt x="36" y="77"/>
                      <a:pt x="28" y="75"/>
                      <a:pt x="21" y="71"/>
                    </a:cubicBezTo>
                    <a:lnTo>
                      <a:pt x="21" y="71"/>
                    </a:lnTo>
                    <a:cubicBezTo>
                      <a:pt x="21" y="71"/>
                      <a:pt x="21" y="70"/>
                      <a:pt x="20" y="70"/>
                    </a:cubicBezTo>
                    <a:cubicBezTo>
                      <a:pt x="17" y="68"/>
                      <a:pt x="14" y="66"/>
                      <a:pt x="13" y="63"/>
                    </a:cubicBezTo>
                    <a:cubicBezTo>
                      <a:pt x="12" y="61"/>
                      <a:pt x="11" y="60"/>
                      <a:pt x="10" y="58"/>
                    </a:cubicBezTo>
                    <a:lnTo>
                      <a:pt x="10" y="58"/>
                    </a:lnTo>
                    <a:lnTo>
                      <a:pt x="10" y="57"/>
                    </a:lnTo>
                    <a:cubicBezTo>
                      <a:pt x="10" y="53"/>
                      <a:pt x="11" y="49"/>
                      <a:pt x="13" y="46"/>
                    </a:cubicBezTo>
                    <a:cubicBezTo>
                      <a:pt x="14" y="44"/>
                      <a:pt x="15" y="43"/>
                      <a:pt x="17" y="41"/>
                    </a:cubicBezTo>
                    <a:lnTo>
                      <a:pt x="17" y="41"/>
                    </a:lnTo>
                    <a:cubicBezTo>
                      <a:pt x="23" y="35"/>
                      <a:pt x="30" y="29"/>
                      <a:pt x="37" y="25"/>
                    </a:cubicBezTo>
                    <a:cubicBezTo>
                      <a:pt x="38" y="24"/>
                      <a:pt x="39" y="24"/>
                      <a:pt x="40" y="24"/>
                    </a:cubicBezTo>
                    <a:lnTo>
                      <a:pt x="40" y="24"/>
                    </a:lnTo>
                    <a:cubicBezTo>
                      <a:pt x="41" y="23"/>
                      <a:pt x="41" y="23"/>
                      <a:pt x="41" y="23"/>
                    </a:cubicBezTo>
                    <a:cubicBezTo>
                      <a:pt x="51" y="17"/>
                      <a:pt x="61" y="13"/>
                      <a:pt x="72" y="10"/>
                    </a:cubicBezTo>
                    <a:lnTo>
                      <a:pt x="72" y="10"/>
                    </a:lnTo>
                    <a:cubicBezTo>
                      <a:pt x="80" y="8"/>
                      <a:pt x="89" y="6"/>
                      <a:pt x="98" y="6"/>
                    </a:cubicBezTo>
                    <a:cubicBezTo>
                      <a:pt x="99" y="6"/>
                      <a:pt x="100" y="6"/>
                      <a:pt x="101" y="6"/>
                    </a:cubicBezTo>
                    <a:lnTo>
                      <a:pt x="101" y="6"/>
                    </a:lnTo>
                    <a:cubicBezTo>
                      <a:pt x="109" y="6"/>
                      <a:pt x="116" y="9"/>
                      <a:pt x="123" y="12"/>
                    </a:cubicBezTo>
                    <a:lnTo>
                      <a:pt x="123" y="12"/>
                    </a:lnTo>
                    <a:cubicBezTo>
                      <a:pt x="124" y="13"/>
                      <a:pt x="125" y="13"/>
                      <a:pt x="125" y="13"/>
                    </a:cubicBezTo>
                    <a:cubicBezTo>
                      <a:pt x="128" y="15"/>
                      <a:pt x="130" y="17"/>
                      <a:pt x="132" y="20"/>
                    </a:cubicBezTo>
                    <a:cubicBezTo>
                      <a:pt x="133" y="22"/>
                      <a:pt x="134" y="24"/>
                      <a:pt x="134" y="25"/>
                    </a:cubicBezTo>
                    <a:lnTo>
                      <a:pt x="134" y="25"/>
                    </a:lnTo>
                    <a:cubicBezTo>
                      <a:pt x="134" y="26"/>
                      <a:pt x="134" y="26"/>
                      <a:pt x="134" y="27"/>
                    </a:cubicBezTo>
                    <a:cubicBezTo>
                      <a:pt x="134" y="31"/>
                      <a:pt x="133" y="34"/>
                      <a:pt x="131" y="38"/>
                    </a:cubicBezTo>
                    <a:cubicBezTo>
                      <a:pt x="130" y="39"/>
                      <a:pt x="129" y="41"/>
                      <a:pt x="128" y="42"/>
                    </a:cubicBezTo>
                    <a:lnTo>
                      <a:pt x="128" y="42"/>
                    </a:lnTo>
                    <a:cubicBezTo>
                      <a:pt x="122" y="49"/>
                      <a:pt x="115" y="54"/>
                      <a:pt x="107" y="58"/>
                    </a:cubicBezTo>
                    <a:cubicBezTo>
                      <a:pt x="106" y="59"/>
                      <a:pt x="105" y="59"/>
                      <a:pt x="104" y="60"/>
                    </a:cubicBezTo>
                    <a:lnTo>
                      <a:pt x="104" y="60"/>
                    </a:lnTo>
                    <a:lnTo>
                      <a:pt x="103" y="61"/>
                    </a:lnTo>
                    <a:cubicBezTo>
                      <a:pt x="94" y="66"/>
                      <a:pt x="83" y="71"/>
                      <a:pt x="73" y="7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9" name="Google Shape;1254;p30">
                <a:extLst>
                  <a:ext uri="{FF2B5EF4-FFF2-40B4-BE49-F238E27FC236}">
                    <a16:creationId xmlns:a16="http://schemas.microsoft.com/office/drawing/2014/main" id="{EEB0E018-E93F-11AD-AD69-E306407D8EB1}"/>
                  </a:ext>
                </a:extLst>
              </p:cNvPr>
              <p:cNvSpPr/>
              <p:nvPr/>
            </p:nvSpPr>
            <p:spPr>
              <a:xfrm>
                <a:off x="6985575" y="3387947"/>
                <a:ext cx="52560" cy="30240"/>
              </a:xfrm>
              <a:custGeom>
                <a:avLst/>
                <a:gdLst/>
                <a:ahLst/>
                <a:cxnLst/>
                <a:rect l="l" t="t" r="r" b="b"/>
                <a:pathLst>
                  <a:path w="146" h="84" extrusionOk="0">
                    <a:moveTo>
                      <a:pt x="14" y="75"/>
                    </a:moveTo>
                    <a:lnTo>
                      <a:pt x="14" y="75"/>
                    </a:lnTo>
                    <a:cubicBezTo>
                      <a:pt x="22" y="80"/>
                      <a:pt x="32" y="83"/>
                      <a:pt x="42" y="83"/>
                    </a:cubicBezTo>
                    <a:lnTo>
                      <a:pt x="42" y="83"/>
                    </a:lnTo>
                    <a:cubicBezTo>
                      <a:pt x="43" y="83"/>
                      <a:pt x="45" y="83"/>
                      <a:pt x="47" y="83"/>
                    </a:cubicBezTo>
                    <a:cubicBezTo>
                      <a:pt x="57" y="83"/>
                      <a:pt x="67" y="82"/>
                      <a:pt x="76" y="79"/>
                    </a:cubicBezTo>
                    <a:lnTo>
                      <a:pt x="76" y="79"/>
                    </a:lnTo>
                    <a:cubicBezTo>
                      <a:pt x="88" y="76"/>
                      <a:pt x="100" y="71"/>
                      <a:pt x="111" y="65"/>
                    </a:cubicBezTo>
                    <a:cubicBezTo>
                      <a:pt x="112" y="65"/>
                      <a:pt x="112" y="64"/>
                      <a:pt x="112" y="64"/>
                    </a:cubicBezTo>
                    <a:lnTo>
                      <a:pt x="112" y="64"/>
                    </a:lnTo>
                    <a:cubicBezTo>
                      <a:pt x="113" y="64"/>
                      <a:pt x="114" y="63"/>
                      <a:pt x="115" y="63"/>
                    </a:cubicBezTo>
                    <a:cubicBezTo>
                      <a:pt x="124" y="58"/>
                      <a:pt x="132" y="51"/>
                      <a:pt x="138" y="43"/>
                    </a:cubicBezTo>
                    <a:lnTo>
                      <a:pt x="138" y="43"/>
                    </a:lnTo>
                    <a:cubicBezTo>
                      <a:pt x="140" y="42"/>
                      <a:pt x="141" y="40"/>
                      <a:pt x="142" y="39"/>
                    </a:cubicBezTo>
                    <a:cubicBezTo>
                      <a:pt x="144" y="35"/>
                      <a:pt x="145" y="31"/>
                      <a:pt x="145" y="26"/>
                    </a:cubicBezTo>
                    <a:cubicBezTo>
                      <a:pt x="145" y="25"/>
                      <a:pt x="145" y="24"/>
                      <a:pt x="145" y="23"/>
                    </a:cubicBezTo>
                    <a:lnTo>
                      <a:pt x="145" y="23"/>
                    </a:lnTo>
                    <a:cubicBezTo>
                      <a:pt x="144" y="21"/>
                      <a:pt x="144" y="19"/>
                      <a:pt x="142" y="17"/>
                    </a:cubicBezTo>
                    <a:cubicBezTo>
                      <a:pt x="140" y="14"/>
                      <a:pt x="137" y="10"/>
                      <a:pt x="134" y="8"/>
                    </a:cubicBezTo>
                    <a:cubicBezTo>
                      <a:pt x="133" y="7"/>
                      <a:pt x="132" y="8"/>
                      <a:pt x="132" y="7"/>
                    </a:cubicBezTo>
                    <a:lnTo>
                      <a:pt x="132" y="7"/>
                    </a:lnTo>
                    <a:cubicBezTo>
                      <a:pt x="123" y="3"/>
                      <a:pt x="114" y="0"/>
                      <a:pt x="104" y="0"/>
                    </a:cubicBezTo>
                    <a:lnTo>
                      <a:pt x="104" y="0"/>
                    </a:lnTo>
                    <a:cubicBezTo>
                      <a:pt x="102" y="0"/>
                      <a:pt x="100" y="0"/>
                      <a:pt x="99" y="0"/>
                    </a:cubicBezTo>
                    <a:cubicBezTo>
                      <a:pt x="89" y="0"/>
                      <a:pt x="79" y="1"/>
                      <a:pt x="70" y="4"/>
                    </a:cubicBezTo>
                    <a:lnTo>
                      <a:pt x="70" y="4"/>
                    </a:lnTo>
                    <a:cubicBezTo>
                      <a:pt x="57" y="7"/>
                      <a:pt x="45" y="12"/>
                      <a:pt x="34" y="18"/>
                    </a:cubicBezTo>
                    <a:cubicBezTo>
                      <a:pt x="34" y="18"/>
                      <a:pt x="34" y="19"/>
                      <a:pt x="33" y="19"/>
                    </a:cubicBezTo>
                    <a:lnTo>
                      <a:pt x="33" y="19"/>
                    </a:lnTo>
                    <a:cubicBezTo>
                      <a:pt x="32" y="19"/>
                      <a:pt x="32" y="19"/>
                      <a:pt x="31" y="20"/>
                    </a:cubicBezTo>
                    <a:cubicBezTo>
                      <a:pt x="22" y="24"/>
                      <a:pt x="14" y="32"/>
                      <a:pt x="7" y="40"/>
                    </a:cubicBezTo>
                    <a:lnTo>
                      <a:pt x="7" y="40"/>
                    </a:lnTo>
                    <a:cubicBezTo>
                      <a:pt x="6" y="41"/>
                      <a:pt x="5" y="42"/>
                      <a:pt x="4" y="44"/>
                    </a:cubicBezTo>
                    <a:cubicBezTo>
                      <a:pt x="2" y="48"/>
                      <a:pt x="0" y="52"/>
                      <a:pt x="0" y="57"/>
                    </a:cubicBezTo>
                    <a:cubicBezTo>
                      <a:pt x="0" y="58"/>
                      <a:pt x="1" y="59"/>
                      <a:pt x="1" y="59"/>
                    </a:cubicBezTo>
                    <a:lnTo>
                      <a:pt x="1" y="59"/>
                    </a:lnTo>
                    <a:cubicBezTo>
                      <a:pt x="1" y="62"/>
                      <a:pt x="2" y="64"/>
                      <a:pt x="3" y="66"/>
                    </a:cubicBezTo>
                    <a:cubicBezTo>
                      <a:pt x="5" y="69"/>
                      <a:pt x="8" y="71"/>
                      <a:pt x="12" y="74"/>
                    </a:cubicBezTo>
                    <a:cubicBezTo>
                      <a:pt x="13" y="74"/>
                      <a:pt x="13" y="75"/>
                      <a:pt x="14" y="75"/>
                    </a:cubicBezTo>
                    <a:moveTo>
                      <a:pt x="17" y="41"/>
                    </a:moveTo>
                    <a:lnTo>
                      <a:pt x="17" y="41"/>
                    </a:lnTo>
                    <a:cubicBezTo>
                      <a:pt x="23" y="34"/>
                      <a:pt x="30" y="29"/>
                      <a:pt x="38" y="24"/>
                    </a:cubicBezTo>
                    <a:cubicBezTo>
                      <a:pt x="39" y="24"/>
                      <a:pt x="40" y="23"/>
                      <a:pt x="41" y="23"/>
                    </a:cubicBezTo>
                    <a:lnTo>
                      <a:pt x="41" y="23"/>
                    </a:lnTo>
                    <a:lnTo>
                      <a:pt x="41" y="23"/>
                    </a:lnTo>
                    <a:cubicBezTo>
                      <a:pt x="51" y="17"/>
                      <a:pt x="61" y="13"/>
                      <a:pt x="72" y="9"/>
                    </a:cubicBezTo>
                    <a:lnTo>
                      <a:pt x="72" y="9"/>
                    </a:lnTo>
                    <a:cubicBezTo>
                      <a:pt x="81" y="7"/>
                      <a:pt x="89" y="6"/>
                      <a:pt x="98" y="6"/>
                    </a:cubicBezTo>
                    <a:cubicBezTo>
                      <a:pt x="99" y="6"/>
                      <a:pt x="100" y="6"/>
                      <a:pt x="101" y="6"/>
                    </a:cubicBezTo>
                    <a:lnTo>
                      <a:pt x="101" y="6"/>
                    </a:lnTo>
                    <a:cubicBezTo>
                      <a:pt x="109" y="6"/>
                      <a:pt x="117" y="8"/>
                      <a:pt x="124" y="12"/>
                    </a:cubicBezTo>
                    <a:lnTo>
                      <a:pt x="124" y="12"/>
                    </a:lnTo>
                    <a:cubicBezTo>
                      <a:pt x="124" y="12"/>
                      <a:pt x="125" y="12"/>
                      <a:pt x="126" y="13"/>
                    </a:cubicBezTo>
                    <a:cubicBezTo>
                      <a:pt x="128" y="14"/>
                      <a:pt x="131" y="17"/>
                      <a:pt x="133" y="20"/>
                    </a:cubicBezTo>
                    <a:cubicBezTo>
                      <a:pt x="134" y="21"/>
                      <a:pt x="134" y="23"/>
                      <a:pt x="135" y="25"/>
                    </a:cubicBezTo>
                    <a:lnTo>
                      <a:pt x="135" y="25"/>
                    </a:lnTo>
                    <a:lnTo>
                      <a:pt x="135" y="26"/>
                    </a:lnTo>
                    <a:cubicBezTo>
                      <a:pt x="135" y="30"/>
                      <a:pt x="134" y="34"/>
                      <a:pt x="132" y="37"/>
                    </a:cubicBezTo>
                    <a:cubicBezTo>
                      <a:pt x="131" y="39"/>
                      <a:pt x="130" y="40"/>
                      <a:pt x="128" y="42"/>
                    </a:cubicBezTo>
                    <a:lnTo>
                      <a:pt x="128" y="42"/>
                    </a:lnTo>
                    <a:cubicBezTo>
                      <a:pt x="122" y="48"/>
                      <a:pt x="115" y="53"/>
                      <a:pt x="108" y="58"/>
                    </a:cubicBezTo>
                    <a:cubicBezTo>
                      <a:pt x="107" y="58"/>
                      <a:pt x="106" y="59"/>
                      <a:pt x="105" y="60"/>
                    </a:cubicBezTo>
                    <a:lnTo>
                      <a:pt x="105" y="60"/>
                    </a:lnTo>
                    <a:lnTo>
                      <a:pt x="104" y="60"/>
                    </a:lnTo>
                    <a:cubicBezTo>
                      <a:pt x="94" y="66"/>
                      <a:pt x="84" y="70"/>
                      <a:pt x="73" y="73"/>
                    </a:cubicBezTo>
                    <a:lnTo>
                      <a:pt x="73" y="73"/>
                    </a:lnTo>
                    <a:cubicBezTo>
                      <a:pt x="65" y="76"/>
                      <a:pt x="57" y="77"/>
                      <a:pt x="48" y="77"/>
                    </a:cubicBezTo>
                    <a:cubicBezTo>
                      <a:pt x="47" y="77"/>
                      <a:pt x="46" y="77"/>
                      <a:pt x="45" y="77"/>
                    </a:cubicBezTo>
                    <a:lnTo>
                      <a:pt x="45" y="77"/>
                    </a:lnTo>
                    <a:cubicBezTo>
                      <a:pt x="37" y="77"/>
                      <a:pt x="29" y="75"/>
                      <a:pt x="22" y="71"/>
                    </a:cubicBezTo>
                    <a:lnTo>
                      <a:pt x="22" y="71"/>
                    </a:lnTo>
                    <a:cubicBezTo>
                      <a:pt x="21" y="71"/>
                      <a:pt x="21" y="70"/>
                      <a:pt x="20" y="70"/>
                    </a:cubicBezTo>
                    <a:cubicBezTo>
                      <a:pt x="17" y="68"/>
                      <a:pt x="15" y="66"/>
                      <a:pt x="13" y="63"/>
                    </a:cubicBezTo>
                    <a:cubicBezTo>
                      <a:pt x="12" y="62"/>
                      <a:pt x="11" y="60"/>
                      <a:pt x="11" y="58"/>
                    </a:cubicBezTo>
                    <a:lnTo>
                      <a:pt x="11" y="58"/>
                    </a:lnTo>
                    <a:cubicBezTo>
                      <a:pt x="11" y="57"/>
                      <a:pt x="11" y="57"/>
                      <a:pt x="11" y="56"/>
                    </a:cubicBezTo>
                    <a:cubicBezTo>
                      <a:pt x="11" y="53"/>
                      <a:pt x="12" y="49"/>
                      <a:pt x="14" y="46"/>
                    </a:cubicBezTo>
                    <a:cubicBezTo>
                      <a:pt x="15" y="44"/>
                      <a:pt x="16" y="42"/>
                      <a:pt x="17" y="4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0" name="Google Shape;1255;p30">
                <a:extLst>
                  <a:ext uri="{FF2B5EF4-FFF2-40B4-BE49-F238E27FC236}">
                    <a16:creationId xmlns:a16="http://schemas.microsoft.com/office/drawing/2014/main" id="{157BA134-34B4-4154-5850-1BD5C3AB9FA0}"/>
                  </a:ext>
                </a:extLst>
              </p:cNvPr>
              <p:cNvSpPr/>
              <p:nvPr/>
            </p:nvSpPr>
            <p:spPr>
              <a:xfrm>
                <a:off x="7017255" y="3400907"/>
                <a:ext cx="44640" cy="30960"/>
              </a:xfrm>
              <a:custGeom>
                <a:avLst/>
                <a:gdLst/>
                <a:ahLst/>
                <a:cxnLst/>
                <a:rect l="l" t="t" r="r" b="b"/>
                <a:pathLst>
                  <a:path w="124" h="86" extrusionOk="0">
                    <a:moveTo>
                      <a:pt x="91" y="0"/>
                    </a:moveTo>
                    <a:lnTo>
                      <a:pt x="84" y="4"/>
                    </a:lnTo>
                    <a:lnTo>
                      <a:pt x="108" y="18"/>
                    </a:lnTo>
                    <a:lnTo>
                      <a:pt x="0" y="81"/>
                    </a:lnTo>
                    <a:lnTo>
                      <a:pt x="7" y="85"/>
                    </a:lnTo>
                    <a:lnTo>
                      <a:pt x="123" y="18"/>
                    </a:lnTo>
                    <a:lnTo>
                      <a:pt x="9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1" name="Google Shape;1256;p30">
                <a:extLst>
                  <a:ext uri="{FF2B5EF4-FFF2-40B4-BE49-F238E27FC236}">
                    <a16:creationId xmlns:a16="http://schemas.microsoft.com/office/drawing/2014/main" id="{5D4D882E-8279-BEBE-F56D-AB976CB723DC}"/>
                  </a:ext>
                </a:extLst>
              </p:cNvPr>
              <p:cNvSpPr/>
              <p:nvPr/>
            </p:nvSpPr>
            <p:spPr>
              <a:xfrm>
                <a:off x="7035615" y="3411348"/>
                <a:ext cx="44640" cy="31320"/>
              </a:xfrm>
              <a:custGeom>
                <a:avLst/>
                <a:gdLst/>
                <a:ahLst/>
                <a:cxnLst/>
                <a:rect l="l" t="t" r="r" b="b"/>
                <a:pathLst>
                  <a:path w="124" h="87" extrusionOk="0">
                    <a:moveTo>
                      <a:pt x="123" y="19"/>
                    </a:moveTo>
                    <a:lnTo>
                      <a:pt x="91" y="0"/>
                    </a:lnTo>
                    <a:lnTo>
                      <a:pt x="83" y="5"/>
                    </a:lnTo>
                    <a:lnTo>
                      <a:pt x="108" y="19"/>
                    </a:lnTo>
                    <a:lnTo>
                      <a:pt x="0" y="81"/>
                    </a:lnTo>
                    <a:lnTo>
                      <a:pt x="7" y="86"/>
                    </a:lnTo>
                    <a:lnTo>
                      <a:pt x="123" y="19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2" name="Google Shape;1257;p30">
                <a:extLst>
                  <a:ext uri="{FF2B5EF4-FFF2-40B4-BE49-F238E27FC236}">
                    <a16:creationId xmlns:a16="http://schemas.microsoft.com/office/drawing/2014/main" id="{075BF414-8C8C-6A48-AE3A-2E2CD5EB0965}"/>
                  </a:ext>
                </a:extLst>
              </p:cNvPr>
              <p:cNvSpPr/>
              <p:nvPr/>
            </p:nvSpPr>
            <p:spPr>
              <a:xfrm>
                <a:off x="7053615" y="3421788"/>
                <a:ext cx="45000" cy="31320"/>
              </a:xfrm>
              <a:custGeom>
                <a:avLst/>
                <a:gdLst/>
                <a:ahLst/>
                <a:cxnLst/>
                <a:rect l="l" t="t" r="r" b="b"/>
                <a:pathLst>
                  <a:path w="125" h="87" extrusionOk="0">
                    <a:moveTo>
                      <a:pt x="124" y="19"/>
                    </a:moveTo>
                    <a:lnTo>
                      <a:pt x="92" y="0"/>
                    </a:lnTo>
                    <a:lnTo>
                      <a:pt x="84" y="5"/>
                    </a:lnTo>
                    <a:lnTo>
                      <a:pt x="109" y="19"/>
                    </a:lnTo>
                    <a:lnTo>
                      <a:pt x="0" y="82"/>
                    </a:lnTo>
                    <a:lnTo>
                      <a:pt x="8" y="86"/>
                    </a:lnTo>
                    <a:lnTo>
                      <a:pt x="124" y="19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3" name="Google Shape;1258;p30">
                <a:extLst>
                  <a:ext uri="{FF2B5EF4-FFF2-40B4-BE49-F238E27FC236}">
                    <a16:creationId xmlns:a16="http://schemas.microsoft.com/office/drawing/2014/main" id="{5E3FCA5E-AA58-211E-448E-312E67C16683}"/>
                  </a:ext>
                </a:extLst>
              </p:cNvPr>
              <p:cNvSpPr/>
              <p:nvPr/>
            </p:nvSpPr>
            <p:spPr>
              <a:xfrm>
                <a:off x="7074495" y="3439068"/>
                <a:ext cx="52560" cy="30600"/>
              </a:xfrm>
              <a:custGeom>
                <a:avLst/>
                <a:gdLst/>
                <a:ahLst/>
                <a:cxnLst/>
                <a:rect l="l" t="t" r="r" b="b"/>
                <a:pathLst>
                  <a:path w="146" h="85" extrusionOk="0">
                    <a:moveTo>
                      <a:pt x="76" y="80"/>
                    </a:moveTo>
                    <a:lnTo>
                      <a:pt x="76" y="80"/>
                    </a:lnTo>
                    <a:cubicBezTo>
                      <a:pt x="88" y="76"/>
                      <a:pt x="100" y="71"/>
                      <a:pt x="111" y="65"/>
                    </a:cubicBezTo>
                    <a:lnTo>
                      <a:pt x="112" y="65"/>
                    </a:lnTo>
                    <a:lnTo>
                      <a:pt x="112" y="65"/>
                    </a:lnTo>
                    <a:cubicBezTo>
                      <a:pt x="113" y="64"/>
                      <a:pt x="114" y="64"/>
                      <a:pt x="115" y="63"/>
                    </a:cubicBezTo>
                    <a:cubicBezTo>
                      <a:pt x="124" y="58"/>
                      <a:pt x="131" y="51"/>
                      <a:pt x="138" y="44"/>
                    </a:cubicBezTo>
                    <a:lnTo>
                      <a:pt x="138" y="44"/>
                    </a:lnTo>
                    <a:cubicBezTo>
                      <a:pt x="139" y="42"/>
                      <a:pt x="141" y="41"/>
                      <a:pt x="142" y="39"/>
                    </a:cubicBezTo>
                    <a:cubicBezTo>
                      <a:pt x="144" y="35"/>
                      <a:pt x="145" y="31"/>
                      <a:pt x="145" y="27"/>
                    </a:cubicBezTo>
                    <a:cubicBezTo>
                      <a:pt x="145" y="26"/>
                      <a:pt x="145" y="25"/>
                      <a:pt x="145" y="24"/>
                    </a:cubicBezTo>
                    <a:lnTo>
                      <a:pt x="145" y="24"/>
                    </a:lnTo>
                    <a:cubicBezTo>
                      <a:pt x="144" y="22"/>
                      <a:pt x="143" y="20"/>
                      <a:pt x="142" y="18"/>
                    </a:cubicBezTo>
                    <a:cubicBezTo>
                      <a:pt x="140" y="14"/>
                      <a:pt x="137" y="11"/>
                      <a:pt x="133" y="9"/>
                    </a:cubicBezTo>
                    <a:cubicBezTo>
                      <a:pt x="133" y="8"/>
                      <a:pt x="132" y="8"/>
                      <a:pt x="131" y="8"/>
                    </a:cubicBezTo>
                    <a:lnTo>
                      <a:pt x="131" y="8"/>
                    </a:lnTo>
                    <a:cubicBezTo>
                      <a:pt x="123" y="3"/>
                      <a:pt x="113" y="1"/>
                      <a:pt x="104" y="0"/>
                    </a:cubicBezTo>
                    <a:lnTo>
                      <a:pt x="104" y="0"/>
                    </a:lnTo>
                    <a:cubicBezTo>
                      <a:pt x="102" y="0"/>
                      <a:pt x="100" y="0"/>
                      <a:pt x="98" y="0"/>
                    </a:cubicBezTo>
                    <a:cubicBezTo>
                      <a:pt x="88" y="0"/>
                      <a:pt x="79" y="1"/>
                      <a:pt x="69" y="4"/>
                    </a:cubicBezTo>
                    <a:lnTo>
                      <a:pt x="69" y="4"/>
                    </a:lnTo>
                    <a:cubicBezTo>
                      <a:pt x="57" y="7"/>
                      <a:pt x="45" y="12"/>
                      <a:pt x="34" y="19"/>
                    </a:cubicBezTo>
                    <a:lnTo>
                      <a:pt x="33" y="19"/>
                    </a:lnTo>
                    <a:lnTo>
                      <a:pt x="33" y="19"/>
                    </a:lnTo>
                    <a:cubicBezTo>
                      <a:pt x="32" y="20"/>
                      <a:pt x="31" y="20"/>
                      <a:pt x="30" y="21"/>
                    </a:cubicBezTo>
                    <a:cubicBezTo>
                      <a:pt x="22" y="26"/>
                      <a:pt x="14" y="32"/>
                      <a:pt x="7" y="40"/>
                    </a:cubicBezTo>
                    <a:lnTo>
                      <a:pt x="7" y="40"/>
                    </a:lnTo>
                    <a:cubicBezTo>
                      <a:pt x="6" y="41"/>
                      <a:pt x="4" y="43"/>
                      <a:pt x="3" y="45"/>
                    </a:cubicBezTo>
                    <a:cubicBezTo>
                      <a:pt x="1" y="48"/>
                      <a:pt x="0" y="53"/>
                      <a:pt x="0" y="57"/>
                    </a:cubicBezTo>
                    <a:cubicBezTo>
                      <a:pt x="0" y="58"/>
                      <a:pt x="0" y="59"/>
                      <a:pt x="0" y="60"/>
                    </a:cubicBezTo>
                    <a:lnTo>
                      <a:pt x="0" y="60"/>
                    </a:lnTo>
                    <a:cubicBezTo>
                      <a:pt x="1" y="62"/>
                      <a:pt x="2" y="64"/>
                      <a:pt x="3" y="66"/>
                    </a:cubicBezTo>
                    <a:cubicBezTo>
                      <a:pt x="5" y="70"/>
                      <a:pt x="8" y="73"/>
                      <a:pt x="12" y="75"/>
                    </a:cubicBezTo>
                    <a:cubicBezTo>
                      <a:pt x="12" y="75"/>
                      <a:pt x="13" y="76"/>
                      <a:pt x="14" y="76"/>
                    </a:cubicBezTo>
                    <a:lnTo>
                      <a:pt x="14" y="76"/>
                    </a:lnTo>
                    <a:cubicBezTo>
                      <a:pt x="22" y="81"/>
                      <a:pt x="32" y="83"/>
                      <a:pt x="41" y="84"/>
                    </a:cubicBezTo>
                    <a:lnTo>
                      <a:pt x="41" y="84"/>
                    </a:lnTo>
                    <a:cubicBezTo>
                      <a:pt x="43" y="84"/>
                      <a:pt x="45" y="84"/>
                      <a:pt x="47" y="84"/>
                    </a:cubicBezTo>
                    <a:cubicBezTo>
                      <a:pt x="57" y="84"/>
                      <a:pt x="66" y="82"/>
                      <a:pt x="76" y="80"/>
                    </a:cubicBezTo>
                    <a:moveTo>
                      <a:pt x="11" y="58"/>
                    </a:moveTo>
                    <a:lnTo>
                      <a:pt x="11" y="58"/>
                    </a:lnTo>
                    <a:lnTo>
                      <a:pt x="11" y="57"/>
                    </a:lnTo>
                    <a:cubicBezTo>
                      <a:pt x="11" y="53"/>
                      <a:pt x="12" y="49"/>
                      <a:pt x="13" y="46"/>
                    </a:cubicBezTo>
                    <a:cubicBezTo>
                      <a:pt x="14" y="44"/>
                      <a:pt x="16" y="43"/>
                      <a:pt x="17" y="42"/>
                    </a:cubicBezTo>
                    <a:lnTo>
                      <a:pt x="17" y="42"/>
                    </a:lnTo>
                    <a:cubicBezTo>
                      <a:pt x="23" y="35"/>
                      <a:pt x="30" y="30"/>
                      <a:pt x="37" y="25"/>
                    </a:cubicBezTo>
                    <a:cubicBezTo>
                      <a:pt x="38" y="25"/>
                      <a:pt x="39" y="24"/>
                      <a:pt x="40" y="24"/>
                    </a:cubicBezTo>
                    <a:lnTo>
                      <a:pt x="40" y="24"/>
                    </a:lnTo>
                    <a:cubicBezTo>
                      <a:pt x="41" y="23"/>
                      <a:pt x="41" y="23"/>
                      <a:pt x="42" y="23"/>
                    </a:cubicBezTo>
                    <a:cubicBezTo>
                      <a:pt x="51" y="17"/>
                      <a:pt x="61" y="13"/>
                      <a:pt x="72" y="10"/>
                    </a:cubicBezTo>
                    <a:lnTo>
                      <a:pt x="72" y="10"/>
                    </a:lnTo>
                    <a:cubicBezTo>
                      <a:pt x="80" y="8"/>
                      <a:pt x="89" y="6"/>
                      <a:pt x="98" y="6"/>
                    </a:cubicBezTo>
                    <a:cubicBezTo>
                      <a:pt x="99" y="6"/>
                      <a:pt x="100" y="6"/>
                      <a:pt x="101" y="6"/>
                    </a:cubicBezTo>
                    <a:lnTo>
                      <a:pt x="101" y="6"/>
                    </a:lnTo>
                    <a:cubicBezTo>
                      <a:pt x="109" y="7"/>
                      <a:pt x="117" y="9"/>
                      <a:pt x="124" y="12"/>
                    </a:cubicBezTo>
                    <a:lnTo>
                      <a:pt x="124" y="12"/>
                    </a:lnTo>
                    <a:cubicBezTo>
                      <a:pt x="124" y="13"/>
                      <a:pt x="125" y="13"/>
                      <a:pt x="125" y="13"/>
                    </a:cubicBezTo>
                    <a:cubicBezTo>
                      <a:pt x="128" y="15"/>
                      <a:pt x="131" y="17"/>
                      <a:pt x="132" y="20"/>
                    </a:cubicBezTo>
                    <a:cubicBezTo>
                      <a:pt x="133" y="22"/>
                      <a:pt x="134" y="24"/>
                      <a:pt x="134" y="26"/>
                    </a:cubicBezTo>
                    <a:lnTo>
                      <a:pt x="134" y="26"/>
                    </a:lnTo>
                    <a:lnTo>
                      <a:pt x="134" y="27"/>
                    </a:lnTo>
                    <a:cubicBezTo>
                      <a:pt x="134" y="31"/>
                      <a:pt x="132" y="34"/>
                      <a:pt x="131" y="38"/>
                    </a:cubicBezTo>
                    <a:cubicBezTo>
                      <a:pt x="130" y="39"/>
                      <a:pt x="129" y="41"/>
                      <a:pt x="128" y="42"/>
                    </a:cubicBezTo>
                    <a:lnTo>
                      <a:pt x="128" y="42"/>
                    </a:lnTo>
                    <a:cubicBezTo>
                      <a:pt x="122" y="49"/>
                      <a:pt x="115" y="54"/>
                      <a:pt x="107" y="59"/>
                    </a:cubicBezTo>
                    <a:cubicBezTo>
                      <a:pt x="106" y="59"/>
                      <a:pt x="105" y="60"/>
                      <a:pt x="105" y="60"/>
                    </a:cubicBezTo>
                    <a:lnTo>
                      <a:pt x="105" y="60"/>
                    </a:lnTo>
                    <a:cubicBezTo>
                      <a:pt x="104" y="61"/>
                      <a:pt x="104" y="61"/>
                      <a:pt x="103" y="61"/>
                    </a:cubicBezTo>
                    <a:cubicBezTo>
                      <a:pt x="94" y="67"/>
                      <a:pt x="84" y="71"/>
                      <a:pt x="73" y="74"/>
                    </a:cubicBezTo>
                    <a:lnTo>
                      <a:pt x="73" y="74"/>
                    </a:lnTo>
                    <a:cubicBezTo>
                      <a:pt x="65" y="76"/>
                      <a:pt x="56" y="78"/>
                      <a:pt x="48" y="78"/>
                    </a:cubicBezTo>
                    <a:cubicBezTo>
                      <a:pt x="47" y="78"/>
                      <a:pt x="45" y="78"/>
                      <a:pt x="44" y="78"/>
                    </a:cubicBezTo>
                    <a:lnTo>
                      <a:pt x="44" y="78"/>
                    </a:lnTo>
                    <a:cubicBezTo>
                      <a:pt x="37" y="77"/>
                      <a:pt x="29" y="75"/>
                      <a:pt x="22" y="72"/>
                    </a:cubicBezTo>
                    <a:lnTo>
                      <a:pt x="22" y="72"/>
                    </a:lnTo>
                    <a:cubicBezTo>
                      <a:pt x="21" y="71"/>
                      <a:pt x="20" y="71"/>
                      <a:pt x="20" y="71"/>
                    </a:cubicBezTo>
                    <a:cubicBezTo>
                      <a:pt x="17" y="69"/>
                      <a:pt x="14" y="67"/>
                      <a:pt x="13" y="64"/>
                    </a:cubicBezTo>
                    <a:cubicBezTo>
                      <a:pt x="12" y="62"/>
                      <a:pt x="11" y="60"/>
                      <a:pt x="11" y="5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4" name="Google Shape;1259;p30">
                <a:extLst>
                  <a:ext uri="{FF2B5EF4-FFF2-40B4-BE49-F238E27FC236}">
                    <a16:creationId xmlns:a16="http://schemas.microsoft.com/office/drawing/2014/main" id="{77709B8B-5410-65B8-6052-F02471046FBD}"/>
                  </a:ext>
                </a:extLst>
              </p:cNvPr>
              <p:cNvSpPr/>
              <p:nvPr/>
            </p:nvSpPr>
            <p:spPr>
              <a:xfrm>
                <a:off x="7108695" y="3458868"/>
                <a:ext cx="52560" cy="30240"/>
              </a:xfrm>
              <a:custGeom>
                <a:avLst/>
                <a:gdLst/>
                <a:ahLst/>
                <a:cxnLst/>
                <a:rect l="l" t="t" r="r" b="b"/>
                <a:pathLst>
                  <a:path w="146" h="84" extrusionOk="0">
                    <a:moveTo>
                      <a:pt x="13" y="75"/>
                    </a:moveTo>
                    <a:lnTo>
                      <a:pt x="13" y="75"/>
                    </a:lnTo>
                    <a:cubicBezTo>
                      <a:pt x="22" y="80"/>
                      <a:pt x="31" y="83"/>
                      <a:pt x="41" y="83"/>
                    </a:cubicBezTo>
                    <a:lnTo>
                      <a:pt x="41" y="83"/>
                    </a:lnTo>
                    <a:cubicBezTo>
                      <a:pt x="43" y="83"/>
                      <a:pt x="44" y="83"/>
                      <a:pt x="46" y="83"/>
                    </a:cubicBezTo>
                    <a:cubicBezTo>
                      <a:pt x="56" y="83"/>
                      <a:pt x="66" y="82"/>
                      <a:pt x="75" y="79"/>
                    </a:cubicBezTo>
                    <a:lnTo>
                      <a:pt x="75" y="79"/>
                    </a:lnTo>
                    <a:cubicBezTo>
                      <a:pt x="88" y="76"/>
                      <a:pt x="99" y="71"/>
                      <a:pt x="110" y="65"/>
                    </a:cubicBezTo>
                    <a:cubicBezTo>
                      <a:pt x="111" y="65"/>
                      <a:pt x="111" y="64"/>
                      <a:pt x="111" y="64"/>
                    </a:cubicBezTo>
                    <a:lnTo>
                      <a:pt x="111" y="64"/>
                    </a:lnTo>
                    <a:cubicBezTo>
                      <a:pt x="112" y="64"/>
                      <a:pt x="113" y="63"/>
                      <a:pt x="114" y="63"/>
                    </a:cubicBezTo>
                    <a:cubicBezTo>
                      <a:pt x="123" y="58"/>
                      <a:pt x="131" y="51"/>
                      <a:pt x="138" y="43"/>
                    </a:cubicBezTo>
                    <a:lnTo>
                      <a:pt x="138" y="43"/>
                    </a:lnTo>
                    <a:cubicBezTo>
                      <a:pt x="139" y="42"/>
                      <a:pt x="141" y="40"/>
                      <a:pt x="142" y="38"/>
                    </a:cubicBezTo>
                    <a:cubicBezTo>
                      <a:pt x="144" y="35"/>
                      <a:pt x="145" y="31"/>
                      <a:pt x="145" y="28"/>
                    </a:cubicBezTo>
                    <a:cubicBezTo>
                      <a:pt x="145" y="24"/>
                      <a:pt x="144" y="20"/>
                      <a:pt x="142" y="17"/>
                    </a:cubicBezTo>
                    <a:cubicBezTo>
                      <a:pt x="140" y="14"/>
                      <a:pt x="137" y="11"/>
                      <a:pt x="134" y="9"/>
                    </a:cubicBezTo>
                    <a:cubicBezTo>
                      <a:pt x="133" y="8"/>
                      <a:pt x="132" y="8"/>
                      <a:pt x="131" y="8"/>
                    </a:cubicBezTo>
                    <a:lnTo>
                      <a:pt x="131" y="8"/>
                    </a:lnTo>
                    <a:cubicBezTo>
                      <a:pt x="122" y="3"/>
                      <a:pt x="113" y="0"/>
                      <a:pt x="103" y="0"/>
                    </a:cubicBezTo>
                    <a:lnTo>
                      <a:pt x="103" y="0"/>
                    </a:lnTo>
                    <a:cubicBezTo>
                      <a:pt x="101" y="0"/>
                      <a:pt x="100" y="0"/>
                      <a:pt x="98" y="0"/>
                    </a:cubicBezTo>
                    <a:cubicBezTo>
                      <a:pt x="88" y="0"/>
                      <a:pt x="78" y="1"/>
                      <a:pt x="69" y="4"/>
                    </a:cubicBezTo>
                    <a:lnTo>
                      <a:pt x="69" y="4"/>
                    </a:lnTo>
                    <a:cubicBezTo>
                      <a:pt x="57" y="7"/>
                      <a:pt x="45" y="12"/>
                      <a:pt x="34" y="18"/>
                    </a:cubicBezTo>
                    <a:cubicBezTo>
                      <a:pt x="33" y="18"/>
                      <a:pt x="33" y="19"/>
                      <a:pt x="33" y="19"/>
                    </a:cubicBezTo>
                    <a:lnTo>
                      <a:pt x="33" y="19"/>
                    </a:lnTo>
                    <a:cubicBezTo>
                      <a:pt x="32" y="19"/>
                      <a:pt x="31" y="19"/>
                      <a:pt x="30" y="20"/>
                    </a:cubicBezTo>
                    <a:cubicBezTo>
                      <a:pt x="21" y="24"/>
                      <a:pt x="13" y="32"/>
                      <a:pt x="7" y="40"/>
                    </a:cubicBezTo>
                    <a:lnTo>
                      <a:pt x="7" y="40"/>
                    </a:lnTo>
                    <a:cubicBezTo>
                      <a:pt x="5" y="41"/>
                      <a:pt x="4" y="42"/>
                      <a:pt x="3" y="44"/>
                    </a:cubicBezTo>
                    <a:cubicBezTo>
                      <a:pt x="1" y="47"/>
                      <a:pt x="0" y="52"/>
                      <a:pt x="0" y="57"/>
                    </a:cubicBezTo>
                    <a:cubicBezTo>
                      <a:pt x="0" y="58"/>
                      <a:pt x="0" y="59"/>
                      <a:pt x="0" y="59"/>
                    </a:cubicBezTo>
                    <a:lnTo>
                      <a:pt x="0" y="59"/>
                    </a:lnTo>
                    <a:cubicBezTo>
                      <a:pt x="1" y="62"/>
                      <a:pt x="1" y="63"/>
                      <a:pt x="3" y="66"/>
                    </a:cubicBezTo>
                    <a:cubicBezTo>
                      <a:pt x="5" y="68"/>
                      <a:pt x="7" y="72"/>
                      <a:pt x="11" y="75"/>
                    </a:cubicBezTo>
                    <a:cubicBezTo>
                      <a:pt x="12" y="75"/>
                      <a:pt x="13" y="75"/>
                      <a:pt x="13" y="75"/>
                    </a:cubicBezTo>
                    <a:moveTo>
                      <a:pt x="17" y="41"/>
                    </a:moveTo>
                    <a:lnTo>
                      <a:pt x="17" y="41"/>
                    </a:lnTo>
                    <a:cubicBezTo>
                      <a:pt x="23" y="34"/>
                      <a:pt x="30" y="29"/>
                      <a:pt x="37" y="24"/>
                    </a:cubicBezTo>
                    <a:cubicBezTo>
                      <a:pt x="38" y="24"/>
                      <a:pt x="39" y="23"/>
                      <a:pt x="40" y="23"/>
                    </a:cubicBezTo>
                    <a:lnTo>
                      <a:pt x="40" y="23"/>
                    </a:lnTo>
                    <a:cubicBezTo>
                      <a:pt x="40" y="23"/>
                      <a:pt x="41" y="23"/>
                      <a:pt x="41" y="22"/>
                    </a:cubicBezTo>
                    <a:cubicBezTo>
                      <a:pt x="50" y="17"/>
                      <a:pt x="61" y="12"/>
                      <a:pt x="72" y="9"/>
                    </a:cubicBezTo>
                    <a:lnTo>
                      <a:pt x="72" y="9"/>
                    </a:lnTo>
                    <a:cubicBezTo>
                      <a:pt x="80" y="7"/>
                      <a:pt x="88" y="6"/>
                      <a:pt x="97" y="6"/>
                    </a:cubicBezTo>
                    <a:cubicBezTo>
                      <a:pt x="98" y="6"/>
                      <a:pt x="99" y="6"/>
                      <a:pt x="100" y="6"/>
                    </a:cubicBezTo>
                    <a:lnTo>
                      <a:pt x="100" y="6"/>
                    </a:lnTo>
                    <a:cubicBezTo>
                      <a:pt x="108" y="6"/>
                      <a:pt x="116" y="8"/>
                      <a:pt x="123" y="12"/>
                    </a:cubicBezTo>
                    <a:lnTo>
                      <a:pt x="123" y="12"/>
                    </a:lnTo>
                    <a:cubicBezTo>
                      <a:pt x="124" y="12"/>
                      <a:pt x="124" y="12"/>
                      <a:pt x="125" y="13"/>
                    </a:cubicBezTo>
                    <a:cubicBezTo>
                      <a:pt x="128" y="14"/>
                      <a:pt x="130" y="17"/>
                      <a:pt x="132" y="20"/>
                    </a:cubicBezTo>
                    <a:cubicBezTo>
                      <a:pt x="133" y="21"/>
                      <a:pt x="133" y="23"/>
                      <a:pt x="134" y="25"/>
                    </a:cubicBezTo>
                    <a:lnTo>
                      <a:pt x="134" y="25"/>
                    </a:lnTo>
                    <a:lnTo>
                      <a:pt x="134" y="26"/>
                    </a:lnTo>
                    <a:cubicBezTo>
                      <a:pt x="134" y="30"/>
                      <a:pt x="133" y="34"/>
                      <a:pt x="131" y="37"/>
                    </a:cubicBezTo>
                    <a:cubicBezTo>
                      <a:pt x="130" y="39"/>
                      <a:pt x="129" y="40"/>
                      <a:pt x="128" y="42"/>
                    </a:cubicBezTo>
                    <a:lnTo>
                      <a:pt x="128" y="42"/>
                    </a:lnTo>
                    <a:cubicBezTo>
                      <a:pt x="122" y="48"/>
                      <a:pt x="115" y="53"/>
                      <a:pt x="107" y="58"/>
                    </a:cubicBezTo>
                    <a:cubicBezTo>
                      <a:pt x="106" y="58"/>
                      <a:pt x="105" y="59"/>
                      <a:pt x="104" y="59"/>
                    </a:cubicBezTo>
                    <a:lnTo>
                      <a:pt x="104" y="59"/>
                    </a:lnTo>
                    <a:cubicBezTo>
                      <a:pt x="104" y="60"/>
                      <a:pt x="104" y="60"/>
                      <a:pt x="103" y="60"/>
                    </a:cubicBezTo>
                    <a:cubicBezTo>
                      <a:pt x="94" y="65"/>
                      <a:pt x="83" y="70"/>
                      <a:pt x="73" y="73"/>
                    </a:cubicBezTo>
                    <a:lnTo>
                      <a:pt x="73" y="73"/>
                    </a:lnTo>
                    <a:cubicBezTo>
                      <a:pt x="64" y="75"/>
                      <a:pt x="56" y="77"/>
                      <a:pt x="47" y="77"/>
                    </a:cubicBezTo>
                    <a:cubicBezTo>
                      <a:pt x="46" y="77"/>
                      <a:pt x="45" y="77"/>
                      <a:pt x="44" y="77"/>
                    </a:cubicBezTo>
                    <a:lnTo>
                      <a:pt x="44" y="77"/>
                    </a:lnTo>
                    <a:cubicBezTo>
                      <a:pt x="36" y="76"/>
                      <a:pt x="28" y="74"/>
                      <a:pt x="21" y="71"/>
                    </a:cubicBezTo>
                    <a:lnTo>
                      <a:pt x="21" y="71"/>
                    </a:lnTo>
                    <a:cubicBezTo>
                      <a:pt x="20" y="70"/>
                      <a:pt x="20" y="70"/>
                      <a:pt x="19" y="70"/>
                    </a:cubicBezTo>
                    <a:cubicBezTo>
                      <a:pt x="16" y="68"/>
                      <a:pt x="14" y="66"/>
                      <a:pt x="12" y="63"/>
                    </a:cubicBezTo>
                    <a:cubicBezTo>
                      <a:pt x="11" y="61"/>
                      <a:pt x="11" y="59"/>
                      <a:pt x="10" y="58"/>
                    </a:cubicBezTo>
                    <a:lnTo>
                      <a:pt x="10" y="58"/>
                    </a:lnTo>
                    <a:cubicBezTo>
                      <a:pt x="10" y="57"/>
                      <a:pt x="10" y="57"/>
                      <a:pt x="10" y="56"/>
                    </a:cubicBezTo>
                    <a:cubicBezTo>
                      <a:pt x="10" y="53"/>
                      <a:pt x="11" y="49"/>
                      <a:pt x="13" y="46"/>
                    </a:cubicBezTo>
                    <a:cubicBezTo>
                      <a:pt x="14" y="44"/>
                      <a:pt x="15" y="42"/>
                      <a:pt x="17" y="4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5" name="Google Shape;1260;p30">
                <a:extLst>
                  <a:ext uri="{FF2B5EF4-FFF2-40B4-BE49-F238E27FC236}">
                    <a16:creationId xmlns:a16="http://schemas.microsoft.com/office/drawing/2014/main" id="{6D217564-BF11-ADEF-3C95-F4BDEF3FA78A}"/>
                  </a:ext>
                </a:extLst>
              </p:cNvPr>
              <p:cNvSpPr/>
              <p:nvPr/>
            </p:nvSpPr>
            <p:spPr>
              <a:xfrm>
                <a:off x="7140015" y="3471828"/>
                <a:ext cx="45000" cy="30960"/>
              </a:xfrm>
              <a:custGeom>
                <a:avLst/>
                <a:gdLst/>
                <a:ahLst/>
                <a:cxnLst/>
                <a:rect l="l" t="t" r="r" b="b"/>
                <a:pathLst>
                  <a:path w="125" h="86" extrusionOk="0">
                    <a:moveTo>
                      <a:pt x="92" y="0"/>
                    </a:moveTo>
                    <a:lnTo>
                      <a:pt x="84" y="4"/>
                    </a:lnTo>
                    <a:lnTo>
                      <a:pt x="109" y="18"/>
                    </a:lnTo>
                    <a:lnTo>
                      <a:pt x="0" y="81"/>
                    </a:lnTo>
                    <a:lnTo>
                      <a:pt x="7" y="85"/>
                    </a:lnTo>
                    <a:lnTo>
                      <a:pt x="124" y="18"/>
                    </a:lnTo>
                    <a:lnTo>
                      <a:pt x="9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6" name="Google Shape;1261;p30">
                <a:extLst>
                  <a:ext uri="{FF2B5EF4-FFF2-40B4-BE49-F238E27FC236}">
                    <a16:creationId xmlns:a16="http://schemas.microsoft.com/office/drawing/2014/main" id="{F3EDE923-56CB-7C29-3D4F-B573709055A0}"/>
                  </a:ext>
                </a:extLst>
              </p:cNvPr>
              <p:cNvSpPr/>
              <p:nvPr/>
            </p:nvSpPr>
            <p:spPr>
              <a:xfrm>
                <a:off x="7160895" y="3488748"/>
                <a:ext cx="52560" cy="30600"/>
              </a:xfrm>
              <a:custGeom>
                <a:avLst/>
                <a:gdLst/>
                <a:ahLst/>
                <a:cxnLst/>
                <a:rect l="l" t="t" r="r" b="b"/>
                <a:pathLst>
                  <a:path w="146" h="85" extrusionOk="0">
                    <a:moveTo>
                      <a:pt x="131" y="8"/>
                    </a:moveTo>
                    <a:lnTo>
                      <a:pt x="131" y="8"/>
                    </a:lnTo>
                    <a:cubicBezTo>
                      <a:pt x="123" y="4"/>
                      <a:pt x="113" y="1"/>
                      <a:pt x="103" y="1"/>
                    </a:cubicBezTo>
                    <a:lnTo>
                      <a:pt x="103" y="1"/>
                    </a:lnTo>
                    <a:cubicBezTo>
                      <a:pt x="102" y="1"/>
                      <a:pt x="100" y="0"/>
                      <a:pt x="98" y="0"/>
                    </a:cubicBezTo>
                    <a:cubicBezTo>
                      <a:pt x="88" y="0"/>
                      <a:pt x="78" y="2"/>
                      <a:pt x="69" y="4"/>
                    </a:cubicBezTo>
                    <a:lnTo>
                      <a:pt x="69" y="4"/>
                    </a:lnTo>
                    <a:cubicBezTo>
                      <a:pt x="57" y="8"/>
                      <a:pt x="44" y="13"/>
                      <a:pt x="33" y="19"/>
                    </a:cubicBezTo>
                    <a:lnTo>
                      <a:pt x="33" y="20"/>
                    </a:lnTo>
                    <a:lnTo>
                      <a:pt x="33" y="20"/>
                    </a:lnTo>
                    <a:cubicBezTo>
                      <a:pt x="32" y="20"/>
                      <a:pt x="31" y="21"/>
                      <a:pt x="30" y="21"/>
                    </a:cubicBezTo>
                    <a:cubicBezTo>
                      <a:pt x="21" y="26"/>
                      <a:pt x="13" y="33"/>
                      <a:pt x="7" y="40"/>
                    </a:cubicBezTo>
                    <a:lnTo>
                      <a:pt x="7" y="40"/>
                    </a:lnTo>
                    <a:cubicBezTo>
                      <a:pt x="5" y="42"/>
                      <a:pt x="4" y="43"/>
                      <a:pt x="3" y="45"/>
                    </a:cubicBezTo>
                    <a:cubicBezTo>
                      <a:pt x="0" y="48"/>
                      <a:pt x="0" y="52"/>
                      <a:pt x="0" y="56"/>
                    </a:cubicBezTo>
                    <a:cubicBezTo>
                      <a:pt x="0" y="60"/>
                      <a:pt x="1" y="64"/>
                      <a:pt x="3" y="67"/>
                    </a:cubicBezTo>
                    <a:cubicBezTo>
                      <a:pt x="5" y="70"/>
                      <a:pt x="7" y="73"/>
                      <a:pt x="11" y="75"/>
                    </a:cubicBezTo>
                    <a:cubicBezTo>
                      <a:pt x="11" y="75"/>
                      <a:pt x="12" y="76"/>
                      <a:pt x="13" y="76"/>
                    </a:cubicBezTo>
                    <a:lnTo>
                      <a:pt x="13" y="76"/>
                    </a:lnTo>
                    <a:cubicBezTo>
                      <a:pt x="22" y="81"/>
                      <a:pt x="31" y="83"/>
                      <a:pt x="41" y="84"/>
                    </a:cubicBezTo>
                    <a:lnTo>
                      <a:pt x="41" y="84"/>
                    </a:lnTo>
                    <a:cubicBezTo>
                      <a:pt x="43" y="84"/>
                      <a:pt x="45" y="84"/>
                      <a:pt x="46" y="84"/>
                    </a:cubicBezTo>
                    <a:cubicBezTo>
                      <a:pt x="56" y="84"/>
                      <a:pt x="66" y="83"/>
                      <a:pt x="75" y="80"/>
                    </a:cubicBezTo>
                    <a:lnTo>
                      <a:pt x="75" y="80"/>
                    </a:lnTo>
                    <a:cubicBezTo>
                      <a:pt x="88" y="77"/>
                      <a:pt x="100" y="72"/>
                      <a:pt x="111" y="65"/>
                    </a:cubicBezTo>
                    <a:lnTo>
                      <a:pt x="112" y="65"/>
                    </a:lnTo>
                    <a:lnTo>
                      <a:pt x="112" y="65"/>
                    </a:lnTo>
                    <a:cubicBezTo>
                      <a:pt x="113" y="64"/>
                      <a:pt x="113" y="64"/>
                      <a:pt x="114" y="63"/>
                    </a:cubicBezTo>
                    <a:cubicBezTo>
                      <a:pt x="123" y="58"/>
                      <a:pt x="131" y="52"/>
                      <a:pt x="138" y="44"/>
                    </a:cubicBezTo>
                    <a:lnTo>
                      <a:pt x="138" y="44"/>
                    </a:lnTo>
                    <a:cubicBezTo>
                      <a:pt x="139" y="43"/>
                      <a:pt x="140" y="41"/>
                      <a:pt x="141" y="39"/>
                    </a:cubicBezTo>
                    <a:cubicBezTo>
                      <a:pt x="143" y="36"/>
                      <a:pt x="145" y="31"/>
                      <a:pt x="145" y="27"/>
                    </a:cubicBezTo>
                    <a:cubicBezTo>
                      <a:pt x="145" y="26"/>
                      <a:pt x="145" y="25"/>
                      <a:pt x="144" y="24"/>
                    </a:cubicBezTo>
                    <a:lnTo>
                      <a:pt x="144" y="24"/>
                    </a:lnTo>
                    <a:cubicBezTo>
                      <a:pt x="144" y="22"/>
                      <a:pt x="143" y="20"/>
                      <a:pt x="142" y="18"/>
                    </a:cubicBezTo>
                    <a:cubicBezTo>
                      <a:pt x="140" y="14"/>
                      <a:pt x="137" y="11"/>
                      <a:pt x="133" y="9"/>
                    </a:cubicBezTo>
                    <a:cubicBezTo>
                      <a:pt x="133" y="9"/>
                      <a:pt x="132" y="9"/>
                      <a:pt x="131" y="8"/>
                    </a:cubicBezTo>
                    <a:moveTo>
                      <a:pt x="128" y="43"/>
                    </a:moveTo>
                    <a:lnTo>
                      <a:pt x="128" y="43"/>
                    </a:lnTo>
                    <a:cubicBezTo>
                      <a:pt x="122" y="49"/>
                      <a:pt x="115" y="54"/>
                      <a:pt x="107" y="59"/>
                    </a:cubicBezTo>
                    <a:cubicBezTo>
                      <a:pt x="106" y="59"/>
                      <a:pt x="105" y="60"/>
                      <a:pt x="104" y="61"/>
                    </a:cubicBezTo>
                    <a:lnTo>
                      <a:pt x="104" y="61"/>
                    </a:lnTo>
                    <a:lnTo>
                      <a:pt x="103" y="61"/>
                    </a:lnTo>
                    <a:cubicBezTo>
                      <a:pt x="94" y="67"/>
                      <a:pt x="83" y="71"/>
                      <a:pt x="73" y="74"/>
                    </a:cubicBezTo>
                    <a:lnTo>
                      <a:pt x="73" y="74"/>
                    </a:lnTo>
                    <a:cubicBezTo>
                      <a:pt x="64" y="77"/>
                      <a:pt x="56" y="78"/>
                      <a:pt x="47" y="78"/>
                    </a:cubicBezTo>
                    <a:cubicBezTo>
                      <a:pt x="46" y="78"/>
                      <a:pt x="45" y="78"/>
                      <a:pt x="44" y="78"/>
                    </a:cubicBezTo>
                    <a:lnTo>
                      <a:pt x="44" y="78"/>
                    </a:lnTo>
                    <a:cubicBezTo>
                      <a:pt x="36" y="78"/>
                      <a:pt x="28" y="76"/>
                      <a:pt x="21" y="72"/>
                    </a:cubicBezTo>
                    <a:lnTo>
                      <a:pt x="21" y="72"/>
                    </a:lnTo>
                    <a:cubicBezTo>
                      <a:pt x="21" y="72"/>
                      <a:pt x="21" y="71"/>
                      <a:pt x="20" y="71"/>
                    </a:cubicBezTo>
                    <a:cubicBezTo>
                      <a:pt x="17" y="69"/>
                      <a:pt x="14" y="67"/>
                      <a:pt x="13" y="64"/>
                    </a:cubicBezTo>
                    <a:cubicBezTo>
                      <a:pt x="12" y="62"/>
                      <a:pt x="11" y="61"/>
                      <a:pt x="10" y="59"/>
                    </a:cubicBezTo>
                    <a:lnTo>
                      <a:pt x="10" y="59"/>
                    </a:lnTo>
                    <a:cubicBezTo>
                      <a:pt x="10" y="58"/>
                      <a:pt x="10" y="58"/>
                      <a:pt x="10" y="57"/>
                    </a:cubicBezTo>
                    <a:cubicBezTo>
                      <a:pt x="10" y="54"/>
                      <a:pt x="11" y="50"/>
                      <a:pt x="13" y="47"/>
                    </a:cubicBezTo>
                    <a:cubicBezTo>
                      <a:pt x="14" y="45"/>
                      <a:pt x="15" y="44"/>
                      <a:pt x="17" y="42"/>
                    </a:cubicBezTo>
                    <a:lnTo>
                      <a:pt x="17" y="42"/>
                    </a:lnTo>
                    <a:cubicBezTo>
                      <a:pt x="23" y="36"/>
                      <a:pt x="29" y="30"/>
                      <a:pt x="37" y="26"/>
                    </a:cubicBezTo>
                    <a:cubicBezTo>
                      <a:pt x="38" y="25"/>
                      <a:pt x="39" y="25"/>
                      <a:pt x="40" y="24"/>
                    </a:cubicBezTo>
                    <a:lnTo>
                      <a:pt x="40" y="24"/>
                    </a:lnTo>
                    <a:lnTo>
                      <a:pt x="41" y="24"/>
                    </a:lnTo>
                    <a:cubicBezTo>
                      <a:pt x="51" y="18"/>
                      <a:pt x="61" y="14"/>
                      <a:pt x="72" y="11"/>
                    </a:cubicBezTo>
                    <a:lnTo>
                      <a:pt x="72" y="11"/>
                    </a:lnTo>
                    <a:cubicBezTo>
                      <a:pt x="80" y="8"/>
                      <a:pt x="89" y="7"/>
                      <a:pt x="97" y="7"/>
                    </a:cubicBezTo>
                    <a:cubicBezTo>
                      <a:pt x="98" y="7"/>
                      <a:pt x="99" y="7"/>
                      <a:pt x="101" y="7"/>
                    </a:cubicBezTo>
                    <a:lnTo>
                      <a:pt x="101" y="7"/>
                    </a:lnTo>
                    <a:cubicBezTo>
                      <a:pt x="109" y="7"/>
                      <a:pt x="116" y="9"/>
                      <a:pt x="123" y="13"/>
                    </a:cubicBezTo>
                    <a:lnTo>
                      <a:pt x="123" y="13"/>
                    </a:lnTo>
                    <a:cubicBezTo>
                      <a:pt x="124" y="13"/>
                      <a:pt x="124" y="13"/>
                      <a:pt x="125" y="14"/>
                    </a:cubicBezTo>
                    <a:cubicBezTo>
                      <a:pt x="128" y="15"/>
                      <a:pt x="130" y="18"/>
                      <a:pt x="132" y="21"/>
                    </a:cubicBezTo>
                    <a:cubicBezTo>
                      <a:pt x="133" y="23"/>
                      <a:pt x="134" y="24"/>
                      <a:pt x="134" y="26"/>
                    </a:cubicBezTo>
                    <a:lnTo>
                      <a:pt x="134" y="26"/>
                    </a:lnTo>
                    <a:cubicBezTo>
                      <a:pt x="134" y="27"/>
                      <a:pt x="134" y="27"/>
                      <a:pt x="134" y="27"/>
                    </a:cubicBezTo>
                    <a:cubicBezTo>
                      <a:pt x="134" y="31"/>
                      <a:pt x="133" y="35"/>
                      <a:pt x="131" y="38"/>
                    </a:cubicBezTo>
                    <a:cubicBezTo>
                      <a:pt x="130" y="40"/>
                      <a:pt x="129" y="41"/>
                      <a:pt x="128" y="4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7" name="Google Shape;1262;p30">
                <a:extLst>
                  <a:ext uri="{FF2B5EF4-FFF2-40B4-BE49-F238E27FC236}">
                    <a16:creationId xmlns:a16="http://schemas.microsoft.com/office/drawing/2014/main" id="{AE468251-02C3-59BB-490D-7F64EF7DCBE2}"/>
                  </a:ext>
                </a:extLst>
              </p:cNvPr>
              <p:cNvSpPr/>
              <p:nvPr/>
            </p:nvSpPr>
            <p:spPr>
              <a:xfrm>
                <a:off x="6484815" y="3181308"/>
                <a:ext cx="52560" cy="30600"/>
              </a:xfrm>
              <a:custGeom>
                <a:avLst/>
                <a:gdLst/>
                <a:ahLst/>
                <a:cxnLst/>
                <a:rect l="l" t="t" r="r" b="b"/>
                <a:pathLst>
                  <a:path w="146" h="85" extrusionOk="0">
                    <a:moveTo>
                      <a:pt x="13" y="76"/>
                    </a:moveTo>
                    <a:lnTo>
                      <a:pt x="13" y="76"/>
                    </a:lnTo>
                    <a:cubicBezTo>
                      <a:pt x="22" y="81"/>
                      <a:pt x="31" y="84"/>
                      <a:pt x="41" y="84"/>
                    </a:cubicBezTo>
                    <a:lnTo>
                      <a:pt x="41" y="84"/>
                    </a:lnTo>
                    <a:cubicBezTo>
                      <a:pt x="43" y="84"/>
                      <a:pt x="45" y="84"/>
                      <a:pt x="47" y="84"/>
                    </a:cubicBezTo>
                    <a:cubicBezTo>
                      <a:pt x="56" y="84"/>
                      <a:pt x="66" y="83"/>
                      <a:pt x="76" y="80"/>
                    </a:cubicBezTo>
                    <a:lnTo>
                      <a:pt x="76" y="80"/>
                    </a:lnTo>
                    <a:cubicBezTo>
                      <a:pt x="88" y="77"/>
                      <a:pt x="100" y="72"/>
                      <a:pt x="111" y="66"/>
                    </a:cubicBezTo>
                    <a:cubicBezTo>
                      <a:pt x="111" y="65"/>
                      <a:pt x="112" y="65"/>
                      <a:pt x="112" y="65"/>
                    </a:cubicBezTo>
                    <a:lnTo>
                      <a:pt x="112" y="65"/>
                    </a:lnTo>
                    <a:cubicBezTo>
                      <a:pt x="113" y="64"/>
                      <a:pt x="114" y="63"/>
                      <a:pt x="115" y="63"/>
                    </a:cubicBezTo>
                    <a:cubicBezTo>
                      <a:pt x="123" y="57"/>
                      <a:pt x="131" y="52"/>
                      <a:pt x="138" y="44"/>
                    </a:cubicBezTo>
                    <a:lnTo>
                      <a:pt x="138" y="44"/>
                    </a:lnTo>
                    <a:cubicBezTo>
                      <a:pt x="139" y="43"/>
                      <a:pt x="140" y="41"/>
                      <a:pt x="141" y="40"/>
                    </a:cubicBezTo>
                    <a:cubicBezTo>
                      <a:pt x="143" y="35"/>
                      <a:pt x="145" y="31"/>
                      <a:pt x="145" y="27"/>
                    </a:cubicBezTo>
                    <a:cubicBezTo>
                      <a:pt x="145" y="26"/>
                      <a:pt x="145" y="25"/>
                      <a:pt x="145" y="24"/>
                    </a:cubicBezTo>
                    <a:lnTo>
                      <a:pt x="145" y="24"/>
                    </a:lnTo>
                    <a:cubicBezTo>
                      <a:pt x="144" y="22"/>
                      <a:pt x="143" y="20"/>
                      <a:pt x="142" y="18"/>
                    </a:cubicBezTo>
                    <a:cubicBezTo>
                      <a:pt x="140" y="14"/>
                      <a:pt x="137" y="11"/>
                      <a:pt x="133" y="9"/>
                    </a:cubicBezTo>
                    <a:cubicBezTo>
                      <a:pt x="133" y="9"/>
                      <a:pt x="132" y="8"/>
                      <a:pt x="131" y="8"/>
                    </a:cubicBezTo>
                    <a:lnTo>
                      <a:pt x="131" y="8"/>
                    </a:lnTo>
                    <a:cubicBezTo>
                      <a:pt x="123" y="4"/>
                      <a:pt x="113" y="1"/>
                      <a:pt x="104" y="1"/>
                    </a:cubicBezTo>
                    <a:lnTo>
                      <a:pt x="104" y="1"/>
                    </a:lnTo>
                    <a:cubicBezTo>
                      <a:pt x="102" y="0"/>
                      <a:pt x="100" y="0"/>
                      <a:pt x="98" y="0"/>
                    </a:cubicBezTo>
                    <a:cubicBezTo>
                      <a:pt x="88" y="0"/>
                      <a:pt x="79" y="2"/>
                      <a:pt x="69" y="4"/>
                    </a:cubicBezTo>
                    <a:lnTo>
                      <a:pt x="69" y="4"/>
                    </a:lnTo>
                    <a:cubicBezTo>
                      <a:pt x="57" y="8"/>
                      <a:pt x="45" y="13"/>
                      <a:pt x="34" y="19"/>
                    </a:cubicBezTo>
                    <a:lnTo>
                      <a:pt x="33" y="19"/>
                    </a:lnTo>
                    <a:lnTo>
                      <a:pt x="33" y="19"/>
                    </a:lnTo>
                    <a:cubicBezTo>
                      <a:pt x="32" y="20"/>
                      <a:pt x="31" y="20"/>
                      <a:pt x="30" y="21"/>
                    </a:cubicBezTo>
                    <a:cubicBezTo>
                      <a:pt x="21" y="25"/>
                      <a:pt x="13" y="33"/>
                      <a:pt x="7" y="40"/>
                    </a:cubicBezTo>
                    <a:lnTo>
                      <a:pt x="7" y="40"/>
                    </a:lnTo>
                    <a:cubicBezTo>
                      <a:pt x="5" y="42"/>
                      <a:pt x="4" y="43"/>
                      <a:pt x="3" y="45"/>
                    </a:cubicBezTo>
                    <a:cubicBezTo>
                      <a:pt x="1" y="49"/>
                      <a:pt x="0" y="52"/>
                      <a:pt x="0" y="56"/>
                    </a:cubicBezTo>
                    <a:cubicBezTo>
                      <a:pt x="0" y="60"/>
                      <a:pt x="1" y="64"/>
                      <a:pt x="3" y="67"/>
                    </a:cubicBezTo>
                    <a:cubicBezTo>
                      <a:pt x="5" y="70"/>
                      <a:pt x="7" y="73"/>
                      <a:pt x="11" y="75"/>
                    </a:cubicBezTo>
                    <a:cubicBezTo>
                      <a:pt x="12" y="75"/>
                      <a:pt x="13" y="76"/>
                      <a:pt x="13" y="76"/>
                    </a:cubicBezTo>
                    <a:moveTo>
                      <a:pt x="17" y="42"/>
                    </a:moveTo>
                    <a:lnTo>
                      <a:pt x="17" y="42"/>
                    </a:lnTo>
                    <a:cubicBezTo>
                      <a:pt x="23" y="36"/>
                      <a:pt x="30" y="30"/>
                      <a:pt x="37" y="26"/>
                    </a:cubicBezTo>
                    <a:cubicBezTo>
                      <a:pt x="38" y="25"/>
                      <a:pt x="39" y="25"/>
                      <a:pt x="40" y="24"/>
                    </a:cubicBezTo>
                    <a:lnTo>
                      <a:pt x="40" y="24"/>
                    </a:lnTo>
                    <a:cubicBezTo>
                      <a:pt x="41" y="24"/>
                      <a:pt x="41" y="24"/>
                      <a:pt x="41" y="23"/>
                    </a:cubicBezTo>
                    <a:cubicBezTo>
                      <a:pt x="51" y="18"/>
                      <a:pt x="61" y="14"/>
                      <a:pt x="72" y="10"/>
                    </a:cubicBezTo>
                    <a:lnTo>
                      <a:pt x="72" y="10"/>
                    </a:lnTo>
                    <a:cubicBezTo>
                      <a:pt x="80" y="8"/>
                      <a:pt x="89" y="7"/>
                      <a:pt x="98" y="7"/>
                    </a:cubicBezTo>
                    <a:cubicBezTo>
                      <a:pt x="99" y="7"/>
                      <a:pt x="100" y="7"/>
                      <a:pt x="101" y="7"/>
                    </a:cubicBezTo>
                    <a:lnTo>
                      <a:pt x="101" y="7"/>
                    </a:lnTo>
                    <a:cubicBezTo>
                      <a:pt x="109" y="7"/>
                      <a:pt x="117" y="9"/>
                      <a:pt x="124" y="13"/>
                    </a:cubicBezTo>
                    <a:lnTo>
                      <a:pt x="124" y="13"/>
                    </a:lnTo>
                    <a:lnTo>
                      <a:pt x="125" y="14"/>
                    </a:lnTo>
                    <a:cubicBezTo>
                      <a:pt x="127" y="15"/>
                      <a:pt x="130" y="18"/>
                      <a:pt x="132" y="21"/>
                    </a:cubicBezTo>
                    <a:cubicBezTo>
                      <a:pt x="132" y="22"/>
                      <a:pt x="134" y="24"/>
                      <a:pt x="134" y="26"/>
                    </a:cubicBezTo>
                    <a:lnTo>
                      <a:pt x="134" y="26"/>
                    </a:lnTo>
                    <a:lnTo>
                      <a:pt x="134" y="27"/>
                    </a:lnTo>
                    <a:cubicBezTo>
                      <a:pt x="134" y="31"/>
                      <a:pt x="133" y="35"/>
                      <a:pt x="131" y="38"/>
                    </a:cubicBezTo>
                    <a:cubicBezTo>
                      <a:pt x="130" y="40"/>
                      <a:pt x="129" y="41"/>
                      <a:pt x="128" y="43"/>
                    </a:cubicBezTo>
                    <a:lnTo>
                      <a:pt x="128" y="43"/>
                    </a:lnTo>
                    <a:cubicBezTo>
                      <a:pt x="122" y="49"/>
                      <a:pt x="115" y="54"/>
                      <a:pt x="107" y="59"/>
                    </a:cubicBezTo>
                    <a:cubicBezTo>
                      <a:pt x="106" y="59"/>
                      <a:pt x="105" y="60"/>
                      <a:pt x="105" y="61"/>
                    </a:cubicBezTo>
                    <a:lnTo>
                      <a:pt x="105" y="61"/>
                    </a:lnTo>
                    <a:cubicBezTo>
                      <a:pt x="104" y="61"/>
                      <a:pt x="104" y="61"/>
                      <a:pt x="103" y="62"/>
                    </a:cubicBezTo>
                    <a:cubicBezTo>
                      <a:pt x="94" y="67"/>
                      <a:pt x="84" y="71"/>
                      <a:pt x="73" y="74"/>
                    </a:cubicBezTo>
                    <a:lnTo>
                      <a:pt x="73" y="74"/>
                    </a:lnTo>
                    <a:cubicBezTo>
                      <a:pt x="65" y="77"/>
                      <a:pt x="56" y="78"/>
                      <a:pt x="47" y="78"/>
                    </a:cubicBezTo>
                    <a:cubicBezTo>
                      <a:pt x="46" y="78"/>
                      <a:pt x="45" y="78"/>
                      <a:pt x="44" y="78"/>
                    </a:cubicBezTo>
                    <a:lnTo>
                      <a:pt x="44" y="78"/>
                    </a:lnTo>
                    <a:cubicBezTo>
                      <a:pt x="36" y="78"/>
                      <a:pt x="28" y="76"/>
                      <a:pt x="21" y="72"/>
                    </a:cubicBezTo>
                    <a:lnTo>
                      <a:pt x="21" y="72"/>
                    </a:lnTo>
                    <a:cubicBezTo>
                      <a:pt x="21" y="72"/>
                      <a:pt x="21" y="71"/>
                      <a:pt x="20" y="71"/>
                    </a:cubicBezTo>
                    <a:cubicBezTo>
                      <a:pt x="17" y="69"/>
                      <a:pt x="14" y="67"/>
                      <a:pt x="13" y="64"/>
                    </a:cubicBezTo>
                    <a:cubicBezTo>
                      <a:pt x="12" y="62"/>
                      <a:pt x="11" y="61"/>
                      <a:pt x="11" y="59"/>
                    </a:cubicBezTo>
                    <a:lnTo>
                      <a:pt x="11" y="59"/>
                    </a:lnTo>
                    <a:cubicBezTo>
                      <a:pt x="11" y="58"/>
                      <a:pt x="11" y="58"/>
                      <a:pt x="11" y="57"/>
                    </a:cubicBezTo>
                    <a:cubicBezTo>
                      <a:pt x="11" y="53"/>
                      <a:pt x="11" y="50"/>
                      <a:pt x="13" y="46"/>
                    </a:cubicBezTo>
                    <a:cubicBezTo>
                      <a:pt x="13" y="44"/>
                      <a:pt x="16" y="43"/>
                      <a:pt x="17" y="4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" name="Google Shape;1263;p30">
                <a:extLst>
                  <a:ext uri="{FF2B5EF4-FFF2-40B4-BE49-F238E27FC236}">
                    <a16:creationId xmlns:a16="http://schemas.microsoft.com/office/drawing/2014/main" id="{5D5F1701-9BD0-8EDC-01BA-A8CB71A198C6}"/>
                  </a:ext>
                </a:extLst>
              </p:cNvPr>
              <p:cNvSpPr/>
              <p:nvPr/>
            </p:nvSpPr>
            <p:spPr>
              <a:xfrm>
                <a:off x="6516135" y="3194628"/>
                <a:ext cx="45000" cy="30960"/>
              </a:xfrm>
              <a:custGeom>
                <a:avLst/>
                <a:gdLst/>
                <a:ahLst/>
                <a:cxnLst/>
                <a:rect l="l" t="t" r="r" b="b"/>
                <a:pathLst>
                  <a:path w="125" h="86" extrusionOk="0">
                    <a:moveTo>
                      <a:pt x="0" y="81"/>
                    </a:moveTo>
                    <a:lnTo>
                      <a:pt x="8" y="85"/>
                    </a:lnTo>
                    <a:lnTo>
                      <a:pt x="124" y="18"/>
                    </a:lnTo>
                    <a:lnTo>
                      <a:pt x="92" y="0"/>
                    </a:lnTo>
                    <a:lnTo>
                      <a:pt x="84" y="4"/>
                    </a:lnTo>
                    <a:lnTo>
                      <a:pt x="109" y="18"/>
                    </a:lnTo>
                    <a:lnTo>
                      <a:pt x="0" y="8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9" name="Google Shape;1264;p30">
                <a:extLst>
                  <a:ext uri="{FF2B5EF4-FFF2-40B4-BE49-F238E27FC236}">
                    <a16:creationId xmlns:a16="http://schemas.microsoft.com/office/drawing/2014/main" id="{ADA195E7-C200-7EBE-2719-CE7572436261}"/>
                  </a:ext>
                </a:extLst>
              </p:cNvPr>
              <p:cNvSpPr/>
              <p:nvPr/>
            </p:nvSpPr>
            <p:spPr>
              <a:xfrm>
                <a:off x="6534495" y="3205068"/>
                <a:ext cx="45000" cy="30960"/>
              </a:xfrm>
              <a:custGeom>
                <a:avLst/>
                <a:gdLst/>
                <a:ahLst/>
                <a:cxnLst/>
                <a:rect l="l" t="t" r="r" b="b"/>
                <a:pathLst>
                  <a:path w="125" h="86" extrusionOk="0">
                    <a:moveTo>
                      <a:pt x="8" y="85"/>
                    </a:moveTo>
                    <a:lnTo>
                      <a:pt x="124" y="18"/>
                    </a:lnTo>
                    <a:lnTo>
                      <a:pt x="92" y="0"/>
                    </a:lnTo>
                    <a:lnTo>
                      <a:pt x="84" y="4"/>
                    </a:lnTo>
                    <a:lnTo>
                      <a:pt x="109" y="19"/>
                    </a:lnTo>
                    <a:lnTo>
                      <a:pt x="0" y="81"/>
                    </a:lnTo>
                    <a:lnTo>
                      <a:pt x="8" y="85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0" name="Google Shape;1265;p30">
                <a:extLst>
                  <a:ext uri="{FF2B5EF4-FFF2-40B4-BE49-F238E27FC236}">
                    <a16:creationId xmlns:a16="http://schemas.microsoft.com/office/drawing/2014/main" id="{63170FC8-FC83-AA65-46B2-245958315FCD}"/>
                  </a:ext>
                </a:extLst>
              </p:cNvPr>
              <p:cNvSpPr/>
              <p:nvPr/>
            </p:nvSpPr>
            <p:spPr>
              <a:xfrm>
                <a:off x="6555375" y="3222348"/>
                <a:ext cx="52560" cy="30240"/>
              </a:xfrm>
              <a:custGeom>
                <a:avLst/>
                <a:gdLst/>
                <a:ahLst/>
                <a:cxnLst/>
                <a:rect l="l" t="t" r="r" b="b"/>
                <a:pathLst>
                  <a:path w="146" h="84" extrusionOk="0">
                    <a:moveTo>
                      <a:pt x="131" y="7"/>
                    </a:moveTo>
                    <a:lnTo>
                      <a:pt x="131" y="7"/>
                    </a:lnTo>
                    <a:cubicBezTo>
                      <a:pt x="123" y="3"/>
                      <a:pt x="113" y="0"/>
                      <a:pt x="104" y="0"/>
                    </a:cubicBezTo>
                    <a:lnTo>
                      <a:pt x="104" y="0"/>
                    </a:lnTo>
                    <a:cubicBezTo>
                      <a:pt x="102" y="0"/>
                      <a:pt x="100" y="0"/>
                      <a:pt x="98" y="0"/>
                    </a:cubicBezTo>
                    <a:cubicBezTo>
                      <a:pt x="88" y="0"/>
                      <a:pt x="79" y="1"/>
                      <a:pt x="69" y="3"/>
                    </a:cubicBezTo>
                    <a:lnTo>
                      <a:pt x="69" y="3"/>
                    </a:lnTo>
                    <a:cubicBezTo>
                      <a:pt x="57" y="7"/>
                      <a:pt x="45" y="12"/>
                      <a:pt x="33" y="18"/>
                    </a:cubicBezTo>
                    <a:lnTo>
                      <a:pt x="33" y="19"/>
                    </a:lnTo>
                    <a:lnTo>
                      <a:pt x="33" y="19"/>
                    </a:lnTo>
                    <a:cubicBezTo>
                      <a:pt x="32" y="19"/>
                      <a:pt x="31" y="19"/>
                      <a:pt x="30" y="20"/>
                    </a:cubicBezTo>
                    <a:cubicBezTo>
                      <a:pt x="22" y="24"/>
                      <a:pt x="14" y="32"/>
                      <a:pt x="7" y="39"/>
                    </a:cubicBezTo>
                    <a:lnTo>
                      <a:pt x="7" y="39"/>
                    </a:lnTo>
                    <a:cubicBezTo>
                      <a:pt x="6" y="41"/>
                      <a:pt x="4" y="42"/>
                      <a:pt x="3" y="44"/>
                    </a:cubicBezTo>
                    <a:cubicBezTo>
                      <a:pt x="1" y="48"/>
                      <a:pt x="0" y="52"/>
                      <a:pt x="0" y="56"/>
                    </a:cubicBezTo>
                    <a:cubicBezTo>
                      <a:pt x="0" y="57"/>
                      <a:pt x="0" y="58"/>
                      <a:pt x="0" y="59"/>
                    </a:cubicBezTo>
                    <a:lnTo>
                      <a:pt x="0" y="59"/>
                    </a:lnTo>
                    <a:cubicBezTo>
                      <a:pt x="1" y="62"/>
                      <a:pt x="2" y="64"/>
                      <a:pt x="3" y="66"/>
                    </a:cubicBezTo>
                    <a:cubicBezTo>
                      <a:pt x="5" y="69"/>
                      <a:pt x="8" y="71"/>
                      <a:pt x="12" y="74"/>
                    </a:cubicBezTo>
                    <a:cubicBezTo>
                      <a:pt x="13" y="74"/>
                      <a:pt x="13" y="75"/>
                      <a:pt x="14" y="75"/>
                    </a:cubicBezTo>
                    <a:lnTo>
                      <a:pt x="14" y="75"/>
                    </a:lnTo>
                    <a:cubicBezTo>
                      <a:pt x="22" y="80"/>
                      <a:pt x="32" y="83"/>
                      <a:pt x="41" y="83"/>
                    </a:cubicBezTo>
                    <a:lnTo>
                      <a:pt x="41" y="83"/>
                    </a:lnTo>
                    <a:cubicBezTo>
                      <a:pt x="43" y="83"/>
                      <a:pt x="45" y="83"/>
                      <a:pt x="47" y="83"/>
                    </a:cubicBezTo>
                    <a:cubicBezTo>
                      <a:pt x="56" y="83"/>
                      <a:pt x="66" y="82"/>
                      <a:pt x="76" y="79"/>
                    </a:cubicBezTo>
                    <a:lnTo>
                      <a:pt x="76" y="79"/>
                    </a:lnTo>
                    <a:cubicBezTo>
                      <a:pt x="88" y="76"/>
                      <a:pt x="100" y="71"/>
                      <a:pt x="111" y="65"/>
                    </a:cubicBezTo>
                    <a:cubicBezTo>
                      <a:pt x="111" y="64"/>
                      <a:pt x="112" y="64"/>
                      <a:pt x="112" y="64"/>
                    </a:cubicBezTo>
                    <a:lnTo>
                      <a:pt x="112" y="64"/>
                    </a:lnTo>
                    <a:cubicBezTo>
                      <a:pt x="113" y="64"/>
                      <a:pt x="114" y="62"/>
                      <a:pt x="115" y="62"/>
                    </a:cubicBezTo>
                    <a:cubicBezTo>
                      <a:pt x="124" y="56"/>
                      <a:pt x="131" y="51"/>
                      <a:pt x="138" y="43"/>
                    </a:cubicBezTo>
                    <a:lnTo>
                      <a:pt x="138" y="43"/>
                    </a:lnTo>
                    <a:cubicBezTo>
                      <a:pt x="139" y="42"/>
                      <a:pt x="141" y="40"/>
                      <a:pt x="142" y="39"/>
                    </a:cubicBezTo>
                    <a:cubicBezTo>
                      <a:pt x="144" y="35"/>
                      <a:pt x="145" y="31"/>
                      <a:pt x="145" y="26"/>
                    </a:cubicBezTo>
                    <a:cubicBezTo>
                      <a:pt x="145" y="25"/>
                      <a:pt x="145" y="24"/>
                      <a:pt x="145" y="23"/>
                    </a:cubicBezTo>
                    <a:lnTo>
                      <a:pt x="145" y="23"/>
                    </a:lnTo>
                    <a:cubicBezTo>
                      <a:pt x="144" y="21"/>
                      <a:pt x="143" y="19"/>
                      <a:pt x="142" y="17"/>
                    </a:cubicBezTo>
                    <a:cubicBezTo>
                      <a:pt x="140" y="13"/>
                      <a:pt x="137" y="10"/>
                      <a:pt x="133" y="8"/>
                    </a:cubicBezTo>
                    <a:cubicBezTo>
                      <a:pt x="133" y="8"/>
                      <a:pt x="132" y="8"/>
                      <a:pt x="131" y="7"/>
                    </a:cubicBezTo>
                    <a:moveTo>
                      <a:pt x="128" y="42"/>
                    </a:moveTo>
                    <a:lnTo>
                      <a:pt x="128" y="42"/>
                    </a:lnTo>
                    <a:cubicBezTo>
                      <a:pt x="122" y="48"/>
                      <a:pt x="115" y="53"/>
                      <a:pt x="107" y="58"/>
                    </a:cubicBezTo>
                    <a:cubicBezTo>
                      <a:pt x="106" y="58"/>
                      <a:pt x="105" y="59"/>
                      <a:pt x="105" y="60"/>
                    </a:cubicBezTo>
                    <a:lnTo>
                      <a:pt x="105" y="60"/>
                    </a:lnTo>
                    <a:cubicBezTo>
                      <a:pt x="104" y="60"/>
                      <a:pt x="103" y="61"/>
                      <a:pt x="103" y="61"/>
                    </a:cubicBezTo>
                    <a:cubicBezTo>
                      <a:pt x="93" y="66"/>
                      <a:pt x="83" y="71"/>
                      <a:pt x="73" y="74"/>
                    </a:cubicBezTo>
                    <a:lnTo>
                      <a:pt x="73" y="74"/>
                    </a:lnTo>
                    <a:cubicBezTo>
                      <a:pt x="65" y="76"/>
                      <a:pt x="56" y="77"/>
                      <a:pt x="47" y="77"/>
                    </a:cubicBezTo>
                    <a:cubicBezTo>
                      <a:pt x="46" y="77"/>
                      <a:pt x="45" y="77"/>
                      <a:pt x="44" y="77"/>
                    </a:cubicBezTo>
                    <a:lnTo>
                      <a:pt x="44" y="77"/>
                    </a:lnTo>
                    <a:cubicBezTo>
                      <a:pt x="36" y="77"/>
                      <a:pt x="28" y="75"/>
                      <a:pt x="21" y="71"/>
                    </a:cubicBezTo>
                    <a:lnTo>
                      <a:pt x="21" y="71"/>
                    </a:lnTo>
                    <a:lnTo>
                      <a:pt x="20" y="71"/>
                    </a:lnTo>
                    <a:cubicBezTo>
                      <a:pt x="17" y="69"/>
                      <a:pt x="14" y="66"/>
                      <a:pt x="13" y="63"/>
                    </a:cubicBezTo>
                    <a:cubicBezTo>
                      <a:pt x="12" y="61"/>
                      <a:pt x="11" y="60"/>
                      <a:pt x="11" y="58"/>
                    </a:cubicBezTo>
                    <a:lnTo>
                      <a:pt x="11" y="58"/>
                    </a:lnTo>
                    <a:lnTo>
                      <a:pt x="11" y="57"/>
                    </a:lnTo>
                    <a:cubicBezTo>
                      <a:pt x="11" y="53"/>
                      <a:pt x="12" y="49"/>
                      <a:pt x="13" y="46"/>
                    </a:cubicBezTo>
                    <a:cubicBezTo>
                      <a:pt x="14" y="44"/>
                      <a:pt x="16" y="43"/>
                      <a:pt x="17" y="41"/>
                    </a:cubicBezTo>
                    <a:lnTo>
                      <a:pt x="17" y="41"/>
                    </a:lnTo>
                    <a:cubicBezTo>
                      <a:pt x="23" y="35"/>
                      <a:pt x="30" y="29"/>
                      <a:pt x="37" y="25"/>
                    </a:cubicBezTo>
                    <a:cubicBezTo>
                      <a:pt x="38" y="24"/>
                      <a:pt x="39" y="24"/>
                      <a:pt x="40" y="24"/>
                    </a:cubicBezTo>
                    <a:lnTo>
                      <a:pt x="40" y="24"/>
                    </a:lnTo>
                    <a:cubicBezTo>
                      <a:pt x="41" y="23"/>
                      <a:pt x="41" y="23"/>
                      <a:pt x="41" y="23"/>
                    </a:cubicBezTo>
                    <a:cubicBezTo>
                      <a:pt x="51" y="18"/>
                      <a:pt x="61" y="13"/>
                      <a:pt x="72" y="10"/>
                    </a:cubicBezTo>
                    <a:lnTo>
                      <a:pt x="72" y="10"/>
                    </a:lnTo>
                    <a:cubicBezTo>
                      <a:pt x="80" y="8"/>
                      <a:pt x="89" y="6"/>
                      <a:pt x="98" y="6"/>
                    </a:cubicBezTo>
                    <a:cubicBezTo>
                      <a:pt x="99" y="6"/>
                      <a:pt x="100" y="6"/>
                      <a:pt x="101" y="6"/>
                    </a:cubicBezTo>
                    <a:lnTo>
                      <a:pt x="101" y="6"/>
                    </a:lnTo>
                    <a:cubicBezTo>
                      <a:pt x="109" y="7"/>
                      <a:pt x="117" y="9"/>
                      <a:pt x="124" y="12"/>
                    </a:cubicBezTo>
                    <a:lnTo>
                      <a:pt x="124" y="12"/>
                    </a:lnTo>
                    <a:cubicBezTo>
                      <a:pt x="124" y="13"/>
                      <a:pt x="125" y="13"/>
                      <a:pt x="125" y="13"/>
                    </a:cubicBezTo>
                    <a:cubicBezTo>
                      <a:pt x="128" y="15"/>
                      <a:pt x="131" y="17"/>
                      <a:pt x="132" y="20"/>
                    </a:cubicBezTo>
                    <a:cubicBezTo>
                      <a:pt x="133" y="22"/>
                      <a:pt x="134" y="24"/>
                      <a:pt x="134" y="26"/>
                    </a:cubicBezTo>
                    <a:lnTo>
                      <a:pt x="134" y="26"/>
                    </a:lnTo>
                    <a:lnTo>
                      <a:pt x="134" y="26"/>
                    </a:lnTo>
                    <a:cubicBezTo>
                      <a:pt x="134" y="30"/>
                      <a:pt x="133" y="34"/>
                      <a:pt x="132" y="37"/>
                    </a:cubicBezTo>
                    <a:cubicBezTo>
                      <a:pt x="131" y="39"/>
                      <a:pt x="129" y="40"/>
                      <a:pt x="128" y="4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" name="Google Shape;1266;p30">
                <a:extLst>
                  <a:ext uri="{FF2B5EF4-FFF2-40B4-BE49-F238E27FC236}">
                    <a16:creationId xmlns:a16="http://schemas.microsoft.com/office/drawing/2014/main" id="{1163E96F-9534-943E-566C-9F1BB4E7756E}"/>
                  </a:ext>
                </a:extLst>
              </p:cNvPr>
              <p:cNvSpPr/>
              <p:nvPr/>
            </p:nvSpPr>
            <p:spPr>
              <a:xfrm>
                <a:off x="6586695" y="3235308"/>
                <a:ext cx="45000" cy="30960"/>
              </a:xfrm>
              <a:custGeom>
                <a:avLst/>
                <a:gdLst/>
                <a:ahLst/>
                <a:cxnLst/>
                <a:rect l="l" t="t" r="r" b="b"/>
                <a:pathLst>
                  <a:path w="125" h="86" extrusionOk="0">
                    <a:moveTo>
                      <a:pt x="8" y="85"/>
                    </a:moveTo>
                    <a:lnTo>
                      <a:pt x="124" y="18"/>
                    </a:lnTo>
                    <a:lnTo>
                      <a:pt x="92" y="0"/>
                    </a:lnTo>
                    <a:lnTo>
                      <a:pt x="84" y="4"/>
                    </a:lnTo>
                    <a:lnTo>
                      <a:pt x="109" y="18"/>
                    </a:lnTo>
                    <a:lnTo>
                      <a:pt x="0" y="81"/>
                    </a:lnTo>
                    <a:lnTo>
                      <a:pt x="8" y="85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2" name="Google Shape;1267;p30">
                <a:extLst>
                  <a:ext uri="{FF2B5EF4-FFF2-40B4-BE49-F238E27FC236}">
                    <a16:creationId xmlns:a16="http://schemas.microsoft.com/office/drawing/2014/main" id="{710174BD-1245-C12B-4101-88675D2CC612}"/>
                  </a:ext>
                </a:extLst>
              </p:cNvPr>
              <p:cNvSpPr/>
              <p:nvPr/>
            </p:nvSpPr>
            <p:spPr>
              <a:xfrm>
                <a:off x="6605055" y="3245748"/>
                <a:ext cx="45000" cy="31320"/>
              </a:xfrm>
              <a:custGeom>
                <a:avLst/>
                <a:gdLst/>
                <a:ahLst/>
                <a:cxnLst/>
                <a:rect l="l" t="t" r="r" b="b"/>
                <a:pathLst>
                  <a:path w="125" h="87" extrusionOk="0">
                    <a:moveTo>
                      <a:pt x="7" y="86"/>
                    </a:moveTo>
                    <a:lnTo>
                      <a:pt x="124" y="18"/>
                    </a:lnTo>
                    <a:lnTo>
                      <a:pt x="92" y="0"/>
                    </a:lnTo>
                    <a:lnTo>
                      <a:pt x="84" y="4"/>
                    </a:lnTo>
                    <a:lnTo>
                      <a:pt x="109" y="19"/>
                    </a:lnTo>
                    <a:lnTo>
                      <a:pt x="0" y="81"/>
                    </a:lnTo>
                    <a:lnTo>
                      <a:pt x="7" y="86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3" name="Google Shape;1268;p30">
                <a:extLst>
                  <a:ext uri="{FF2B5EF4-FFF2-40B4-BE49-F238E27FC236}">
                    <a16:creationId xmlns:a16="http://schemas.microsoft.com/office/drawing/2014/main" id="{832C8E15-318D-C5EE-243A-81E4209BC20C}"/>
                  </a:ext>
                </a:extLst>
              </p:cNvPr>
              <p:cNvSpPr/>
              <p:nvPr/>
            </p:nvSpPr>
            <p:spPr>
              <a:xfrm>
                <a:off x="6623415" y="3256188"/>
                <a:ext cx="44640" cy="31320"/>
              </a:xfrm>
              <a:custGeom>
                <a:avLst/>
                <a:gdLst/>
                <a:ahLst/>
                <a:cxnLst/>
                <a:rect l="l" t="t" r="r" b="b"/>
                <a:pathLst>
                  <a:path w="124" h="87" extrusionOk="0">
                    <a:moveTo>
                      <a:pt x="7" y="86"/>
                    </a:moveTo>
                    <a:lnTo>
                      <a:pt x="123" y="19"/>
                    </a:lnTo>
                    <a:lnTo>
                      <a:pt x="91" y="0"/>
                    </a:lnTo>
                    <a:lnTo>
                      <a:pt x="84" y="5"/>
                    </a:lnTo>
                    <a:lnTo>
                      <a:pt x="108" y="19"/>
                    </a:lnTo>
                    <a:lnTo>
                      <a:pt x="0" y="82"/>
                    </a:lnTo>
                    <a:lnTo>
                      <a:pt x="7" y="86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4" name="Google Shape;1269;p30">
                <a:extLst>
                  <a:ext uri="{FF2B5EF4-FFF2-40B4-BE49-F238E27FC236}">
                    <a16:creationId xmlns:a16="http://schemas.microsoft.com/office/drawing/2014/main" id="{2EB2762E-AA40-9937-E4BD-50E0D7FCEC93}"/>
                  </a:ext>
                </a:extLst>
              </p:cNvPr>
              <p:cNvSpPr/>
              <p:nvPr/>
            </p:nvSpPr>
            <p:spPr>
              <a:xfrm>
                <a:off x="6641775" y="3266988"/>
                <a:ext cx="44640" cy="30960"/>
              </a:xfrm>
              <a:custGeom>
                <a:avLst/>
                <a:gdLst/>
                <a:ahLst/>
                <a:cxnLst/>
                <a:rect l="l" t="t" r="r" b="b"/>
                <a:pathLst>
                  <a:path w="124" h="86" extrusionOk="0">
                    <a:moveTo>
                      <a:pt x="7" y="85"/>
                    </a:moveTo>
                    <a:lnTo>
                      <a:pt x="123" y="18"/>
                    </a:lnTo>
                    <a:lnTo>
                      <a:pt x="91" y="0"/>
                    </a:lnTo>
                    <a:lnTo>
                      <a:pt x="84" y="4"/>
                    </a:lnTo>
                    <a:lnTo>
                      <a:pt x="108" y="18"/>
                    </a:lnTo>
                    <a:lnTo>
                      <a:pt x="0" y="81"/>
                    </a:lnTo>
                    <a:lnTo>
                      <a:pt x="7" y="85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5" name="Google Shape;1270;p30">
                <a:extLst>
                  <a:ext uri="{FF2B5EF4-FFF2-40B4-BE49-F238E27FC236}">
                    <a16:creationId xmlns:a16="http://schemas.microsoft.com/office/drawing/2014/main" id="{33B3262E-AD11-3111-C26E-3C5F6192CA78}"/>
                  </a:ext>
                </a:extLst>
              </p:cNvPr>
              <p:cNvSpPr/>
              <p:nvPr/>
            </p:nvSpPr>
            <p:spPr>
              <a:xfrm>
                <a:off x="6675615" y="3291827"/>
                <a:ext cx="52560" cy="30240"/>
              </a:xfrm>
              <a:custGeom>
                <a:avLst/>
                <a:gdLst/>
                <a:ahLst/>
                <a:cxnLst/>
                <a:rect l="l" t="t" r="r" b="b"/>
                <a:pathLst>
                  <a:path w="146" h="84" extrusionOk="0">
                    <a:moveTo>
                      <a:pt x="132" y="7"/>
                    </a:moveTo>
                    <a:lnTo>
                      <a:pt x="132" y="7"/>
                    </a:lnTo>
                    <a:cubicBezTo>
                      <a:pt x="123" y="3"/>
                      <a:pt x="114" y="0"/>
                      <a:pt x="104" y="0"/>
                    </a:cubicBezTo>
                    <a:lnTo>
                      <a:pt x="104" y="0"/>
                    </a:lnTo>
                    <a:cubicBezTo>
                      <a:pt x="102" y="0"/>
                      <a:pt x="100" y="0"/>
                      <a:pt x="99" y="0"/>
                    </a:cubicBezTo>
                    <a:cubicBezTo>
                      <a:pt x="89" y="0"/>
                      <a:pt x="79" y="1"/>
                      <a:pt x="70" y="3"/>
                    </a:cubicBezTo>
                    <a:lnTo>
                      <a:pt x="70" y="3"/>
                    </a:lnTo>
                    <a:cubicBezTo>
                      <a:pt x="57" y="7"/>
                      <a:pt x="45" y="12"/>
                      <a:pt x="34" y="18"/>
                    </a:cubicBezTo>
                    <a:lnTo>
                      <a:pt x="33" y="19"/>
                    </a:lnTo>
                    <a:lnTo>
                      <a:pt x="33" y="19"/>
                    </a:lnTo>
                    <a:cubicBezTo>
                      <a:pt x="32" y="19"/>
                      <a:pt x="31" y="19"/>
                      <a:pt x="30" y="20"/>
                    </a:cubicBezTo>
                    <a:cubicBezTo>
                      <a:pt x="22" y="24"/>
                      <a:pt x="14" y="32"/>
                      <a:pt x="7" y="40"/>
                    </a:cubicBezTo>
                    <a:lnTo>
                      <a:pt x="7" y="40"/>
                    </a:lnTo>
                    <a:cubicBezTo>
                      <a:pt x="6" y="41"/>
                      <a:pt x="5" y="42"/>
                      <a:pt x="4" y="44"/>
                    </a:cubicBezTo>
                    <a:cubicBezTo>
                      <a:pt x="2" y="48"/>
                      <a:pt x="0" y="52"/>
                      <a:pt x="0" y="57"/>
                    </a:cubicBezTo>
                    <a:cubicBezTo>
                      <a:pt x="0" y="57"/>
                      <a:pt x="1" y="58"/>
                      <a:pt x="1" y="59"/>
                    </a:cubicBezTo>
                    <a:lnTo>
                      <a:pt x="1" y="59"/>
                    </a:lnTo>
                    <a:cubicBezTo>
                      <a:pt x="1" y="62"/>
                      <a:pt x="2" y="63"/>
                      <a:pt x="3" y="65"/>
                    </a:cubicBezTo>
                    <a:cubicBezTo>
                      <a:pt x="5" y="69"/>
                      <a:pt x="8" y="71"/>
                      <a:pt x="12" y="74"/>
                    </a:cubicBezTo>
                    <a:cubicBezTo>
                      <a:pt x="13" y="74"/>
                      <a:pt x="13" y="75"/>
                      <a:pt x="14" y="75"/>
                    </a:cubicBezTo>
                    <a:lnTo>
                      <a:pt x="14" y="75"/>
                    </a:lnTo>
                    <a:cubicBezTo>
                      <a:pt x="22" y="80"/>
                      <a:pt x="32" y="83"/>
                      <a:pt x="42" y="83"/>
                    </a:cubicBezTo>
                    <a:lnTo>
                      <a:pt x="42" y="83"/>
                    </a:lnTo>
                    <a:cubicBezTo>
                      <a:pt x="43" y="83"/>
                      <a:pt x="45" y="83"/>
                      <a:pt x="47" y="83"/>
                    </a:cubicBezTo>
                    <a:cubicBezTo>
                      <a:pt x="57" y="83"/>
                      <a:pt x="67" y="82"/>
                      <a:pt x="76" y="79"/>
                    </a:cubicBezTo>
                    <a:lnTo>
                      <a:pt x="76" y="79"/>
                    </a:lnTo>
                    <a:cubicBezTo>
                      <a:pt x="88" y="76"/>
                      <a:pt x="100" y="71"/>
                      <a:pt x="111" y="65"/>
                    </a:cubicBezTo>
                    <a:cubicBezTo>
                      <a:pt x="112" y="64"/>
                      <a:pt x="112" y="64"/>
                      <a:pt x="112" y="64"/>
                    </a:cubicBezTo>
                    <a:lnTo>
                      <a:pt x="112" y="64"/>
                    </a:lnTo>
                    <a:cubicBezTo>
                      <a:pt x="113" y="64"/>
                      <a:pt x="114" y="63"/>
                      <a:pt x="115" y="63"/>
                    </a:cubicBezTo>
                    <a:cubicBezTo>
                      <a:pt x="124" y="57"/>
                      <a:pt x="132" y="51"/>
                      <a:pt x="138" y="43"/>
                    </a:cubicBezTo>
                    <a:lnTo>
                      <a:pt x="138" y="43"/>
                    </a:lnTo>
                    <a:cubicBezTo>
                      <a:pt x="140" y="42"/>
                      <a:pt x="141" y="40"/>
                      <a:pt x="142" y="39"/>
                    </a:cubicBezTo>
                    <a:cubicBezTo>
                      <a:pt x="144" y="35"/>
                      <a:pt x="145" y="31"/>
                      <a:pt x="145" y="27"/>
                    </a:cubicBezTo>
                    <a:cubicBezTo>
                      <a:pt x="145" y="26"/>
                      <a:pt x="145" y="25"/>
                      <a:pt x="145" y="24"/>
                    </a:cubicBezTo>
                    <a:lnTo>
                      <a:pt x="145" y="24"/>
                    </a:lnTo>
                    <a:cubicBezTo>
                      <a:pt x="144" y="21"/>
                      <a:pt x="143" y="19"/>
                      <a:pt x="142" y="17"/>
                    </a:cubicBezTo>
                    <a:cubicBezTo>
                      <a:pt x="140" y="13"/>
                      <a:pt x="137" y="10"/>
                      <a:pt x="133" y="8"/>
                    </a:cubicBezTo>
                    <a:cubicBezTo>
                      <a:pt x="133" y="8"/>
                      <a:pt x="132" y="8"/>
                      <a:pt x="132" y="7"/>
                    </a:cubicBezTo>
                    <a:moveTo>
                      <a:pt x="128" y="42"/>
                    </a:moveTo>
                    <a:lnTo>
                      <a:pt x="128" y="42"/>
                    </a:lnTo>
                    <a:cubicBezTo>
                      <a:pt x="122" y="48"/>
                      <a:pt x="115" y="54"/>
                      <a:pt x="108" y="58"/>
                    </a:cubicBezTo>
                    <a:cubicBezTo>
                      <a:pt x="107" y="59"/>
                      <a:pt x="106" y="59"/>
                      <a:pt x="105" y="60"/>
                    </a:cubicBezTo>
                    <a:lnTo>
                      <a:pt x="105" y="60"/>
                    </a:lnTo>
                    <a:lnTo>
                      <a:pt x="104" y="60"/>
                    </a:lnTo>
                    <a:cubicBezTo>
                      <a:pt x="94" y="66"/>
                      <a:pt x="84" y="70"/>
                      <a:pt x="73" y="73"/>
                    </a:cubicBezTo>
                    <a:lnTo>
                      <a:pt x="73" y="73"/>
                    </a:lnTo>
                    <a:cubicBezTo>
                      <a:pt x="65" y="76"/>
                      <a:pt x="56" y="77"/>
                      <a:pt x="48" y="77"/>
                    </a:cubicBezTo>
                    <a:cubicBezTo>
                      <a:pt x="47" y="77"/>
                      <a:pt x="46" y="77"/>
                      <a:pt x="45" y="77"/>
                    </a:cubicBezTo>
                    <a:lnTo>
                      <a:pt x="45" y="77"/>
                    </a:lnTo>
                    <a:cubicBezTo>
                      <a:pt x="37" y="77"/>
                      <a:pt x="29" y="75"/>
                      <a:pt x="22" y="71"/>
                    </a:cubicBezTo>
                    <a:lnTo>
                      <a:pt x="22" y="71"/>
                    </a:lnTo>
                    <a:cubicBezTo>
                      <a:pt x="21" y="71"/>
                      <a:pt x="21" y="70"/>
                      <a:pt x="20" y="70"/>
                    </a:cubicBezTo>
                    <a:cubicBezTo>
                      <a:pt x="17" y="68"/>
                      <a:pt x="15" y="66"/>
                      <a:pt x="13" y="63"/>
                    </a:cubicBezTo>
                    <a:cubicBezTo>
                      <a:pt x="12" y="62"/>
                      <a:pt x="11" y="60"/>
                      <a:pt x="11" y="58"/>
                    </a:cubicBezTo>
                    <a:lnTo>
                      <a:pt x="11" y="58"/>
                    </a:lnTo>
                    <a:cubicBezTo>
                      <a:pt x="11" y="57"/>
                      <a:pt x="11" y="57"/>
                      <a:pt x="11" y="57"/>
                    </a:cubicBezTo>
                    <a:cubicBezTo>
                      <a:pt x="11" y="53"/>
                      <a:pt x="12" y="49"/>
                      <a:pt x="14" y="46"/>
                    </a:cubicBezTo>
                    <a:cubicBezTo>
                      <a:pt x="15" y="44"/>
                      <a:pt x="16" y="43"/>
                      <a:pt x="17" y="41"/>
                    </a:cubicBezTo>
                    <a:lnTo>
                      <a:pt x="17" y="41"/>
                    </a:lnTo>
                    <a:cubicBezTo>
                      <a:pt x="23" y="35"/>
                      <a:pt x="30" y="29"/>
                      <a:pt x="38" y="25"/>
                    </a:cubicBezTo>
                    <a:cubicBezTo>
                      <a:pt x="39" y="24"/>
                      <a:pt x="40" y="24"/>
                      <a:pt x="41" y="23"/>
                    </a:cubicBezTo>
                    <a:lnTo>
                      <a:pt x="41" y="23"/>
                    </a:lnTo>
                    <a:lnTo>
                      <a:pt x="42" y="23"/>
                    </a:lnTo>
                    <a:cubicBezTo>
                      <a:pt x="51" y="17"/>
                      <a:pt x="62" y="13"/>
                      <a:pt x="72" y="10"/>
                    </a:cubicBezTo>
                    <a:lnTo>
                      <a:pt x="72" y="10"/>
                    </a:lnTo>
                    <a:cubicBezTo>
                      <a:pt x="81" y="7"/>
                      <a:pt x="89" y="6"/>
                      <a:pt x="98" y="6"/>
                    </a:cubicBezTo>
                    <a:cubicBezTo>
                      <a:pt x="99" y="6"/>
                      <a:pt x="100" y="6"/>
                      <a:pt x="101" y="6"/>
                    </a:cubicBezTo>
                    <a:lnTo>
                      <a:pt x="101" y="6"/>
                    </a:lnTo>
                    <a:cubicBezTo>
                      <a:pt x="109" y="6"/>
                      <a:pt x="117" y="8"/>
                      <a:pt x="124" y="12"/>
                    </a:cubicBezTo>
                    <a:lnTo>
                      <a:pt x="124" y="12"/>
                    </a:lnTo>
                    <a:cubicBezTo>
                      <a:pt x="124" y="12"/>
                      <a:pt x="125" y="12"/>
                      <a:pt x="126" y="13"/>
                    </a:cubicBezTo>
                    <a:cubicBezTo>
                      <a:pt x="128" y="14"/>
                      <a:pt x="131" y="17"/>
                      <a:pt x="133" y="20"/>
                    </a:cubicBezTo>
                    <a:cubicBezTo>
                      <a:pt x="134" y="22"/>
                      <a:pt x="134" y="24"/>
                      <a:pt x="135" y="25"/>
                    </a:cubicBezTo>
                    <a:lnTo>
                      <a:pt x="135" y="25"/>
                    </a:lnTo>
                    <a:cubicBezTo>
                      <a:pt x="135" y="26"/>
                      <a:pt x="135" y="26"/>
                      <a:pt x="135" y="26"/>
                    </a:cubicBezTo>
                    <a:cubicBezTo>
                      <a:pt x="135" y="30"/>
                      <a:pt x="134" y="34"/>
                      <a:pt x="132" y="37"/>
                    </a:cubicBezTo>
                    <a:cubicBezTo>
                      <a:pt x="131" y="39"/>
                      <a:pt x="130" y="40"/>
                      <a:pt x="128" y="41"/>
                    </a:cubicBezTo>
                    <a:lnTo>
                      <a:pt x="128" y="42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" name="Google Shape;1271;p30">
                <a:extLst>
                  <a:ext uri="{FF2B5EF4-FFF2-40B4-BE49-F238E27FC236}">
                    <a16:creationId xmlns:a16="http://schemas.microsoft.com/office/drawing/2014/main" id="{8EE9809B-2DAD-C63E-74BB-A48650FEE7A9}"/>
                  </a:ext>
                </a:extLst>
              </p:cNvPr>
              <p:cNvSpPr/>
              <p:nvPr/>
            </p:nvSpPr>
            <p:spPr>
              <a:xfrm>
                <a:off x="6707295" y="3304788"/>
                <a:ext cx="44640" cy="30960"/>
              </a:xfrm>
              <a:custGeom>
                <a:avLst/>
                <a:gdLst/>
                <a:ahLst/>
                <a:cxnLst/>
                <a:rect l="l" t="t" r="r" b="b"/>
                <a:pathLst>
                  <a:path w="124" h="86" extrusionOk="0">
                    <a:moveTo>
                      <a:pt x="7" y="85"/>
                    </a:moveTo>
                    <a:lnTo>
                      <a:pt x="123" y="18"/>
                    </a:lnTo>
                    <a:lnTo>
                      <a:pt x="91" y="0"/>
                    </a:lnTo>
                    <a:lnTo>
                      <a:pt x="84" y="4"/>
                    </a:lnTo>
                    <a:lnTo>
                      <a:pt x="108" y="18"/>
                    </a:lnTo>
                    <a:lnTo>
                      <a:pt x="0" y="81"/>
                    </a:lnTo>
                    <a:lnTo>
                      <a:pt x="7" y="85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7" name="Google Shape;1272;p30">
                <a:extLst>
                  <a:ext uri="{FF2B5EF4-FFF2-40B4-BE49-F238E27FC236}">
                    <a16:creationId xmlns:a16="http://schemas.microsoft.com/office/drawing/2014/main" id="{271230CF-2EE7-9E2E-408B-8DFF0C18D8DB}"/>
                  </a:ext>
                </a:extLst>
              </p:cNvPr>
              <p:cNvSpPr/>
              <p:nvPr/>
            </p:nvSpPr>
            <p:spPr>
              <a:xfrm>
                <a:off x="6728175" y="3321707"/>
                <a:ext cx="52200" cy="30600"/>
              </a:xfrm>
              <a:custGeom>
                <a:avLst/>
                <a:gdLst/>
                <a:ahLst/>
                <a:cxnLst/>
                <a:rect l="l" t="t" r="r" b="b"/>
                <a:pathLst>
                  <a:path w="145" h="85" extrusionOk="0">
                    <a:moveTo>
                      <a:pt x="131" y="8"/>
                    </a:moveTo>
                    <a:lnTo>
                      <a:pt x="131" y="8"/>
                    </a:lnTo>
                    <a:cubicBezTo>
                      <a:pt x="122" y="3"/>
                      <a:pt x="113" y="1"/>
                      <a:pt x="103" y="1"/>
                    </a:cubicBezTo>
                    <a:lnTo>
                      <a:pt x="103" y="1"/>
                    </a:lnTo>
                    <a:cubicBezTo>
                      <a:pt x="101" y="0"/>
                      <a:pt x="100" y="0"/>
                      <a:pt x="98" y="0"/>
                    </a:cubicBezTo>
                    <a:cubicBezTo>
                      <a:pt x="88" y="0"/>
                      <a:pt x="78" y="2"/>
                      <a:pt x="69" y="4"/>
                    </a:cubicBezTo>
                    <a:lnTo>
                      <a:pt x="69" y="4"/>
                    </a:lnTo>
                    <a:cubicBezTo>
                      <a:pt x="57" y="8"/>
                      <a:pt x="45" y="12"/>
                      <a:pt x="34" y="19"/>
                    </a:cubicBezTo>
                    <a:cubicBezTo>
                      <a:pt x="33" y="19"/>
                      <a:pt x="33" y="19"/>
                      <a:pt x="33" y="19"/>
                    </a:cubicBezTo>
                    <a:lnTo>
                      <a:pt x="33" y="19"/>
                    </a:lnTo>
                    <a:cubicBezTo>
                      <a:pt x="32" y="20"/>
                      <a:pt x="31" y="20"/>
                      <a:pt x="30" y="21"/>
                    </a:cubicBezTo>
                    <a:cubicBezTo>
                      <a:pt x="21" y="26"/>
                      <a:pt x="13" y="33"/>
                      <a:pt x="6" y="40"/>
                    </a:cubicBezTo>
                    <a:lnTo>
                      <a:pt x="6" y="40"/>
                    </a:lnTo>
                    <a:cubicBezTo>
                      <a:pt x="5" y="42"/>
                      <a:pt x="4" y="43"/>
                      <a:pt x="3" y="45"/>
                    </a:cubicBezTo>
                    <a:cubicBezTo>
                      <a:pt x="1" y="49"/>
                      <a:pt x="0" y="53"/>
                      <a:pt x="0" y="57"/>
                    </a:cubicBezTo>
                    <a:cubicBezTo>
                      <a:pt x="0" y="58"/>
                      <a:pt x="0" y="59"/>
                      <a:pt x="0" y="60"/>
                    </a:cubicBezTo>
                    <a:lnTo>
                      <a:pt x="0" y="60"/>
                    </a:lnTo>
                    <a:cubicBezTo>
                      <a:pt x="0" y="62"/>
                      <a:pt x="1" y="64"/>
                      <a:pt x="2" y="66"/>
                    </a:cubicBezTo>
                    <a:cubicBezTo>
                      <a:pt x="4" y="70"/>
                      <a:pt x="8" y="73"/>
                      <a:pt x="11" y="75"/>
                    </a:cubicBezTo>
                    <a:cubicBezTo>
                      <a:pt x="12" y="76"/>
                      <a:pt x="12" y="76"/>
                      <a:pt x="13" y="76"/>
                    </a:cubicBezTo>
                    <a:lnTo>
                      <a:pt x="13" y="76"/>
                    </a:lnTo>
                    <a:cubicBezTo>
                      <a:pt x="22" y="81"/>
                      <a:pt x="31" y="83"/>
                      <a:pt x="41" y="84"/>
                    </a:cubicBezTo>
                    <a:lnTo>
                      <a:pt x="41" y="84"/>
                    </a:lnTo>
                    <a:cubicBezTo>
                      <a:pt x="43" y="84"/>
                      <a:pt x="45" y="84"/>
                      <a:pt x="46" y="84"/>
                    </a:cubicBezTo>
                    <a:cubicBezTo>
                      <a:pt x="56" y="84"/>
                      <a:pt x="66" y="83"/>
                      <a:pt x="75" y="80"/>
                    </a:cubicBezTo>
                    <a:lnTo>
                      <a:pt x="75" y="80"/>
                    </a:lnTo>
                    <a:cubicBezTo>
                      <a:pt x="88" y="77"/>
                      <a:pt x="99" y="72"/>
                      <a:pt x="111" y="65"/>
                    </a:cubicBezTo>
                    <a:lnTo>
                      <a:pt x="111" y="65"/>
                    </a:lnTo>
                    <a:lnTo>
                      <a:pt x="111" y="65"/>
                    </a:lnTo>
                    <a:cubicBezTo>
                      <a:pt x="112" y="64"/>
                      <a:pt x="114" y="64"/>
                      <a:pt x="115" y="63"/>
                    </a:cubicBezTo>
                    <a:cubicBezTo>
                      <a:pt x="123" y="58"/>
                      <a:pt x="131" y="52"/>
                      <a:pt x="138" y="44"/>
                    </a:cubicBezTo>
                    <a:lnTo>
                      <a:pt x="138" y="44"/>
                    </a:lnTo>
                    <a:cubicBezTo>
                      <a:pt x="139" y="43"/>
                      <a:pt x="140" y="41"/>
                      <a:pt x="141" y="39"/>
                    </a:cubicBezTo>
                    <a:cubicBezTo>
                      <a:pt x="143" y="36"/>
                      <a:pt x="144" y="31"/>
                      <a:pt x="144" y="27"/>
                    </a:cubicBezTo>
                    <a:cubicBezTo>
                      <a:pt x="144" y="26"/>
                      <a:pt x="144" y="25"/>
                      <a:pt x="144" y="24"/>
                    </a:cubicBezTo>
                    <a:lnTo>
                      <a:pt x="144" y="24"/>
                    </a:lnTo>
                    <a:cubicBezTo>
                      <a:pt x="144" y="22"/>
                      <a:pt x="143" y="20"/>
                      <a:pt x="142" y="18"/>
                    </a:cubicBezTo>
                    <a:cubicBezTo>
                      <a:pt x="140" y="14"/>
                      <a:pt x="136" y="11"/>
                      <a:pt x="133" y="9"/>
                    </a:cubicBezTo>
                    <a:cubicBezTo>
                      <a:pt x="132" y="9"/>
                      <a:pt x="132" y="8"/>
                      <a:pt x="131" y="8"/>
                    </a:cubicBezTo>
                    <a:moveTo>
                      <a:pt x="128" y="42"/>
                    </a:moveTo>
                    <a:lnTo>
                      <a:pt x="128" y="42"/>
                    </a:lnTo>
                    <a:cubicBezTo>
                      <a:pt x="122" y="49"/>
                      <a:pt x="115" y="54"/>
                      <a:pt x="107" y="59"/>
                    </a:cubicBezTo>
                    <a:cubicBezTo>
                      <a:pt x="106" y="59"/>
                      <a:pt x="105" y="60"/>
                      <a:pt x="104" y="60"/>
                    </a:cubicBezTo>
                    <a:lnTo>
                      <a:pt x="104" y="60"/>
                    </a:lnTo>
                    <a:cubicBezTo>
                      <a:pt x="104" y="61"/>
                      <a:pt x="103" y="61"/>
                      <a:pt x="103" y="61"/>
                    </a:cubicBezTo>
                    <a:cubicBezTo>
                      <a:pt x="93" y="67"/>
                      <a:pt x="83" y="71"/>
                      <a:pt x="73" y="74"/>
                    </a:cubicBezTo>
                    <a:lnTo>
                      <a:pt x="73" y="74"/>
                    </a:lnTo>
                    <a:cubicBezTo>
                      <a:pt x="64" y="76"/>
                      <a:pt x="56" y="78"/>
                      <a:pt x="47" y="78"/>
                    </a:cubicBezTo>
                    <a:cubicBezTo>
                      <a:pt x="46" y="78"/>
                      <a:pt x="45" y="78"/>
                      <a:pt x="44" y="78"/>
                    </a:cubicBezTo>
                    <a:lnTo>
                      <a:pt x="44" y="78"/>
                    </a:lnTo>
                    <a:cubicBezTo>
                      <a:pt x="36" y="77"/>
                      <a:pt x="28" y="75"/>
                      <a:pt x="21" y="72"/>
                    </a:cubicBezTo>
                    <a:lnTo>
                      <a:pt x="21" y="72"/>
                    </a:lnTo>
                    <a:cubicBezTo>
                      <a:pt x="20" y="71"/>
                      <a:pt x="20" y="71"/>
                      <a:pt x="19" y="71"/>
                    </a:cubicBezTo>
                    <a:cubicBezTo>
                      <a:pt x="16" y="69"/>
                      <a:pt x="14" y="67"/>
                      <a:pt x="12" y="64"/>
                    </a:cubicBezTo>
                    <a:cubicBezTo>
                      <a:pt x="11" y="62"/>
                      <a:pt x="11" y="60"/>
                      <a:pt x="10" y="58"/>
                    </a:cubicBezTo>
                    <a:lnTo>
                      <a:pt x="10" y="58"/>
                    </a:lnTo>
                    <a:lnTo>
                      <a:pt x="10" y="57"/>
                    </a:lnTo>
                    <a:cubicBezTo>
                      <a:pt x="10" y="53"/>
                      <a:pt x="11" y="50"/>
                      <a:pt x="13" y="46"/>
                    </a:cubicBezTo>
                    <a:cubicBezTo>
                      <a:pt x="14" y="44"/>
                      <a:pt x="15" y="43"/>
                      <a:pt x="17" y="42"/>
                    </a:cubicBezTo>
                    <a:lnTo>
                      <a:pt x="17" y="42"/>
                    </a:lnTo>
                    <a:cubicBezTo>
                      <a:pt x="23" y="36"/>
                      <a:pt x="29" y="30"/>
                      <a:pt x="37" y="26"/>
                    </a:cubicBezTo>
                    <a:cubicBezTo>
                      <a:pt x="38" y="25"/>
                      <a:pt x="39" y="25"/>
                      <a:pt x="40" y="24"/>
                    </a:cubicBezTo>
                    <a:lnTo>
                      <a:pt x="40" y="24"/>
                    </a:lnTo>
                    <a:cubicBezTo>
                      <a:pt x="40" y="24"/>
                      <a:pt x="41" y="24"/>
                      <a:pt x="41" y="23"/>
                    </a:cubicBezTo>
                    <a:cubicBezTo>
                      <a:pt x="51" y="18"/>
                      <a:pt x="61" y="13"/>
                      <a:pt x="72" y="10"/>
                    </a:cubicBezTo>
                    <a:lnTo>
                      <a:pt x="72" y="10"/>
                    </a:lnTo>
                    <a:cubicBezTo>
                      <a:pt x="80" y="8"/>
                      <a:pt x="89" y="7"/>
                      <a:pt x="97" y="7"/>
                    </a:cubicBezTo>
                    <a:cubicBezTo>
                      <a:pt x="98" y="7"/>
                      <a:pt x="99" y="7"/>
                      <a:pt x="100" y="7"/>
                    </a:cubicBezTo>
                    <a:lnTo>
                      <a:pt x="100" y="7"/>
                    </a:lnTo>
                    <a:cubicBezTo>
                      <a:pt x="108" y="7"/>
                      <a:pt x="116" y="9"/>
                      <a:pt x="123" y="13"/>
                    </a:cubicBezTo>
                    <a:lnTo>
                      <a:pt x="123" y="13"/>
                    </a:lnTo>
                    <a:cubicBezTo>
                      <a:pt x="124" y="13"/>
                      <a:pt x="124" y="13"/>
                      <a:pt x="125" y="14"/>
                    </a:cubicBezTo>
                    <a:cubicBezTo>
                      <a:pt x="128" y="15"/>
                      <a:pt x="130" y="18"/>
                      <a:pt x="132" y="21"/>
                    </a:cubicBezTo>
                    <a:cubicBezTo>
                      <a:pt x="133" y="22"/>
                      <a:pt x="134" y="24"/>
                      <a:pt x="134" y="26"/>
                    </a:cubicBezTo>
                    <a:lnTo>
                      <a:pt x="134" y="26"/>
                    </a:lnTo>
                    <a:lnTo>
                      <a:pt x="134" y="27"/>
                    </a:lnTo>
                    <a:cubicBezTo>
                      <a:pt x="134" y="31"/>
                      <a:pt x="133" y="35"/>
                      <a:pt x="131" y="38"/>
                    </a:cubicBezTo>
                    <a:cubicBezTo>
                      <a:pt x="130" y="40"/>
                      <a:pt x="129" y="41"/>
                      <a:pt x="128" y="4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" name="Google Shape;1273;p30">
                <a:extLst>
                  <a:ext uri="{FF2B5EF4-FFF2-40B4-BE49-F238E27FC236}">
                    <a16:creationId xmlns:a16="http://schemas.microsoft.com/office/drawing/2014/main" id="{633BED66-ABF3-B823-80B9-401F191F7580}"/>
                  </a:ext>
                </a:extLst>
              </p:cNvPr>
              <p:cNvSpPr/>
              <p:nvPr/>
            </p:nvSpPr>
            <p:spPr>
              <a:xfrm>
                <a:off x="6762015" y="3341507"/>
                <a:ext cx="52560" cy="30600"/>
              </a:xfrm>
              <a:custGeom>
                <a:avLst/>
                <a:gdLst/>
                <a:ahLst/>
                <a:cxnLst/>
                <a:rect l="l" t="t" r="r" b="b"/>
                <a:pathLst>
                  <a:path w="146" h="85" extrusionOk="0">
                    <a:moveTo>
                      <a:pt x="69" y="4"/>
                    </a:moveTo>
                    <a:lnTo>
                      <a:pt x="69" y="4"/>
                    </a:lnTo>
                    <a:cubicBezTo>
                      <a:pt x="57" y="7"/>
                      <a:pt x="45" y="12"/>
                      <a:pt x="34" y="19"/>
                    </a:cubicBezTo>
                    <a:lnTo>
                      <a:pt x="33" y="19"/>
                    </a:lnTo>
                    <a:lnTo>
                      <a:pt x="33" y="19"/>
                    </a:lnTo>
                    <a:cubicBezTo>
                      <a:pt x="32" y="20"/>
                      <a:pt x="31" y="20"/>
                      <a:pt x="30" y="21"/>
                    </a:cubicBezTo>
                    <a:cubicBezTo>
                      <a:pt x="21" y="26"/>
                      <a:pt x="14" y="32"/>
                      <a:pt x="7" y="40"/>
                    </a:cubicBezTo>
                    <a:lnTo>
                      <a:pt x="7" y="40"/>
                    </a:lnTo>
                    <a:cubicBezTo>
                      <a:pt x="6" y="41"/>
                      <a:pt x="5" y="43"/>
                      <a:pt x="4" y="45"/>
                    </a:cubicBezTo>
                    <a:cubicBezTo>
                      <a:pt x="1" y="48"/>
                      <a:pt x="0" y="53"/>
                      <a:pt x="0" y="57"/>
                    </a:cubicBezTo>
                    <a:cubicBezTo>
                      <a:pt x="0" y="58"/>
                      <a:pt x="0" y="59"/>
                      <a:pt x="0" y="60"/>
                    </a:cubicBezTo>
                    <a:lnTo>
                      <a:pt x="0" y="60"/>
                    </a:lnTo>
                    <a:cubicBezTo>
                      <a:pt x="1" y="62"/>
                      <a:pt x="2" y="64"/>
                      <a:pt x="3" y="66"/>
                    </a:cubicBezTo>
                    <a:cubicBezTo>
                      <a:pt x="5" y="70"/>
                      <a:pt x="8" y="73"/>
                      <a:pt x="12" y="75"/>
                    </a:cubicBezTo>
                    <a:cubicBezTo>
                      <a:pt x="12" y="75"/>
                      <a:pt x="13" y="75"/>
                      <a:pt x="14" y="76"/>
                    </a:cubicBezTo>
                    <a:lnTo>
                      <a:pt x="14" y="76"/>
                    </a:lnTo>
                    <a:cubicBezTo>
                      <a:pt x="22" y="80"/>
                      <a:pt x="32" y="83"/>
                      <a:pt x="41" y="83"/>
                    </a:cubicBezTo>
                    <a:lnTo>
                      <a:pt x="41" y="83"/>
                    </a:lnTo>
                    <a:cubicBezTo>
                      <a:pt x="43" y="84"/>
                      <a:pt x="45" y="84"/>
                      <a:pt x="47" y="84"/>
                    </a:cubicBezTo>
                    <a:cubicBezTo>
                      <a:pt x="57" y="84"/>
                      <a:pt x="66" y="82"/>
                      <a:pt x="76" y="80"/>
                    </a:cubicBezTo>
                    <a:lnTo>
                      <a:pt x="76" y="80"/>
                    </a:lnTo>
                    <a:cubicBezTo>
                      <a:pt x="88" y="76"/>
                      <a:pt x="100" y="71"/>
                      <a:pt x="111" y="65"/>
                    </a:cubicBezTo>
                    <a:lnTo>
                      <a:pt x="112" y="65"/>
                    </a:lnTo>
                    <a:lnTo>
                      <a:pt x="112" y="65"/>
                    </a:lnTo>
                    <a:cubicBezTo>
                      <a:pt x="113" y="64"/>
                      <a:pt x="114" y="64"/>
                      <a:pt x="115" y="63"/>
                    </a:cubicBezTo>
                    <a:cubicBezTo>
                      <a:pt x="124" y="58"/>
                      <a:pt x="132" y="51"/>
                      <a:pt x="138" y="44"/>
                    </a:cubicBezTo>
                    <a:lnTo>
                      <a:pt x="138" y="44"/>
                    </a:lnTo>
                    <a:cubicBezTo>
                      <a:pt x="140" y="42"/>
                      <a:pt x="141" y="41"/>
                      <a:pt x="142" y="39"/>
                    </a:cubicBezTo>
                    <a:cubicBezTo>
                      <a:pt x="144" y="35"/>
                      <a:pt x="145" y="31"/>
                      <a:pt x="145" y="27"/>
                    </a:cubicBezTo>
                    <a:cubicBezTo>
                      <a:pt x="145" y="26"/>
                      <a:pt x="145" y="25"/>
                      <a:pt x="145" y="24"/>
                    </a:cubicBezTo>
                    <a:lnTo>
                      <a:pt x="145" y="24"/>
                    </a:lnTo>
                    <a:cubicBezTo>
                      <a:pt x="144" y="22"/>
                      <a:pt x="143" y="20"/>
                      <a:pt x="142" y="18"/>
                    </a:cubicBezTo>
                    <a:cubicBezTo>
                      <a:pt x="140" y="14"/>
                      <a:pt x="136" y="11"/>
                      <a:pt x="133" y="9"/>
                    </a:cubicBezTo>
                    <a:cubicBezTo>
                      <a:pt x="132" y="8"/>
                      <a:pt x="132" y="8"/>
                      <a:pt x="132" y="8"/>
                    </a:cubicBezTo>
                    <a:lnTo>
                      <a:pt x="132" y="8"/>
                    </a:lnTo>
                    <a:cubicBezTo>
                      <a:pt x="123" y="3"/>
                      <a:pt x="114" y="0"/>
                      <a:pt x="104" y="0"/>
                    </a:cubicBezTo>
                    <a:lnTo>
                      <a:pt x="104" y="0"/>
                    </a:lnTo>
                    <a:cubicBezTo>
                      <a:pt x="102" y="0"/>
                      <a:pt x="100" y="0"/>
                      <a:pt x="98" y="0"/>
                    </a:cubicBezTo>
                    <a:cubicBezTo>
                      <a:pt x="88" y="0"/>
                      <a:pt x="79" y="1"/>
                      <a:pt x="69" y="4"/>
                    </a:cubicBezTo>
                    <a:moveTo>
                      <a:pt x="134" y="25"/>
                    </a:moveTo>
                    <a:lnTo>
                      <a:pt x="134" y="25"/>
                    </a:lnTo>
                    <a:cubicBezTo>
                      <a:pt x="134" y="26"/>
                      <a:pt x="134" y="26"/>
                      <a:pt x="134" y="27"/>
                    </a:cubicBezTo>
                    <a:cubicBezTo>
                      <a:pt x="134" y="31"/>
                      <a:pt x="133" y="34"/>
                      <a:pt x="132" y="38"/>
                    </a:cubicBezTo>
                    <a:cubicBezTo>
                      <a:pt x="131" y="39"/>
                      <a:pt x="129" y="41"/>
                      <a:pt x="128" y="42"/>
                    </a:cubicBezTo>
                    <a:lnTo>
                      <a:pt x="128" y="42"/>
                    </a:lnTo>
                    <a:cubicBezTo>
                      <a:pt x="122" y="49"/>
                      <a:pt x="115" y="54"/>
                      <a:pt x="107" y="59"/>
                    </a:cubicBezTo>
                    <a:cubicBezTo>
                      <a:pt x="106" y="59"/>
                      <a:pt x="106" y="60"/>
                      <a:pt x="105" y="60"/>
                    </a:cubicBezTo>
                    <a:lnTo>
                      <a:pt x="105" y="60"/>
                    </a:lnTo>
                    <a:cubicBezTo>
                      <a:pt x="104" y="60"/>
                      <a:pt x="104" y="61"/>
                      <a:pt x="104" y="61"/>
                    </a:cubicBezTo>
                    <a:cubicBezTo>
                      <a:pt x="94" y="66"/>
                      <a:pt x="84" y="71"/>
                      <a:pt x="73" y="74"/>
                    </a:cubicBezTo>
                    <a:lnTo>
                      <a:pt x="73" y="74"/>
                    </a:lnTo>
                    <a:cubicBezTo>
                      <a:pt x="65" y="76"/>
                      <a:pt x="56" y="78"/>
                      <a:pt x="48" y="78"/>
                    </a:cubicBezTo>
                    <a:cubicBezTo>
                      <a:pt x="47" y="78"/>
                      <a:pt x="45" y="77"/>
                      <a:pt x="44" y="77"/>
                    </a:cubicBezTo>
                    <a:lnTo>
                      <a:pt x="44" y="77"/>
                    </a:lnTo>
                    <a:cubicBezTo>
                      <a:pt x="36" y="77"/>
                      <a:pt x="28" y="75"/>
                      <a:pt x="21" y="71"/>
                    </a:cubicBezTo>
                    <a:lnTo>
                      <a:pt x="21" y="71"/>
                    </a:lnTo>
                    <a:lnTo>
                      <a:pt x="20" y="71"/>
                    </a:lnTo>
                    <a:cubicBezTo>
                      <a:pt x="17" y="69"/>
                      <a:pt x="15" y="67"/>
                      <a:pt x="13" y="64"/>
                    </a:cubicBezTo>
                    <a:cubicBezTo>
                      <a:pt x="12" y="62"/>
                      <a:pt x="11" y="60"/>
                      <a:pt x="11" y="58"/>
                    </a:cubicBezTo>
                    <a:lnTo>
                      <a:pt x="11" y="58"/>
                    </a:lnTo>
                    <a:lnTo>
                      <a:pt x="11" y="57"/>
                    </a:lnTo>
                    <a:cubicBezTo>
                      <a:pt x="11" y="53"/>
                      <a:pt x="12" y="49"/>
                      <a:pt x="14" y="46"/>
                    </a:cubicBezTo>
                    <a:cubicBezTo>
                      <a:pt x="15" y="45"/>
                      <a:pt x="16" y="43"/>
                      <a:pt x="17" y="42"/>
                    </a:cubicBezTo>
                    <a:lnTo>
                      <a:pt x="17" y="42"/>
                    </a:lnTo>
                    <a:cubicBezTo>
                      <a:pt x="23" y="35"/>
                      <a:pt x="30" y="29"/>
                      <a:pt x="38" y="25"/>
                    </a:cubicBezTo>
                    <a:cubicBezTo>
                      <a:pt x="39" y="24"/>
                      <a:pt x="40" y="24"/>
                      <a:pt x="41" y="23"/>
                    </a:cubicBezTo>
                    <a:lnTo>
                      <a:pt x="41" y="23"/>
                    </a:lnTo>
                    <a:lnTo>
                      <a:pt x="41" y="23"/>
                    </a:lnTo>
                    <a:cubicBezTo>
                      <a:pt x="51" y="18"/>
                      <a:pt x="61" y="13"/>
                      <a:pt x="72" y="10"/>
                    </a:cubicBezTo>
                    <a:lnTo>
                      <a:pt x="72" y="10"/>
                    </a:lnTo>
                    <a:cubicBezTo>
                      <a:pt x="80" y="7"/>
                      <a:pt x="89" y="6"/>
                      <a:pt x="98" y="6"/>
                    </a:cubicBezTo>
                    <a:cubicBezTo>
                      <a:pt x="99" y="6"/>
                      <a:pt x="100" y="6"/>
                      <a:pt x="101" y="6"/>
                    </a:cubicBezTo>
                    <a:lnTo>
                      <a:pt x="101" y="6"/>
                    </a:lnTo>
                    <a:cubicBezTo>
                      <a:pt x="109" y="6"/>
                      <a:pt x="117" y="8"/>
                      <a:pt x="124" y="12"/>
                    </a:cubicBezTo>
                    <a:lnTo>
                      <a:pt x="124" y="12"/>
                    </a:lnTo>
                    <a:lnTo>
                      <a:pt x="125" y="13"/>
                    </a:lnTo>
                    <a:cubicBezTo>
                      <a:pt x="128" y="15"/>
                      <a:pt x="131" y="17"/>
                      <a:pt x="132" y="20"/>
                    </a:cubicBezTo>
                    <a:cubicBezTo>
                      <a:pt x="133" y="22"/>
                      <a:pt x="134" y="24"/>
                      <a:pt x="134" y="2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9" name="Google Shape;1274;p30">
                <a:extLst>
                  <a:ext uri="{FF2B5EF4-FFF2-40B4-BE49-F238E27FC236}">
                    <a16:creationId xmlns:a16="http://schemas.microsoft.com/office/drawing/2014/main" id="{CDF0E1B7-0A0B-4185-801D-7EBC6682E6D1}"/>
                  </a:ext>
                </a:extLst>
              </p:cNvPr>
              <p:cNvSpPr/>
              <p:nvPr/>
            </p:nvSpPr>
            <p:spPr>
              <a:xfrm>
                <a:off x="6793695" y="3354468"/>
                <a:ext cx="44640" cy="31320"/>
              </a:xfrm>
              <a:custGeom>
                <a:avLst/>
                <a:gdLst/>
                <a:ahLst/>
                <a:cxnLst/>
                <a:rect l="l" t="t" r="r" b="b"/>
                <a:pathLst>
                  <a:path w="124" h="87" extrusionOk="0">
                    <a:moveTo>
                      <a:pt x="7" y="86"/>
                    </a:moveTo>
                    <a:lnTo>
                      <a:pt x="123" y="19"/>
                    </a:lnTo>
                    <a:lnTo>
                      <a:pt x="91" y="0"/>
                    </a:lnTo>
                    <a:lnTo>
                      <a:pt x="84" y="5"/>
                    </a:lnTo>
                    <a:lnTo>
                      <a:pt x="108" y="19"/>
                    </a:lnTo>
                    <a:lnTo>
                      <a:pt x="0" y="81"/>
                    </a:lnTo>
                    <a:lnTo>
                      <a:pt x="7" y="86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0" name="Google Shape;1275;p30">
                <a:extLst>
                  <a:ext uri="{FF2B5EF4-FFF2-40B4-BE49-F238E27FC236}">
                    <a16:creationId xmlns:a16="http://schemas.microsoft.com/office/drawing/2014/main" id="{53B5C2F3-AE1F-550F-8D92-8BBBE421C8C2}"/>
                  </a:ext>
                </a:extLst>
              </p:cNvPr>
              <p:cNvSpPr/>
              <p:nvPr/>
            </p:nvSpPr>
            <p:spPr>
              <a:xfrm>
                <a:off x="6811695" y="3365268"/>
                <a:ext cx="45000" cy="30960"/>
              </a:xfrm>
              <a:custGeom>
                <a:avLst/>
                <a:gdLst/>
                <a:ahLst/>
                <a:cxnLst/>
                <a:rect l="l" t="t" r="r" b="b"/>
                <a:pathLst>
                  <a:path w="125" h="86" extrusionOk="0">
                    <a:moveTo>
                      <a:pt x="124" y="18"/>
                    </a:moveTo>
                    <a:lnTo>
                      <a:pt x="92" y="0"/>
                    </a:lnTo>
                    <a:lnTo>
                      <a:pt x="84" y="4"/>
                    </a:lnTo>
                    <a:lnTo>
                      <a:pt x="109" y="18"/>
                    </a:lnTo>
                    <a:lnTo>
                      <a:pt x="0" y="81"/>
                    </a:lnTo>
                    <a:lnTo>
                      <a:pt x="8" y="85"/>
                    </a:lnTo>
                    <a:lnTo>
                      <a:pt x="124" y="1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1" name="Google Shape;1276;p30">
                <a:extLst>
                  <a:ext uri="{FF2B5EF4-FFF2-40B4-BE49-F238E27FC236}">
                    <a16:creationId xmlns:a16="http://schemas.microsoft.com/office/drawing/2014/main" id="{BAF20AC3-DCE4-8A13-4F79-B48530838819}"/>
                  </a:ext>
                </a:extLst>
              </p:cNvPr>
              <p:cNvSpPr/>
              <p:nvPr/>
            </p:nvSpPr>
            <p:spPr>
              <a:xfrm>
                <a:off x="6832575" y="3382188"/>
                <a:ext cx="52560" cy="30600"/>
              </a:xfrm>
              <a:custGeom>
                <a:avLst/>
                <a:gdLst/>
                <a:ahLst/>
                <a:cxnLst/>
                <a:rect l="l" t="t" r="r" b="b"/>
                <a:pathLst>
                  <a:path w="146" h="85" extrusionOk="0">
                    <a:moveTo>
                      <a:pt x="41" y="84"/>
                    </a:moveTo>
                    <a:lnTo>
                      <a:pt x="41" y="84"/>
                    </a:lnTo>
                    <a:cubicBezTo>
                      <a:pt x="43" y="84"/>
                      <a:pt x="45" y="84"/>
                      <a:pt x="47" y="84"/>
                    </a:cubicBezTo>
                    <a:cubicBezTo>
                      <a:pt x="57" y="84"/>
                      <a:pt x="66" y="82"/>
                      <a:pt x="76" y="80"/>
                    </a:cubicBezTo>
                    <a:lnTo>
                      <a:pt x="76" y="80"/>
                    </a:lnTo>
                    <a:cubicBezTo>
                      <a:pt x="88" y="76"/>
                      <a:pt x="100" y="71"/>
                      <a:pt x="111" y="65"/>
                    </a:cubicBezTo>
                    <a:lnTo>
                      <a:pt x="112" y="65"/>
                    </a:lnTo>
                    <a:lnTo>
                      <a:pt x="112" y="65"/>
                    </a:lnTo>
                    <a:cubicBezTo>
                      <a:pt x="113" y="64"/>
                      <a:pt x="114" y="64"/>
                      <a:pt x="115" y="63"/>
                    </a:cubicBezTo>
                    <a:cubicBezTo>
                      <a:pt x="124" y="58"/>
                      <a:pt x="131" y="51"/>
                      <a:pt x="138" y="44"/>
                    </a:cubicBezTo>
                    <a:lnTo>
                      <a:pt x="138" y="44"/>
                    </a:lnTo>
                    <a:cubicBezTo>
                      <a:pt x="139" y="42"/>
                      <a:pt x="141" y="41"/>
                      <a:pt x="142" y="39"/>
                    </a:cubicBezTo>
                    <a:cubicBezTo>
                      <a:pt x="144" y="35"/>
                      <a:pt x="145" y="31"/>
                      <a:pt x="145" y="27"/>
                    </a:cubicBezTo>
                    <a:cubicBezTo>
                      <a:pt x="145" y="26"/>
                      <a:pt x="145" y="25"/>
                      <a:pt x="145" y="24"/>
                    </a:cubicBezTo>
                    <a:lnTo>
                      <a:pt x="145" y="24"/>
                    </a:lnTo>
                    <a:cubicBezTo>
                      <a:pt x="144" y="22"/>
                      <a:pt x="143" y="20"/>
                      <a:pt x="142" y="18"/>
                    </a:cubicBezTo>
                    <a:cubicBezTo>
                      <a:pt x="140" y="14"/>
                      <a:pt x="136" y="11"/>
                      <a:pt x="133" y="9"/>
                    </a:cubicBezTo>
                    <a:cubicBezTo>
                      <a:pt x="132" y="8"/>
                      <a:pt x="132" y="8"/>
                      <a:pt x="132" y="8"/>
                    </a:cubicBezTo>
                    <a:lnTo>
                      <a:pt x="132" y="8"/>
                    </a:lnTo>
                    <a:cubicBezTo>
                      <a:pt x="123" y="3"/>
                      <a:pt x="114" y="1"/>
                      <a:pt x="104" y="0"/>
                    </a:cubicBezTo>
                    <a:lnTo>
                      <a:pt x="104" y="0"/>
                    </a:lnTo>
                    <a:cubicBezTo>
                      <a:pt x="102" y="0"/>
                      <a:pt x="100" y="0"/>
                      <a:pt x="98" y="0"/>
                    </a:cubicBezTo>
                    <a:cubicBezTo>
                      <a:pt x="89" y="0"/>
                      <a:pt x="79" y="1"/>
                      <a:pt x="70" y="4"/>
                    </a:cubicBezTo>
                    <a:lnTo>
                      <a:pt x="70" y="4"/>
                    </a:lnTo>
                    <a:cubicBezTo>
                      <a:pt x="57" y="7"/>
                      <a:pt x="45" y="12"/>
                      <a:pt x="34" y="19"/>
                    </a:cubicBezTo>
                    <a:lnTo>
                      <a:pt x="33" y="19"/>
                    </a:lnTo>
                    <a:lnTo>
                      <a:pt x="33" y="19"/>
                    </a:lnTo>
                    <a:cubicBezTo>
                      <a:pt x="33" y="20"/>
                      <a:pt x="32" y="20"/>
                      <a:pt x="31" y="21"/>
                    </a:cubicBezTo>
                    <a:cubicBezTo>
                      <a:pt x="22" y="26"/>
                      <a:pt x="14" y="32"/>
                      <a:pt x="7" y="40"/>
                    </a:cubicBezTo>
                    <a:lnTo>
                      <a:pt x="7" y="40"/>
                    </a:lnTo>
                    <a:cubicBezTo>
                      <a:pt x="6" y="41"/>
                      <a:pt x="5" y="43"/>
                      <a:pt x="4" y="45"/>
                    </a:cubicBezTo>
                    <a:cubicBezTo>
                      <a:pt x="2" y="48"/>
                      <a:pt x="0" y="53"/>
                      <a:pt x="0" y="57"/>
                    </a:cubicBezTo>
                    <a:cubicBezTo>
                      <a:pt x="0" y="58"/>
                      <a:pt x="1" y="59"/>
                      <a:pt x="1" y="60"/>
                    </a:cubicBezTo>
                    <a:lnTo>
                      <a:pt x="1" y="60"/>
                    </a:lnTo>
                    <a:cubicBezTo>
                      <a:pt x="1" y="62"/>
                      <a:pt x="2" y="64"/>
                      <a:pt x="3" y="66"/>
                    </a:cubicBezTo>
                    <a:cubicBezTo>
                      <a:pt x="5" y="70"/>
                      <a:pt x="8" y="73"/>
                      <a:pt x="12" y="75"/>
                    </a:cubicBezTo>
                    <a:cubicBezTo>
                      <a:pt x="13" y="75"/>
                      <a:pt x="13" y="76"/>
                      <a:pt x="14" y="76"/>
                    </a:cubicBezTo>
                    <a:lnTo>
                      <a:pt x="14" y="76"/>
                    </a:lnTo>
                    <a:cubicBezTo>
                      <a:pt x="22" y="81"/>
                      <a:pt x="32" y="83"/>
                      <a:pt x="41" y="84"/>
                    </a:cubicBezTo>
                    <a:moveTo>
                      <a:pt x="17" y="42"/>
                    </a:moveTo>
                    <a:lnTo>
                      <a:pt x="17" y="42"/>
                    </a:lnTo>
                    <a:cubicBezTo>
                      <a:pt x="23" y="35"/>
                      <a:pt x="30" y="29"/>
                      <a:pt x="37" y="25"/>
                    </a:cubicBezTo>
                    <a:cubicBezTo>
                      <a:pt x="38" y="24"/>
                      <a:pt x="39" y="24"/>
                      <a:pt x="40" y="24"/>
                    </a:cubicBezTo>
                    <a:lnTo>
                      <a:pt x="40" y="24"/>
                    </a:lnTo>
                    <a:cubicBezTo>
                      <a:pt x="41" y="24"/>
                      <a:pt x="41" y="24"/>
                      <a:pt x="41" y="23"/>
                    </a:cubicBezTo>
                    <a:cubicBezTo>
                      <a:pt x="51" y="18"/>
                      <a:pt x="61" y="13"/>
                      <a:pt x="72" y="10"/>
                    </a:cubicBezTo>
                    <a:lnTo>
                      <a:pt x="72" y="10"/>
                    </a:lnTo>
                    <a:cubicBezTo>
                      <a:pt x="80" y="8"/>
                      <a:pt x="89" y="6"/>
                      <a:pt x="97" y="6"/>
                    </a:cubicBezTo>
                    <a:cubicBezTo>
                      <a:pt x="99" y="6"/>
                      <a:pt x="100" y="6"/>
                      <a:pt x="101" y="7"/>
                    </a:cubicBezTo>
                    <a:lnTo>
                      <a:pt x="101" y="7"/>
                    </a:lnTo>
                    <a:cubicBezTo>
                      <a:pt x="109" y="7"/>
                      <a:pt x="117" y="9"/>
                      <a:pt x="124" y="12"/>
                    </a:cubicBezTo>
                    <a:lnTo>
                      <a:pt x="124" y="12"/>
                    </a:lnTo>
                    <a:cubicBezTo>
                      <a:pt x="124" y="13"/>
                      <a:pt x="125" y="13"/>
                      <a:pt x="125" y="13"/>
                    </a:cubicBezTo>
                    <a:cubicBezTo>
                      <a:pt x="128" y="15"/>
                      <a:pt x="131" y="17"/>
                      <a:pt x="132" y="20"/>
                    </a:cubicBezTo>
                    <a:cubicBezTo>
                      <a:pt x="133" y="22"/>
                      <a:pt x="134" y="24"/>
                      <a:pt x="134" y="26"/>
                    </a:cubicBezTo>
                    <a:lnTo>
                      <a:pt x="134" y="26"/>
                    </a:lnTo>
                    <a:lnTo>
                      <a:pt x="134" y="27"/>
                    </a:lnTo>
                    <a:cubicBezTo>
                      <a:pt x="134" y="31"/>
                      <a:pt x="133" y="34"/>
                      <a:pt x="132" y="38"/>
                    </a:cubicBezTo>
                    <a:cubicBezTo>
                      <a:pt x="131" y="39"/>
                      <a:pt x="129" y="41"/>
                      <a:pt x="128" y="42"/>
                    </a:cubicBezTo>
                    <a:lnTo>
                      <a:pt x="128" y="42"/>
                    </a:lnTo>
                    <a:cubicBezTo>
                      <a:pt x="122" y="49"/>
                      <a:pt x="115" y="54"/>
                      <a:pt x="107" y="59"/>
                    </a:cubicBezTo>
                    <a:cubicBezTo>
                      <a:pt x="106" y="59"/>
                      <a:pt x="105" y="60"/>
                      <a:pt x="105" y="60"/>
                    </a:cubicBezTo>
                    <a:lnTo>
                      <a:pt x="105" y="60"/>
                    </a:lnTo>
                    <a:cubicBezTo>
                      <a:pt x="104" y="61"/>
                      <a:pt x="104" y="61"/>
                      <a:pt x="104" y="61"/>
                    </a:cubicBezTo>
                    <a:cubicBezTo>
                      <a:pt x="94" y="67"/>
                      <a:pt x="84" y="71"/>
                      <a:pt x="73" y="74"/>
                    </a:cubicBezTo>
                    <a:lnTo>
                      <a:pt x="73" y="74"/>
                    </a:lnTo>
                    <a:cubicBezTo>
                      <a:pt x="65" y="76"/>
                      <a:pt x="56" y="78"/>
                      <a:pt x="47" y="78"/>
                    </a:cubicBezTo>
                    <a:cubicBezTo>
                      <a:pt x="46" y="78"/>
                      <a:pt x="45" y="78"/>
                      <a:pt x="44" y="78"/>
                    </a:cubicBezTo>
                    <a:lnTo>
                      <a:pt x="44" y="78"/>
                    </a:lnTo>
                    <a:cubicBezTo>
                      <a:pt x="36" y="77"/>
                      <a:pt x="28" y="75"/>
                      <a:pt x="21" y="72"/>
                    </a:cubicBezTo>
                    <a:lnTo>
                      <a:pt x="21" y="72"/>
                    </a:lnTo>
                    <a:cubicBezTo>
                      <a:pt x="21" y="71"/>
                      <a:pt x="20" y="71"/>
                      <a:pt x="20" y="71"/>
                    </a:cubicBezTo>
                    <a:cubicBezTo>
                      <a:pt x="17" y="69"/>
                      <a:pt x="15" y="67"/>
                      <a:pt x="13" y="64"/>
                    </a:cubicBezTo>
                    <a:cubicBezTo>
                      <a:pt x="12" y="62"/>
                      <a:pt x="11" y="60"/>
                      <a:pt x="11" y="58"/>
                    </a:cubicBezTo>
                    <a:lnTo>
                      <a:pt x="11" y="58"/>
                    </a:lnTo>
                    <a:lnTo>
                      <a:pt x="11" y="57"/>
                    </a:lnTo>
                    <a:cubicBezTo>
                      <a:pt x="11" y="53"/>
                      <a:pt x="12" y="49"/>
                      <a:pt x="14" y="46"/>
                    </a:cubicBezTo>
                    <a:cubicBezTo>
                      <a:pt x="15" y="44"/>
                      <a:pt x="16" y="43"/>
                      <a:pt x="17" y="4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" name="Google Shape;1277;p30">
                <a:extLst>
                  <a:ext uri="{FF2B5EF4-FFF2-40B4-BE49-F238E27FC236}">
                    <a16:creationId xmlns:a16="http://schemas.microsoft.com/office/drawing/2014/main" id="{47099DE3-C028-36AB-4A51-2394ACD0A4C5}"/>
                  </a:ext>
                </a:extLst>
              </p:cNvPr>
              <p:cNvSpPr/>
              <p:nvPr/>
            </p:nvSpPr>
            <p:spPr>
              <a:xfrm>
                <a:off x="6866775" y="3401988"/>
                <a:ext cx="52560" cy="30240"/>
              </a:xfrm>
              <a:custGeom>
                <a:avLst/>
                <a:gdLst/>
                <a:ahLst/>
                <a:cxnLst/>
                <a:rect l="l" t="t" r="r" b="b"/>
                <a:pathLst>
                  <a:path w="146" h="84" extrusionOk="0">
                    <a:moveTo>
                      <a:pt x="138" y="43"/>
                    </a:moveTo>
                    <a:lnTo>
                      <a:pt x="138" y="43"/>
                    </a:lnTo>
                    <a:cubicBezTo>
                      <a:pt x="139" y="42"/>
                      <a:pt x="140" y="40"/>
                      <a:pt x="141" y="39"/>
                    </a:cubicBezTo>
                    <a:cubicBezTo>
                      <a:pt x="144" y="35"/>
                      <a:pt x="145" y="31"/>
                      <a:pt x="145" y="26"/>
                    </a:cubicBezTo>
                    <a:cubicBezTo>
                      <a:pt x="145" y="25"/>
                      <a:pt x="145" y="24"/>
                      <a:pt x="145" y="23"/>
                    </a:cubicBezTo>
                    <a:lnTo>
                      <a:pt x="145" y="23"/>
                    </a:lnTo>
                    <a:cubicBezTo>
                      <a:pt x="144" y="21"/>
                      <a:pt x="143" y="19"/>
                      <a:pt x="142" y="17"/>
                    </a:cubicBezTo>
                    <a:cubicBezTo>
                      <a:pt x="140" y="14"/>
                      <a:pt x="136" y="11"/>
                      <a:pt x="133" y="9"/>
                    </a:cubicBezTo>
                    <a:cubicBezTo>
                      <a:pt x="132" y="8"/>
                      <a:pt x="132" y="8"/>
                      <a:pt x="131" y="8"/>
                    </a:cubicBezTo>
                    <a:lnTo>
                      <a:pt x="131" y="8"/>
                    </a:lnTo>
                    <a:cubicBezTo>
                      <a:pt x="123" y="3"/>
                      <a:pt x="113" y="0"/>
                      <a:pt x="104" y="0"/>
                    </a:cubicBezTo>
                    <a:lnTo>
                      <a:pt x="104" y="0"/>
                    </a:lnTo>
                    <a:cubicBezTo>
                      <a:pt x="102" y="0"/>
                      <a:pt x="100" y="0"/>
                      <a:pt x="98" y="0"/>
                    </a:cubicBezTo>
                    <a:cubicBezTo>
                      <a:pt x="88" y="0"/>
                      <a:pt x="79" y="1"/>
                      <a:pt x="69" y="4"/>
                    </a:cubicBezTo>
                    <a:lnTo>
                      <a:pt x="69" y="4"/>
                    </a:lnTo>
                    <a:cubicBezTo>
                      <a:pt x="57" y="7"/>
                      <a:pt x="45" y="12"/>
                      <a:pt x="34" y="18"/>
                    </a:cubicBezTo>
                    <a:lnTo>
                      <a:pt x="33" y="19"/>
                    </a:lnTo>
                    <a:lnTo>
                      <a:pt x="33" y="19"/>
                    </a:lnTo>
                    <a:cubicBezTo>
                      <a:pt x="32" y="19"/>
                      <a:pt x="31" y="19"/>
                      <a:pt x="30" y="20"/>
                    </a:cubicBezTo>
                    <a:cubicBezTo>
                      <a:pt x="21" y="24"/>
                      <a:pt x="13" y="32"/>
                      <a:pt x="7" y="40"/>
                    </a:cubicBezTo>
                    <a:lnTo>
                      <a:pt x="7" y="40"/>
                    </a:lnTo>
                    <a:cubicBezTo>
                      <a:pt x="5" y="41"/>
                      <a:pt x="4" y="42"/>
                      <a:pt x="3" y="44"/>
                    </a:cubicBezTo>
                    <a:cubicBezTo>
                      <a:pt x="1" y="48"/>
                      <a:pt x="0" y="52"/>
                      <a:pt x="0" y="57"/>
                    </a:cubicBezTo>
                    <a:cubicBezTo>
                      <a:pt x="0" y="58"/>
                      <a:pt x="0" y="59"/>
                      <a:pt x="0" y="60"/>
                    </a:cubicBezTo>
                    <a:lnTo>
                      <a:pt x="0" y="60"/>
                    </a:lnTo>
                    <a:cubicBezTo>
                      <a:pt x="1" y="62"/>
                      <a:pt x="2" y="64"/>
                      <a:pt x="3" y="66"/>
                    </a:cubicBezTo>
                    <a:cubicBezTo>
                      <a:pt x="5" y="69"/>
                      <a:pt x="8" y="72"/>
                      <a:pt x="11" y="74"/>
                    </a:cubicBezTo>
                    <a:cubicBezTo>
                      <a:pt x="12" y="75"/>
                      <a:pt x="13" y="75"/>
                      <a:pt x="13" y="75"/>
                    </a:cubicBezTo>
                    <a:lnTo>
                      <a:pt x="13" y="75"/>
                    </a:lnTo>
                    <a:cubicBezTo>
                      <a:pt x="22" y="80"/>
                      <a:pt x="31" y="83"/>
                      <a:pt x="41" y="83"/>
                    </a:cubicBezTo>
                    <a:lnTo>
                      <a:pt x="41" y="83"/>
                    </a:lnTo>
                    <a:cubicBezTo>
                      <a:pt x="43" y="83"/>
                      <a:pt x="45" y="83"/>
                      <a:pt x="47" y="83"/>
                    </a:cubicBezTo>
                    <a:cubicBezTo>
                      <a:pt x="57" y="83"/>
                      <a:pt x="66" y="82"/>
                      <a:pt x="76" y="79"/>
                    </a:cubicBezTo>
                    <a:lnTo>
                      <a:pt x="76" y="79"/>
                    </a:lnTo>
                    <a:cubicBezTo>
                      <a:pt x="88" y="76"/>
                      <a:pt x="100" y="71"/>
                      <a:pt x="111" y="65"/>
                    </a:cubicBezTo>
                    <a:cubicBezTo>
                      <a:pt x="111" y="65"/>
                      <a:pt x="111" y="64"/>
                      <a:pt x="112" y="64"/>
                    </a:cubicBezTo>
                    <a:lnTo>
                      <a:pt x="112" y="64"/>
                    </a:lnTo>
                    <a:cubicBezTo>
                      <a:pt x="113" y="64"/>
                      <a:pt x="114" y="63"/>
                      <a:pt x="115" y="63"/>
                    </a:cubicBezTo>
                    <a:cubicBezTo>
                      <a:pt x="123" y="58"/>
                      <a:pt x="131" y="51"/>
                      <a:pt x="138" y="43"/>
                    </a:cubicBezTo>
                    <a:moveTo>
                      <a:pt x="72" y="74"/>
                    </a:moveTo>
                    <a:lnTo>
                      <a:pt x="72" y="74"/>
                    </a:lnTo>
                    <a:cubicBezTo>
                      <a:pt x="64" y="76"/>
                      <a:pt x="55" y="77"/>
                      <a:pt x="47" y="77"/>
                    </a:cubicBezTo>
                    <a:cubicBezTo>
                      <a:pt x="46" y="77"/>
                      <a:pt x="45" y="77"/>
                      <a:pt x="44" y="77"/>
                    </a:cubicBezTo>
                    <a:lnTo>
                      <a:pt x="44" y="77"/>
                    </a:lnTo>
                    <a:cubicBezTo>
                      <a:pt x="36" y="77"/>
                      <a:pt x="28" y="75"/>
                      <a:pt x="21" y="71"/>
                    </a:cubicBezTo>
                    <a:lnTo>
                      <a:pt x="21" y="71"/>
                    </a:lnTo>
                    <a:cubicBezTo>
                      <a:pt x="20" y="71"/>
                      <a:pt x="20" y="70"/>
                      <a:pt x="19" y="70"/>
                    </a:cubicBezTo>
                    <a:cubicBezTo>
                      <a:pt x="16" y="68"/>
                      <a:pt x="14" y="66"/>
                      <a:pt x="12" y="63"/>
                    </a:cubicBezTo>
                    <a:cubicBezTo>
                      <a:pt x="11" y="62"/>
                      <a:pt x="11" y="60"/>
                      <a:pt x="10" y="58"/>
                    </a:cubicBezTo>
                    <a:lnTo>
                      <a:pt x="10" y="58"/>
                    </a:lnTo>
                    <a:lnTo>
                      <a:pt x="10" y="57"/>
                    </a:lnTo>
                    <a:cubicBezTo>
                      <a:pt x="10" y="53"/>
                      <a:pt x="11" y="49"/>
                      <a:pt x="13" y="46"/>
                    </a:cubicBezTo>
                    <a:cubicBezTo>
                      <a:pt x="14" y="44"/>
                      <a:pt x="15" y="43"/>
                      <a:pt x="16" y="41"/>
                    </a:cubicBezTo>
                    <a:lnTo>
                      <a:pt x="16" y="41"/>
                    </a:lnTo>
                    <a:cubicBezTo>
                      <a:pt x="22" y="35"/>
                      <a:pt x="29" y="29"/>
                      <a:pt x="37" y="25"/>
                    </a:cubicBezTo>
                    <a:cubicBezTo>
                      <a:pt x="38" y="24"/>
                      <a:pt x="39" y="24"/>
                      <a:pt x="40" y="23"/>
                    </a:cubicBezTo>
                    <a:lnTo>
                      <a:pt x="40" y="23"/>
                    </a:lnTo>
                    <a:lnTo>
                      <a:pt x="41" y="23"/>
                    </a:lnTo>
                    <a:cubicBezTo>
                      <a:pt x="50" y="17"/>
                      <a:pt x="61" y="13"/>
                      <a:pt x="71" y="10"/>
                    </a:cubicBezTo>
                    <a:lnTo>
                      <a:pt x="71" y="10"/>
                    </a:lnTo>
                    <a:cubicBezTo>
                      <a:pt x="80" y="7"/>
                      <a:pt x="88" y="6"/>
                      <a:pt x="97" y="6"/>
                    </a:cubicBezTo>
                    <a:cubicBezTo>
                      <a:pt x="98" y="6"/>
                      <a:pt x="99" y="6"/>
                      <a:pt x="100" y="6"/>
                    </a:cubicBezTo>
                    <a:lnTo>
                      <a:pt x="100" y="6"/>
                    </a:lnTo>
                    <a:cubicBezTo>
                      <a:pt x="108" y="6"/>
                      <a:pt x="116" y="8"/>
                      <a:pt x="123" y="12"/>
                    </a:cubicBezTo>
                    <a:lnTo>
                      <a:pt x="123" y="12"/>
                    </a:lnTo>
                    <a:cubicBezTo>
                      <a:pt x="124" y="12"/>
                      <a:pt x="124" y="12"/>
                      <a:pt x="125" y="13"/>
                    </a:cubicBezTo>
                    <a:cubicBezTo>
                      <a:pt x="128" y="14"/>
                      <a:pt x="130" y="17"/>
                      <a:pt x="132" y="20"/>
                    </a:cubicBezTo>
                    <a:cubicBezTo>
                      <a:pt x="133" y="22"/>
                      <a:pt x="133" y="23"/>
                      <a:pt x="134" y="25"/>
                    </a:cubicBezTo>
                    <a:lnTo>
                      <a:pt x="134" y="25"/>
                    </a:lnTo>
                    <a:cubicBezTo>
                      <a:pt x="134" y="26"/>
                      <a:pt x="134" y="26"/>
                      <a:pt x="134" y="27"/>
                    </a:cubicBezTo>
                    <a:cubicBezTo>
                      <a:pt x="134" y="30"/>
                      <a:pt x="133" y="34"/>
                      <a:pt x="131" y="37"/>
                    </a:cubicBezTo>
                    <a:cubicBezTo>
                      <a:pt x="130" y="39"/>
                      <a:pt x="129" y="41"/>
                      <a:pt x="127" y="42"/>
                    </a:cubicBezTo>
                    <a:lnTo>
                      <a:pt x="127" y="42"/>
                    </a:lnTo>
                    <a:cubicBezTo>
                      <a:pt x="121" y="49"/>
                      <a:pt x="114" y="54"/>
                      <a:pt x="107" y="59"/>
                    </a:cubicBezTo>
                    <a:cubicBezTo>
                      <a:pt x="106" y="59"/>
                      <a:pt x="105" y="60"/>
                      <a:pt x="104" y="60"/>
                    </a:cubicBezTo>
                    <a:lnTo>
                      <a:pt x="104" y="60"/>
                    </a:lnTo>
                    <a:lnTo>
                      <a:pt x="104" y="60"/>
                    </a:lnTo>
                    <a:cubicBezTo>
                      <a:pt x="94" y="66"/>
                      <a:pt x="83" y="70"/>
                      <a:pt x="72" y="7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" name="Google Shape;1278;p30">
                <a:extLst>
                  <a:ext uri="{FF2B5EF4-FFF2-40B4-BE49-F238E27FC236}">
                    <a16:creationId xmlns:a16="http://schemas.microsoft.com/office/drawing/2014/main" id="{309C838D-2AE0-93DE-4FBC-67BA217806AE}"/>
                  </a:ext>
                </a:extLst>
              </p:cNvPr>
              <p:cNvSpPr/>
              <p:nvPr/>
            </p:nvSpPr>
            <p:spPr>
              <a:xfrm>
                <a:off x="6913935" y="3429347"/>
                <a:ext cx="52560" cy="30240"/>
              </a:xfrm>
              <a:custGeom>
                <a:avLst/>
                <a:gdLst/>
                <a:ahLst/>
                <a:cxnLst/>
                <a:rect l="l" t="t" r="r" b="b"/>
                <a:pathLst>
                  <a:path w="146" h="84" extrusionOk="0">
                    <a:moveTo>
                      <a:pt x="14" y="75"/>
                    </a:moveTo>
                    <a:lnTo>
                      <a:pt x="14" y="75"/>
                    </a:lnTo>
                    <a:cubicBezTo>
                      <a:pt x="22" y="80"/>
                      <a:pt x="32" y="83"/>
                      <a:pt x="41" y="83"/>
                    </a:cubicBezTo>
                    <a:lnTo>
                      <a:pt x="41" y="83"/>
                    </a:lnTo>
                    <a:cubicBezTo>
                      <a:pt x="43" y="83"/>
                      <a:pt x="45" y="83"/>
                      <a:pt x="47" y="83"/>
                    </a:cubicBezTo>
                    <a:cubicBezTo>
                      <a:pt x="57" y="83"/>
                      <a:pt x="66" y="82"/>
                      <a:pt x="76" y="79"/>
                    </a:cubicBezTo>
                    <a:lnTo>
                      <a:pt x="76" y="79"/>
                    </a:lnTo>
                    <a:cubicBezTo>
                      <a:pt x="88" y="76"/>
                      <a:pt x="100" y="71"/>
                      <a:pt x="111" y="65"/>
                    </a:cubicBezTo>
                    <a:lnTo>
                      <a:pt x="112" y="64"/>
                    </a:lnTo>
                    <a:lnTo>
                      <a:pt x="112" y="64"/>
                    </a:lnTo>
                    <a:cubicBezTo>
                      <a:pt x="113" y="64"/>
                      <a:pt x="114" y="63"/>
                      <a:pt x="115" y="63"/>
                    </a:cubicBezTo>
                    <a:cubicBezTo>
                      <a:pt x="124" y="57"/>
                      <a:pt x="132" y="51"/>
                      <a:pt x="138" y="43"/>
                    </a:cubicBezTo>
                    <a:lnTo>
                      <a:pt x="138" y="43"/>
                    </a:lnTo>
                    <a:cubicBezTo>
                      <a:pt x="140" y="42"/>
                      <a:pt x="141" y="40"/>
                      <a:pt x="142" y="38"/>
                    </a:cubicBezTo>
                    <a:cubicBezTo>
                      <a:pt x="144" y="35"/>
                      <a:pt x="145" y="31"/>
                      <a:pt x="145" y="28"/>
                    </a:cubicBezTo>
                    <a:cubicBezTo>
                      <a:pt x="145" y="24"/>
                      <a:pt x="144" y="20"/>
                      <a:pt x="142" y="17"/>
                    </a:cubicBezTo>
                    <a:cubicBezTo>
                      <a:pt x="140" y="14"/>
                      <a:pt x="138" y="11"/>
                      <a:pt x="134" y="9"/>
                    </a:cubicBezTo>
                    <a:cubicBezTo>
                      <a:pt x="133" y="8"/>
                      <a:pt x="133" y="8"/>
                      <a:pt x="132" y="8"/>
                    </a:cubicBezTo>
                    <a:lnTo>
                      <a:pt x="132" y="8"/>
                    </a:lnTo>
                    <a:cubicBezTo>
                      <a:pt x="123" y="3"/>
                      <a:pt x="114" y="0"/>
                      <a:pt x="104" y="0"/>
                    </a:cubicBezTo>
                    <a:lnTo>
                      <a:pt x="104" y="0"/>
                    </a:lnTo>
                    <a:cubicBezTo>
                      <a:pt x="102" y="0"/>
                      <a:pt x="100" y="0"/>
                      <a:pt x="98" y="0"/>
                    </a:cubicBezTo>
                    <a:cubicBezTo>
                      <a:pt x="88" y="0"/>
                      <a:pt x="79" y="1"/>
                      <a:pt x="69" y="4"/>
                    </a:cubicBezTo>
                    <a:lnTo>
                      <a:pt x="69" y="4"/>
                    </a:lnTo>
                    <a:cubicBezTo>
                      <a:pt x="57" y="7"/>
                      <a:pt x="45" y="12"/>
                      <a:pt x="34" y="18"/>
                    </a:cubicBezTo>
                    <a:cubicBezTo>
                      <a:pt x="34" y="19"/>
                      <a:pt x="34" y="19"/>
                      <a:pt x="33" y="19"/>
                    </a:cubicBezTo>
                    <a:lnTo>
                      <a:pt x="33" y="19"/>
                    </a:lnTo>
                    <a:cubicBezTo>
                      <a:pt x="32" y="19"/>
                      <a:pt x="31" y="20"/>
                      <a:pt x="30" y="21"/>
                    </a:cubicBezTo>
                    <a:cubicBezTo>
                      <a:pt x="22" y="26"/>
                      <a:pt x="14" y="32"/>
                      <a:pt x="7" y="40"/>
                    </a:cubicBezTo>
                    <a:lnTo>
                      <a:pt x="7" y="40"/>
                    </a:lnTo>
                    <a:cubicBezTo>
                      <a:pt x="6" y="41"/>
                      <a:pt x="5" y="43"/>
                      <a:pt x="4" y="44"/>
                    </a:cubicBezTo>
                    <a:cubicBezTo>
                      <a:pt x="1" y="48"/>
                      <a:pt x="0" y="52"/>
                      <a:pt x="0" y="57"/>
                    </a:cubicBezTo>
                    <a:cubicBezTo>
                      <a:pt x="0" y="58"/>
                      <a:pt x="0" y="59"/>
                      <a:pt x="0" y="60"/>
                    </a:cubicBezTo>
                    <a:lnTo>
                      <a:pt x="0" y="60"/>
                    </a:lnTo>
                    <a:cubicBezTo>
                      <a:pt x="1" y="62"/>
                      <a:pt x="2" y="64"/>
                      <a:pt x="3" y="66"/>
                    </a:cubicBezTo>
                    <a:cubicBezTo>
                      <a:pt x="5" y="69"/>
                      <a:pt x="8" y="71"/>
                      <a:pt x="12" y="74"/>
                    </a:cubicBezTo>
                    <a:cubicBezTo>
                      <a:pt x="13" y="74"/>
                      <a:pt x="13" y="75"/>
                      <a:pt x="14" y="75"/>
                    </a:cubicBezTo>
                    <a:moveTo>
                      <a:pt x="17" y="41"/>
                    </a:moveTo>
                    <a:lnTo>
                      <a:pt x="17" y="41"/>
                    </a:lnTo>
                    <a:cubicBezTo>
                      <a:pt x="23" y="35"/>
                      <a:pt x="30" y="29"/>
                      <a:pt x="38" y="24"/>
                    </a:cubicBezTo>
                    <a:cubicBezTo>
                      <a:pt x="39" y="24"/>
                      <a:pt x="40" y="23"/>
                      <a:pt x="41" y="23"/>
                    </a:cubicBezTo>
                    <a:lnTo>
                      <a:pt x="41" y="23"/>
                    </a:lnTo>
                    <a:cubicBezTo>
                      <a:pt x="41" y="23"/>
                      <a:pt x="41" y="22"/>
                      <a:pt x="42" y="22"/>
                    </a:cubicBezTo>
                    <a:cubicBezTo>
                      <a:pt x="51" y="17"/>
                      <a:pt x="62" y="12"/>
                      <a:pt x="72" y="9"/>
                    </a:cubicBezTo>
                    <a:lnTo>
                      <a:pt x="72" y="9"/>
                    </a:lnTo>
                    <a:cubicBezTo>
                      <a:pt x="80" y="7"/>
                      <a:pt x="89" y="6"/>
                      <a:pt x="98" y="6"/>
                    </a:cubicBezTo>
                    <a:cubicBezTo>
                      <a:pt x="99" y="6"/>
                      <a:pt x="100" y="6"/>
                      <a:pt x="101" y="6"/>
                    </a:cubicBezTo>
                    <a:lnTo>
                      <a:pt x="101" y="6"/>
                    </a:lnTo>
                    <a:cubicBezTo>
                      <a:pt x="109" y="6"/>
                      <a:pt x="117" y="8"/>
                      <a:pt x="124" y="12"/>
                    </a:cubicBezTo>
                    <a:lnTo>
                      <a:pt x="124" y="12"/>
                    </a:lnTo>
                    <a:lnTo>
                      <a:pt x="125" y="13"/>
                    </a:lnTo>
                    <a:cubicBezTo>
                      <a:pt x="127" y="14"/>
                      <a:pt x="130" y="17"/>
                      <a:pt x="132" y="20"/>
                    </a:cubicBezTo>
                    <a:cubicBezTo>
                      <a:pt x="132" y="21"/>
                      <a:pt x="134" y="23"/>
                      <a:pt x="134" y="25"/>
                    </a:cubicBezTo>
                    <a:lnTo>
                      <a:pt x="134" y="25"/>
                    </a:lnTo>
                    <a:cubicBezTo>
                      <a:pt x="135" y="25"/>
                      <a:pt x="135" y="26"/>
                      <a:pt x="135" y="26"/>
                    </a:cubicBezTo>
                    <a:cubicBezTo>
                      <a:pt x="135" y="30"/>
                      <a:pt x="134" y="34"/>
                      <a:pt x="132" y="37"/>
                    </a:cubicBezTo>
                    <a:cubicBezTo>
                      <a:pt x="131" y="39"/>
                      <a:pt x="130" y="40"/>
                      <a:pt x="128" y="42"/>
                    </a:cubicBezTo>
                    <a:lnTo>
                      <a:pt x="128" y="42"/>
                    </a:lnTo>
                    <a:cubicBezTo>
                      <a:pt x="122" y="48"/>
                      <a:pt x="115" y="54"/>
                      <a:pt x="107" y="58"/>
                    </a:cubicBezTo>
                    <a:cubicBezTo>
                      <a:pt x="106" y="59"/>
                      <a:pt x="106" y="59"/>
                      <a:pt x="105" y="60"/>
                    </a:cubicBezTo>
                    <a:lnTo>
                      <a:pt x="105" y="60"/>
                    </a:lnTo>
                    <a:cubicBezTo>
                      <a:pt x="104" y="60"/>
                      <a:pt x="104" y="60"/>
                      <a:pt x="103" y="60"/>
                    </a:cubicBezTo>
                    <a:cubicBezTo>
                      <a:pt x="94" y="66"/>
                      <a:pt x="84" y="70"/>
                      <a:pt x="73" y="73"/>
                    </a:cubicBezTo>
                    <a:lnTo>
                      <a:pt x="73" y="73"/>
                    </a:lnTo>
                    <a:cubicBezTo>
                      <a:pt x="65" y="76"/>
                      <a:pt x="56" y="77"/>
                      <a:pt x="47" y="77"/>
                    </a:cubicBezTo>
                    <a:cubicBezTo>
                      <a:pt x="46" y="77"/>
                      <a:pt x="45" y="77"/>
                      <a:pt x="44" y="77"/>
                    </a:cubicBezTo>
                    <a:lnTo>
                      <a:pt x="44" y="77"/>
                    </a:lnTo>
                    <a:cubicBezTo>
                      <a:pt x="36" y="77"/>
                      <a:pt x="29" y="75"/>
                      <a:pt x="22" y="71"/>
                    </a:cubicBezTo>
                    <a:lnTo>
                      <a:pt x="22" y="71"/>
                    </a:lnTo>
                    <a:cubicBezTo>
                      <a:pt x="21" y="71"/>
                      <a:pt x="20" y="70"/>
                      <a:pt x="20" y="70"/>
                    </a:cubicBezTo>
                    <a:cubicBezTo>
                      <a:pt x="17" y="68"/>
                      <a:pt x="15" y="66"/>
                      <a:pt x="13" y="63"/>
                    </a:cubicBezTo>
                    <a:cubicBezTo>
                      <a:pt x="12" y="62"/>
                      <a:pt x="11" y="60"/>
                      <a:pt x="11" y="58"/>
                    </a:cubicBezTo>
                    <a:lnTo>
                      <a:pt x="11" y="58"/>
                    </a:lnTo>
                    <a:cubicBezTo>
                      <a:pt x="11" y="57"/>
                      <a:pt x="11" y="57"/>
                      <a:pt x="11" y="56"/>
                    </a:cubicBezTo>
                    <a:cubicBezTo>
                      <a:pt x="11" y="52"/>
                      <a:pt x="12" y="49"/>
                      <a:pt x="14" y="46"/>
                    </a:cubicBezTo>
                    <a:cubicBezTo>
                      <a:pt x="15" y="44"/>
                      <a:pt x="16" y="42"/>
                      <a:pt x="17" y="4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" name="Google Shape;1279;p30">
                <a:extLst>
                  <a:ext uri="{FF2B5EF4-FFF2-40B4-BE49-F238E27FC236}">
                    <a16:creationId xmlns:a16="http://schemas.microsoft.com/office/drawing/2014/main" id="{78B321A2-2A88-6CB4-367B-5CBB1F0E85F5}"/>
                  </a:ext>
                </a:extLst>
              </p:cNvPr>
              <p:cNvSpPr/>
              <p:nvPr/>
            </p:nvSpPr>
            <p:spPr>
              <a:xfrm>
                <a:off x="6945615" y="3442307"/>
                <a:ext cx="44640" cy="30960"/>
              </a:xfrm>
              <a:custGeom>
                <a:avLst/>
                <a:gdLst/>
                <a:ahLst/>
                <a:cxnLst/>
                <a:rect l="l" t="t" r="r" b="b"/>
                <a:pathLst>
                  <a:path w="124" h="86" extrusionOk="0">
                    <a:moveTo>
                      <a:pt x="91" y="0"/>
                    </a:moveTo>
                    <a:lnTo>
                      <a:pt x="84" y="4"/>
                    </a:lnTo>
                    <a:lnTo>
                      <a:pt x="108" y="18"/>
                    </a:lnTo>
                    <a:lnTo>
                      <a:pt x="0" y="81"/>
                    </a:lnTo>
                    <a:lnTo>
                      <a:pt x="7" y="85"/>
                    </a:lnTo>
                    <a:lnTo>
                      <a:pt x="123" y="18"/>
                    </a:lnTo>
                    <a:lnTo>
                      <a:pt x="9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5" name="Google Shape;1280;p30">
                <a:extLst>
                  <a:ext uri="{FF2B5EF4-FFF2-40B4-BE49-F238E27FC236}">
                    <a16:creationId xmlns:a16="http://schemas.microsoft.com/office/drawing/2014/main" id="{05B29613-67E2-F071-F5DE-8D6132821B60}"/>
                  </a:ext>
                </a:extLst>
              </p:cNvPr>
              <p:cNvSpPr/>
              <p:nvPr/>
            </p:nvSpPr>
            <p:spPr>
              <a:xfrm>
                <a:off x="6963615" y="3452748"/>
                <a:ext cx="45000" cy="31320"/>
              </a:xfrm>
              <a:custGeom>
                <a:avLst/>
                <a:gdLst/>
                <a:ahLst/>
                <a:cxnLst/>
                <a:rect l="l" t="t" r="r" b="b"/>
                <a:pathLst>
                  <a:path w="125" h="87" extrusionOk="0">
                    <a:moveTo>
                      <a:pt x="124" y="19"/>
                    </a:moveTo>
                    <a:lnTo>
                      <a:pt x="92" y="0"/>
                    </a:lnTo>
                    <a:lnTo>
                      <a:pt x="84" y="5"/>
                    </a:lnTo>
                    <a:lnTo>
                      <a:pt x="109" y="19"/>
                    </a:lnTo>
                    <a:lnTo>
                      <a:pt x="0" y="81"/>
                    </a:lnTo>
                    <a:lnTo>
                      <a:pt x="8" y="86"/>
                    </a:lnTo>
                    <a:lnTo>
                      <a:pt x="124" y="19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6" name="Google Shape;1281;p30">
                <a:extLst>
                  <a:ext uri="{FF2B5EF4-FFF2-40B4-BE49-F238E27FC236}">
                    <a16:creationId xmlns:a16="http://schemas.microsoft.com/office/drawing/2014/main" id="{3250E323-E7DC-3AB7-DCB4-4E8234C5CF6E}"/>
                  </a:ext>
                </a:extLst>
              </p:cNvPr>
              <p:cNvSpPr/>
              <p:nvPr/>
            </p:nvSpPr>
            <p:spPr>
              <a:xfrm>
                <a:off x="6981975" y="3463188"/>
                <a:ext cx="45000" cy="31320"/>
              </a:xfrm>
              <a:custGeom>
                <a:avLst/>
                <a:gdLst/>
                <a:ahLst/>
                <a:cxnLst/>
                <a:rect l="l" t="t" r="r" b="b"/>
                <a:pathLst>
                  <a:path w="125" h="87" extrusionOk="0">
                    <a:moveTo>
                      <a:pt x="124" y="19"/>
                    </a:moveTo>
                    <a:lnTo>
                      <a:pt x="92" y="0"/>
                    </a:lnTo>
                    <a:lnTo>
                      <a:pt x="84" y="5"/>
                    </a:lnTo>
                    <a:lnTo>
                      <a:pt x="109" y="19"/>
                    </a:lnTo>
                    <a:lnTo>
                      <a:pt x="0" y="82"/>
                    </a:lnTo>
                    <a:lnTo>
                      <a:pt x="7" y="86"/>
                    </a:lnTo>
                    <a:lnTo>
                      <a:pt x="124" y="19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7" name="Google Shape;1282;p30">
                <a:extLst>
                  <a:ext uri="{FF2B5EF4-FFF2-40B4-BE49-F238E27FC236}">
                    <a16:creationId xmlns:a16="http://schemas.microsoft.com/office/drawing/2014/main" id="{E9B85CFC-9F26-2BC6-1443-A56445DC6A2A}"/>
                  </a:ext>
                </a:extLst>
              </p:cNvPr>
              <p:cNvSpPr/>
              <p:nvPr/>
            </p:nvSpPr>
            <p:spPr>
              <a:xfrm>
                <a:off x="7002855" y="3480468"/>
                <a:ext cx="52560" cy="30600"/>
              </a:xfrm>
              <a:custGeom>
                <a:avLst/>
                <a:gdLst/>
                <a:ahLst/>
                <a:cxnLst/>
                <a:rect l="l" t="t" r="r" b="b"/>
                <a:pathLst>
                  <a:path w="146" h="85" extrusionOk="0">
                    <a:moveTo>
                      <a:pt x="76" y="80"/>
                    </a:moveTo>
                    <a:lnTo>
                      <a:pt x="76" y="80"/>
                    </a:lnTo>
                    <a:cubicBezTo>
                      <a:pt x="88" y="76"/>
                      <a:pt x="100" y="71"/>
                      <a:pt x="111" y="65"/>
                    </a:cubicBezTo>
                    <a:lnTo>
                      <a:pt x="112" y="65"/>
                    </a:lnTo>
                    <a:lnTo>
                      <a:pt x="112" y="65"/>
                    </a:lnTo>
                    <a:cubicBezTo>
                      <a:pt x="113" y="64"/>
                      <a:pt x="114" y="64"/>
                      <a:pt x="115" y="63"/>
                    </a:cubicBezTo>
                    <a:cubicBezTo>
                      <a:pt x="123" y="58"/>
                      <a:pt x="131" y="51"/>
                      <a:pt x="138" y="44"/>
                    </a:cubicBezTo>
                    <a:lnTo>
                      <a:pt x="138" y="44"/>
                    </a:lnTo>
                    <a:cubicBezTo>
                      <a:pt x="139" y="42"/>
                      <a:pt x="141" y="41"/>
                      <a:pt x="142" y="39"/>
                    </a:cubicBezTo>
                    <a:cubicBezTo>
                      <a:pt x="144" y="35"/>
                      <a:pt x="145" y="31"/>
                      <a:pt x="145" y="27"/>
                    </a:cubicBezTo>
                    <a:cubicBezTo>
                      <a:pt x="145" y="26"/>
                      <a:pt x="145" y="25"/>
                      <a:pt x="145" y="24"/>
                    </a:cubicBezTo>
                    <a:lnTo>
                      <a:pt x="145" y="24"/>
                    </a:lnTo>
                    <a:cubicBezTo>
                      <a:pt x="144" y="22"/>
                      <a:pt x="143" y="20"/>
                      <a:pt x="142" y="18"/>
                    </a:cubicBezTo>
                    <a:cubicBezTo>
                      <a:pt x="140" y="14"/>
                      <a:pt x="136" y="11"/>
                      <a:pt x="133" y="9"/>
                    </a:cubicBezTo>
                    <a:cubicBezTo>
                      <a:pt x="132" y="8"/>
                      <a:pt x="132" y="8"/>
                      <a:pt x="131" y="8"/>
                    </a:cubicBezTo>
                    <a:lnTo>
                      <a:pt x="131" y="8"/>
                    </a:lnTo>
                    <a:cubicBezTo>
                      <a:pt x="123" y="3"/>
                      <a:pt x="113" y="0"/>
                      <a:pt x="104" y="0"/>
                    </a:cubicBezTo>
                    <a:lnTo>
                      <a:pt x="104" y="0"/>
                    </a:lnTo>
                    <a:cubicBezTo>
                      <a:pt x="102" y="0"/>
                      <a:pt x="100" y="0"/>
                      <a:pt x="98" y="0"/>
                    </a:cubicBezTo>
                    <a:cubicBezTo>
                      <a:pt x="88" y="0"/>
                      <a:pt x="79" y="1"/>
                      <a:pt x="69" y="4"/>
                    </a:cubicBezTo>
                    <a:lnTo>
                      <a:pt x="69" y="4"/>
                    </a:lnTo>
                    <a:cubicBezTo>
                      <a:pt x="57" y="7"/>
                      <a:pt x="45" y="12"/>
                      <a:pt x="34" y="19"/>
                    </a:cubicBezTo>
                    <a:lnTo>
                      <a:pt x="33" y="19"/>
                    </a:lnTo>
                    <a:lnTo>
                      <a:pt x="33" y="19"/>
                    </a:lnTo>
                    <a:cubicBezTo>
                      <a:pt x="32" y="20"/>
                      <a:pt x="31" y="20"/>
                      <a:pt x="30" y="21"/>
                    </a:cubicBezTo>
                    <a:cubicBezTo>
                      <a:pt x="21" y="26"/>
                      <a:pt x="14" y="32"/>
                      <a:pt x="7" y="40"/>
                    </a:cubicBezTo>
                    <a:lnTo>
                      <a:pt x="7" y="40"/>
                    </a:lnTo>
                    <a:cubicBezTo>
                      <a:pt x="5" y="41"/>
                      <a:pt x="4" y="43"/>
                      <a:pt x="3" y="45"/>
                    </a:cubicBezTo>
                    <a:cubicBezTo>
                      <a:pt x="1" y="48"/>
                      <a:pt x="0" y="52"/>
                      <a:pt x="0" y="56"/>
                    </a:cubicBezTo>
                    <a:cubicBezTo>
                      <a:pt x="0" y="60"/>
                      <a:pt x="1" y="63"/>
                      <a:pt x="3" y="67"/>
                    </a:cubicBezTo>
                    <a:cubicBezTo>
                      <a:pt x="5" y="70"/>
                      <a:pt x="8" y="72"/>
                      <a:pt x="11" y="74"/>
                    </a:cubicBezTo>
                    <a:cubicBezTo>
                      <a:pt x="12" y="74"/>
                      <a:pt x="13" y="75"/>
                      <a:pt x="14" y="76"/>
                    </a:cubicBezTo>
                    <a:lnTo>
                      <a:pt x="14" y="76"/>
                    </a:lnTo>
                    <a:cubicBezTo>
                      <a:pt x="22" y="80"/>
                      <a:pt x="32" y="83"/>
                      <a:pt x="41" y="83"/>
                    </a:cubicBezTo>
                    <a:lnTo>
                      <a:pt x="41" y="83"/>
                    </a:lnTo>
                    <a:cubicBezTo>
                      <a:pt x="43" y="84"/>
                      <a:pt x="45" y="84"/>
                      <a:pt x="47" y="84"/>
                    </a:cubicBezTo>
                    <a:cubicBezTo>
                      <a:pt x="57" y="84"/>
                      <a:pt x="66" y="82"/>
                      <a:pt x="76" y="80"/>
                    </a:cubicBezTo>
                    <a:moveTo>
                      <a:pt x="11" y="58"/>
                    </a:moveTo>
                    <a:lnTo>
                      <a:pt x="11" y="58"/>
                    </a:lnTo>
                    <a:lnTo>
                      <a:pt x="11" y="57"/>
                    </a:lnTo>
                    <a:cubicBezTo>
                      <a:pt x="11" y="53"/>
                      <a:pt x="12" y="49"/>
                      <a:pt x="13" y="46"/>
                    </a:cubicBezTo>
                    <a:cubicBezTo>
                      <a:pt x="14" y="44"/>
                      <a:pt x="16" y="43"/>
                      <a:pt x="17" y="42"/>
                    </a:cubicBezTo>
                    <a:lnTo>
                      <a:pt x="17" y="42"/>
                    </a:lnTo>
                    <a:cubicBezTo>
                      <a:pt x="23" y="35"/>
                      <a:pt x="30" y="29"/>
                      <a:pt x="38" y="25"/>
                    </a:cubicBezTo>
                    <a:cubicBezTo>
                      <a:pt x="39" y="24"/>
                      <a:pt x="40" y="24"/>
                      <a:pt x="40" y="23"/>
                    </a:cubicBezTo>
                    <a:lnTo>
                      <a:pt x="40" y="23"/>
                    </a:lnTo>
                    <a:cubicBezTo>
                      <a:pt x="41" y="23"/>
                      <a:pt x="41" y="23"/>
                      <a:pt x="41" y="23"/>
                    </a:cubicBezTo>
                    <a:cubicBezTo>
                      <a:pt x="51" y="17"/>
                      <a:pt x="61" y="13"/>
                      <a:pt x="72" y="10"/>
                    </a:cubicBezTo>
                    <a:lnTo>
                      <a:pt x="72" y="10"/>
                    </a:lnTo>
                    <a:cubicBezTo>
                      <a:pt x="80" y="7"/>
                      <a:pt x="89" y="6"/>
                      <a:pt x="97" y="6"/>
                    </a:cubicBezTo>
                    <a:cubicBezTo>
                      <a:pt x="99" y="6"/>
                      <a:pt x="100" y="6"/>
                      <a:pt x="101" y="6"/>
                    </a:cubicBezTo>
                    <a:lnTo>
                      <a:pt x="101" y="6"/>
                    </a:lnTo>
                    <a:cubicBezTo>
                      <a:pt x="109" y="6"/>
                      <a:pt x="117" y="8"/>
                      <a:pt x="124" y="12"/>
                    </a:cubicBezTo>
                    <a:lnTo>
                      <a:pt x="124" y="12"/>
                    </a:lnTo>
                    <a:lnTo>
                      <a:pt x="125" y="13"/>
                    </a:lnTo>
                    <a:cubicBezTo>
                      <a:pt x="128" y="15"/>
                      <a:pt x="130" y="17"/>
                      <a:pt x="132" y="20"/>
                    </a:cubicBezTo>
                    <a:cubicBezTo>
                      <a:pt x="133" y="22"/>
                      <a:pt x="134" y="23"/>
                      <a:pt x="134" y="25"/>
                    </a:cubicBezTo>
                    <a:lnTo>
                      <a:pt x="134" y="25"/>
                    </a:lnTo>
                    <a:cubicBezTo>
                      <a:pt x="134" y="26"/>
                      <a:pt x="134" y="26"/>
                      <a:pt x="134" y="27"/>
                    </a:cubicBezTo>
                    <a:cubicBezTo>
                      <a:pt x="134" y="31"/>
                      <a:pt x="132" y="33"/>
                      <a:pt x="131" y="37"/>
                    </a:cubicBezTo>
                    <a:cubicBezTo>
                      <a:pt x="130" y="39"/>
                      <a:pt x="129" y="41"/>
                      <a:pt x="128" y="42"/>
                    </a:cubicBezTo>
                    <a:lnTo>
                      <a:pt x="128" y="42"/>
                    </a:lnTo>
                    <a:cubicBezTo>
                      <a:pt x="122" y="49"/>
                      <a:pt x="115" y="54"/>
                      <a:pt x="107" y="59"/>
                    </a:cubicBezTo>
                    <a:cubicBezTo>
                      <a:pt x="106" y="59"/>
                      <a:pt x="105" y="60"/>
                      <a:pt x="105" y="60"/>
                    </a:cubicBezTo>
                    <a:lnTo>
                      <a:pt x="105" y="60"/>
                    </a:lnTo>
                    <a:cubicBezTo>
                      <a:pt x="104" y="60"/>
                      <a:pt x="104" y="60"/>
                      <a:pt x="104" y="61"/>
                    </a:cubicBezTo>
                    <a:cubicBezTo>
                      <a:pt x="94" y="66"/>
                      <a:pt x="84" y="71"/>
                      <a:pt x="73" y="74"/>
                    </a:cubicBezTo>
                    <a:lnTo>
                      <a:pt x="73" y="74"/>
                    </a:lnTo>
                    <a:cubicBezTo>
                      <a:pt x="65" y="76"/>
                      <a:pt x="56" y="77"/>
                      <a:pt x="47" y="77"/>
                    </a:cubicBezTo>
                    <a:cubicBezTo>
                      <a:pt x="46" y="77"/>
                      <a:pt x="45" y="77"/>
                      <a:pt x="44" y="77"/>
                    </a:cubicBezTo>
                    <a:lnTo>
                      <a:pt x="44" y="77"/>
                    </a:lnTo>
                    <a:cubicBezTo>
                      <a:pt x="36" y="77"/>
                      <a:pt x="28" y="75"/>
                      <a:pt x="21" y="71"/>
                    </a:cubicBezTo>
                    <a:lnTo>
                      <a:pt x="21" y="71"/>
                    </a:lnTo>
                    <a:cubicBezTo>
                      <a:pt x="21" y="71"/>
                      <a:pt x="21" y="70"/>
                      <a:pt x="20" y="70"/>
                    </a:cubicBezTo>
                    <a:cubicBezTo>
                      <a:pt x="17" y="68"/>
                      <a:pt x="14" y="66"/>
                      <a:pt x="13" y="64"/>
                    </a:cubicBezTo>
                    <a:cubicBezTo>
                      <a:pt x="12" y="62"/>
                      <a:pt x="11" y="60"/>
                      <a:pt x="10" y="58"/>
                    </a:cubicBezTo>
                    <a:lnTo>
                      <a:pt x="11" y="5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8" name="Google Shape;1283;p30">
                <a:extLst>
                  <a:ext uri="{FF2B5EF4-FFF2-40B4-BE49-F238E27FC236}">
                    <a16:creationId xmlns:a16="http://schemas.microsoft.com/office/drawing/2014/main" id="{CE81EEC0-E2F8-204E-5FC3-3606486B8588}"/>
                  </a:ext>
                </a:extLst>
              </p:cNvPr>
              <p:cNvSpPr/>
              <p:nvPr/>
            </p:nvSpPr>
            <p:spPr>
              <a:xfrm>
                <a:off x="7037055" y="3500268"/>
                <a:ext cx="52200" cy="30240"/>
              </a:xfrm>
              <a:custGeom>
                <a:avLst/>
                <a:gdLst/>
                <a:ahLst/>
                <a:cxnLst/>
                <a:rect l="l" t="t" r="r" b="b"/>
                <a:pathLst>
                  <a:path w="145" h="84" extrusionOk="0">
                    <a:moveTo>
                      <a:pt x="13" y="75"/>
                    </a:moveTo>
                    <a:lnTo>
                      <a:pt x="13" y="75"/>
                    </a:lnTo>
                    <a:cubicBezTo>
                      <a:pt x="21" y="80"/>
                      <a:pt x="31" y="83"/>
                      <a:pt x="41" y="83"/>
                    </a:cubicBezTo>
                    <a:lnTo>
                      <a:pt x="41" y="83"/>
                    </a:lnTo>
                    <a:cubicBezTo>
                      <a:pt x="43" y="83"/>
                      <a:pt x="44" y="83"/>
                      <a:pt x="46" y="83"/>
                    </a:cubicBezTo>
                    <a:cubicBezTo>
                      <a:pt x="56" y="83"/>
                      <a:pt x="66" y="82"/>
                      <a:pt x="75" y="79"/>
                    </a:cubicBezTo>
                    <a:lnTo>
                      <a:pt x="75" y="79"/>
                    </a:lnTo>
                    <a:cubicBezTo>
                      <a:pt x="87" y="76"/>
                      <a:pt x="99" y="71"/>
                      <a:pt x="110" y="65"/>
                    </a:cubicBezTo>
                    <a:cubicBezTo>
                      <a:pt x="111" y="65"/>
                      <a:pt x="111" y="64"/>
                      <a:pt x="111" y="64"/>
                    </a:cubicBezTo>
                    <a:lnTo>
                      <a:pt x="111" y="64"/>
                    </a:lnTo>
                    <a:cubicBezTo>
                      <a:pt x="112" y="64"/>
                      <a:pt x="113" y="63"/>
                      <a:pt x="114" y="62"/>
                    </a:cubicBezTo>
                    <a:cubicBezTo>
                      <a:pt x="123" y="57"/>
                      <a:pt x="131" y="51"/>
                      <a:pt x="138" y="43"/>
                    </a:cubicBezTo>
                    <a:lnTo>
                      <a:pt x="138" y="43"/>
                    </a:lnTo>
                    <a:cubicBezTo>
                      <a:pt x="139" y="42"/>
                      <a:pt x="140" y="40"/>
                      <a:pt x="141" y="39"/>
                    </a:cubicBezTo>
                    <a:cubicBezTo>
                      <a:pt x="143" y="35"/>
                      <a:pt x="144" y="31"/>
                      <a:pt x="144" y="26"/>
                    </a:cubicBezTo>
                    <a:cubicBezTo>
                      <a:pt x="144" y="25"/>
                      <a:pt x="144" y="24"/>
                      <a:pt x="144" y="23"/>
                    </a:cubicBezTo>
                    <a:lnTo>
                      <a:pt x="144" y="23"/>
                    </a:lnTo>
                    <a:cubicBezTo>
                      <a:pt x="144" y="21"/>
                      <a:pt x="143" y="18"/>
                      <a:pt x="142" y="17"/>
                    </a:cubicBezTo>
                    <a:cubicBezTo>
                      <a:pt x="139" y="13"/>
                      <a:pt x="136" y="11"/>
                      <a:pt x="133" y="8"/>
                    </a:cubicBezTo>
                    <a:cubicBezTo>
                      <a:pt x="132" y="8"/>
                      <a:pt x="131" y="8"/>
                      <a:pt x="131" y="7"/>
                    </a:cubicBezTo>
                    <a:lnTo>
                      <a:pt x="131" y="7"/>
                    </a:lnTo>
                    <a:cubicBezTo>
                      <a:pt x="122" y="3"/>
                      <a:pt x="113" y="0"/>
                      <a:pt x="103" y="0"/>
                    </a:cubicBezTo>
                    <a:lnTo>
                      <a:pt x="103" y="0"/>
                    </a:lnTo>
                    <a:cubicBezTo>
                      <a:pt x="101" y="0"/>
                      <a:pt x="99" y="0"/>
                      <a:pt x="98" y="0"/>
                    </a:cubicBezTo>
                    <a:cubicBezTo>
                      <a:pt x="88" y="0"/>
                      <a:pt x="78" y="1"/>
                      <a:pt x="69" y="4"/>
                    </a:cubicBezTo>
                    <a:lnTo>
                      <a:pt x="69" y="4"/>
                    </a:lnTo>
                    <a:cubicBezTo>
                      <a:pt x="56" y="7"/>
                      <a:pt x="45" y="12"/>
                      <a:pt x="33" y="18"/>
                    </a:cubicBezTo>
                    <a:cubicBezTo>
                      <a:pt x="33" y="18"/>
                      <a:pt x="33" y="19"/>
                      <a:pt x="32" y="19"/>
                    </a:cubicBezTo>
                    <a:lnTo>
                      <a:pt x="32" y="19"/>
                    </a:lnTo>
                    <a:cubicBezTo>
                      <a:pt x="32" y="19"/>
                      <a:pt x="31" y="20"/>
                      <a:pt x="30" y="20"/>
                    </a:cubicBezTo>
                    <a:cubicBezTo>
                      <a:pt x="21" y="25"/>
                      <a:pt x="13" y="32"/>
                      <a:pt x="6" y="40"/>
                    </a:cubicBezTo>
                    <a:lnTo>
                      <a:pt x="6" y="40"/>
                    </a:lnTo>
                    <a:cubicBezTo>
                      <a:pt x="5" y="41"/>
                      <a:pt x="4" y="42"/>
                      <a:pt x="3" y="44"/>
                    </a:cubicBezTo>
                    <a:cubicBezTo>
                      <a:pt x="1" y="47"/>
                      <a:pt x="0" y="52"/>
                      <a:pt x="0" y="57"/>
                    </a:cubicBezTo>
                    <a:cubicBezTo>
                      <a:pt x="0" y="58"/>
                      <a:pt x="0" y="59"/>
                      <a:pt x="0" y="59"/>
                    </a:cubicBezTo>
                    <a:lnTo>
                      <a:pt x="0" y="59"/>
                    </a:lnTo>
                    <a:cubicBezTo>
                      <a:pt x="0" y="62"/>
                      <a:pt x="1" y="64"/>
                      <a:pt x="2" y="66"/>
                    </a:cubicBezTo>
                    <a:cubicBezTo>
                      <a:pt x="4" y="69"/>
                      <a:pt x="7" y="72"/>
                      <a:pt x="11" y="75"/>
                    </a:cubicBezTo>
                    <a:cubicBezTo>
                      <a:pt x="12" y="75"/>
                      <a:pt x="12" y="75"/>
                      <a:pt x="13" y="75"/>
                    </a:cubicBezTo>
                    <a:moveTo>
                      <a:pt x="16" y="41"/>
                    </a:moveTo>
                    <a:lnTo>
                      <a:pt x="16" y="41"/>
                    </a:lnTo>
                    <a:cubicBezTo>
                      <a:pt x="22" y="35"/>
                      <a:pt x="29" y="29"/>
                      <a:pt x="37" y="25"/>
                    </a:cubicBezTo>
                    <a:cubicBezTo>
                      <a:pt x="38" y="24"/>
                      <a:pt x="39" y="24"/>
                      <a:pt x="40" y="23"/>
                    </a:cubicBezTo>
                    <a:lnTo>
                      <a:pt x="40" y="23"/>
                    </a:lnTo>
                    <a:lnTo>
                      <a:pt x="41" y="23"/>
                    </a:lnTo>
                    <a:cubicBezTo>
                      <a:pt x="50" y="17"/>
                      <a:pt x="61" y="13"/>
                      <a:pt x="71" y="10"/>
                    </a:cubicBezTo>
                    <a:lnTo>
                      <a:pt x="71" y="10"/>
                    </a:lnTo>
                    <a:cubicBezTo>
                      <a:pt x="80" y="7"/>
                      <a:pt x="88" y="6"/>
                      <a:pt x="97" y="6"/>
                    </a:cubicBezTo>
                    <a:cubicBezTo>
                      <a:pt x="98" y="6"/>
                      <a:pt x="99" y="6"/>
                      <a:pt x="100" y="6"/>
                    </a:cubicBezTo>
                    <a:lnTo>
                      <a:pt x="100" y="6"/>
                    </a:lnTo>
                    <a:cubicBezTo>
                      <a:pt x="108" y="6"/>
                      <a:pt x="116" y="8"/>
                      <a:pt x="123" y="12"/>
                    </a:cubicBezTo>
                    <a:lnTo>
                      <a:pt x="123" y="12"/>
                    </a:lnTo>
                    <a:cubicBezTo>
                      <a:pt x="124" y="12"/>
                      <a:pt x="124" y="12"/>
                      <a:pt x="125" y="13"/>
                    </a:cubicBezTo>
                    <a:cubicBezTo>
                      <a:pt x="127" y="13"/>
                      <a:pt x="130" y="17"/>
                      <a:pt x="132" y="20"/>
                    </a:cubicBezTo>
                    <a:cubicBezTo>
                      <a:pt x="133" y="22"/>
                      <a:pt x="133" y="23"/>
                      <a:pt x="134" y="25"/>
                    </a:cubicBezTo>
                    <a:lnTo>
                      <a:pt x="134" y="25"/>
                    </a:lnTo>
                    <a:cubicBezTo>
                      <a:pt x="134" y="26"/>
                      <a:pt x="134" y="26"/>
                      <a:pt x="134" y="27"/>
                    </a:cubicBezTo>
                    <a:cubicBezTo>
                      <a:pt x="134" y="30"/>
                      <a:pt x="133" y="34"/>
                      <a:pt x="131" y="37"/>
                    </a:cubicBezTo>
                    <a:cubicBezTo>
                      <a:pt x="130" y="39"/>
                      <a:pt x="129" y="40"/>
                      <a:pt x="127" y="42"/>
                    </a:cubicBezTo>
                    <a:lnTo>
                      <a:pt x="127" y="42"/>
                    </a:lnTo>
                    <a:cubicBezTo>
                      <a:pt x="121" y="48"/>
                      <a:pt x="115" y="54"/>
                      <a:pt x="107" y="58"/>
                    </a:cubicBezTo>
                    <a:cubicBezTo>
                      <a:pt x="106" y="59"/>
                      <a:pt x="105" y="59"/>
                      <a:pt x="104" y="60"/>
                    </a:cubicBezTo>
                    <a:lnTo>
                      <a:pt x="104" y="60"/>
                    </a:lnTo>
                    <a:lnTo>
                      <a:pt x="103" y="60"/>
                    </a:lnTo>
                    <a:cubicBezTo>
                      <a:pt x="93" y="66"/>
                      <a:pt x="83" y="70"/>
                      <a:pt x="72" y="73"/>
                    </a:cubicBezTo>
                    <a:lnTo>
                      <a:pt x="72" y="73"/>
                    </a:lnTo>
                    <a:cubicBezTo>
                      <a:pt x="64" y="76"/>
                      <a:pt x="55" y="77"/>
                      <a:pt x="47" y="77"/>
                    </a:cubicBezTo>
                    <a:cubicBezTo>
                      <a:pt x="46" y="77"/>
                      <a:pt x="45" y="77"/>
                      <a:pt x="44" y="77"/>
                    </a:cubicBezTo>
                    <a:lnTo>
                      <a:pt x="44" y="77"/>
                    </a:lnTo>
                    <a:cubicBezTo>
                      <a:pt x="36" y="77"/>
                      <a:pt x="28" y="75"/>
                      <a:pt x="21" y="71"/>
                    </a:cubicBezTo>
                    <a:lnTo>
                      <a:pt x="21" y="71"/>
                    </a:lnTo>
                    <a:cubicBezTo>
                      <a:pt x="20" y="71"/>
                      <a:pt x="20" y="70"/>
                      <a:pt x="19" y="70"/>
                    </a:cubicBezTo>
                    <a:cubicBezTo>
                      <a:pt x="16" y="68"/>
                      <a:pt x="14" y="66"/>
                      <a:pt x="12" y="63"/>
                    </a:cubicBezTo>
                    <a:cubicBezTo>
                      <a:pt x="11" y="61"/>
                      <a:pt x="11" y="60"/>
                      <a:pt x="10" y="58"/>
                    </a:cubicBezTo>
                    <a:lnTo>
                      <a:pt x="10" y="58"/>
                    </a:lnTo>
                    <a:cubicBezTo>
                      <a:pt x="10" y="57"/>
                      <a:pt x="10" y="57"/>
                      <a:pt x="10" y="56"/>
                    </a:cubicBezTo>
                    <a:cubicBezTo>
                      <a:pt x="10" y="53"/>
                      <a:pt x="11" y="49"/>
                      <a:pt x="13" y="46"/>
                    </a:cubicBezTo>
                    <a:cubicBezTo>
                      <a:pt x="14" y="44"/>
                      <a:pt x="15" y="42"/>
                      <a:pt x="16" y="4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9" name="Google Shape;1284;p30">
                <a:extLst>
                  <a:ext uri="{FF2B5EF4-FFF2-40B4-BE49-F238E27FC236}">
                    <a16:creationId xmlns:a16="http://schemas.microsoft.com/office/drawing/2014/main" id="{32520FE6-CF75-79F7-4C2D-12809A890D68}"/>
                  </a:ext>
                </a:extLst>
              </p:cNvPr>
              <p:cNvSpPr/>
              <p:nvPr/>
            </p:nvSpPr>
            <p:spPr>
              <a:xfrm>
                <a:off x="7068375" y="3513228"/>
                <a:ext cx="44640" cy="30960"/>
              </a:xfrm>
              <a:custGeom>
                <a:avLst/>
                <a:gdLst/>
                <a:ahLst/>
                <a:cxnLst/>
                <a:rect l="l" t="t" r="r" b="b"/>
                <a:pathLst>
                  <a:path w="124" h="86" extrusionOk="0">
                    <a:moveTo>
                      <a:pt x="91" y="0"/>
                    </a:moveTo>
                    <a:lnTo>
                      <a:pt x="84" y="4"/>
                    </a:lnTo>
                    <a:lnTo>
                      <a:pt x="108" y="18"/>
                    </a:lnTo>
                    <a:lnTo>
                      <a:pt x="0" y="81"/>
                    </a:lnTo>
                    <a:lnTo>
                      <a:pt x="7" y="85"/>
                    </a:lnTo>
                    <a:lnTo>
                      <a:pt x="123" y="18"/>
                    </a:lnTo>
                    <a:lnTo>
                      <a:pt x="9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0" name="Google Shape;1285;p30">
                <a:extLst>
                  <a:ext uri="{FF2B5EF4-FFF2-40B4-BE49-F238E27FC236}">
                    <a16:creationId xmlns:a16="http://schemas.microsoft.com/office/drawing/2014/main" id="{BD4781C2-286A-5603-0087-EECEF14776C3}"/>
                  </a:ext>
                </a:extLst>
              </p:cNvPr>
              <p:cNvSpPr/>
              <p:nvPr/>
            </p:nvSpPr>
            <p:spPr>
              <a:xfrm>
                <a:off x="7089255" y="3530148"/>
                <a:ext cx="52200" cy="30600"/>
              </a:xfrm>
              <a:custGeom>
                <a:avLst/>
                <a:gdLst/>
                <a:ahLst/>
                <a:cxnLst/>
                <a:rect l="l" t="t" r="r" b="b"/>
                <a:pathLst>
                  <a:path w="145" h="85" extrusionOk="0">
                    <a:moveTo>
                      <a:pt x="131" y="8"/>
                    </a:moveTo>
                    <a:lnTo>
                      <a:pt x="131" y="8"/>
                    </a:lnTo>
                    <a:cubicBezTo>
                      <a:pt x="122" y="4"/>
                      <a:pt x="113" y="1"/>
                      <a:pt x="103" y="1"/>
                    </a:cubicBezTo>
                    <a:lnTo>
                      <a:pt x="103" y="1"/>
                    </a:lnTo>
                    <a:cubicBezTo>
                      <a:pt x="101" y="1"/>
                      <a:pt x="100" y="0"/>
                      <a:pt x="98" y="0"/>
                    </a:cubicBezTo>
                    <a:cubicBezTo>
                      <a:pt x="88" y="0"/>
                      <a:pt x="78" y="2"/>
                      <a:pt x="69" y="4"/>
                    </a:cubicBezTo>
                    <a:lnTo>
                      <a:pt x="69" y="4"/>
                    </a:lnTo>
                    <a:cubicBezTo>
                      <a:pt x="57" y="8"/>
                      <a:pt x="45" y="13"/>
                      <a:pt x="34" y="19"/>
                    </a:cubicBezTo>
                    <a:cubicBezTo>
                      <a:pt x="33" y="19"/>
                      <a:pt x="33" y="19"/>
                      <a:pt x="33" y="20"/>
                    </a:cubicBezTo>
                    <a:lnTo>
                      <a:pt x="33" y="20"/>
                    </a:lnTo>
                    <a:cubicBezTo>
                      <a:pt x="32" y="20"/>
                      <a:pt x="31" y="20"/>
                      <a:pt x="30" y="21"/>
                    </a:cubicBezTo>
                    <a:cubicBezTo>
                      <a:pt x="21" y="25"/>
                      <a:pt x="13" y="33"/>
                      <a:pt x="6" y="40"/>
                    </a:cubicBezTo>
                    <a:lnTo>
                      <a:pt x="6" y="40"/>
                    </a:lnTo>
                    <a:cubicBezTo>
                      <a:pt x="5" y="42"/>
                      <a:pt x="4" y="43"/>
                      <a:pt x="3" y="45"/>
                    </a:cubicBezTo>
                    <a:cubicBezTo>
                      <a:pt x="1" y="49"/>
                      <a:pt x="0" y="53"/>
                      <a:pt x="0" y="57"/>
                    </a:cubicBezTo>
                    <a:cubicBezTo>
                      <a:pt x="0" y="58"/>
                      <a:pt x="0" y="59"/>
                      <a:pt x="0" y="60"/>
                    </a:cubicBezTo>
                    <a:lnTo>
                      <a:pt x="0" y="60"/>
                    </a:lnTo>
                    <a:cubicBezTo>
                      <a:pt x="0" y="62"/>
                      <a:pt x="1" y="64"/>
                      <a:pt x="2" y="66"/>
                    </a:cubicBezTo>
                    <a:cubicBezTo>
                      <a:pt x="4" y="70"/>
                      <a:pt x="8" y="72"/>
                      <a:pt x="11" y="75"/>
                    </a:cubicBezTo>
                    <a:cubicBezTo>
                      <a:pt x="12" y="75"/>
                      <a:pt x="12" y="76"/>
                      <a:pt x="13" y="76"/>
                    </a:cubicBezTo>
                    <a:lnTo>
                      <a:pt x="13" y="76"/>
                    </a:lnTo>
                    <a:cubicBezTo>
                      <a:pt x="22" y="81"/>
                      <a:pt x="31" y="84"/>
                      <a:pt x="41" y="84"/>
                    </a:cubicBezTo>
                    <a:lnTo>
                      <a:pt x="41" y="84"/>
                    </a:lnTo>
                    <a:cubicBezTo>
                      <a:pt x="43" y="84"/>
                      <a:pt x="45" y="84"/>
                      <a:pt x="46" y="84"/>
                    </a:cubicBezTo>
                    <a:cubicBezTo>
                      <a:pt x="56" y="84"/>
                      <a:pt x="66" y="83"/>
                      <a:pt x="75" y="80"/>
                    </a:cubicBezTo>
                    <a:lnTo>
                      <a:pt x="75" y="80"/>
                    </a:lnTo>
                    <a:cubicBezTo>
                      <a:pt x="88" y="77"/>
                      <a:pt x="99" y="72"/>
                      <a:pt x="110" y="66"/>
                    </a:cubicBezTo>
                    <a:cubicBezTo>
                      <a:pt x="111" y="65"/>
                      <a:pt x="111" y="65"/>
                      <a:pt x="111" y="65"/>
                    </a:cubicBezTo>
                    <a:lnTo>
                      <a:pt x="111" y="65"/>
                    </a:lnTo>
                    <a:cubicBezTo>
                      <a:pt x="112" y="64"/>
                      <a:pt x="113" y="63"/>
                      <a:pt x="114" y="63"/>
                    </a:cubicBezTo>
                    <a:cubicBezTo>
                      <a:pt x="123" y="57"/>
                      <a:pt x="131" y="52"/>
                      <a:pt x="138" y="44"/>
                    </a:cubicBezTo>
                    <a:lnTo>
                      <a:pt x="138" y="44"/>
                    </a:lnTo>
                    <a:cubicBezTo>
                      <a:pt x="139" y="43"/>
                      <a:pt x="140" y="41"/>
                      <a:pt x="141" y="40"/>
                    </a:cubicBezTo>
                    <a:cubicBezTo>
                      <a:pt x="143" y="36"/>
                      <a:pt x="144" y="31"/>
                      <a:pt x="144" y="27"/>
                    </a:cubicBezTo>
                    <a:cubicBezTo>
                      <a:pt x="144" y="26"/>
                      <a:pt x="144" y="25"/>
                      <a:pt x="144" y="24"/>
                    </a:cubicBezTo>
                    <a:lnTo>
                      <a:pt x="144" y="24"/>
                    </a:lnTo>
                    <a:cubicBezTo>
                      <a:pt x="144" y="22"/>
                      <a:pt x="143" y="20"/>
                      <a:pt x="142" y="18"/>
                    </a:cubicBezTo>
                    <a:cubicBezTo>
                      <a:pt x="140" y="14"/>
                      <a:pt x="137" y="10"/>
                      <a:pt x="133" y="9"/>
                    </a:cubicBezTo>
                    <a:cubicBezTo>
                      <a:pt x="132" y="8"/>
                      <a:pt x="132" y="9"/>
                      <a:pt x="131" y="8"/>
                    </a:cubicBezTo>
                    <a:moveTo>
                      <a:pt x="128" y="43"/>
                    </a:moveTo>
                    <a:lnTo>
                      <a:pt x="128" y="43"/>
                    </a:lnTo>
                    <a:cubicBezTo>
                      <a:pt x="122" y="49"/>
                      <a:pt x="115" y="54"/>
                      <a:pt x="108" y="59"/>
                    </a:cubicBezTo>
                    <a:cubicBezTo>
                      <a:pt x="106" y="59"/>
                      <a:pt x="105" y="60"/>
                      <a:pt x="104" y="60"/>
                    </a:cubicBezTo>
                    <a:lnTo>
                      <a:pt x="104" y="60"/>
                    </a:lnTo>
                    <a:cubicBezTo>
                      <a:pt x="104" y="61"/>
                      <a:pt x="103" y="61"/>
                      <a:pt x="103" y="61"/>
                    </a:cubicBezTo>
                    <a:cubicBezTo>
                      <a:pt x="93" y="67"/>
                      <a:pt x="83" y="71"/>
                      <a:pt x="73" y="74"/>
                    </a:cubicBezTo>
                    <a:lnTo>
                      <a:pt x="73" y="74"/>
                    </a:lnTo>
                    <a:cubicBezTo>
                      <a:pt x="64" y="76"/>
                      <a:pt x="56" y="78"/>
                      <a:pt x="47" y="78"/>
                    </a:cubicBezTo>
                    <a:cubicBezTo>
                      <a:pt x="46" y="78"/>
                      <a:pt x="45" y="78"/>
                      <a:pt x="44" y="78"/>
                    </a:cubicBezTo>
                    <a:lnTo>
                      <a:pt x="44" y="78"/>
                    </a:lnTo>
                    <a:cubicBezTo>
                      <a:pt x="36" y="78"/>
                      <a:pt x="28" y="75"/>
                      <a:pt x="21" y="72"/>
                    </a:cubicBezTo>
                    <a:lnTo>
                      <a:pt x="21" y="72"/>
                    </a:lnTo>
                    <a:cubicBezTo>
                      <a:pt x="20" y="71"/>
                      <a:pt x="20" y="71"/>
                      <a:pt x="19" y="71"/>
                    </a:cubicBezTo>
                    <a:cubicBezTo>
                      <a:pt x="16" y="69"/>
                      <a:pt x="14" y="67"/>
                      <a:pt x="12" y="64"/>
                    </a:cubicBezTo>
                    <a:cubicBezTo>
                      <a:pt x="11" y="62"/>
                      <a:pt x="11" y="60"/>
                      <a:pt x="10" y="59"/>
                    </a:cubicBezTo>
                    <a:lnTo>
                      <a:pt x="10" y="59"/>
                    </a:lnTo>
                    <a:cubicBezTo>
                      <a:pt x="10" y="58"/>
                      <a:pt x="10" y="58"/>
                      <a:pt x="10" y="57"/>
                    </a:cubicBezTo>
                    <a:cubicBezTo>
                      <a:pt x="10" y="53"/>
                      <a:pt x="11" y="49"/>
                      <a:pt x="13" y="46"/>
                    </a:cubicBezTo>
                    <a:cubicBezTo>
                      <a:pt x="14" y="44"/>
                      <a:pt x="15" y="43"/>
                      <a:pt x="17" y="42"/>
                    </a:cubicBezTo>
                    <a:lnTo>
                      <a:pt x="17" y="42"/>
                    </a:lnTo>
                    <a:cubicBezTo>
                      <a:pt x="23" y="35"/>
                      <a:pt x="30" y="30"/>
                      <a:pt x="38" y="25"/>
                    </a:cubicBezTo>
                    <a:cubicBezTo>
                      <a:pt x="38" y="25"/>
                      <a:pt x="39" y="24"/>
                      <a:pt x="40" y="24"/>
                    </a:cubicBezTo>
                    <a:lnTo>
                      <a:pt x="40" y="24"/>
                    </a:lnTo>
                    <a:cubicBezTo>
                      <a:pt x="40" y="23"/>
                      <a:pt x="41" y="23"/>
                      <a:pt x="41" y="23"/>
                    </a:cubicBezTo>
                    <a:cubicBezTo>
                      <a:pt x="51" y="18"/>
                      <a:pt x="61" y="13"/>
                      <a:pt x="72" y="10"/>
                    </a:cubicBezTo>
                    <a:lnTo>
                      <a:pt x="72" y="10"/>
                    </a:lnTo>
                    <a:cubicBezTo>
                      <a:pt x="80" y="8"/>
                      <a:pt x="88" y="6"/>
                      <a:pt x="97" y="6"/>
                    </a:cubicBezTo>
                    <a:cubicBezTo>
                      <a:pt x="98" y="6"/>
                      <a:pt x="99" y="7"/>
                      <a:pt x="100" y="7"/>
                    </a:cubicBezTo>
                    <a:lnTo>
                      <a:pt x="100" y="7"/>
                    </a:lnTo>
                    <a:cubicBezTo>
                      <a:pt x="108" y="7"/>
                      <a:pt x="116" y="9"/>
                      <a:pt x="123" y="13"/>
                    </a:cubicBezTo>
                    <a:lnTo>
                      <a:pt x="123" y="13"/>
                    </a:lnTo>
                    <a:cubicBezTo>
                      <a:pt x="124" y="13"/>
                      <a:pt x="124" y="12"/>
                      <a:pt x="125" y="13"/>
                    </a:cubicBezTo>
                    <a:cubicBezTo>
                      <a:pt x="128" y="14"/>
                      <a:pt x="130" y="17"/>
                      <a:pt x="132" y="20"/>
                    </a:cubicBezTo>
                    <a:cubicBezTo>
                      <a:pt x="133" y="22"/>
                      <a:pt x="133" y="24"/>
                      <a:pt x="134" y="26"/>
                    </a:cubicBezTo>
                    <a:lnTo>
                      <a:pt x="134" y="26"/>
                    </a:lnTo>
                    <a:lnTo>
                      <a:pt x="134" y="27"/>
                    </a:lnTo>
                    <a:cubicBezTo>
                      <a:pt x="134" y="31"/>
                      <a:pt x="133" y="35"/>
                      <a:pt x="131" y="38"/>
                    </a:cubicBezTo>
                    <a:cubicBezTo>
                      <a:pt x="130" y="40"/>
                      <a:pt x="129" y="41"/>
                      <a:pt x="128" y="4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1" name="Google Shape;1286;p30">
                <a:extLst>
                  <a:ext uri="{FF2B5EF4-FFF2-40B4-BE49-F238E27FC236}">
                    <a16:creationId xmlns:a16="http://schemas.microsoft.com/office/drawing/2014/main" id="{5475997D-1464-913A-B7F7-9A32C3F794D7}"/>
                  </a:ext>
                </a:extLst>
              </p:cNvPr>
              <p:cNvSpPr/>
              <p:nvPr/>
            </p:nvSpPr>
            <p:spPr>
              <a:xfrm>
                <a:off x="6413175" y="3222708"/>
                <a:ext cx="52560" cy="30600"/>
              </a:xfrm>
              <a:custGeom>
                <a:avLst/>
                <a:gdLst/>
                <a:ahLst/>
                <a:cxnLst/>
                <a:rect l="l" t="t" r="r" b="b"/>
                <a:pathLst>
                  <a:path w="146" h="85" extrusionOk="0">
                    <a:moveTo>
                      <a:pt x="13" y="76"/>
                    </a:moveTo>
                    <a:lnTo>
                      <a:pt x="13" y="76"/>
                    </a:lnTo>
                    <a:cubicBezTo>
                      <a:pt x="22" y="81"/>
                      <a:pt x="31" y="84"/>
                      <a:pt x="41" y="84"/>
                    </a:cubicBezTo>
                    <a:lnTo>
                      <a:pt x="41" y="84"/>
                    </a:lnTo>
                    <a:cubicBezTo>
                      <a:pt x="43" y="84"/>
                      <a:pt x="45" y="84"/>
                      <a:pt x="47" y="84"/>
                    </a:cubicBezTo>
                    <a:cubicBezTo>
                      <a:pt x="57" y="84"/>
                      <a:pt x="66" y="83"/>
                      <a:pt x="76" y="80"/>
                    </a:cubicBezTo>
                    <a:lnTo>
                      <a:pt x="76" y="80"/>
                    </a:lnTo>
                    <a:cubicBezTo>
                      <a:pt x="88" y="77"/>
                      <a:pt x="100" y="72"/>
                      <a:pt x="111" y="66"/>
                    </a:cubicBezTo>
                    <a:cubicBezTo>
                      <a:pt x="111" y="65"/>
                      <a:pt x="111" y="65"/>
                      <a:pt x="112" y="65"/>
                    </a:cubicBezTo>
                    <a:lnTo>
                      <a:pt x="112" y="65"/>
                    </a:lnTo>
                    <a:cubicBezTo>
                      <a:pt x="113" y="64"/>
                      <a:pt x="114" y="64"/>
                      <a:pt x="115" y="63"/>
                    </a:cubicBezTo>
                    <a:cubicBezTo>
                      <a:pt x="124" y="58"/>
                      <a:pt x="131" y="52"/>
                      <a:pt x="138" y="44"/>
                    </a:cubicBezTo>
                    <a:lnTo>
                      <a:pt x="138" y="44"/>
                    </a:lnTo>
                    <a:cubicBezTo>
                      <a:pt x="139" y="43"/>
                      <a:pt x="139" y="40"/>
                      <a:pt x="141" y="39"/>
                    </a:cubicBezTo>
                    <a:cubicBezTo>
                      <a:pt x="144" y="35"/>
                      <a:pt x="145" y="31"/>
                      <a:pt x="145" y="27"/>
                    </a:cubicBezTo>
                    <a:cubicBezTo>
                      <a:pt x="145" y="26"/>
                      <a:pt x="145" y="25"/>
                      <a:pt x="145" y="24"/>
                    </a:cubicBezTo>
                    <a:lnTo>
                      <a:pt x="145" y="24"/>
                    </a:lnTo>
                    <a:cubicBezTo>
                      <a:pt x="144" y="22"/>
                      <a:pt x="143" y="20"/>
                      <a:pt x="142" y="18"/>
                    </a:cubicBezTo>
                    <a:cubicBezTo>
                      <a:pt x="140" y="14"/>
                      <a:pt x="137" y="11"/>
                      <a:pt x="133" y="9"/>
                    </a:cubicBezTo>
                    <a:cubicBezTo>
                      <a:pt x="133" y="9"/>
                      <a:pt x="132" y="9"/>
                      <a:pt x="131" y="8"/>
                    </a:cubicBezTo>
                    <a:lnTo>
                      <a:pt x="131" y="8"/>
                    </a:lnTo>
                    <a:cubicBezTo>
                      <a:pt x="123" y="4"/>
                      <a:pt x="113" y="1"/>
                      <a:pt x="104" y="1"/>
                    </a:cubicBezTo>
                    <a:lnTo>
                      <a:pt x="104" y="1"/>
                    </a:lnTo>
                    <a:cubicBezTo>
                      <a:pt x="102" y="0"/>
                      <a:pt x="100" y="0"/>
                      <a:pt x="98" y="0"/>
                    </a:cubicBezTo>
                    <a:cubicBezTo>
                      <a:pt x="88" y="0"/>
                      <a:pt x="79" y="2"/>
                      <a:pt x="69" y="4"/>
                    </a:cubicBezTo>
                    <a:lnTo>
                      <a:pt x="69" y="4"/>
                    </a:lnTo>
                    <a:cubicBezTo>
                      <a:pt x="57" y="8"/>
                      <a:pt x="45" y="13"/>
                      <a:pt x="34" y="19"/>
                    </a:cubicBezTo>
                    <a:lnTo>
                      <a:pt x="33" y="19"/>
                    </a:lnTo>
                    <a:lnTo>
                      <a:pt x="33" y="19"/>
                    </a:lnTo>
                    <a:cubicBezTo>
                      <a:pt x="32" y="20"/>
                      <a:pt x="31" y="20"/>
                      <a:pt x="30" y="21"/>
                    </a:cubicBezTo>
                    <a:cubicBezTo>
                      <a:pt x="21" y="26"/>
                      <a:pt x="13" y="33"/>
                      <a:pt x="7" y="40"/>
                    </a:cubicBezTo>
                    <a:lnTo>
                      <a:pt x="7" y="40"/>
                    </a:lnTo>
                    <a:cubicBezTo>
                      <a:pt x="5" y="42"/>
                      <a:pt x="4" y="43"/>
                      <a:pt x="3" y="45"/>
                    </a:cubicBezTo>
                    <a:cubicBezTo>
                      <a:pt x="1" y="49"/>
                      <a:pt x="0" y="53"/>
                      <a:pt x="0" y="57"/>
                    </a:cubicBezTo>
                    <a:cubicBezTo>
                      <a:pt x="0" y="58"/>
                      <a:pt x="0" y="59"/>
                      <a:pt x="0" y="60"/>
                    </a:cubicBezTo>
                    <a:lnTo>
                      <a:pt x="0" y="60"/>
                    </a:lnTo>
                    <a:cubicBezTo>
                      <a:pt x="1" y="62"/>
                      <a:pt x="2" y="64"/>
                      <a:pt x="3" y="66"/>
                    </a:cubicBezTo>
                    <a:cubicBezTo>
                      <a:pt x="5" y="70"/>
                      <a:pt x="8" y="72"/>
                      <a:pt x="12" y="75"/>
                    </a:cubicBezTo>
                    <a:cubicBezTo>
                      <a:pt x="13" y="75"/>
                      <a:pt x="13" y="76"/>
                      <a:pt x="13" y="76"/>
                    </a:cubicBezTo>
                    <a:moveTo>
                      <a:pt x="17" y="42"/>
                    </a:moveTo>
                    <a:lnTo>
                      <a:pt x="17" y="42"/>
                    </a:lnTo>
                    <a:cubicBezTo>
                      <a:pt x="23" y="35"/>
                      <a:pt x="30" y="30"/>
                      <a:pt x="38" y="25"/>
                    </a:cubicBezTo>
                    <a:cubicBezTo>
                      <a:pt x="39" y="25"/>
                      <a:pt x="39" y="24"/>
                      <a:pt x="40" y="24"/>
                    </a:cubicBezTo>
                    <a:lnTo>
                      <a:pt x="40" y="24"/>
                    </a:lnTo>
                    <a:cubicBezTo>
                      <a:pt x="41" y="24"/>
                      <a:pt x="41" y="23"/>
                      <a:pt x="41" y="23"/>
                    </a:cubicBezTo>
                    <a:cubicBezTo>
                      <a:pt x="51" y="18"/>
                      <a:pt x="61" y="13"/>
                      <a:pt x="72" y="10"/>
                    </a:cubicBezTo>
                    <a:lnTo>
                      <a:pt x="72" y="10"/>
                    </a:lnTo>
                    <a:cubicBezTo>
                      <a:pt x="80" y="8"/>
                      <a:pt x="89" y="6"/>
                      <a:pt x="97" y="6"/>
                    </a:cubicBezTo>
                    <a:cubicBezTo>
                      <a:pt x="98" y="6"/>
                      <a:pt x="100" y="6"/>
                      <a:pt x="101" y="7"/>
                    </a:cubicBezTo>
                    <a:lnTo>
                      <a:pt x="101" y="7"/>
                    </a:lnTo>
                    <a:cubicBezTo>
                      <a:pt x="109" y="7"/>
                      <a:pt x="116" y="9"/>
                      <a:pt x="123" y="12"/>
                    </a:cubicBezTo>
                    <a:lnTo>
                      <a:pt x="123" y="12"/>
                    </a:lnTo>
                    <a:cubicBezTo>
                      <a:pt x="124" y="13"/>
                      <a:pt x="125" y="13"/>
                      <a:pt x="125" y="13"/>
                    </a:cubicBezTo>
                    <a:cubicBezTo>
                      <a:pt x="128" y="15"/>
                      <a:pt x="130" y="17"/>
                      <a:pt x="132" y="20"/>
                    </a:cubicBezTo>
                    <a:cubicBezTo>
                      <a:pt x="133" y="22"/>
                      <a:pt x="134" y="24"/>
                      <a:pt x="134" y="26"/>
                    </a:cubicBezTo>
                    <a:lnTo>
                      <a:pt x="134" y="26"/>
                    </a:lnTo>
                    <a:cubicBezTo>
                      <a:pt x="134" y="26"/>
                      <a:pt x="134" y="27"/>
                      <a:pt x="134" y="28"/>
                    </a:cubicBezTo>
                    <a:cubicBezTo>
                      <a:pt x="134" y="31"/>
                      <a:pt x="133" y="35"/>
                      <a:pt x="131" y="38"/>
                    </a:cubicBezTo>
                    <a:cubicBezTo>
                      <a:pt x="130" y="40"/>
                      <a:pt x="129" y="41"/>
                      <a:pt x="128" y="43"/>
                    </a:cubicBezTo>
                    <a:lnTo>
                      <a:pt x="128" y="43"/>
                    </a:lnTo>
                    <a:cubicBezTo>
                      <a:pt x="122" y="49"/>
                      <a:pt x="115" y="55"/>
                      <a:pt x="107" y="60"/>
                    </a:cubicBezTo>
                    <a:cubicBezTo>
                      <a:pt x="106" y="60"/>
                      <a:pt x="105" y="61"/>
                      <a:pt x="104" y="61"/>
                    </a:cubicBezTo>
                    <a:lnTo>
                      <a:pt x="104" y="61"/>
                    </a:lnTo>
                    <a:lnTo>
                      <a:pt x="104" y="61"/>
                    </a:lnTo>
                    <a:cubicBezTo>
                      <a:pt x="94" y="67"/>
                      <a:pt x="84" y="71"/>
                      <a:pt x="73" y="75"/>
                    </a:cubicBezTo>
                    <a:lnTo>
                      <a:pt x="73" y="75"/>
                    </a:lnTo>
                    <a:cubicBezTo>
                      <a:pt x="65" y="77"/>
                      <a:pt x="56" y="78"/>
                      <a:pt x="47" y="78"/>
                    </a:cubicBezTo>
                    <a:cubicBezTo>
                      <a:pt x="46" y="78"/>
                      <a:pt x="45" y="78"/>
                      <a:pt x="44" y="78"/>
                    </a:cubicBezTo>
                    <a:lnTo>
                      <a:pt x="44" y="78"/>
                    </a:lnTo>
                    <a:cubicBezTo>
                      <a:pt x="36" y="78"/>
                      <a:pt x="28" y="76"/>
                      <a:pt x="21" y="72"/>
                    </a:cubicBezTo>
                    <a:lnTo>
                      <a:pt x="21" y="72"/>
                    </a:lnTo>
                    <a:cubicBezTo>
                      <a:pt x="21" y="72"/>
                      <a:pt x="21" y="71"/>
                      <a:pt x="20" y="71"/>
                    </a:cubicBezTo>
                    <a:cubicBezTo>
                      <a:pt x="17" y="69"/>
                      <a:pt x="14" y="67"/>
                      <a:pt x="13" y="64"/>
                    </a:cubicBezTo>
                    <a:cubicBezTo>
                      <a:pt x="12" y="62"/>
                      <a:pt x="11" y="61"/>
                      <a:pt x="11" y="59"/>
                    </a:cubicBezTo>
                    <a:lnTo>
                      <a:pt x="11" y="59"/>
                    </a:lnTo>
                    <a:cubicBezTo>
                      <a:pt x="11" y="58"/>
                      <a:pt x="10" y="58"/>
                      <a:pt x="10" y="57"/>
                    </a:cubicBezTo>
                    <a:cubicBezTo>
                      <a:pt x="10" y="53"/>
                      <a:pt x="11" y="50"/>
                      <a:pt x="13" y="46"/>
                    </a:cubicBezTo>
                    <a:cubicBezTo>
                      <a:pt x="14" y="44"/>
                      <a:pt x="15" y="43"/>
                      <a:pt x="17" y="4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" name="Google Shape;1287;p30">
                <a:extLst>
                  <a:ext uri="{FF2B5EF4-FFF2-40B4-BE49-F238E27FC236}">
                    <a16:creationId xmlns:a16="http://schemas.microsoft.com/office/drawing/2014/main" id="{F0A9EF28-903A-EEC5-DC6B-D62AE84F9D92}"/>
                  </a:ext>
                </a:extLst>
              </p:cNvPr>
              <p:cNvSpPr/>
              <p:nvPr/>
            </p:nvSpPr>
            <p:spPr>
              <a:xfrm>
                <a:off x="6444495" y="3236028"/>
                <a:ext cx="45000" cy="30960"/>
              </a:xfrm>
              <a:custGeom>
                <a:avLst/>
                <a:gdLst/>
                <a:ahLst/>
                <a:cxnLst/>
                <a:rect l="l" t="t" r="r" b="b"/>
                <a:pathLst>
                  <a:path w="125" h="86" extrusionOk="0">
                    <a:moveTo>
                      <a:pt x="0" y="81"/>
                    </a:moveTo>
                    <a:lnTo>
                      <a:pt x="8" y="85"/>
                    </a:lnTo>
                    <a:lnTo>
                      <a:pt x="124" y="18"/>
                    </a:lnTo>
                    <a:lnTo>
                      <a:pt x="92" y="0"/>
                    </a:lnTo>
                    <a:lnTo>
                      <a:pt x="84" y="4"/>
                    </a:lnTo>
                    <a:lnTo>
                      <a:pt x="109" y="18"/>
                    </a:lnTo>
                    <a:lnTo>
                      <a:pt x="0" y="8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3" name="Google Shape;1288;p30">
                <a:extLst>
                  <a:ext uri="{FF2B5EF4-FFF2-40B4-BE49-F238E27FC236}">
                    <a16:creationId xmlns:a16="http://schemas.microsoft.com/office/drawing/2014/main" id="{024908A9-34DF-7A94-3C0C-5F80C00F79B3}"/>
                  </a:ext>
                </a:extLst>
              </p:cNvPr>
              <p:cNvSpPr/>
              <p:nvPr/>
            </p:nvSpPr>
            <p:spPr>
              <a:xfrm>
                <a:off x="6465375" y="3252948"/>
                <a:ext cx="52560" cy="30600"/>
              </a:xfrm>
              <a:custGeom>
                <a:avLst/>
                <a:gdLst/>
                <a:ahLst/>
                <a:cxnLst/>
                <a:rect l="l" t="t" r="r" b="b"/>
                <a:pathLst>
                  <a:path w="146" h="85" extrusionOk="0">
                    <a:moveTo>
                      <a:pt x="131" y="8"/>
                    </a:moveTo>
                    <a:lnTo>
                      <a:pt x="131" y="8"/>
                    </a:lnTo>
                    <a:cubicBezTo>
                      <a:pt x="123" y="3"/>
                      <a:pt x="113" y="1"/>
                      <a:pt x="104" y="0"/>
                    </a:cubicBezTo>
                    <a:lnTo>
                      <a:pt x="104" y="0"/>
                    </a:lnTo>
                    <a:cubicBezTo>
                      <a:pt x="102" y="0"/>
                      <a:pt x="100" y="0"/>
                      <a:pt x="98" y="0"/>
                    </a:cubicBezTo>
                    <a:cubicBezTo>
                      <a:pt x="89" y="0"/>
                      <a:pt x="79" y="2"/>
                      <a:pt x="69" y="4"/>
                    </a:cubicBezTo>
                    <a:lnTo>
                      <a:pt x="69" y="4"/>
                    </a:lnTo>
                    <a:cubicBezTo>
                      <a:pt x="57" y="7"/>
                      <a:pt x="45" y="12"/>
                      <a:pt x="34" y="19"/>
                    </a:cubicBezTo>
                    <a:lnTo>
                      <a:pt x="33" y="19"/>
                    </a:lnTo>
                    <a:lnTo>
                      <a:pt x="33" y="19"/>
                    </a:lnTo>
                    <a:cubicBezTo>
                      <a:pt x="32" y="20"/>
                      <a:pt x="31" y="20"/>
                      <a:pt x="30" y="21"/>
                    </a:cubicBezTo>
                    <a:cubicBezTo>
                      <a:pt x="22" y="26"/>
                      <a:pt x="14" y="32"/>
                      <a:pt x="7" y="40"/>
                    </a:cubicBezTo>
                    <a:lnTo>
                      <a:pt x="7" y="40"/>
                    </a:lnTo>
                    <a:cubicBezTo>
                      <a:pt x="6" y="42"/>
                      <a:pt x="5" y="43"/>
                      <a:pt x="4" y="45"/>
                    </a:cubicBezTo>
                    <a:cubicBezTo>
                      <a:pt x="2" y="49"/>
                      <a:pt x="0" y="53"/>
                      <a:pt x="0" y="57"/>
                    </a:cubicBezTo>
                    <a:cubicBezTo>
                      <a:pt x="0" y="58"/>
                      <a:pt x="0" y="59"/>
                      <a:pt x="0" y="60"/>
                    </a:cubicBezTo>
                    <a:lnTo>
                      <a:pt x="0" y="60"/>
                    </a:lnTo>
                    <a:cubicBezTo>
                      <a:pt x="1" y="62"/>
                      <a:pt x="2" y="64"/>
                      <a:pt x="3" y="66"/>
                    </a:cubicBezTo>
                    <a:cubicBezTo>
                      <a:pt x="5" y="70"/>
                      <a:pt x="8" y="73"/>
                      <a:pt x="12" y="75"/>
                    </a:cubicBezTo>
                    <a:cubicBezTo>
                      <a:pt x="12" y="75"/>
                      <a:pt x="13" y="76"/>
                      <a:pt x="14" y="76"/>
                    </a:cubicBezTo>
                    <a:lnTo>
                      <a:pt x="14" y="76"/>
                    </a:lnTo>
                    <a:cubicBezTo>
                      <a:pt x="22" y="81"/>
                      <a:pt x="32" y="83"/>
                      <a:pt x="41" y="84"/>
                    </a:cubicBezTo>
                    <a:lnTo>
                      <a:pt x="41" y="84"/>
                    </a:lnTo>
                    <a:cubicBezTo>
                      <a:pt x="43" y="84"/>
                      <a:pt x="45" y="84"/>
                      <a:pt x="47" y="84"/>
                    </a:cubicBezTo>
                    <a:cubicBezTo>
                      <a:pt x="57" y="84"/>
                      <a:pt x="66" y="83"/>
                      <a:pt x="76" y="80"/>
                    </a:cubicBezTo>
                    <a:lnTo>
                      <a:pt x="76" y="80"/>
                    </a:lnTo>
                    <a:cubicBezTo>
                      <a:pt x="88" y="77"/>
                      <a:pt x="100" y="72"/>
                      <a:pt x="111" y="65"/>
                    </a:cubicBezTo>
                    <a:lnTo>
                      <a:pt x="112" y="65"/>
                    </a:lnTo>
                    <a:lnTo>
                      <a:pt x="112" y="65"/>
                    </a:lnTo>
                    <a:cubicBezTo>
                      <a:pt x="113" y="64"/>
                      <a:pt x="114" y="64"/>
                      <a:pt x="115" y="63"/>
                    </a:cubicBezTo>
                    <a:cubicBezTo>
                      <a:pt x="124" y="58"/>
                      <a:pt x="132" y="52"/>
                      <a:pt x="138" y="44"/>
                    </a:cubicBezTo>
                    <a:lnTo>
                      <a:pt x="138" y="44"/>
                    </a:lnTo>
                    <a:cubicBezTo>
                      <a:pt x="140" y="42"/>
                      <a:pt x="141" y="41"/>
                      <a:pt x="142" y="39"/>
                    </a:cubicBezTo>
                    <a:cubicBezTo>
                      <a:pt x="144" y="36"/>
                      <a:pt x="145" y="32"/>
                      <a:pt x="145" y="28"/>
                    </a:cubicBezTo>
                    <a:cubicBezTo>
                      <a:pt x="145" y="24"/>
                      <a:pt x="144" y="20"/>
                      <a:pt x="142" y="17"/>
                    </a:cubicBezTo>
                    <a:cubicBezTo>
                      <a:pt x="140" y="13"/>
                      <a:pt x="138" y="11"/>
                      <a:pt x="134" y="10"/>
                    </a:cubicBezTo>
                    <a:cubicBezTo>
                      <a:pt x="133" y="9"/>
                      <a:pt x="132" y="9"/>
                      <a:pt x="131" y="8"/>
                    </a:cubicBezTo>
                    <a:moveTo>
                      <a:pt x="128" y="42"/>
                    </a:moveTo>
                    <a:lnTo>
                      <a:pt x="128" y="42"/>
                    </a:lnTo>
                    <a:cubicBezTo>
                      <a:pt x="122" y="49"/>
                      <a:pt x="115" y="55"/>
                      <a:pt x="107" y="59"/>
                    </a:cubicBezTo>
                    <a:cubicBezTo>
                      <a:pt x="106" y="59"/>
                      <a:pt x="106" y="60"/>
                      <a:pt x="105" y="61"/>
                    </a:cubicBezTo>
                    <a:lnTo>
                      <a:pt x="105" y="61"/>
                    </a:lnTo>
                    <a:cubicBezTo>
                      <a:pt x="104" y="61"/>
                      <a:pt x="104" y="61"/>
                      <a:pt x="103" y="61"/>
                    </a:cubicBezTo>
                    <a:cubicBezTo>
                      <a:pt x="94" y="67"/>
                      <a:pt x="84" y="71"/>
                      <a:pt x="73" y="74"/>
                    </a:cubicBezTo>
                    <a:lnTo>
                      <a:pt x="73" y="74"/>
                    </a:lnTo>
                    <a:cubicBezTo>
                      <a:pt x="65" y="77"/>
                      <a:pt x="56" y="78"/>
                      <a:pt x="48" y="78"/>
                    </a:cubicBezTo>
                    <a:cubicBezTo>
                      <a:pt x="46" y="78"/>
                      <a:pt x="45" y="78"/>
                      <a:pt x="44" y="78"/>
                    </a:cubicBezTo>
                    <a:lnTo>
                      <a:pt x="44" y="78"/>
                    </a:lnTo>
                    <a:cubicBezTo>
                      <a:pt x="36" y="78"/>
                      <a:pt x="28" y="76"/>
                      <a:pt x="21" y="72"/>
                    </a:cubicBezTo>
                    <a:lnTo>
                      <a:pt x="21" y="72"/>
                    </a:lnTo>
                    <a:lnTo>
                      <a:pt x="20" y="71"/>
                    </a:lnTo>
                    <a:cubicBezTo>
                      <a:pt x="17" y="69"/>
                      <a:pt x="15" y="67"/>
                      <a:pt x="13" y="64"/>
                    </a:cubicBezTo>
                    <a:cubicBezTo>
                      <a:pt x="12" y="62"/>
                      <a:pt x="11" y="60"/>
                      <a:pt x="11" y="59"/>
                    </a:cubicBezTo>
                    <a:lnTo>
                      <a:pt x="11" y="59"/>
                    </a:lnTo>
                    <a:cubicBezTo>
                      <a:pt x="11" y="58"/>
                      <a:pt x="11" y="58"/>
                      <a:pt x="11" y="57"/>
                    </a:cubicBezTo>
                    <a:cubicBezTo>
                      <a:pt x="11" y="53"/>
                      <a:pt x="13" y="50"/>
                      <a:pt x="14" y="47"/>
                    </a:cubicBezTo>
                    <a:cubicBezTo>
                      <a:pt x="15" y="45"/>
                      <a:pt x="16" y="43"/>
                      <a:pt x="17" y="42"/>
                    </a:cubicBezTo>
                    <a:lnTo>
                      <a:pt x="17" y="42"/>
                    </a:lnTo>
                    <a:cubicBezTo>
                      <a:pt x="23" y="35"/>
                      <a:pt x="30" y="30"/>
                      <a:pt x="38" y="25"/>
                    </a:cubicBezTo>
                    <a:cubicBezTo>
                      <a:pt x="39" y="25"/>
                      <a:pt x="40" y="24"/>
                      <a:pt x="40" y="24"/>
                    </a:cubicBezTo>
                    <a:lnTo>
                      <a:pt x="40" y="24"/>
                    </a:lnTo>
                    <a:cubicBezTo>
                      <a:pt x="41" y="24"/>
                      <a:pt x="41" y="23"/>
                      <a:pt x="42" y="23"/>
                    </a:cubicBezTo>
                    <a:cubicBezTo>
                      <a:pt x="51" y="18"/>
                      <a:pt x="61" y="13"/>
                      <a:pt x="72" y="10"/>
                    </a:cubicBezTo>
                    <a:lnTo>
                      <a:pt x="72" y="10"/>
                    </a:lnTo>
                    <a:cubicBezTo>
                      <a:pt x="80" y="8"/>
                      <a:pt x="89" y="7"/>
                      <a:pt x="97" y="7"/>
                    </a:cubicBezTo>
                    <a:cubicBezTo>
                      <a:pt x="99" y="7"/>
                      <a:pt x="100" y="7"/>
                      <a:pt x="101" y="7"/>
                    </a:cubicBezTo>
                    <a:lnTo>
                      <a:pt x="101" y="7"/>
                    </a:lnTo>
                    <a:cubicBezTo>
                      <a:pt x="109" y="7"/>
                      <a:pt x="117" y="9"/>
                      <a:pt x="124" y="13"/>
                    </a:cubicBezTo>
                    <a:lnTo>
                      <a:pt x="124" y="13"/>
                    </a:lnTo>
                    <a:lnTo>
                      <a:pt x="125" y="13"/>
                    </a:lnTo>
                    <a:cubicBezTo>
                      <a:pt x="128" y="15"/>
                      <a:pt x="131" y="17"/>
                      <a:pt x="132" y="20"/>
                    </a:cubicBezTo>
                    <a:cubicBezTo>
                      <a:pt x="133" y="22"/>
                      <a:pt x="134" y="24"/>
                      <a:pt x="134" y="26"/>
                    </a:cubicBezTo>
                    <a:lnTo>
                      <a:pt x="134" y="26"/>
                    </a:lnTo>
                    <a:lnTo>
                      <a:pt x="134" y="27"/>
                    </a:lnTo>
                    <a:cubicBezTo>
                      <a:pt x="134" y="31"/>
                      <a:pt x="133" y="34"/>
                      <a:pt x="132" y="38"/>
                    </a:cubicBezTo>
                    <a:cubicBezTo>
                      <a:pt x="131" y="39"/>
                      <a:pt x="129" y="41"/>
                      <a:pt x="128" y="4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" name="Google Shape;1289;p30">
                <a:extLst>
                  <a:ext uri="{FF2B5EF4-FFF2-40B4-BE49-F238E27FC236}">
                    <a16:creationId xmlns:a16="http://schemas.microsoft.com/office/drawing/2014/main" id="{2D1FB56F-241B-C263-57C4-21BA8ADFDED1}"/>
                  </a:ext>
                </a:extLst>
              </p:cNvPr>
              <p:cNvSpPr/>
              <p:nvPr/>
            </p:nvSpPr>
            <p:spPr>
              <a:xfrm>
                <a:off x="6499575" y="3272747"/>
                <a:ext cx="52560" cy="30240"/>
              </a:xfrm>
              <a:custGeom>
                <a:avLst/>
                <a:gdLst/>
                <a:ahLst/>
                <a:cxnLst/>
                <a:rect l="l" t="t" r="r" b="b"/>
                <a:pathLst>
                  <a:path w="146" h="84" extrusionOk="0">
                    <a:moveTo>
                      <a:pt x="33" y="19"/>
                    </a:moveTo>
                    <a:lnTo>
                      <a:pt x="33" y="19"/>
                    </a:lnTo>
                    <a:cubicBezTo>
                      <a:pt x="32" y="19"/>
                      <a:pt x="31" y="20"/>
                      <a:pt x="30" y="20"/>
                    </a:cubicBezTo>
                    <a:cubicBezTo>
                      <a:pt x="21" y="26"/>
                      <a:pt x="13" y="32"/>
                      <a:pt x="7" y="40"/>
                    </a:cubicBezTo>
                    <a:lnTo>
                      <a:pt x="7" y="40"/>
                    </a:lnTo>
                    <a:cubicBezTo>
                      <a:pt x="5" y="41"/>
                      <a:pt x="4" y="42"/>
                      <a:pt x="3" y="44"/>
                    </a:cubicBezTo>
                    <a:cubicBezTo>
                      <a:pt x="1" y="48"/>
                      <a:pt x="0" y="52"/>
                      <a:pt x="0" y="57"/>
                    </a:cubicBezTo>
                    <a:cubicBezTo>
                      <a:pt x="0" y="58"/>
                      <a:pt x="0" y="59"/>
                      <a:pt x="0" y="60"/>
                    </a:cubicBezTo>
                    <a:lnTo>
                      <a:pt x="0" y="60"/>
                    </a:lnTo>
                    <a:cubicBezTo>
                      <a:pt x="1" y="62"/>
                      <a:pt x="1" y="63"/>
                      <a:pt x="3" y="66"/>
                    </a:cubicBezTo>
                    <a:cubicBezTo>
                      <a:pt x="5" y="69"/>
                      <a:pt x="8" y="73"/>
                      <a:pt x="11" y="75"/>
                    </a:cubicBezTo>
                    <a:cubicBezTo>
                      <a:pt x="12" y="75"/>
                      <a:pt x="13" y="75"/>
                      <a:pt x="13" y="76"/>
                    </a:cubicBezTo>
                    <a:lnTo>
                      <a:pt x="13" y="76"/>
                    </a:lnTo>
                    <a:cubicBezTo>
                      <a:pt x="22" y="80"/>
                      <a:pt x="31" y="83"/>
                      <a:pt x="41" y="83"/>
                    </a:cubicBezTo>
                    <a:lnTo>
                      <a:pt x="41" y="83"/>
                    </a:lnTo>
                    <a:cubicBezTo>
                      <a:pt x="43" y="83"/>
                      <a:pt x="45" y="83"/>
                      <a:pt x="46" y="83"/>
                    </a:cubicBezTo>
                    <a:cubicBezTo>
                      <a:pt x="56" y="83"/>
                      <a:pt x="66" y="82"/>
                      <a:pt x="75" y="79"/>
                    </a:cubicBezTo>
                    <a:lnTo>
                      <a:pt x="75" y="79"/>
                    </a:lnTo>
                    <a:cubicBezTo>
                      <a:pt x="88" y="76"/>
                      <a:pt x="99" y="71"/>
                      <a:pt x="110" y="65"/>
                    </a:cubicBezTo>
                    <a:cubicBezTo>
                      <a:pt x="111" y="65"/>
                      <a:pt x="111" y="65"/>
                      <a:pt x="112" y="64"/>
                    </a:cubicBezTo>
                    <a:lnTo>
                      <a:pt x="112" y="64"/>
                    </a:lnTo>
                    <a:cubicBezTo>
                      <a:pt x="113" y="64"/>
                      <a:pt x="114" y="63"/>
                      <a:pt x="115" y="63"/>
                    </a:cubicBezTo>
                    <a:cubicBezTo>
                      <a:pt x="123" y="58"/>
                      <a:pt x="131" y="51"/>
                      <a:pt x="138" y="43"/>
                    </a:cubicBezTo>
                    <a:lnTo>
                      <a:pt x="138" y="43"/>
                    </a:lnTo>
                    <a:cubicBezTo>
                      <a:pt x="139" y="42"/>
                      <a:pt x="141" y="40"/>
                      <a:pt x="142" y="39"/>
                    </a:cubicBezTo>
                    <a:cubicBezTo>
                      <a:pt x="144" y="35"/>
                      <a:pt x="145" y="32"/>
                      <a:pt x="145" y="28"/>
                    </a:cubicBezTo>
                    <a:cubicBezTo>
                      <a:pt x="145" y="24"/>
                      <a:pt x="144" y="20"/>
                      <a:pt x="142" y="17"/>
                    </a:cubicBezTo>
                    <a:cubicBezTo>
                      <a:pt x="140" y="14"/>
                      <a:pt x="137" y="10"/>
                      <a:pt x="134" y="9"/>
                    </a:cubicBezTo>
                    <a:cubicBezTo>
                      <a:pt x="133" y="8"/>
                      <a:pt x="132" y="8"/>
                      <a:pt x="131" y="8"/>
                    </a:cubicBezTo>
                    <a:lnTo>
                      <a:pt x="131" y="8"/>
                    </a:lnTo>
                    <a:cubicBezTo>
                      <a:pt x="123" y="3"/>
                      <a:pt x="113" y="0"/>
                      <a:pt x="103" y="0"/>
                    </a:cubicBezTo>
                    <a:lnTo>
                      <a:pt x="103" y="0"/>
                    </a:lnTo>
                    <a:cubicBezTo>
                      <a:pt x="102" y="0"/>
                      <a:pt x="100" y="0"/>
                      <a:pt x="98" y="0"/>
                    </a:cubicBezTo>
                    <a:cubicBezTo>
                      <a:pt x="88" y="0"/>
                      <a:pt x="78" y="1"/>
                      <a:pt x="69" y="4"/>
                    </a:cubicBezTo>
                    <a:lnTo>
                      <a:pt x="69" y="4"/>
                    </a:lnTo>
                    <a:cubicBezTo>
                      <a:pt x="57" y="7"/>
                      <a:pt x="45" y="12"/>
                      <a:pt x="33" y="19"/>
                    </a:cubicBezTo>
                    <a:moveTo>
                      <a:pt x="100" y="6"/>
                    </a:moveTo>
                    <a:lnTo>
                      <a:pt x="100" y="6"/>
                    </a:lnTo>
                    <a:cubicBezTo>
                      <a:pt x="108" y="6"/>
                      <a:pt x="116" y="8"/>
                      <a:pt x="123" y="12"/>
                    </a:cubicBezTo>
                    <a:lnTo>
                      <a:pt x="123" y="12"/>
                    </a:lnTo>
                    <a:cubicBezTo>
                      <a:pt x="124" y="12"/>
                      <a:pt x="124" y="12"/>
                      <a:pt x="125" y="13"/>
                    </a:cubicBezTo>
                    <a:cubicBezTo>
                      <a:pt x="128" y="14"/>
                      <a:pt x="130" y="17"/>
                      <a:pt x="132" y="20"/>
                    </a:cubicBezTo>
                    <a:cubicBezTo>
                      <a:pt x="133" y="21"/>
                      <a:pt x="134" y="23"/>
                      <a:pt x="134" y="25"/>
                    </a:cubicBezTo>
                    <a:lnTo>
                      <a:pt x="134" y="25"/>
                    </a:lnTo>
                    <a:cubicBezTo>
                      <a:pt x="134" y="26"/>
                      <a:pt x="134" y="26"/>
                      <a:pt x="134" y="26"/>
                    </a:cubicBezTo>
                    <a:cubicBezTo>
                      <a:pt x="134" y="30"/>
                      <a:pt x="133" y="34"/>
                      <a:pt x="131" y="37"/>
                    </a:cubicBezTo>
                    <a:cubicBezTo>
                      <a:pt x="130" y="39"/>
                      <a:pt x="129" y="40"/>
                      <a:pt x="128" y="42"/>
                    </a:cubicBezTo>
                    <a:lnTo>
                      <a:pt x="128" y="42"/>
                    </a:lnTo>
                    <a:cubicBezTo>
                      <a:pt x="122" y="48"/>
                      <a:pt x="115" y="54"/>
                      <a:pt x="107" y="58"/>
                    </a:cubicBezTo>
                    <a:cubicBezTo>
                      <a:pt x="106" y="59"/>
                      <a:pt x="105" y="59"/>
                      <a:pt x="104" y="60"/>
                    </a:cubicBezTo>
                    <a:lnTo>
                      <a:pt x="104" y="60"/>
                    </a:lnTo>
                    <a:lnTo>
                      <a:pt x="103" y="60"/>
                    </a:lnTo>
                    <a:cubicBezTo>
                      <a:pt x="93" y="66"/>
                      <a:pt x="83" y="70"/>
                      <a:pt x="73" y="73"/>
                    </a:cubicBezTo>
                    <a:lnTo>
                      <a:pt x="73" y="73"/>
                    </a:lnTo>
                    <a:cubicBezTo>
                      <a:pt x="64" y="76"/>
                      <a:pt x="56" y="77"/>
                      <a:pt x="47" y="77"/>
                    </a:cubicBezTo>
                    <a:cubicBezTo>
                      <a:pt x="46" y="77"/>
                      <a:pt x="45" y="77"/>
                      <a:pt x="44" y="77"/>
                    </a:cubicBezTo>
                    <a:lnTo>
                      <a:pt x="44" y="77"/>
                    </a:lnTo>
                    <a:cubicBezTo>
                      <a:pt x="36" y="77"/>
                      <a:pt x="28" y="75"/>
                      <a:pt x="21" y="71"/>
                    </a:cubicBezTo>
                    <a:lnTo>
                      <a:pt x="21" y="71"/>
                    </a:lnTo>
                    <a:cubicBezTo>
                      <a:pt x="20" y="71"/>
                      <a:pt x="20" y="70"/>
                      <a:pt x="19" y="70"/>
                    </a:cubicBezTo>
                    <a:cubicBezTo>
                      <a:pt x="17" y="68"/>
                      <a:pt x="14" y="66"/>
                      <a:pt x="12" y="63"/>
                    </a:cubicBezTo>
                    <a:cubicBezTo>
                      <a:pt x="11" y="61"/>
                      <a:pt x="11" y="59"/>
                      <a:pt x="10" y="58"/>
                    </a:cubicBezTo>
                    <a:lnTo>
                      <a:pt x="10" y="58"/>
                    </a:lnTo>
                    <a:cubicBezTo>
                      <a:pt x="10" y="57"/>
                      <a:pt x="10" y="57"/>
                      <a:pt x="10" y="56"/>
                    </a:cubicBezTo>
                    <a:cubicBezTo>
                      <a:pt x="10" y="52"/>
                      <a:pt x="11" y="49"/>
                      <a:pt x="13" y="46"/>
                    </a:cubicBezTo>
                    <a:cubicBezTo>
                      <a:pt x="14" y="44"/>
                      <a:pt x="15" y="42"/>
                      <a:pt x="17" y="41"/>
                    </a:cubicBezTo>
                    <a:lnTo>
                      <a:pt x="17" y="41"/>
                    </a:lnTo>
                    <a:cubicBezTo>
                      <a:pt x="23" y="34"/>
                      <a:pt x="30" y="29"/>
                      <a:pt x="37" y="24"/>
                    </a:cubicBezTo>
                    <a:cubicBezTo>
                      <a:pt x="38" y="24"/>
                      <a:pt x="39" y="23"/>
                      <a:pt x="40" y="23"/>
                    </a:cubicBezTo>
                    <a:lnTo>
                      <a:pt x="40" y="23"/>
                    </a:lnTo>
                    <a:lnTo>
                      <a:pt x="41" y="22"/>
                    </a:lnTo>
                    <a:cubicBezTo>
                      <a:pt x="51" y="17"/>
                      <a:pt x="61" y="12"/>
                      <a:pt x="72" y="9"/>
                    </a:cubicBezTo>
                    <a:lnTo>
                      <a:pt x="72" y="9"/>
                    </a:lnTo>
                    <a:cubicBezTo>
                      <a:pt x="80" y="7"/>
                      <a:pt x="88" y="6"/>
                      <a:pt x="96" y="6"/>
                    </a:cubicBezTo>
                    <a:cubicBezTo>
                      <a:pt x="98" y="6"/>
                      <a:pt x="99" y="6"/>
                      <a:pt x="100" y="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" name="Google Shape;1290;p30">
                <a:extLst>
                  <a:ext uri="{FF2B5EF4-FFF2-40B4-BE49-F238E27FC236}">
                    <a16:creationId xmlns:a16="http://schemas.microsoft.com/office/drawing/2014/main" id="{DF7A8C2A-A9C7-ED22-F0DF-8D313219875E}"/>
                  </a:ext>
                </a:extLst>
              </p:cNvPr>
              <p:cNvSpPr/>
              <p:nvPr/>
            </p:nvSpPr>
            <p:spPr>
              <a:xfrm>
                <a:off x="6530895" y="3285707"/>
                <a:ext cx="45000" cy="31320"/>
              </a:xfrm>
              <a:custGeom>
                <a:avLst/>
                <a:gdLst/>
                <a:ahLst/>
                <a:cxnLst/>
                <a:rect l="l" t="t" r="r" b="b"/>
                <a:pathLst>
                  <a:path w="125" h="87" extrusionOk="0">
                    <a:moveTo>
                      <a:pt x="7" y="86"/>
                    </a:moveTo>
                    <a:lnTo>
                      <a:pt x="124" y="18"/>
                    </a:lnTo>
                    <a:lnTo>
                      <a:pt x="92" y="0"/>
                    </a:lnTo>
                    <a:lnTo>
                      <a:pt x="84" y="4"/>
                    </a:lnTo>
                    <a:lnTo>
                      <a:pt x="109" y="19"/>
                    </a:lnTo>
                    <a:lnTo>
                      <a:pt x="0" y="81"/>
                    </a:lnTo>
                    <a:lnTo>
                      <a:pt x="7" y="86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6" name="Google Shape;1291;p30">
                <a:extLst>
                  <a:ext uri="{FF2B5EF4-FFF2-40B4-BE49-F238E27FC236}">
                    <a16:creationId xmlns:a16="http://schemas.microsoft.com/office/drawing/2014/main" id="{DF0B7256-2397-3486-D6CD-814D102F94A1}"/>
                  </a:ext>
                </a:extLst>
              </p:cNvPr>
              <p:cNvSpPr/>
              <p:nvPr/>
            </p:nvSpPr>
            <p:spPr>
              <a:xfrm>
                <a:off x="6549255" y="3296148"/>
                <a:ext cx="44640" cy="31320"/>
              </a:xfrm>
              <a:custGeom>
                <a:avLst/>
                <a:gdLst/>
                <a:ahLst/>
                <a:cxnLst/>
                <a:rect l="l" t="t" r="r" b="b"/>
                <a:pathLst>
                  <a:path w="124" h="87" extrusionOk="0">
                    <a:moveTo>
                      <a:pt x="7" y="86"/>
                    </a:moveTo>
                    <a:lnTo>
                      <a:pt x="123" y="19"/>
                    </a:lnTo>
                    <a:lnTo>
                      <a:pt x="91" y="0"/>
                    </a:lnTo>
                    <a:lnTo>
                      <a:pt x="84" y="5"/>
                    </a:lnTo>
                    <a:lnTo>
                      <a:pt x="108" y="19"/>
                    </a:lnTo>
                    <a:lnTo>
                      <a:pt x="0" y="82"/>
                    </a:lnTo>
                    <a:lnTo>
                      <a:pt x="7" y="86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7" name="Google Shape;1292;p30">
                <a:extLst>
                  <a:ext uri="{FF2B5EF4-FFF2-40B4-BE49-F238E27FC236}">
                    <a16:creationId xmlns:a16="http://schemas.microsoft.com/office/drawing/2014/main" id="{D211969D-57FD-389F-81C5-EA9D517F6E80}"/>
                  </a:ext>
                </a:extLst>
              </p:cNvPr>
              <p:cNvSpPr/>
              <p:nvPr/>
            </p:nvSpPr>
            <p:spPr>
              <a:xfrm>
                <a:off x="6570135" y="3313428"/>
                <a:ext cx="52200" cy="30600"/>
              </a:xfrm>
              <a:custGeom>
                <a:avLst/>
                <a:gdLst/>
                <a:ahLst/>
                <a:cxnLst/>
                <a:rect l="l" t="t" r="r" b="b"/>
                <a:pathLst>
                  <a:path w="145" h="85" extrusionOk="0">
                    <a:moveTo>
                      <a:pt x="131" y="8"/>
                    </a:moveTo>
                    <a:lnTo>
                      <a:pt x="131" y="8"/>
                    </a:lnTo>
                    <a:cubicBezTo>
                      <a:pt x="122" y="3"/>
                      <a:pt x="113" y="0"/>
                      <a:pt x="103" y="0"/>
                    </a:cubicBezTo>
                    <a:lnTo>
                      <a:pt x="103" y="0"/>
                    </a:lnTo>
                    <a:cubicBezTo>
                      <a:pt x="101" y="0"/>
                      <a:pt x="100" y="0"/>
                      <a:pt x="98" y="0"/>
                    </a:cubicBezTo>
                    <a:cubicBezTo>
                      <a:pt x="88" y="0"/>
                      <a:pt x="78" y="1"/>
                      <a:pt x="69" y="4"/>
                    </a:cubicBezTo>
                    <a:lnTo>
                      <a:pt x="69" y="4"/>
                    </a:lnTo>
                    <a:cubicBezTo>
                      <a:pt x="56" y="7"/>
                      <a:pt x="44" y="12"/>
                      <a:pt x="33" y="19"/>
                    </a:cubicBezTo>
                    <a:lnTo>
                      <a:pt x="33" y="19"/>
                    </a:lnTo>
                    <a:lnTo>
                      <a:pt x="33" y="19"/>
                    </a:lnTo>
                    <a:cubicBezTo>
                      <a:pt x="32" y="19"/>
                      <a:pt x="31" y="20"/>
                      <a:pt x="30" y="21"/>
                    </a:cubicBezTo>
                    <a:cubicBezTo>
                      <a:pt x="21" y="26"/>
                      <a:pt x="13" y="32"/>
                      <a:pt x="6" y="40"/>
                    </a:cubicBezTo>
                    <a:lnTo>
                      <a:pt x="6" y="40"/>
                    </a:lnTo>
                    <a:cubicBezTo>
                      <a:pt x="5" y="41"/>
                      <a:pt x="4" y="42"/>
                      <a:pt x="3" y="44"/>
                    </a:cubicBezTo>
                    <a:cubicBezTo>
                      <a:pt x="1" y="48"/>
                      <a:pt x="0" y="53"/>
                      <a:pt x="0" y="57"/>
                    </a:cubicBezTo>
                    <a:cubicBezTo>
                      <a:pt x="0" y="58"/>
                      <a:pt x="0" y="59"/>
                      <a:pt x="0" y="60"/>
                    </a:cubicBezTo>
                    <a:lnTo>
                      <a:pt x="0" y="60"/>
                    </a:lnTo>
                    <a:cubicBezTo>
                      <a:pt x="0" y="62"/>
                      <a:pt x="1" y="64"/>
                      <a:pt x="2" y="66"/>
                    </a:cubicBezTo>
                    <a:cubicBezTo>
                      <a:pt x="4" y="70"/>
                      <a:pt x="7" y="73"/>
                      <a:pt x="11" y="75"/>
                    </a:cubicBezTo>
                    <a:cubicBezTo>
                      <a:pt x="12" y="75"/>
                      <a:pt x="12" y="75"/>
                      <a:pt x="13" y="76"/>
                    </a:cubicBezTo>
                    <a:lnTo>
                      <a:pt x="13" y="76"/>
                    </a:lnTo>
                    <a:cubicBezTo>
                      <a:pt x="22" y="80"/>
                      <a:pt x="31" y="83"/>
                      <a:pt x="41" y="83"/>
                    </a:cubicBezTo>
                    <a:lnTo>
                      <a:pt x="41" y="83"/>
                    </a:lnTo>
                    <a:cubicBezTo>
                      <a:pt x="43" y="84"/>
                      <a:pt x="44" y="84"/>
                      <a:pt x="46" y="84"/>
                    </a:cubicBezTo>
                    <a:cubicBezTo>
                      <a:pt x="56" y="84"/>
                      <a:pt x="66" y="82"/>
                      <a:pt x="75" y="80"/>
                    </a:cubicBezTo>
                    <a:lnTo>
                      <a:pt x="75" y="80"/>
                    </a:lnTo>
                    <a:cubicBezTo>
                      <a:pt x="88" y="76"/>
                      <a:pt x="99" y="71"/>
                      <a:pt x="110" y="65"/>
                    </a:cubicBezTo>
                    <a:cubicBezTo>
                      <a:pt x="111" y="65"/>
                      <a:pt x="111" y="65"/>
                      <a:pt x="111" y="64"/>
                    </a:cubicBezTo>
                    <a:lnTo>
                      <a:pt x="111" y="64"/>
                    </a:lnTo>
                    <a:cubicBezTo>
                      <a:pt x="112" y="64"/>
                      <a:pt x="113" y="63"/>
                      <a:pt x="114" y="63"/>
                    </a:cubicBezTo>
                    <a:cubicBezTo>
                      <a:pt x="123" y="58"/>
                      <a:pt x="131" y="51"/>
                      <a:pt x="138" y="44"/>
                    </a:cubicBezTo>
                    <a:lnTo>
                      <a:pt x="138" y="44"/>
                    </a:lnTo>
                    <a:cubicBezTo>
                      <a:pt x="139" y="42"/>
                      <a:pt x="141" y="41"/>
                      <a:pt x="142" y="39"/>
                    </a:cubicBezTo>
                    <a:cubicBezTo>
                      <a:pt x="144" y="35"/>
                      <a:pt x="144" y="32"/>
                      <a:pt x="144" y="28"/>
                    </a:cubicBezTo>
                    <a:cubicBezTo>
                      <a:pt x="144" y="24"/>
                      <a:pt x="143" y="20"/>
                      <a:pt x="142" y="17"/>
                    </a:cubicBezTo>
                    <a:cubicBezTo>
                      <a:pt x="140" y="14"/>
                      <a:pt x="137" y="10"/>
                      <a:pt x="134" y="9"/>
                    </a:cubicBezTo>
                    <a:cubicBezTo>
                      <a:pt x="133" y="8"/>
                      <a:pt x="132" y="8"/>
                      <a:pt x="131" y="8"/>
                    </a:cubicBezTo>
                    <a:moveTo>
                      <a:pt x="128" y="42"/>
                    </a:moveTo>
                    <a:lnTo>
                      <a:pt x="128" y="42"/>
                    </a:lnTo>
                    <a:cubicBezTo>
                      <a:pt x="121" y="49"/>
                      <a:pt x="114" y="54"/>
                      <a:pt x="107" y="59"/>
                    </a:cubicBezTo>
                    <a:cubicBezTo>
                      <a:pt x="106" y="59"/>
                      <a:pt x="105" y="60"/>
                      <a:pt x="104" y="60"/>
                    </a:cubicBezTo>
                    <a:lnTo>
                      <a:pt x="104" y="60"/>
                    </a:lnTo>
                    <a:lnTo>
                      <a:pt x="103" y="61"/>
                    </a:lnTo>
                    <a:cubicBezTo>
                      <a:pt x="93" y="66"/>
                      <a:pt x="83" y="71"/>
                      <a:pt x="73" y="74"/>
                    </a:cubicBezTo>
                    <a:lnTo>
                      <a:pt x="73" y="74"/>
                    </a:lnTo>
                    <a:cubicBezTo>
                      <a:pt x="64" y="76"/>
                      <a:pt x="56" y="77"/>
                      <a:pt x="47" y="77"/>
                    </a:cubicBezTo>
                    <a:cubicBezTo>
                      <a:pt x="46" y="77"/>
                      <a:pt x="45" y="77"/>
                      <a:pt x="44" y="77"/>
                    </a:cubicBezTo>
                    <a:lnTo>
                      <a:pt x="44" y="77"/>
                    </a:lnTo>
                    <a:cubicBezTo>
                      <a:pt x="36" y="77"/>
                      <a:pt x="28" y="75"/>
                      <a:pt x="21" y="71"/>
                    </a:cubicBezTo>
                    <a:lnTo>
                      <a:pt x="21" y="71"/>
                    </a:lnTo>
                    <a:cubicBezTo>
                      <a:pt x="20" y="71"/>
                      <a:pt x="20" y="71"/>
                      <a:pt x="19" y="71"/>
                    </a:cubicBezTo>
                    <a:cubicBezTo>
                      <a:pt x="16" y="69"/>
                      <a:pt x="14" y="67"/>
                      <a:pt x="12" y="64"/>
                    </a:cubicBezTo>
                    <a:cubicBezTo>
                      <a:pt x="11" y="62"/>
                      <a:pt x="11" y="60"/>
                      <a:pt x="10" y="58"/>
                    </a:cubicBezTo>
                    <a:lnTo>
                      <a:pt x="10" y="58"/>
                    </a:lnTo>
                    <a:lnTo>
                      <a:pt x="10" y="57"/>
                    </a:lnTo>
                    <a:cubicBezTo>
                      <a:pt x="10" y="53"/>
                      <a:pt x="11" y="49"/>
                      <a:pt x="13" y="46"/>
                    </a:cubicBezTo>
                    <a:cubicBezTo>
                      <a:pt x="14" y="44"/>
                      <a:pt x="15" y="43"/>
                      <a:pt x="17" y="42"/>
                    </a:cubicBezTo>
                    <a:lnTo>
                      <a:pt x="17" y="42"/>
                    </a:lnTo>
                    <a:cubicBezTo>
                      <a:pt x="23" y="35"/>
                      <a:pt x="29" y="28"/>
                      <a:pt x="37" y="25"/>
                    </a:cubicBezTo>
                    <a:cubicBezTo>
                      <a:pt x="38" y="24"/>
                      <a:pt x="39" y="24"/>
                      <a:pt x="40" y="23"/>
                    </a:cubicBezTo>
                    <a:lnTo>
                      <a:pt x="40" y="23"/>
                    </a:lnTo>
                    <a:lnTo>
                      <a:pt x="41" y="23"/>
                    </a:lnTo>
                    <a:cubicBezTo>
                      <a:pt x="51" y="17"/>
                      <a:pt x="61" y="13"/>
                      <a:pt x="72" y="10"/>
                    </a:cubicBezTo>
                    <a:lnTo>
                      <a:pt x="72" y="10"/>
                    </a:lnTo>
                    <a:cubicBezTo>
                      <a:pt x="80" y="7"/>
                      <a:pt x="88" y="6"/>
                      <a:pt x="97" y="6"/>
                    </a:cubicBezTo>
                    <a:cubicBezTo>
                      <a:pt x="98" y="6"/>
                      <a:pt x="99" y="6"/>
                      <a:pt x="100" y="6"/>
                    </a:cubicBezTo>
                    <a:lnTo>
                      <a:pt x="100" y="6"/>
                    </a:lnTo>
                    <a:cubicBezTo>
                      <a:pt x="108" y="6"/>
                      <a:pt x="116" y="8"/>
                      <a:pt x="123" y="12"/>
                    </a:cubicBezTo>
                    <a:lnTo>
                      <a:pt x="123" y="12"/>
                    </a:lnTo>
                    <a:cubicBezTo>
                      <a:pt x="124" y="12"/>
                      <a:pt x="124" y="12"/>
                      <a:pt x="125" y="13"/>
                    </a:cubicBezTo>
                    <a:cubicBezTo>
                      <a:pt x="128" y="14"/>
                      <a:pt x="130" y="17"/>
                      <a:pt x="132" y="20"/>
                    </a:cubicBezTo>
                    <a:cubicBezTo>
                      <a:pt x="133" y="22"/>
                      <a:pt x="133" y="23"/>
                      <a:pt x="134" y="25"/>
                    </a:cubicBezTo>
                    <a:lnTo>
                      <a:pt x="134" y="25"/>
                    </a:lnTo>
                    <a:cubicBezTo>
                      <a:pt x="134" y="26"/>
                      <a:pt x="134" y="26"/>
                      <a:pt x="134" y="27"/>
                    </a:cubicBezTo>
                    <a:cubicBezTo>
                      <a:pt x="134" y="31"/>
                      <a:pt x="133" y="34"/>
                      <a:pt x="131" y="38"/>
                    </a:cubicBezTo>
                    <a:cubicBezTo>
                      <a:pt x="130" y="39"/>
                      <a:pt x="129" y="41"/>
                      <a:pt x="128" y="4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8" name="Google Shape;1293;p30">
                <a:extLst>
                  <a:ext uri="{FF2B5EF4-FFF2-40B4-BE49-F238E27FC236}">
                    <a16:creationId xmlns:a16="http://schemas.microsoft.com/office/drawing/2014/main" id="{9E5809B7-7505-A0A7-FF57-25432B72B90A}"/>
                  </a:ext>
                </a:extLst>
              </p:cNvPr>
              <p:cNvSpPr/>
              <p:nvPr/>
            </p:nvSpPr>
            <p:spPr>
              <a:xfrm>
                <a:off x="6603975" y="3333227"/>
                <a:ext cx="52560" cy="30240"/>
              </a:xfrm>
              <a:custGeom>
                <a:avLst/>
                <a:gdLst/>
                <a:ahLst/>
                <a:cxnLst/>
                <a:rect l="l" t="t" r="r" b="b"/>
                <a:pathLst>
                  <a:path w="146" h="84" extrusionOk="0">
                    <a:moveTo>
                      <a:pt x="132" y="7"/>
                    </a:moveTo>
                    <a:lnTo>
                      <a:pt x="132" y="7"/>
                    </a:lnTo>
                    <a:cubicBezTo>
                      <a:pt x="123" y="3"/>
                      <a:pt x="114" y="0"/>
                      <a:pt x="104" y="0"/>
                    </a:cubicBezTo>
                    <a:lnTo>
                      <a:pt x="104" y="0"/>
                    </a:lnTo>
                    <a:cubicBezTo>
                      <a:pt x="102" y="0"/>
                      <a:pt x="100" y="0"/>
                      <a:pt x="98" y="0"/>
                    </a:cubicBezTo>
                    <a:cubicBezTo>
                      <a:pt x="89" y="0"/>
                      <a:pt x="79" y="1"/>
                      <a:pt x="69" y="3"/>
                    </a:cubicBezTo>
                    <a:lnTo>
                      <a:pt x="69" y="3"/>
                    </a:lnTo>
                    <a:cubicBezTo>
                      <a:pt x="57" y="7"/>
                      <a:pt x="45" y="12"/>
                      <a:pt x="34" y="18"/>
                    </a:cubicBezTo>
                    <a:cubicBezTo>
                      <a:pt x="34" y="18"/>
                      <a:pt x="33" y="18"/>
                      <a:pt x="33" y="19"/>
                    </a:cubicBezTo>
                    <a:lnTo>
                      <a:pt x="33" y="19"/>
                    </a:lnTo>
                    <a:cubicBezTo>
                      <a:pt x="32" y="19"/>
                      <a:pt x="31" y="20"/>
                      <a:pt x="31" y="20"/>
                    </a:cubicBezTo>
                    <a:cubicBezTo>
                      <a:pt x="22" y="25"/>
                      <a:pt x="14" y="32"/>
                      <a:pt x="7" y="40"/>
                    </a:cubicBezTo>
                    <a:lnTo>
                      <a:pt x="7" y="40"/>
                    </a:lnTo>
                    <a:cubicBezTo>
                      <a:pt x="6" y="41"/>
                      <a:pt x="5" y="42"/>
                      <a:pt x="4" y="44"/>
                    </a:cubicBezTo>
                    <a:cubicBezTo>
                      <a:pt x="1" y="48"/>
                      <a:pt x="0" y="52"/>
                      <a:pt x="0" y="56"/>
                    </a:cubicBezTo>
                    <a:cubicBezTo>
                      <a:pt x="0" y="57"/>
                      <a:pt x="0" y="58"/>
                      <a:pt x="0" y="59"/>
                    </a:cubicBezTo>
                    <a:lnTo>
                      <a:pt x="0" y="59"/>
                    </a:lnTo>
                    <a:cubicBezTo>
                      <a:pt x="1" y="62"/>
                      <a:pt x="2" y="64"/>
                      <a:pt x="3" y="66"/>
                    </a:cubicBezTo>
                    <a:cubicBezTo>
                      <a:pt x="5" y="69"/>
                      <a:pt x="8" y="71"/>
                      <a:pt x="12" y="74"/>
                    </a:cubicBezTo>
                    <a:cubicBezTo>
                      <a:pt x="13" y="74"/>
                      <a:pt x="13" y="75"/>
                      <a:pt x="14" y="75"/>
                    </a:cubicBezTo>
                    <a:lnTo>
                      <a:pt x="14" y="75"/>
                    </a:lnTo>
                    <a:cubicBezTo>
                      <a:pt x="22" y="80"/>
                      <a:pt x="32" y="83"/>
                      <a:pt x="41" y="83"/>
                    </a:cubicBezTo>
                    <a:lnTo>
                      <a:pt x="41" y="83"/>
                    </a:lnTo>
                    <a:cubicBezTo>
                      <a:pt x="43" y="83"/>
                      <a:pt x="45" y="83"/>
                      <a:pt x="47" y="83"/>
                    </a:cubicBezTo>
                    <a:cubicBezTo>
                      <a:pt x="57" y="83"/>
                      <a:pt x="67" y="82"/>
                      <a:pt x="76" y="79"/>
                    </a:cubicBezTo>
                    <a:lnTo>
                      <a:pt x="76" y="79"/>
                    </a:lnTo>
                    <a:cubicBezTo>
                      <a:pt x="88" y="76"/>
                      <a:pt x="100" y="71"/>
                      <a:pt x="111" y="65"/>
                    </a:cubicBezTo>
                    <a:cubicBezTo>
                      <a:pt x="111" y="64"/>
                      <a:pt x="112" y="64"/>
                      <a:pt x="112" y="64"/>
                    </a:cubicBezTo>
                    <a:lnTo>
                      <a:pt x="112" y="64"/>
                    </a:lnTo>
                    <a:cubicBezTo>
                      <a:pt x="113" y="64"/>
                      <a:pt x="114" y="63"/>
                      <a:pt x="115" y="62"/>
                    </a:cubicBezTo>
                    <a:cubicBezTo>
                      <a:pt x="124" y="57"/>
                      <a:pt x="132" y="51"/>
                      <a:pt x="138" y="43"/>
                    </a:cubicBezTo>
                    <a:lnTo>
                      <a:pt x="138" y="43"/>
                    </a:lnTo>
                    <a:cubicBezTo>
                      <a:pt x="140" y="42"/>
                      <a:pt x="141" y="40"/>
                      <a:pt x="142" y="39"/>
                    </a:cubicBezTo>
                    <a:cubicBezTo>
                      <a:pt x="144" y="35"/>
                      <a:pt x="145" y="31"/>
                      <a:pt x="145" y="26"/>
                    </a:cubicBezTo>
                    <a:cubicBezTo>
                      <a:pt x="145" y="25"/>
                      <a:pt x="145" y="24"/>
                      <a:pt x="145" y="23"/>
                    </a:cubicBezTo>
                    <a:lnTo>
                      <a:pt x="145" y="23"/>
                    </a:lnTo>
                    <a:cubicBezTo>
                      <a:pt x="144" y="21"/>
                      <a:pt x="143" y="19"/>
                      <a:pt x="142" y="17"/>
                    </a:cubicBezTo>
                    <a:cubicBezTo>
                      <a:pt x="140" y="13"/>
                      <a:pt x="137" y="10"/>
                      <a:pt x="134" y="8"/>
                    </a:cubicBezTo>
                    <a:cubicBezTo>
                      <a:pt x="133" y="8"/>
                      <a:pt x="132" y="8"/>
                      <a:pt x="132" y="7"/>
                    </a:cubicBezTo>
                    <a:moveTo>
                      <a:pt x="128" y="42"/>
                    </a:moveTo>
                    <a:lnTo>
                      <a:pt x="128" y="42"/>
                    </a:lnTo>
                    <a:cubicBezTo>
                      <a:pt x="122" y="48"/>
                      <a:pt x="115" y="54"/>
                      <a:pt x="107" y="58"/>
                    </a:cubicBezTo>
                    <a:cubicBezTo>
                      <a:pt x="106" y="59"/>
                      <a:pt x="106" y="59"/>
                      <a:pt x="105" y="60"/>
                    </a:cubicBezTo>
                    <a:lnTo>
                      <a:pt x="105" y="60"/>
                    </a:lnTo>
                    <a:lnTo>
                      <a:pt x="104" y="60"/>
                    </a:lnTo>
                    <a:cubicBezTo>
                      <a:pt x="94" y="66"/>
                      <a:pt x="84" y="70"/>
                      <a:pt x="73" y="73"/>
                    </a:cubicBezTo>
                    <a:lnTo>
                      <a:pt x="73" y="73"/>
                    </a:lnTo>
                    <a:cubicBezTo>
                      <a:pt x="65" y="76"/>
                      <a:pt x="56" y="77"/>
                      <a:pt x="48" y="77"/>
                    </a:cubicBezTo>
                    <a:cubicBezTo>
                      <a:pt x="47" y="77"/>
                      <a:pt x="45" y="77"/>
                      <a:pt x="44" y="77"/>
                    </a:cubicBezTo>
                    <a:lnTo>
                      <a:pt x="44" y="77"/>
                    </a:lnTo>
                    <a:cubicBezTo>
                      <a:pt x="36" y="77"/>
                      <a:pt x="29" y="75"/>
                      <a:pt x="22" y="71"/>
                    </a:cubicBezTo>
                    <a:lnTo>
                      <a:pt x="22" y="71"/>
                    </a:lnTo>
                    <a:cubicBezTo>
                      <a:pt x="21" y="71"/>
                      <a:pt x="21" y="70"/>
                      <a:pt x="20" y="70"/>
                    </a:cubicBezTo>
                    <a:cubicBezTo>
                      <a:pt x="17" y="68"/>
                      <a:pt x="15" y="66"/>
                      <a:pt x="13" y="63"/>
                    </a:cubicBezTo>
                    <a:cubicBezTo>
                      <a:pt x="12" y="62"/>
                      <a:pt x="11" y="60"/>
                      <a:pt x="11" y="58"/>
                    </a:cubicBezTo>
                    <a:lnTo>
                      <a:pt x="11" y="58"/>
                    </a:lnTo>
                    <a:cubicBezTo>
                      <a:pt x="11" y="57"/>
                      <a:pt x="11" y="57"/>
                      <a:pt x="11" y="56"/>
                    </a:cubicBezTo>
                    <a:cubicBezTo>
                      <a:pt x="11" y="53"/>
                      <a:pt x="12" y="49"/>
                      <a:pt x="14" y="46"/>
                    </a:cubicBezTo>
                    <a:cubicBezTo>
                      <a:pt x="15" y="44"/>
                      <a:pt x="16" y="43"/>
                      <a:pt x="17" y="41"/>
                    </a:cubicBezTo>
                    <a:lnTo>
                      <a:pt x="17" y="41"/>
                    </a:lnTo>
                    <a:cubicBezTo>
                      <a:pt x="23" y="35"/>
                      <a:pt x="30" y="29"/>
                      <a:pt x="38" y="24"/>
                    </a:cubicBezTo>
                    <a:cubicBezTo>
                      <a:pt x="39" y="24"/>
                      <a:pt x="40" y="24"/>
                      <a:pt x="41" y="23"/>
                    </a:cubicBezTo>
                    <a:lnTo>
                      <a:pt x="41" y="23"/>
                    </a:lnTo>
                    <a:lnTo>
                      <a:pt x="41" y="23"/>
                    </a:lnTo>
                    <a:cubicBezTo>
                      <a:pt x="51" y="17"/>
                      <a:pt x="61" y="13"/>
                      <a:pt x="72" y="10"/>
                    </a:cubicBezTo>
                    <a:lnTo>
                      <a:pt x="72" y="10"/>
                    </a:lnTo>
                    <a:cubicBezTo>
                      <a:pt x="80" y="7"/>
                      <a:pt x="89" y="6"/>
                      <a:pt x="98" y="6"/>
                    </a:cubicBezTo>
                    <a:cubicBezTo>
                      <a:pt x="99" y="6"/>
                      <a:pt x="100" y="6"/>
                      <a:pt x="101" y="6"/>
                    </a:cubicBezTo>
                    <a:lnTo>
                      <a:pt x="101" y="6"/>
                    </a:lnTo>
                    <a:cubicBezTo>
                      <a:pt x="109" y="6"/>
                      <a:pt x="117" y="8"/>
                      <a:pt x="124" y="12"/>
                    </a:cubicBezTo>
                    <a:lnTo>
                      <a:pt x="124" y="12"/>
                    </a:lnTo>
                    <a:cubicBezTo>
                      <a:pt x="124" y="12"/>
                      <a:pt x="125" y="12"/>
                      <a:pt x="125" y="13"/>
                    </a:cubicBezTo>
                    <a:cubicBezTo>
                      <a:pt x="128" y="14"/>
                      <a:pt x="130" y="17"/>
                      <a:pt x="132" y="20"/>
                    </a:cubicBezTo>
                    <a:cubicBezTo>
                      <a:pt x="132" y="21"/>
                      <a:pt x="134" y="23"/>
                      <a:pt x="134" y="25"/>
                    </a:cubicBezTo>
                    <a:lnTo>
                      <a:pt x="134" y="25"/>
                    </a:lnTo>
                    <a:cubicBezTo>
                      <a:pt x="134" y="26"/>
                      <a:pt x="135" y="26"/>
                      <a:pt x="135" y="26"/>
                    </a:cubicBezTo>
                    <a:cubicBezTo>
                      <a:pt x="135" y="30"/>
                      <a:pt x="134" y="34"/>
                      <a:pt x="132" y="37"/>
                    </a:cubicBezTo>
                    <a:cubicBezTo>
                      <a:pt x="131" y="39"/>
                      <a:pt x="130" y="40"/>
                      <a:pt x="128" y="4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9" name="Google Shape;1294;p30">
                <a:extLst>
                  <a:ext uri="{FF2B5EF4-FFF2-40B4-BE49-F238E27FC236}">
                    <a16:creationId xmlns:a16="http://schemas.microsoft.com/office/drawing/2014/main" id="{FF40B078-E705-EC24-DB0F-6B9C031C4ECF}"/>
                  </a:ext>
                </a:extLst>
              </p:cNvPr>
              <p:cNvSpPr/>
              <p:nvPr/>
            </p:nvSpPr>
            <p:spPr>
              <a:xfrm>
                <a:off x="6651495" y="3360228"/>
                <a:ext cx="52560" cy="30600"/>
              </a:xfrm>
              <a:custGeom>
                <a:avLst/>
                <a:gdLst/>
                <a:ahLst/>
                <a:cxnLst/>
                <a:rect l="l" t="t" r="r" b="b"/>
                <a:pathLst>
                  <a:path w="146" h="85" extrusionOk="0">
                    <a:moveTo>
                      <a:pt x="7" y="40"/>
                    </a:moveTo>
                    <a:lnTo>
                      <a:pt x="7" y="40"/>
                    </a:lnTo>
                    <a:cubicBezTo>
                      <a:pt x="5" y="42"/>
                      <a:pt x="4" y="43"/>
                      <a:pt x="3" y="45"/>
                    </a:cubicBezTo>
                    <a:cubicBezTo>
                      <a:pt x="1" y="49"/>
                      <a:pt x="0" y="53"/>
                      <a:pt x="0" y="57"/>
                    </a:cubicBezTo>
                    <a:cubicBezTo>
                      <a:pt x="0" y="58"/>
                      <a:pt x="0" y="59"/>
                      <a:pt x="0" y="60"/>
                    </a:cubicBezTo>
                    <a:lnTo>
                      <a:pt x="0" y="60"/>
                    </a:lnTo>
                    <a:cubicBezTo>
                      <a:pt x="1" y="62"/>
                      <a:pt x="1" y="64"/>
                      <a:pt x="3" y="66"/>
                    </a:cubicBezTo>
                    <a:cubicBezTo>
                      <a:pt x="6" y="69"/>
                      <a:pt x="8" y="73"/>
                      <a:pt x="11" y="75"/>
                    </a:cubicBezTo>
                    <a:cubicBezTo>
                      <a:pt x="12" y="76"/>
                      <a:pt x="13" y="76"/>
                      <a:pt x="13" y="76"/>
                    </a:cubicBezTo>
                    <a:lnTo>
                      <a:pt x="13" y="76"/>
                    </a:lnTo>
                    <a:cubicBezTo>
                      <a:pt x="22" y="81"/>
                      <a:pt x="31" y="84"/>
                      <a:pt x="41" y="84"/>
                    </a:cubicBezTo>
                    <a:lnTo>
                      <a:pt x="41" y="84"/>
                    </a:lnTo>
                    <a:cubicBezTo>
                      <a:pt x="43" y="84"/>
                      <a:pt x="45" y="84"/>
                      <a:pt x="47" y="84"/>
                    </a:cubicBezTo>
                    <a:cubicBezTo>
                      <a:pt x="56" y="84"/>
                      <a:pt x="66" y="83"/>
                      <a:pt x="75" y="80"/>
                    </a:cubicBezTo>
                    <a:lnTo>
                      <a:pt x="75" y="80"/>
                    </a:lnTo>
                    <a:cubicBezTo>
                      <a:pt x="88" y="77"/>
                      <a:pt x="100" y="72"/>
                      <a:pt x="111" y="66"/>
                    </a:cubicBezTo>
                    <a:cubicBezTo>
                      <a:pt x="111" y="65"/>
                      <a:pt x="111" y="65"/>
                      <a:pt x="112" y="65"/>
                    </a:cubicBezTo>
                    <a:lnTo>
                      <a:pt x="112" y="65"/>
                    </a:lnTo>
                    <a:cubicBezTo>
                      <a:pt x="113" y="65"/>
                      <a:pt x="113" y="64"/>
                      <a:pt x="114" y="63"/>
                    </a:cubicBezTo>
                    <a:cubicBezTo>
                      <a:pt x="123" y="58"/>
                      <a:pt x="131" y="52"/>
                      <a:pt x="138" y="44"/>
                    </a:cubicBezTo>
                    <a:lnTo>
                      <a:pt x="138" y="44"/>
                    </a:lnTo>
                    <a:cubicBezTo>
                      <a:pt x="139" y="43"/>
                      <a:pt x="140" y="41"/>
                      <a:pt x="141" y="40"/>
                    </a:cubicBezTo>
                    <a:cubicBezTo>
                      <a:pt x="143" y="36"/>
                      <a:pt x="145" y="32"/>
                      <a:pt x="145" y="27"/>
                    </a:cubicBezTo>
                    <a:cubicBezTo>
                      <a:pt x="145" y="26"/>
                      <a:pt x="144" y="25"/>
                      <a:pt x="144" y="24"/>
                    </a:cubicBezTo>
                    <a:lnTo>
                      <a:pt x="144" y="24"/>
                    </a:lnTo>
                    <a:cubicBezTo>
                      <a:pt x="144" y="22"/>
                      <a:pt x="143" y="20"/>
                      <a:pt x="142" y="18"/>
                    </a:cubicBezTo>
                    <a:cubicBezTo>
                      <a:pt x="140" y="14"/>
                      <a:pt x="137" y="10"/>
                      <a:pt x="133" y="9"/>
                    </a:cubicBezTo>
                    <a:cubicBezTo>
                      <a:pt x="132" y="8"/>
                      <a:pt x="132" y="9"/>
                      <a:pt x="131" y="8"/>
                    </a:cubicBezTo>
                    <a:lnTo>
                      <a:pt x="131" y="8"/>
                    </a:lnTo>
                    <a:cubicBezTo>
                      <a:pt x="123" y="4"/>
                      <a:pt x="113" y="1"/>
                      <a:pt x="103" y="1"/>
                    </a:cubicBezTo>
                    <a:lnTo>
                      <a:pt x="103" y="1"/>
                    </a:lnTo>
                    <a:cubicBezTo>
                      <a:pt x="102" y="1"/>
                      <a:pt x="100" y="0"/>
                      <a:pt x="98" y="0"/>
                    </a:cubicBezTo>
                    <a:cubicBezTo>
                      <a:pt x="88" y="0"/>
                      <a:pt x="78" y="2"/>
                      <a:pt x="69" y="4"/>
                    </a:cubicBezTo>
                    <a:lnTo>
                      <a:pt x="69" y="4"/>
                    </a:lnTo>
                    <a:cubicBezTo>
                      <a:pt x="57" y="8"/>
                      <a:pt x="45" y="13"/>
                      <a:pt x="33" y="19"/>
                    </a:cubicBezTo>
                    <a:lnTo>
                      <a:pt x="33" y="20"/>
                    </a:lnTo>
                    <a:lnTo>
                      <a:pt x="33" y="20"/>
                    </a:lnTo>
                    <a:cubicBezTo>
                      <a:pt x="32" y="20"/>
                      <a:pt x="31" y="21"/>
                      <a:pt x="30" y="21"/>
                    </a:cubicBezTo>
                    <a:cubicBezTo>
                      <a:pt x="21" y="26"/>
                      <a:pt x="13" y="33"/>
                      <a:pt x="7" y="40"/>
                    </a:cubicBezTo>
                    <a:moveTo>
                      <a:pt x="72" y="10"/>
                    </a:moveTo>
                    <a:lnTo>
                      <a:pt x="72" y="10"/>
                    </a:lnTo>
                    <a:cubicBezTo>
                      <a:pt x="80" y="8"/>
                      <a:pt x="88" y="7"/>
                      <a:pt x="97" y="7"/>
                    </a:cubicBezTo>
                    <a:cubicBezTo>
                      <a:pt x="98" y="7"/>
                      <a:pt x="99" y="7"/>
                      <a:pt x="101" y="7"/>
                    </a:cubicBezTo>
                    <a:lnTo>
                      <a:pt x="101" y="7"/>
                    </a:lnTo>
                    <a:cubicBezTo>
                      <a:pt x="108" y="7"/>
                      <a:pt x="116" y="9"/>
                      <a:pt x="123" y="13"/>
                    </a:cubicBezTo>
                    <a:lnTo>
                      <a:pt x="123" y="13"/>
                    </a:lnTo>
                    <a:cubicBezTo>
                      <a:pt x="124" y="13"/>
                      <a:pt x="124" y="13"/>
                      <a:pt x="125" y="13"/>
                    </a:cubicBezTo>
                    <a:cubicBezTo>
                      <a:pt x="128" y="15"/>
                      <a:pt x="130" y="17"/>
                      <a:pt x="132" y="20"/>
                    </a:cubicBezTo>
                    <a:cubicBezTo>
                      <a:pt x="133" y="21"/>
                      <a:pt x="134" y="24"/>
                      <a:pt x="134" y="26"/>
                    </a:cubicBezTo>
                    <a:lnTo>
                      <a:pt x="134" y="26"/>
                    </a:lnTo>
                    <a:lnTo>
                      <a:pt x="134" y="27"/>
                    </a:lnTo>
                    <a:cubicBezTo>
                      <a:pt x="134" y="31"/>
                      <a:pt x="133" y="35"/>
                      <a:pt x="131" y="38"/>
                    </a:cubicBezTo>
                    <a:cubicBezTo>
                      <a:pt x="130" y="40"/>
                      <a:pt x="129" y="41"/>
                      <a:pt x="128" y="42"/>
                    </a:cubicBezTo>
                    <a:lnTo>
                      <a:pt x="128" y="42"/>
                    </a:lnTo>
                    <a:cubicBezTo>
                      <a:pt x="122" y="49"/>
                      <a:pt x="115" y="54"/>
                      <a:pt x="108" y="58"/>
                    </a:cubicBezTo>
                    <a:cubicBezTo>
                      <a:pt x="106" y="59"/>
                      <a:pt x="105" y="60"/>
                      <a:pt x="104" y="60"/>
                    </a:cubicBezTo>
                    <a:lnTo>
                      <a:pt x="104" y="60"/>
                    </a:lnTo>
                    <a:cubicBezTo>
                      <a:pt x="104" y="61"/>
                      <a:pt x="103" y="61"/>
                      <a:pt x="103" y="61"/>
                    </a:cubicBezTo>
                    <a:cubicBezTo>
                      <a:pt x="94" y="66"/>
                      <a:pt x="83" y="71"/>
                      <a:pt x="73" y="74"/>
                    </a:cubicBezTo>
                    <a:lnTo>
                      <a:pt x="73" y="74"/>
                    </a:lnTo>
                    <a:cubicBezTo>
                      <a:pt x="64" y="76"/>
                      <a:pt x="56" y="78"/>
                      <a:pt x="47" y="78"/>
                    </a:cubicBezTo>
                    <a:cubicBezTo>
                      <a:pt x="46" y="78"/>
                      <a:pt x="45" y="78"/>
                      <a:pt x="44" y="78"/>
                    </a:cubicBezTo>
                    <a:lnTo>
                      <a:pt x="44" y="78"/>
                    </a:lnTo>
                    <a:cubicBezTo>
                      <a:pt x="36" y="77"/>
                      <a:pt x="28" y="75"/>
                      <a:pt x="21" y="72"/>
                    </a:cubicBezTo>
                    <a:lnTo>
                      <a:pt x="21" y="72"/>
                    </a:lnTo>
                    <a:cubicBezTo>
                      <a:pt x="21" y="71"/>
                      <a:pt x="20" y="71"/>
                      <a:pt x="20" y="71"/>
                    </a:cubicBezTo>
                    <a:cubicBezTo>
                      <a:pt x="17" y="69"/>
                      <a:pt x="13" y="67"/>
                      <a:pt x="12" y="64"/>
                    </a:cubicBezTo>
                    <a:cubicBezTo>
                      <a:pt x="11" y="62"/>
                      <a:pt x="11" y="60"/>
                      <a:pt x="10" y="58"/>
                    </a:cubicBezTo>
                    <a:lnTo>
                      <a:pt x="10" y="58"/>
                    </a:lnTo>
                    <a:lnTo>
                      <a:pt x="10" y="57"/>
                    </a:lnTo>
                    <a:cubicBezTo>
                      <a:pt x="10" y="53"/>
                      <a:pt x="11" y="50"/>
                      <a:pt x="13" y="46"/>
                    </a:cubicBezTo>
                    <a:cubicBezTo>
                      <a:pt x="14" y="44"/>
                      <a:pt x="15" y="43"/>
                      <a:pt x="17" y="42"/>
                    </a:cubicBezTo>
                    <a:lnTo>
                      <a:pt x="17" y="42"/>
                    </a:lnTo>
                    <a:cubicBezTo>
                      <a:pt x="23" y="35"/>
                      <a:pt x="30" y="29"/>
                      <a:pt x="38" y="25"/>
                    </a:cubicBezTo>
                    <a:cubicBezTo>
                      <a:pt x="38" y="24"/>
                      <a:pt x="39" y="24"/>
                      <a:pt x="40" y="24"/>
                    </a:cubicBezTo>
                    <a:lnTo>
                      <a:pt x="40" y="24"/>
                    </a:lnTo>
                    <a:cubicBezTo>
                      <a:pt x="40" y="23"/>
                      <a:pt x="40" y="23"/>
                      <a:pt x="40" y="23"/>
                    </a:cubicBezTo>
                    <a:cubicBezTo>
                      <a:pt x="50" y="18"/>
                      <a:pt x="61" y="13"/>
                      <a:pt x="72" y="1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0" name="Google Shape;1295;p30">
                <a:extLst>
                  <a:ext uri="{FF2B5EF4-FFF2-40B4-BE49-F238E27FC236}">
                    <a16:creationId xmlns:a16="http://schemas.microsoft.com/office/drawing/2014/main" id="{B5AC72D2-4D93-120F-E712-D462F28FC930}"/>
                  </a:ext>
                </a:extLst>
              </p:cNvPr>
              <p:cNvSpPr/>
              <p:nvPr/>
            </p:nvSpPr>
            <p:spPr>
              <a:xfrm>
                <a:off x="6682815" y="3373548"/>
                <a:ext cx="45000" cy="30960"/>
              </a:xfrm>
              <a:custGeom>
                <a:avLst/>
                <a:gdLst/>
                <a:ahLst/>
                <a:cxnLst/>
                <a:rect l="l" t="t" r="r" b="b"/>
                <a:pathLst>
                  <a:path w="125" h="86" extrusionOk="0">
                    <a:moveTo>
                      <a:pt x="7" y="85"/>
                    </a:moveTo>
                    <a:lnTo>
                      <a:pt x="124" y="18"/>
                    </a:lnTo>
                    <a:lnTo>
                      <a:pt x="92" y="0"/>
                    </a:lnTo>
                    <a:lnTo>
                      <a:pt x="84" y="4"/>
                    </a:lnTo>
                    <a:lnTo>
                      <a:pt x="109" y="18"/>
                    </a:lnTo>
                    <a:lnTo>
                      <a:pt x="0" y="81"/>
                    </a:lnTo>
                    <a:lnTo>
                      <a:pt x="7" y="85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1" name="Google Shape;1296;p30">
                <a:extLst>
                  <a:ext uri="{FF2B5EF4-FFF2-40B4-BE49-F238E27FC236}">
                    <a16:creationId xmlns:a16="http://schemas.microsoft.com/office/drawing/2014/main" id="{1ECE75FA-9B7E-1C85-5168-13CB5F3E04A3}"/>
                  </a:ext>
                </a:extLst>
              </p:cNvPr>
              <p:cNvSpPr/>
              <p:nvPr/>
            </p:nvSpPr>
            <p:spPr>
              <a:xfrm>
                <a:off x="6701175" y="3383988"/>
                <a:ext cx="44640" cy="31320"/>
              </a:xfrm>
              <a:custGeom>
                <a:avLst/>
                <a:gdLst/>
                <a:ahLst/>
                <a:cxnLst/>
                <a:rect l="l" t="t" r="r" b="b"/>
                <a:pathLst>
                  <a:path w="124" h="87" extrusionOk="0">
                    <a:moveTo>
                      <a:pt x="7" y="86"/>
                    </a:moveTo>
                    <a:lnTo>
                      <a:pt x="123" y="18"/>
                    </a:lnTo>
                    <a:lnTo>
                      <a:pt x="91" y="0"/>
                    </a:lnTo>
                    <a:lnTo>
                      <a:pt x="84" y="4"/>
                    </a:lnTo>
                    <a:lnTo>
                      <a:pt x="108" y="19"/>
                    </a:lnTo>
                    <a:lnTo>
                      <a:pt x="0" y="81"/>
                    </a:lnTo>
                    <a:lnTo>
                      <a:pt x="7" y="86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2" name="Google Shape;1297;p30">
                <a:extLst>
                  <a:ext uri="{FF2B5EF4-FFF2-40B4-BE49-F238E27FC236}">
                    <a16:creationId xmlns:a16="http://schemas.microsoft.com/office/drawing/2014/main" id="{4E55A47A-5D15-61FF-5434-3C6686DFA538}"/>
                  </a:ext>
                </a:extLst>
              </p:cNvPr>
              <p:cNvSpPr/>
              <p:nvPr/>
            </p:nvSpPr>
            <p:spPr>
              <a:xfrm>
                <a:off x="6722055" y="3400907"/>
                <a:ext cx="52560" cy="30600"/>
              </a:xfrm>
              <a:custGeom>
                <a:avLst/>
                <a:gdLst/>
                <a:ahLst/>
                <a:cxnLst/>
                <a:rect l="l" t="t" r="r" b="b"/>
                <a:pathLst>
                  <a:path w="146" h="85" extrusionOk="0">
                    <a:moveTo>
                      <a:pt x="111" y="65"/>
                    </a:moveTo>
                    <a:lnTo>
                      <a:pt x="111" y="65"/>
                    </a:lnTo>
                    <a:cubicBezTo>
                      <a:pt x="113" y="65"/>
                      <a:pt x="114" y="64"/>
                      <a:pt x="115" y="63"/>
                    </a:cubicBezTo>
                    <a:cubicBezTo>
                      <a:pt x="123" y="58"/>
                      <a:pt x="131" y="52"/>
                      <a:pt x="138" y="44"/>
                    </a:cubicBezTo>
                    <a:lnTo>
                      <a:pt x="138" y="44"/>
                    </a:lnTo>
                    <a:cubicBezTo>
                      <a:pt x="139" y="43"/>
                      <a:pt x="141" y="41"/>
                      <a:pt x="142" y="39"/>
                    </a:cubicBezTo>
                    <a:cubicBezTo>
                      <a:pt x="144" y="36"/>
                      <a:pt x="145" y="31"/>
                      <a:pt x="145" y="28"/>
                    </a:cubicBezTo>
                    <a:cubicBezTo>
                      <a:pt x="145" y="24"/>
                      <a:pt x="144" y="21"/>
                      <a:pt x="142" y="18"/>
                    </a:cubicBezTo>
                    <a:cubicBezTo>
                      <a:pt x="140" y="14"/>
                      <a:pt x="137" y="12"/>
                      <a:pt x="134" y="10"/>
                    </a:cubicBezTo>
                    <a:cubicBezTo>
                      <a:pt x="133" y="9"/>
                      <a:pt x="132" y="9"/>
                      <a:pt x="131" y="8"/>
                    </a:cubicBezTo>
                    <a:lnTo>
                      <a:pt x="131" y="8"/>
                    </a:lnTo>
                    <a:cubicBezTo>
                      <a:pt x="123" y="4"/>
                      <a:pt x="113" y="1"/>
                      <a:pt x="103" y="1"/>
                    </a:cubicBezTo>
                    <a:lnTo>
                      <a:pt x="103" y="1"/>
                    </a:lnTo>
                    <a:cubicBezTo>
                      <a:pt x="101" y="0"/>
                      <a:pt x="99" y="0"/>
                      <a:pt x="98" y="0"/>
                    </a:cubicBezTo>
                    <a:cubicBezTo>
                      <a:pt x="88" y="0"/>
                      <a:pt x="78" y="2"/>
                      <a:pt x="69" y="4"/>
                    </a:cubicBezTo>
                    <a:lnTo>
                      <a:pt x="69" y="4"/>
                    </a:lnTo>
                    <a:cubicBezTo>
                      <a:pt x="57" y="8"/>
                      <a:pt x="45" y="13"/>
                      <a:pt x="34" y="19"/>
                    </a:cubicBezTo>
                    <a:cubicBezTo>
                      <a:pt x="33" y="19"/>
                      <a:pt x="33" y="19"/>
                      <a:pt x="33" y="20"/>
                    </a:cubicBezTo>
                    <a:lnTo>
                      <a:pt x="33" y="20"/>
                    </a:lnTo>
                    <a:cubicBezTo>
                      <a:pt x="32" y="20"/>
                      <a:pt x="31" y="21"/>
                      <a:pt x="30" y="21"/>
                    </a:cubicBezTo>
                    <a:cubicBezTo>
                      <a:pt x="21" y="26"/>
                      <a:pt x="13" y="33"/>
                      <a:pt x="7" y="40"/>
                    </a:cubicBezTo>
                    <a:lnTo>
                      <a:pt x="7" y="40"/>
                    </a:lnTo>
                    <a:cubicBezTo>
                      <a:pt x="5" y="42"/>
                      <a:pt x="4" y="43"/>
                      <a:pt x="3" y="45"/>
                    </a:cubicBezTo>
                    <a:cubicBezTo>
                      <a:pt x="1" y="49"/>
                      <a:pt x="0" y="53"/>
                      <a:pt x="0" y="57"/>
                    </a:cubicBezTo>
                    <a:cubicBezTo>
                      <a:pt x="0" y="58"/>
                      <a:pt x="0" y="59"/>
                      <a:pt x="0" y="60"/>
                    </a:cubicBezTo>
                    <a:lnTo>
                      <a:pt x="0" y="60"/>
                    </a:lnTo>
                    <a:cubicBezTo>
                      <a:pt x="0" y="62"/>
                      <a:pt x="1" y="65"/>
                      <a:pt x="2" y="66"/>
                    </a:cubicBezTo>
                    <a:cubicBezTo>
                      <a:pt x="5" y="70"/>
                      <a:pt x="8" y="73"/>
                      <a:pt x="11" y="75"/>
                    </a:cubicBezTo>
                    <a:cubicBezTo>
                      <a:pt x="12" y="76"/>
                      <a:pt x="12" y="76"/>
                      <a:pt x="13" y="76"/>
                    </a:cubicBezTo>
                    <a:lnTo>
                      <a:pt x="13" y="76"/>
                    </a:lnTo>
                    <a:cubicBezTo>
                      <a:pt x="22" y="81"/>
                      <a:pt x="31" y="84"/>
                      <a:pt x="41" y="84"/>
                    </a:cubicBezTo>
                    <a:lnTo>
                      <a:pt x="41" y="84"/>
                    </a:lnTo>
                    <a:cubicBezTo>
                      <a:pt x="43" y="84"/>
                      <a:pt x="44" y="84"/>
                      <a:pt x="46" y="84"/>
                    </a:cubicBezTo>
                    <a:cubicBezTo>
                      <a:pt x="56" y="84"/>
                      <a:pt x="66" y="83"/>
                      <a:pt x="75" y="80"/>
                    </a:cubicBezTo>
                    <a:lnTo>
                      <a:pt x="75" y="80"/>
                    </a:lnTo>
                    <a:cubicBezTo>
                      <a:pt x="88" y="77"/>
                      <a:pt x="100" y="72"/>
                      <a:pt x="111" y="65"/>
                    </a:cubicBezTo>
                    <a:moveTo>
                      <a:pt x="44" y="78"/>
                    </a:moveTo>
                    <a:lnTo>
                      <a:pt x="44" y="78"/>
                    </a:lnTo>
                    <a:cubicBezTo>
                      <a:pt x="36" y="78"/>
                      <a:pt x="28" y="76"/>
                      <a:pt x="21" y="72"/>
                    </a:cubicBezTo>
                    <a:lnTo>
                      <a:pt x="21" y="72"/>
                    </a:lnTo>
                    <a:cubicBezTo>
                      <a:pt x="20" y="72"/>
                      <a:pt x="20" y="71"/>
                      <a:pt x="19" y="71"/>
                    </a:cubicBezTo>
                    <a:cubicBezTo>
                      <a:pt x="16" y="69"/>
                      <a:pt x="14" y="67"/>
                      <a:pt x="12" y="64"/>
                    </a:cubicBezTo>
                    <a:cubicBezTo>
                      <a:pt x="11" y="63"/>
                      <a:pt x="11" y="61"/>
                      <a:pt x="10" y="59"/>
                    </a:cubicBezTo>
                    <a:lnTo>
                      <a:pt x="10" y="59"/>
                    </a:lnTo>
                    <a:cubicBezTo>
                      <a:pt x="10" y="58"/>
                      <a:pt x="10" y="58"/>
                      <a:pt x="10" y="57"/>
                    </a:cubicBezTo>
                    <a:cubicBezTo>
                      <a:pt x="10" y="54"/>
                      <a:pt x="11" y="50"/>
                      <a:pt x="13" y="47"/>
                    </a:cubicBezTo>
                    <a:cubicBezTo>
                      <a:pt x="14" y="45"/>
                      <a:pt x="15" y="44"/>
                      <a:pt x="17" y="42"/>
                    </a:cubicBezTo>
                    <a:lnTo>
                      <a:pt x="17" y="42"/>
                    </a:lnTo>
                    <a:cubicBezTo>
                      <a:pt x="23" y="36"/>
                      <a:pt x="30" y="30"/>
                      <a:pt x="38" y="25"/>
                    </a:cubicBezTo>
                    <a:cubicBezTo>
                      <a:pt x="38" y="25"/>
                      <a:pt x="39" y="24"/>
                      <a:pt x="40" y="24"/>
                    </a:cubicBezTo>
                    <a:lnTo>
                      <a:pt x="40" y="24"/>
                    </a:lnTo>
                    <a:lnTo>
                      <a:pt x="41" y="24"/>
                    </a:lnTo>
                    <a:cubicBezTo>
                      <a:pt x="50" y="18"/>
                      <a:pt x="61" y="14"/>
                      <a:pt x="72" y="11"/>
                    </a:cubicBezTo>
                    <a:lnTo>
                      <a:pt x="72" y="11"/>
                    </a:lnTo>
                    <a:cubicBezTo>
                      <a:pt x="80" y="8"/>
                      <a:pt x="89" y="7"/>
                      <a:pt x="97" y="7"/>
                    </a:cubicBezTo>
                    <a:cubicBezTo>
                      <a:pt x="98" y="7"/>
                      <a:pt x="99" y="7"/>
                      <a:pt x="100" y="7"/>
                    </a:cubicBezTo>
                    <a:lnTo>
                      <a:pt x="100" y="7"/>
                    </a:lnTo>
                    <a:cubicBezTo>
                      <a:pt x="108" y="7"/>
                      <a:pt x="116" y="9"/>
                      <a:pt x="123" y="13"/>
                    </a:cubicBezTo>
                    <a:lnTo>
                      <a:pt x="123" y="13"/>
                    </a:lnTo>
                    <a:cubicBezTo>
                      <a:pt x="124" y="13"/>
                      <a:pt x="124" y="13"/>
                      <a:pt x="125" y="14"/>
                    </a:cubicBezTo>
                    <a:cubicBezTo>
                      <a:pt x="128" y="15"/>
                      <a:pt x="130" y="18"/>
                      <a:pt x="132" y="21"/>
                    </a:cubicBezTo>
                    <a:cubicBezTo>
                      <a:pt x="133" y="22"/>
                      <a:pt x="134" y="24"/>
                      <a:pt x="134" y="26"/>
                    </a:cubicBezTo>
                    <a:lnTo>
                      <a:pt x="134" y="26"/>
                    </a:lnTo>
                    <a:lnTo>
                      <a:pt x="134" y="27"/>
                    </a:lnTo>
                    <a:cubicBezTo>
                      <a:pt x="134" y="31"/>
                      <a:pt x="133" y="35"/>
                      <a:pt x="131" y="38"/>
                    </a:cubicBezTo>
                    <a:cubicBezTo>
                      <a:pt x="130" y="40"/>
                      <a:pt x="129" y="41"/>
                      <a:pt x="128" y="43"/>
                    </a:cubicBezTo>
                    <a:lnTo>
                      <a:pt x="128" y="43"/>
                    </a:lnTo>
                    <a:cubicBezTo>
                      <a:pt x="122" y="49"/>
                      <a:pt x="115" y="54"/>
                      <a:pt x="107" y="59"/>
                    </a:cubicBezTo>
                    <a:cubicBezTo>
                      <a:pt x="106" y="59"/>
                      <a:pt x="105" y="60"/>
                      <a:pt x="104" y="60"/>
                    </a:cubicBezTo>
                    <a:lnTo>
                      <a:pt x="104" y="60"/>
                    </a:lnTo>
                    <a:cubicBezTo>
                      <a:pt x="104" y="61"/>
                      <a:pt x="103" y="61"/>
                      <a:pt x="103" y="61"/>
                    </a:cubicBezTo>
                    <a:cubicBezTo>
                      <a:pt x="93" y="67"/>
                      <a:pt x="83" y="71"/>
                      <a:pt x="73" y="74"/>
                    </a:cubicBezTo>
                    <a:lnTo>
                      <a:pt x="73" y="74"/>
                    </a:lnTo>
                    <a:cubicBezTo>
                      <a:pt x="64" y="77"/>
                      <a:pt x="55" y="78"/>
                      <a:pt x="46" y="78"/>
                    </a:cubicBezTo>
                    <a:cubicBezTo>
                      <a:pt x="45" y="78"/>
                      <a:pt x="45" y="78"/>
                      <a:pt x="44" y="7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3" name="Google Shape;1298;p30">
                <a:extLst>
                  <a:ext uri="{FF2B5EF4-FFF2-40B4-BE49-F238E27FC236}">
                    <a16:creationId xmlns:a16="http://schemas.microsoft.com/office/drawing/2014/main" id="{D3CDF356-26BE-0EF3-02F7-6E05FF8FD4A2}"/>
                  </a:ext>
                </a:extLst>
              </p:cNvPr>
              <p:cNvSpPr/>
              <p:nvPr/>
            </p:nvSpPr>
            <p:spPr>
              <a:xfrm>
                <a:off x="6753375" y="3414228"/>
                <a:ext cx="45000" cy="30960"/>
              </a:xfrm>
              <a:custGeom>
                <a:avLst/>
                <a:gdLst/>
                <a:ahLst/>
                <a:cxnLst/>
                <a:rect l="l" t="t" r="r" b="b"/>
                <a:pathLst>
                  <a:path w="125" h="86" extrusionOk="0">
                    <a:moveTo>
                      <a:pt x="124" y="18"/>
                    </a:moveTo>
                    <a:lnTo>
                      <a:pt x="92" y="0"/>
                    </a:lnTo>
                    <a:lnTo>
                      <a:pt x="84" y="4"/>
                    </a:lnTo>
                    <a:lnTo>
                      <a:pt x="109" y="18"/>
                    </a:lnTo>
                    <a:lnTo>
                      <a:pt x="0" y="81"/>
                    </a:lnTo>
                    <a:lnTo>
                      <a:pt x="7" y="85"/>
                    </a:lnTo>
                    <a:lnTo>
                      <a:pt x="124" y="1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4" name="Google Shape;1299;p30">
                <a:extLst>
                  <a:ext uri="{FF2B5EF4-FFF2-40B4-BE49-F238E27FC236}">
                    <a16:creationId xmlns:a16="http://schemas.microsoft.com/office/drawing/2014/main" id="{B7A64E5B-69C3-74B4-F7D1-2E115F67550D}"/>
                  </a:ext>
                </a:extLst>
              </p:cNvPr>
              <p:cNvSpPr/>
              <p:nvPr/>
            </p:nvSpPr>
            <p:spPr>
              <a:xfrm>
                <a:off x="6771735" y="3424668"/>
                <a:ext cx="44640" cy="31320"/>
              </a:xfrm>
              <a:custGeom>
                <a:avLst/>
                <a:gdLst/>
                <a:ahLst/>
                <a:cxnLst/>
                <a:rect l="l" t="t" r="r" b="b"/>
                <a:pathLst>
                  <a:path w="124" h="87" extrusionOk="0">
                    <a:moveTo>
                      <a:pt x="123" y="19"/>
                    </a:moveTo>
                    <a:lnTo>
                      <a:pt x="91" y="0"/>
                    </a:lnTo>
                    <a:lnTo>
                      <a:pt x="84" y="5"/>
                    </a:lnTo>
                    <a:lnTo>
                      <a:pt x="108" y="19"/>
                    </a:lnTo>
                    <a:lnTo>
                      <a:pt x="0" y="81"/>
                    </a:lnTo>
                    <a:lnTo>
                      <a:pt x="7" y="86"/>
                    </a:lnTo>
                    <a:lnTo>
                      <a:pt x="123" y="19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5" name="Google Shape;1300;p30">
                <a:extLst>
                  <a:ext uri="{FF2B5EF4-FFF2-40B4-BE49-F238E27FC236}">
                    <a16:creationId xmlns:a16="http://schemas.microsoft.com/office/drawing/2014/main" id="{36C704FB-EF9E-7906-B30A-4561FC91D72E}"/>
                  </a:ext>
                </a:extLst>
              </p:cNvPr>
              <p:cNvSpPr/>
              <p:nvPr/>
            </p:nvSpPr>
            <p:spPr>
              <a:xfrm>
                <a:off x="6790095" y="3435107"/>
                <a:ext cx="44640" cy="31320"/>
              </a:xfrm>
              <a:custGeom>
                <a:avLst/>
                <a:gdLst/>
                <a:ahLst/>
                <a:cxnLst/>
                <a:rect l="l" t="t" r="r" b="b"/>
                <a:pathLst>
                  <a:path w="124" h="87" extrusionOk="0">
                    <a:moveTo>
                      <a:pt x="123" y="19"/>
                    </a:moveTo>
                    <a:lnTo>
                      <a:pt x="91" y="0"/>
                    </a:lnTo>
                    <a:lnTo>
                      <a:pt x="84" y="5"/>
                    </a:lnTo>
                    <a:lnTo>
                      <a:pt x="108" y="19"/>
                    </a:lnTo>
                    <a:lnTo>
                      <a:pt x="0" y="82"/>
                    </a:lnTo>
                    <a:lnTo>
                      <a:pt x="7" y="86"/>
                    </a:lnTo>
                    <a:lnTo>
                      <a:pt x="123" y="19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6" name="Google Shape;1301;p30">
                <a:extLst>
                  <a:ext uri="{FF2B5EF4-FFF2-40B4-BE49-F238E27FC236}">
                    <a16:creationId xmlns:a16="http://schemas.microsoft.com/office/drawing/2014/main" id="{7080A088-7ECE-24C6-A143-ACD81CF9E2CA}"/>
                  </a:ext>
                </a:extLst>
              </p:cNvPr>
              <p:cNvSpPr/>
              <p:nvPr/>
            </p:nvSpPr>
            <p:spPr>
              <a:xfrm>
                <a:off x="6808095" y="3445907"/>
                <a:ext cx="45000" cy="30960"/>
              </a:xfrm>
              <a:custGeom>
                <a:avLst/>
                <a:gdLst/>
                <a:ahLst/>
                <a:cxnLst/>
                <a:rect l="l" t="t" r="r" b="b"/>
                <a:pathLst>
                  <a:path w="125" h="86" extrusionOk="0">
                    <a:moveTo>
                      <a:pt x="92" y="0"/>
                    </a:moveTo>
                    <a:lnTo>
                      <a:pt x="84" y="4"/>
                    </a:lnTo>
                    <a:lnTo>
                      <a:pt x="109" y="18"/>
                    </a:lnTo>
                    <a:lnTo>
                      <a:pt x="0" y="81"/>
                    </a:lnTo>
                    <a:lnTo>
                      <a:pt x="8" y="85"/>
                    </a:lnTo>
                    <a:lnTo>
                      <a:pt x="124" y="18"/>
                    </a:lnTo>
                    <a:lnTo>
                      <a:pt x="9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7" name="Google Shape;1302;p30">
                <a:extLst>
                  <a:ext uri="{FF2B5EF4-FFF2-40B4-BE49-F238E27FC236}">
                    <a16:creationId xmlns:a16="http://schemas.microsoft.com/office/drawing/2014/main" id="{AED71E09-32FB-6793-8C0A-8F0AFEAC3C6A}"/>
                  </a:ext>
                </a:extLst>
              </p:cNvPr>
              <p:cNvSpPr/>
              <p:nvPr/>
            </p:nvSpPr>
            <p:spPr>
              <a:xfrm>
                <a:off x="6842295" y="3470747"/>
                <a:ext cx="52560" cy="30240"/>
              </a:xfrm>
              <a:custGeom>
                <a:avLst/>
                <a:gdLst/>
                <a:ahLst/>
                <a:cxnLst/>
                <a:rect l="l" t="t" r="r" b="b"/>
                <a:pathLst>
                  <a:path w="146" h="84" extrusionOk="0">
                    <a:moveTo>
                      <a:pt x="14" y="75"/>
                    </a:moveTo>
                    <a:lnTo>
                      <a:pt x="14" y="75"/>
                    </a:lnTo>
                    <a:cubicBezTo>
                      <a:pt x="22" y="80"/>
                      <a:pt x="32" y="83"/>
                      <a:pt x="41" y="83"/>
                    </a:cubicBezTo>
                    <a:lnTo>
                      <a:pt x="41" y="83"/>
                    </a:lnTo>
                    <a:cubicBezTo>
                      <a:pt x="43" y="83"/>
                      <a:pt x="45" y="83"/>
                      <a:pt x="47" y="83"/>
                    </a:cubicBezTo>
                    <a:cubicBezTo>
                      <a:pt x="57" y="83"/>
                      <a:pt x="66" y="82"/>
                      <a:pt x="76" y="79"/>
                    </a:cubicBezTo>
                    <a:lnTo>
                      <a:pt x="76" y="79"/>
                    </a:lnTo>
                    <a:cubicBezTo>
                      <a:pt x="88" y="76"/>
                      <a:pt x="100" y="71"/>
                      <a:pt x="111" y="65"/>
                    </a:cubicBezTo>
                    <a:lnTo>
                      <a:pt x="112" y="64"/>
                    </a:lnTo>
                    <a:lnTo>
                      <a:pt x="112" y="64"/>
                    </a:lnTo>
                    <a:cubicBezTo>
                      <a:pt x="113" y="64"/>
                      <a:pt x="114" y="63"/>
                      <a:pt x="115" y="62"/>
                    </a:cubicBezTo>
                    <a:cubicBezTo>
                      <a:pt x="124" y="57"/>
                      <a:pt x="131" y="51"/>
                      <a:pt x="138" y="43"/>
                    </a:cubicBezTo>
                    <a:lnTo>
                      <a:pt x="138" y="43"/>
                    </a:lnTo>
                    <a:cubicBezTo>
                      <a:pt x="139" y="42"/>
                      <a:pt x="141" y="40"/>
                      <a:pt x="142" y="39"/>
                    </a:cubicBezTo>
                    <a:cubicBezTo>
                      <a:pt x="144" y="35"/>
                      <a:pt x="145" y="31"/>
                      <a:pt x="145" y="26"/>
                    </a:cubicBezTo>
                    <a:cubicBezTo>
                      <a:pt x="145" y="25"/>
                      <a:pt x="145" y="24"/>
                      <a:pt x="145" y="23"/>
                    </a:cubicBezTo>
                    <a:lnTo>
                      <a:pt x="145" y="23"/>
                    </a:lnTo>
                    <a:cubicBezTo>
                      <a:pt x="144" y="21"/>
                      <a:pt x="143" y="19"/>
                      <a:pt x="142" y="17"/>
                    </a:cubicBezTo>
                    <a:cubicBezTo>
                      <a:pt x="140" y="14"/>
                      <a:pt x="137" y="11"/>
                      <a:pt x="133" y="8"/>
                    </a:cubicBezTo>
                    <a:cubicBezTo>
                      <a:pt x="133" y="8"/>
                      <a:pt x="132" y="8"/>
                      <a:pt x="131" y="7"/>
                    </a:cubicBezTo>
                    <a:lnTo>
                      <a:pt x="131" y="7"/>
                    </a:lnTo>
                    <a:cubicBezTo>
                      <a:pt x="123" y="3"/>
                      <a:pt x="113" y="0"/>
                      <a:pt x="104" y="0"/>
                    </a:cubicBezTo>
                    <a:lnTo>
                      <a:pt x="104" y="0"/>
                    </a:lnTo>
                    <a:cubicBezTo>
                      <a:pt x="102" y="0"/>
                      <a:pt x="100" y="0"/>
                      <a:pt x="98" y="0"/>
                    </a:cubicBezTo>
                    <a:cubicBezTo>
                      <a:pt x="88" y="0"/>
                      <a:pt x="79" y="1"/>
                      <a:pt x="69" y="4"/>
                    </a:cubicBezTo>
                    <a:lnTo>
                      <a:pt x="69" y="4"/>
                    </a:lnTo>
                    <a:cubicBezTo>
                      <a:pt x="57" y="7"/>
                      <a:pt x="45" y="12"/>
                      <a:pt x="34" y="18"/>
                    </a:cubicBezTo>
                    <a:cubicBezTo>
                      <a:pt x="33" y="18"/>
                      <a:pt x="33" y="19"/>
                      <a:pt x="33" y="19"/>
                    </a:cubicBezTo>
                    <a:lnTo>
                      <a:pt x="33" y="19"/>
                    </a:lnTo>
                    <a:cubicBezTo>
                      <a:pt x="32" y="19"/>
                      <a:pt x="31" y="20"/>
                      <a:pt x="30" y="20"/>
                    </a:cubicBezTo>
                    <a:cubicBezTo>
                      <a:pt x="22" y="25"/>
                      <a:pt x="14" y="32"/>
                      <a:pt x="7" y="40"/>
                    </a:cubicBezTo>
                    <a:lnTo>
                      <a:pt x="7" y="40"/>
                    </a:lnTo>
                    <a:cubicBezTo>
                      <a:pt x="6" y="41"/>
                      <a:pt x="4" y="42"/>
                      <a:pt x="3" y="44"/>
                    </a:cubicBezTo>
                    <a:cubicBezTo>
                      <a:pt x="1" y="48"/>
                      <a:pt x="0" y="52"/>
                      <a:pt x="0" y="57"/>
                    </a:cubicBezTo>
                    <a:cubicBezTo>
                      <a:pt x="0" y="57"/>
                      <a:pt x="0" y="58"/>
                      <a:pt x="0" y="59"/>
                    </a:cubicBezTo>
                    <a:lnTo>
                      <a:pt x="0" y="59"/>
                    </a:lnTo>
                    <a:cubicBezTo>
                      <a:pt x="1" y="62"/>
                      <a:pt x="2" y="64"/>
                      <a:pt x="3" y="66"/>
                    </a:cubicBezTo>
                    <a:cubicBezTo>
                      <a:pt x="5" y="69"/>
                      <a:pt x="8" y="72"/>
                      <a:pt x="12" y="75"/>
                    </a:cubicBezTo>
                    <a:cubicBezTo>
                      <a:pt x="12" y="75"/>
                      <a:pt x="13" y="75"/>
                      <a:pt x="14" y="75"/>
                    </a:cubicBezTo>
                    <a:moveTo>
                      <a:pt x="17" y="41"/>
                    </a:moveTo>
                    <a:lnTo>
                      <a:pt x="17" y="41"/>
                    </a:lnTo>
                    <a:cubicBezTo>
                      <a:pt x="23" y="34"/>
                      <a:pt x="30" y="29"/>
                      <a:pt x="38" y="24"/>
                    </a:cubicBezTo>
                    <a:cubicBezTo>
                      <a:pt x="39" y="24"/>
                      <a:pt x="40" y="23"/>
                      <a:pt x="40" y="23"/>
                    </a:cubicBezTo>
                    <a:lnTo>
                      <a:pt x="40" y="23"/>
                    </a:lnTo>
                    <a:cubicBezTo>
                      <a:pt x="41" y="23"/>
                      <a:pt x="41" y="23"/>
                      <a:pt x="41" y="22"/>
                    </a:cubicBezTo>
                    <a:cubicBezTo>
                      <a:pt x="51" y="17"/>
                      <a:pt x="61" y="12"/>
                      <a:pt x="72" y="9"/>
                    </a:cubicBezTo>
                    <a:lnTo>
                      <a:pt x="72" y="9"/>
                    </a:lnTo>
                    <a:cubicBezTo>
                      <a:pt x="80" y="7"/>
                      <a:pt x="89" y="6"/>
                      <a:pt x="97" y="6"/>
                    </a:cubicBezTo>
                    <a:cubicBezTo>
                      <a:pt x="98" y="6"/>
                      <a:pt x="100" y="6"/>
                      <a:pt x="101" y="6"/>
                    </a:cubicBezTo>
                    <a:lnTo>
                      <a:pt x="101" y="6"/>
                    </a:lnTo>
                    <a:cubicBezTo>
                      <a:pt x="109" y="6"/>
                      <a:pt x="117" y="8"/>
                      <a:pt x="124" y="12"/>
                    </a:cubicBezTo>
                    <a:lnTo>
                      <a:pt x="124" y="12"/>
                    </a:lnTo>
                    <a:lnTo>
                      <a:pt x="125" y="13"/>
                    </a:lnTo>
                    <a:cubicBezTo>
                      <a:pt x="127" y="14"/>
                      <a:pt x="130" y="17"/>
                      <a:pt x="132" y="20"/>
                    </a:cubicBezTo>
                    <a:cubicBezTo>
                      <a:pt x="132" y="21"/>
                      <a:pt x="134" y="23"/>
                      <a:pt x="134" y="25"/>
                    </a:cubicBezTo>
                    <a:lnTo>
                      <a:pt x="134" y="25"/>
                    </a:lnTo>
                    <a:lnTo>
                      <a:pt x="134" y="26"/>
                    </a:lnTo>
                    <a:cubicBezTo>
                      <a:pt x="134" y="30"/>
                      <a:pt x="133" y="34"/>
                      <a:pt x="132" y="37"/>
                    </a:cubicBezTo>
                    <a:cubicBezTo>
                      <a:pt x="131" y="39"/>
                      <a:pt x="129" y="40"/>
                      <a:pt x="128" y="42"/>
                    </a:cubicBezTo>
                    <a:lnTo>
                      <a:pt x="128" y="42"/>
                    </a:lnTo>
                    <a:cubicBezTo>
                      <a:pt x="122" y="48"/>
                      <a:pt x="115" y="53"/>
                      <a:pt x="108" y="58"/>
                    </a:cubicBezTo>
                    <a:cubicBezTo>
                      <a:pt x="107" y="58"/>
                      <a:pt x="106" y="59"/>
                      <a:pt x="104" y="59"/>
                    </a:cubicBezTo>
                    <a:lnTo>
                      <a:pt x="104" y="59"/>
                    </a:lnTo>
                    <a:cubicBezTo>
                      <a:pt x="104" y="60"/>
                      <a:pt x="104" y="60"/>
                      <a:pt x="103" y="60"/>
                    </a:cubicBezTo>
                    <a:cubicBezTo>
                      <a:pt x="94" y="66"/>
                      <a:pt x="84" y="70"/>
                      <a:pt x="73" y="73"/>
                    </a:cubicBezTo>
                    <a:lnTo>
                      <a:pt x="73" y="73"/>
                    </a:lnTo>
                    <a:cubicBezTo>
                      <a:pt x="65" y="75"/>
                      <a:pt x="56" y="77"/>
                      <a:pt x="47" y="77"/>
                    </a:cubicBezTo>
                    <a:cubicBezTo>
                      <a:pt x="46" y="77"/>
                      <a:pt x="45" y="77"/>
                      <a:pt x="44" y="77"/>
                    </a:cubicBezTo>
                    <a:lnTo>
                      <a:pt x="44" y="77"/>
                    </a:lnTo>
                    <a:cubicBezTo>
                      <a:pt x="36" y="77"/>
                      <a:pt x="28" y="74"/>
                      <a:pt x="21" y="71"/>
                    </a:cubicBezTo>
                    <a:lnTo>
                      <a:pt x="21" y="71"/>
                    </a:lnTo>
                    <a:cubicBezTo>
                      <a:pt x="21" y="70"/>
                      <a:pt x="20" y="70"/>
                      <a:pt x="20" y="70"/>
                    </a:cubicBezTo>
                    <a:cubicBezTo>
                      <a:pt x="17" y="68"/>
                      <a:pt x="14" y="66"/>
                      <a:pt x="13" y="63"/>
                    </a:cubicBezTo>
                    <a:cubicBezTo>
                      <a:pt x="12" y="61"/>
                      <a:pt x="11" y="59"/>
                      <a:pt x="11" y="58"/>
                    </a:cubicBezTo>
                    <a:lnTo>
                      <a:pt x="11" y="58"/>
                    </a:lnTo>
                    <a:cubicBezTo>
                      <a:pt x="11" y="57"/>
                      <a:pt x="11" y="57"/>
                      <a:pt x="11" y="56"/>
                    </a:cubicBezTo>
                    <a:cubicBezTo>
                      <a:pt x="11" y="53"/>
                      <a:pt x="12" y="49"/>
                      <a:pt x="13" y="46"/>
                    </a:cubicBezTo>
                    <a:cubicBezTo>
                      <a:pt x="14" y="44"/>
                      <a:pt x="16" y="42"/>
                      <a:pt x="17" y="4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" name="Google Shape;1303;p30">
                <a:extLst>
                  <a:ext uri="{FF2B5EF4-FFF2-40B4-BE49-F238E27FC236}">
                    <a16:creationId xmlns:a16="http://schemas.microsoft.com/office/drawing/2014/main" id="{B98BFFF2-0F90-634E-BA59-B4CAA48AAB05}"/>
                  </a:ext>
                </a:extLst>
              </p:cNvPr>
              <p:cNvSpPr/>
              <p:nvPr/>
            </p:nvSpPr>
            <p:spPr>
              <a:xfrm>
                <a:off x="6873615" y="3483707"/>
                <a:ext cx="45000" cy="30960"/>
              </a:xfrm>
              <a:custGeom>
                <a:avLst/>
                <a:gdLst/>
                <a:ahLst/>
                <a:cxnLst/>
                <a:rect l="l" t="t" r="r" b="b"/>
                <a:pathLst>
                  <a:path w="125" h="86" extrusionOk="0">
                    <a:moveTo>
                      <a:pt x="92" y="0"/>
                    </a:moveTo>
                    <a:lnTo>
                      <a:pt x="84" y="4"/>
                    </a:lnTo>
                    <a:lnTo>
                      <a:pt x="109" y="18"/>
                    </a:lnTo>
                    <a:lnTo>
                      <a:pt x="0" y="81"/>
                    </a:lnTo>
                    <a:lnTo>
                      <a:pt x="8" y="85"/>
                    </a:lnTo>
                    <a:lnTo>
                      <a:pt x="124" y="18"/>
                    </a:lnTo>
                    <a:lnTo>
                      <a:pt x="9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9" name="Google Shape;1304;p30">
                <a:extLst>
                  <a:ext uri="{FF2B5EF4-FFF2-40B4-BE49-F238E27FC236}">
                    <a16:creationId xmlns:a16="http://schemas.microsoft.com/office/drawing/2014/main" id="{235F5A3F-CDE0-80CD-6B59-1ACA22FFC8F4}"/>
                  </a:ext>
                </a:extLst>
              </p:cNvPr>
              <p:cNvSpPr/>
              <p:nvPr/>
            </p:nvSpPr>
            <p:spPr>
              <a:xfrm>
                <a:off x="6891975" y="3494148"/>
                <a:ext cx="45000" cy="31320"/>
              </a:xfrm>
              <a:custGeom>
                <a:avLst/>
                <a:gdLst/>
                <a:ahLst/>
                <a:cxnLst/>
                <a:rect l="l" t="t" r="r" b="b"/>
                <a:pathLst>
                  <a:path w="125" h="87" extrusionOk="0">
                    <a:moveTo>
                      <a:pt x="124" y="19"/>
                    </a:moveTo>
                    <a:lnTo>
                      <a:pt x="92" y="0"/>
                    </a:lnTo>
                    <a:lnTo>
                      <a:pt x="84" y="5"/>
                    </a:lnTo>
                    <a:lnTo>
                      <a:pt x="109" y="19"/>
                    </a:lnTo>
                    <a:lnTo>
                      <a:pt x="0" y="81"/>
                    </a:lnTo>
                    <a:lnTo>
                      <a:pt x="7" y="86"/>
                    </a:lnTo>
                    <a:lnTo>
                      <a:pt x="124" y="19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0" name="Google Shape;1305;p30">
                <a:extLst>
                  <a:ext uri="{FF2B5EF4-FFF2-40B4-BE49-F238E27FC236}">
                    <a16:creationId xmlns:a16="http://schemas.microsoft.com/office/drawing/2014/main" id="{CDAC160D-DD13-F666-CFED-E7C241D5807B}"/>
                  </a:ext>
                </a:extLst>
              </p:cNvPr>
              <p:cNvSpPr/>
              <p:nvPr/>
            </p:nvSpPr>
            <p:spPr>
              <a:xfrm>
                <a:off x="6910335" y="3504588"/>
                <a:ext cx="44640" cy="31320"/>
              </a:xfrm>
              <a:custGeom>
                <a:avLst/>
                <a:gdLst/>
                <a:ahLst/>
                <a:cxnLst/>
                <a:rect l="l" t="t" r="r" b="b"/>
                <a:pathLst>
                  <a:path w="124" h="87" extrusionOk="0">
                    <a:moveTo>
                      <a:pt x="123" y="19"/>
                    </a:moveTo>
                    <a:lnTo>
                      <a:pt x="92" y="0"/>
                    </a:lnTo>
                    <a:lnTo>
                      <a:pt x="84" y="5"/>
                    </a:lnTo>
                    <a:lnTo>
                      <a:pt x="108" y="19"/>
                    </a:lnTo>
                    <a:lnTo>
                      <a:pt x="0" y="82"/>
                    </a:lnTo>
                    <a:lnTo>
                      <a:pt x="7" y="86"/>
                    </a:lnTo>
                    <a:lnTo>
                      <a:pt x="123" y="19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1" name="Google Shape;1306;p30">
                <a:extLst>
                  <a:ext uri="{FF2B5EF4-FFF2-40B4-BE49-F238E27FC236}">
                    <a16:creationId xmlns:a16="http://schemas.microsoft.com/office/drawing/2014/main" id="{7EAED79F-DA2E-25D6-FEF2-04B6EB8FE868}"/>
                  </a:ext>
                </a:extLst>
              </p:cNvPr>
              <p:cNvSpPr/>
              <p:nvPr/>
            </p:nvSpPr>
            <p:spPr>
              <a:xfrm>
                <a:off x="6931215" y="3521868"/>
                <a:ext cx="52560" cy="30240"/>
              </a:xfrm>
              <a:custGeom>
                <a:avLst/>
                <a:gdLst/>
                <a:ahLst/>
                <a:cxnLst/>
                <a:rect l="l" t="t" r="r" b="b"/>
                <a:pathLst>
                  <a:path w="146" h="84" extrusionOk="0">
                    <a:moveTo>
                      <a:pt x="75" y="80"/>
                    </a:moveTo>
                    <a:lnTo>
                      <a:pt x="75" y="80"/>
                    </a:lnTo>
                    <a:cubicBezTo>
                      <a:pt x="88" y="76"/>
                      <a:pt x="100" y="71"/>
                      <a:pt x="111" y="65"/>
                    </a:cubicBezTo>
                    <a:lnTo>
                      <a:pt x="111" y="65"/>
                    </a:lnTo>
                    <a:lnTo>
                      <a:pt x="111" y="65"/>
                    </a:lnTo>
                    <a:cubicBezTo>
                      <a:pt x="112" y="64"/>
                      <a:pt x="113" y="64"/>
                      <a:pt x="114" y="63"/>
                    </a:cubicBezTo>
                    <a:cubicBezTo>
                      <a:pt x="123" y="58"/>
                      <a:pt x="131" y="51"/>
                      <a:pt x="138" y="44"/>
                    </a:cubicBezTo>
                    <a:lnTo>
                      <a:pt x="138" y="44"/>
                    </a:lnTo>
                    <a:cubicBezTo>
                      <a:pt x="139" y="42"/>
                      <a:pt x="141" y="41"/>
                      <a:pt x="142" y="39"/>
                    </a:cubicBezTo>
                    <a:cubicBezTo>
                      <a:pt x="144" y="35"/>
                      <a:pt x="145" y="32"/>
                      <a:pt x="145" y="28"/>
                    </a:cubicBezTo>
                    <a:cubicBezTo>
                      <a:pt x="145" y="24"/>
                      <a:pt x="144" y="20"/>
                      <a:pt x="142" y="17"/>
                    </a:cubicBezTo>
                    <a:cubicBezTo>
                      <a:pt x="140" y="14"/>
                      <a:pt x="137" y="10"/>
                      <a:pt x="134" y="9"/>
                    </a:cubicBezTo>
                    <a:cubicBezTo>
                      <a:pt x="133" y="8"/>
                      <a:pt x="132" y="8"/>
                      <a:pt x="131" y="8"/>
                    </a:cubicBezTo>
                    <a:lnTo>
                      <a:pt x="131" y="8"/>
                    </a:lnTo>
                    <a:cubicBezTo>
                      <a:pt x="123" y="3"/>
                      <a:pt x="113" y="1"/>
                      <a:pt x="103" y="0"/>
                    </a:cubicBezTo>
                    <a:lnTo>
                      <a:pt x="103" y="0"/>
                    </a:lnTo>
                    <a:cubicBezTo>
                      <a:pt x="102" y="0"/>
                      <a:pt x="100" y="0"/>
                      <a:pt x="98" y="0"/>
                    </a:cubicBezTo>
                    <a:cubicBezTo>
                      <a:pt x="88" y="0"/>
                      <a:pt x="78" y="1"/>
                      <a:pt x="69" y="4"/>
                    </a:cubicBezTo>
                    <a:lnTo>
                      <a:pt x="69" y="4"/>
                    </a:lnTo>
                    <a:cubicBezTo>
                      <a:pt x="57" y="7"/>
                      <a:pt x="45" y="12"/>
                      <a:pt x="34" y="19"/>
                    </a:cubicBezTo>
                    <a:cubicBezTo>
                      <a:pt x="33" y="19"/>
                      <a:pt x="33" y="19"/>
                      <a:pt x="33" y="19"/>
                    </a:cubicBezTo>
                    <a:lnTo>
                      <a:pt x="33" y="19"/>
                    </a:lnTo>
                    <a:cubicBezTo>
                      <a:pt x="32" y="20"/>
                      <a:pt x="31" y="20"/>
                      <a:pt x="30" y="21"/>
                    </a:cubicBezTo>
                    <a:cubicBezTo>
                      <a:pt x="21" y="26"/>
                      <a:pt x="13" y="32"/>
                      <a:pt x="7" y="40"/>
                    </a:cubicBezTo>
                    <a:lnTo>
                      <a:pt x="7" y="40"/>
                    </a:lnTo>
                    <a:cubicBezTo>
                      <a:pt x="5" y="41"/>
                      <a:pt x="4" y="42"/>
                      <a:pt x="3" y="44"/>
                    </a:cubicBezTo>
                    <a:cubicBezTo>
                      <a:pt x="1" y="47"/>
                      <a:pt x="0" y="52"/>
                      <a:pt x="0" y="57"/>
                    </a:cubicBezTo>
                    <a:cubicBezTo>
                      <a:pt x="0" y="58"/>
                      <a:pt x="0" y="59"/>
                      <a:pt x="0" y="60"/>
                    </a:cubicBezTo>
                    <a:lnTo>
                      <a:pt x="0" y="60"/>
                    </a:lnTo>
                    <a:cubicBezTo>
                      <a:pt x="1" y="62"/>
                      <a:pt x="1" y="63"/>
                      <a:pt x="3" y="66"/>
                    </a:cubicBezTo>
                    <a:cubicBezTo>
                      <a:pt x="5" y="69"/>
                      <a:pt x="8" y="73"/>
                      <a:pt x="11" y="75"/>
                    </a:cubicBezTo>
                    <a:cubicBezTo>
                      <a:pt x="12" y="75"/>
                      <a:pt x="13" y="75"/>
                      <a:pt x="13" y="76"/>
                    </a:cubicBezTo>
                    <a:lnTo>
                      <a:pt x="13" y="76"/>
                    </a:lnTo>
                    <a:cubicBezTo>
                      <a:pt x="22" y="80"/>
                      <a:pt x="31" y="83"/>
                      <a:pt x="41" y="83"/>
                    </a:cubicBezTo>
                    <a:lnTo>
                      <a:pt x="41" y="83"/>
                    </a:lnTo>
                    <a:cubicBezTo>
                      <a:pt x="43" y="83"/>
                      <a:pt x="45" y="83"/>
                      <a:pt x="47" y="83"/>
                    </a:cubicBezTo>
                    <a:cubicBezTo>
                      <a:pt x="57" y="83"/>
                      <a:pt x="66" y="82"/>
                      <a:pt x="75" y="80"/>
                    </a:cubicBezTo>
                    <a:moveTo>
                      <a:pt x="10" y="58"/>
                    </a:moveTo>
                    <a:lnTo>
                      <a:pt x="10" y="58"/>
                    </a:lnTo>
                    <a:lnTo>
                      <a:pt x="10" y="57"/>
                    </a:lnTo>
                    <a:cubicBezTo>
                      <a:pt x="10" y="53"/>
                      <a:pt x="11" y="49"/>
                      <a:pt x="13" y="46"/>
                    </a:cubicBezTo>
                    <a:cubicBezTo>
                      <a:pt x="14" y="44"/>
                      <a:pt x="15" y="43"/>
                      <a:pt x="17" y="42"/>
                    </a:cubicBezTo>
                    <a:lnTo>
                      <a:pt x="17" y="42"/>
                    </a:lnTo>
                    <a:cubicBezTo>
                      <a:pt x="23" y="35"/>
                      <a:pt x="30" y="29"/>
                      <a:pt x="38" y="25"/>
                    </a:cubicBezTo>
                    <a:cubicBezTo>
                      <a:pt x="38" y="24"/>
                      <a:pt x="39" y="24"/>
                      <a:pt x="40" y="23"/>
                    </a:cubicBezTo>
                    <a:lnTo>
                      <a:pt x="40" y="23"/>
                    </a:lnTo>
                    <a:lnTo>
                      <a:pt x="40" y="23"/>
                    </a:lnTo>
                    <a:cubicBezTo>
                      <a:pt x="50" y="17"/>
                      <a:pt x="61" y="13"/>
                      <a:pt x="72" y="10"/>
                    </a:cubicBezTo>
                    <a:lnTo>
                      <a:pt x="72" y="10"/>
                    </a:lnTo>
                    <a:cubicBezTo>
                      <a:pt x="80" y="8"/>
                      <a:pt x="89" y="6"/>
                      <a:pt x="97" y="6"/>
                    </a:cubicBezTo>
                    <a:cubicBezTo>
                      <a:pt x="98" y="6"/>
                      <a:pt x="99" y="6"/>
                      <a:pt x="100" y="6"/>
                    </a:cubicBezTo>
                    <a:lnTo>
                      <a:pt x="100" y="6"/>
                    </a:lnTo>
                    <a:cubicBezTo>
                      <a:pt x="108" y="7"/>
                      <a:pt x="116" y="9"/>
                      <a:pt x="123" y="12"/>
                    </a:cubicBezTo>
                    <a:lnTo>
                      <a:pt x="123" y="12"/>
                    </a:lnTo>
                    <a:cubicBezTo>
                      <a:pt x="124" y="13"/>
                      <a:pt x="124" y="13"/>
                      <a:pt x="125" y="13"/>
                    </a:cubicBezTo>
                    <a:cubicBezTo>
                      <a:pt x="128" y="15"/>
                      <a:pt x="130" y="17"/>
                      <a:pt x="132" y="20"/>
                    </a:cubicBezTo>
                    <a:cubicBezTo>
                      <a:pt x="133" y="22"/>
                      <a:pt x="134" y="24"/>
                      <a:pt x="134" y="26"/>
                    </a:cubicBezTo>
                    <a:lnTo>
                      <a:pt x="134" y="26"/>
                    </a:lnTo>
                    <a:lnTo>
                      <a:pt x="134" y="27"/>
                    </a:lnTo>
                    <a:cubicBezTo>
                      <a:pt x="134" y="31"/>
                      <a:pt x="133" y="34"/>
                      <a:pt x="131" y="38"/>
                    </a:cubicBezTo>
                    <a:cubicBezTo>
                      <a:pt x="130" y="39"/>
                      <a:pt x="129" y="41"/>
                      <a:pt x="128" y="42"/>
                    </a:cubicBezTo>
                    <a:lnTo>
                      <a:pt x="128" y="42"/>
                    </a:lnTo>
                    <a:cubicBezTo>
                      <a:pt x="122" y="49"/>
                      <a:pt x="114" y="54"/>
                      <a:pt x="107" y="59"/>
                    </a:cubicBezTo>
                    <a:cubicBezTo>
                      <a:pt x="106" y="59"/>
                      <a:pt x="105" y="60"/>
                      <a:pt x="104" y="60"/>
                    </a:cubicBezTo>
                    <a:lnTo>
                      <a:pt x="104" y="60"/>
                    </a:lnTo>
                    <a:cubicBezTo>
                      <a:pt x="104" y="61"/>
                      <a:pt x="103" y="61"/>
                      <a:pt x="103" y="61"/>
                    </a:cubicBezTo>
                    <a:cubicBezTo>
                      <a:pt x="93" y="67"/>
                      <a:pt x="83" y="71"/>
                      <a:pt x="73" y="74"/>
                    </a:cubicBezTo>
                    <a:lnTo>
                      <a:pt x="73" y="74"/>
                    </a:lnTo>
                    <a:cubicBezTo>
                      <a:pt x="64" y="76"/>
                      <a:pt x="56" y="78"/>
                      <a:pt x="47" y="78"/>
                    </a:cubicBezTo>
                    <a:cubicBezTo>
                      <a:pt x="46" y="78"/>
                      <a:pt x="45" y="78"/>
                      <a:pt x="44" y="78"/>
                    </a:cubicBezTo>
                    <a:lnTo>
                      <a:pt x="44" y="78"/>
                    </a:lnTo>
                    <a:cubicBezTo>
                      <a:pt x="36" y="77"/>
                      <a:pt x="28" y="75"/>
                      <a:pt x="21" y="72"/>
                    </a:cubicBezTo>
                    <a:lnTo>
                      <a:pt x="21" y="72"/>
                    </a:lnTo>
                    <a:cubicBezTo>
                      <a:pt x="20" y="71"/>
                      <a:pt x="20" y="71"/>
                      <a:pt x="19" y="71"/>
                    </a:cubicBezTo>
                    <a:cubicBezTo>
                      <a:pt x="16" y="69"/>
                      <a:pt x="14" y="67"/>
                      <a:pt x="12" y="64"/>
                    </a:cubicBezTo>
                    <a:cubicBezTo>
                      <a:pt x="11" y="62"/>
                      <a:pt x="11" y="60"/>
                      <a:pt x="10" y="5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2" name="Google Shape;1307;p30">
                <a:extLst>
                  <a:ext uri="{FF2B5EF4-FFF2-40B4-BE49-F238E27FC236}">
                    <a16:creationId xmlns:a16="http://schemas.microsoft.com/office/drawing/2014/main" id="{9588EFD9-1D37-2C4B-D16F-349E159D8988}"/>
                  </a:ext>
                </a:extLst>
              </p:cNvPr>
              <p:cNvSpPr/>
              <p:nvPr/>
            </p:nvSpPr>
            <p:spPr>
              <a:xfrm>
                <a:off x="6965415" y="3541668"/>
                <a:ext cx="52200" cy="30240"/>
              </a:xfrm>
              <a:custGeom>
                <a:avLst/>
                <a:gdLst/>
                <a:ahLst/>
                <a:cxnLst/>
                <a:rect l="l" t="t" r="r" b="b"/>
                <a:pathLst>
                  <a:path w="145" h="84" extrusionOk="0">
                    <a:moveTo>
                      <a:pt x="13" y="75"/>
                    </a:moveTo>
                    <a:lnTo>
                      <a:pt x="13" y="75"/>
                    </a:lnTo>
                    <a:cubicBezTo>
                      <a:pt x="21" y="80"/>
                      <a:pt x="31" y="83"/>
                      <a:pt x="41" y="83"/>
                    </a:cubicBezTo>
                    <a:lnTo>
                      <a:pt x="41" y="83"/>
                    </a:lnTo>
                    <a:cubicBezTo>
                      <a:pt x="43" y="83"/>
                      <a:pt x="45" y="83"/>
                      <a:pt x="46" y="83"/>
                    </a:cubicBezTo>
                    <a:cubicBezTo>
                      <a:pt x="56" y="83"/>
                      <a:pt x="66" y="82"/>
                      <a:pt x="75" y="79"/>
                    </a:cubicBezTo>
                    <a:lnTo>
                      <a:pt x="75" y="79"/>
                    </a:lnTo>
                    <a:cubicBezTo>
                      <a:pt x="87" y="76"/>
                      <a:pt x="99" y="71"/>
                      <a:pt x="110" y="65"/>
                    </a:cubicBezTo>
                    <a:cubicBezTo>
                      <a:pt x="111" y="65"/>
                      <a:pt x="111" y="64"/>
                      <a:pt x="111" y="64"/>
                    </a:cubicBezTo>
                    <a:lnTo>
                      <a:pt x="111" y="64"/>
                    </a:lnTo>
                    <a:cubicBezTo>
                      <a:pt x="112" y="64"/>
                      <a:pt x="113" y="63"/>
                      <a:pt x="114" y="63"/>
                    </a:cubicBezTo>
                    <a:cubicBezTo>
                      <a:pt x="123" y="58"/>
                      <a:pt x="131" y="51"/>
                      <a:pt x="137" y="43"/>
                    </a:cubicBezTo>
                    <a:lnTo>
                      <a:pt x="137" y="43"/>
                    </a:lnTo>
                    <a:cubicBezTo>
                      <a:pt x="139" y="42"/>
                      <a:pt x="140" y="40"/>
                      <a:pt x="141" y="39"/>
                    </a:cubicBezTo>
                    <a:cubicBezTo>
                      <a:pt x="143" y="35"/>
                      <a:pt x="144" y="31"/>
                      <a:pt x="144" y="26"/>
                    </a:cubicBezTo>
                    <a:cubicBezTo>
                      <a:pt x="144" y="25"/>
                      <a:pt x="144" y="24"/>
                      <a:pt x="144" y="23"/>
                    </a:cubicBezTo>
                    <a:lnTo>
                      <a:pt x="144" y="23"/>
                    </a:lnTo>
                    <a:cubicBezTo>
                      <a:pt x="144" y="21"/>
                      <a:pt x="143" y="18"/>
                      <a:pt x="142" y="17"/>
                    </a:cubicBezTo>
                    <a:cubicBezTo>
                      <a:pt x="139" y="13"/>
                      <a:pt x="136" y="10"/>
                      <a:pt x="133" y="8"/>
                    </a:cubicBezTo>
                    <a:cubicBezTo>
                      <a:pt x="132" y="7"/>
                      <a:pt x="131" y="8"/>
                      <a:pt x="131" y="7"/>
                    </a:cubicBezTo>
                    <a:lnTo>
                      <a:pt x="131" y="7"/>
                    </a:lnTo>
                    <a:cubicBezTo>
                      <a:pt x="122" y="3"/>
                      <a:pt x="113" y="0"/>
                      <a:pt x="103" y="0"/>
                    </a:cubicBezTo>
                    <a:lnTo>
                      <a:pt x="103" y="0"/>
                    </a:lnTo>
                    <a:cubicBezTo>
                      <a:pt x="101" y="0"/>
                      <a:pt x="100" y="0"/>
                      <a:pt x="98" y="0"/>
                    </a:cubicBezTo>
                    <a:cubicBezTo>
                      <a:pt x="88" y="0"/>
                      <a:pt x="78" y="1"/>
                      <a:pt x="69" y="4"/>
                    </a:cubicBezTo>
                    <a:lnTo>
                      <a:pt x="69" y="4"/>
                    </a:lnTo>
                    <a:cubicBezTo>
                      <a:pt x="56" y="7"/>
                      <a:pt x="44" y="12"/>
                      <a:pt x="33" y="18"/>
                    </a:cubicBezTo>
                    <a:lnTo>
                      <a:pt x="33" y="19"/>
                    </a:lnTo>
                    <a:lnTo>
                      <a:pt x="33" y="19"/>
                    </a:lnTo>
                    <a:cubicBezTo>
                      <a:pt x="32" y="19"/>
                      <a:pt x="31" y="19"/>
                      <a:pt x="30" y="20"/>
                    </a:cubicBezTo>
                    <a:cubicBezTo>
                      <a:pt x="21" y="24"/>
                      <a:pt x="13" y="32"/>
                      <a:pt x="6" y="40"/>
                    </a:cubicBezTo>
                    <a:lnTo>
                      <a:pt x="6" y="40"/>
                    </a:lnTo>
                    <a:cubicBezTo>
                      <a:pt x="5" y="41"/>
                      <a:pt x="4" y="42"/>
                      <a:pt x="3" y="44"/>
                    </a:cubicBezTo>
                    <a:cubicBezTo>
                      <a:pt x="1" y="47"/>
                      <a:pt x="0" y="52"/>
                      <a:pt x="0" y="57"/>
                    </a:cubicBezTo>
                    <a:cubicBezTo>
                      <a:pt x="0" y="58"/>
                      <a:pt x="0" y="58"/>
                      <a:pt x="0" y="59"/>
                    </a:cubicBezTo>
                    <a:lnTo>
                      <a:pt x="0" y="59"/>
                    </a:lnTo>
                    <a:cubicBezTo>
                      <a:pt x="0" y="62"/>
                      <a:pt x="1" y="64"/>
                      <a:pt x="2" y="66"/>
                    </a:cubicBezTo>
                    <a:cubicBezTo>
                      <a:pt x="4" y="69"/>
                      <a:pt x="7" y="72"/>
                      <a:pt x="11" y="75"/>
                    </a:cubicBezTo>
                    <a:cubicBezTo>
                      <a:pt x="12" y="75"/>
                      <a:pt x="12" y="75"/>
                      <a:pt x="13" y="75"/>
                    </a:cubicBezTo>
                    <a:moveTo>
                      <a:pt x="16" y="41"/>
                    </a:moveTo>
                    <a:lnTo>
                      <a:pt x="16" y="41"/>
                    </a:lnTo>
                    <a:cubicBezTo>
                      <a:pt x="22" y="34"/>
                      <a:pt x="29" y="29"/>
                      <a:pt x="37" y="24"/>
                    </a:cubicBezTo>
                    <a:cubicBezTo>
                      <a:pt x="38" y="24"/>
                      <a:pt x="39" y="23"/>
                      <a:pt x="40" y="23"/>
                    </a:cubicBezTo>
                    <a:lnTo>
                      <a:pt x="40" y="23"/>
                    </a:lnTo>
                    <a:lnTo>
                      <a:pt x="41" y="22"/>
                    </a:lnTo>
                    <a:cubicBezTo>
                      <a:pt x="50" y="17"/>
                      <a:pt x="61" y="12"/>
                      <a:pt x="71" y="9"/>
                    </a:cubicBezTo>
                    <a:lnTo>
                      <a:pt x="71" y="9"/>
                    </a:lnTo>
                    <a:cubicBezTo>
                      <a:pt x="80" y="7"/>
                      <a:pt x="88" y="6"/>
                      <a:pt x="97" y="6"/>
                    </a:cubicBezTo>
                    <a:cubicBezTo>
                      <a:pt x="98" y="6"/>
                      <a:pt x="99" y="6"/>
                      <a:pt x="100" y="6"/>
                    </a:cubicBezTo>
                    <a:lnTo>
                      <a:pt x="100" y="6"/>
                    </a:lnTo>
                    <a:cubicBezTo>
                      <a:pt x="108" y="6"/>
                      <a:pt x="116" y="8"/>
                      <a:pt x="123" y="12"/>
                    </a:cubicBezTo>
                    <a:lnTo>
                      <a:pt x="123" y="12"/>
                    </a:lnTo>
                    <a:cubicBezTo>
                      <a:pt x="124" y="12"/>
                      <a:pt x="124" y="12"/>
                      <a:pt x="125" y="13"/>
                    </a:cubicBezTo>
                    <a:cubicBezTo>
                      <a:pt x="127" y="14"/>
                      <a:pt x="130" y="17"/>
                      <a:pt x="132" y="20"/>
                    </a:cubicBezTo>
                    <a:cubicBezTo>
                      <a:pt x="133" y="21"/>
                      <a:pt x="133" y="23"/>
                      <a:pt x="134" y="25"/>
                    </a:cubicBezTo>
                    <a:lnTo>
                      <a:pt x="134" y="25"/>
                    </a:lnTo>
                    <a:lnTo>
                      <a:pt x="134" y="26"/>
                    </a:lnTo>
                    <a:cubicBezTo>
                      <a:pt x="134" y="30"/>
                      <a:pt x="133" y="34"/>
                      <a:pt x="131" y="37"/>
                    </a:cubicBezTo>
                    <a:cubicBezTo>
                      <a:pt x="130" y="39"/>
                      <a:pt x="129" y="40"/>
                      <a:pt x="127" y="42"/>
                    </a:cubicBezTo>
                    <a:lnTo>
                      <a:pt x="127" y="42"/>
                    </a:lnTo>
                    <a:cubicBezTo>
                      <a:pt x="121" y="48"/>
                      <a:pt x="114" y="53"/>
                      <a:pt x="107" y="58"/>
                    </a:cubicBezTo>
                    <a:cubicBezTo>
                      <a:pt x="106" y="58"/>
                      <a:pt x="105" y="59"/>
                      <a:pt x="104" y="60"/>
                    </a:cubicBezTo>
                    <a:lnTo>
                      <a:pt x="104" y="60"/>
                    </a:lnTo>
                    <a:lnTo>
                      <a:pt x="103" y="60"/>
                    </a:lnTo>
                    <a:cubicBezTo>
                      <a:pt x="93" y="66"/>
                      <a:pt x="83" y="70"/>
                      <a:pt x="72" y="73"/>
                    </a:cubicBezTo>
                    <a:lnTo>
                      <a:pt x="72" y="73"/>
                    </a:lnTo>
                    <a:cubicBezTo>
                      <a:pt x="64" y="76"/>
                      <a:pt x="56" y="77"/>
                      <a:pt x="47" y="77"/>
                    </a:cubicBezTo>
                    <a:cubicBezTo>
                      <a:pt x="46" y="77"/>
                      <a:pt x="45" y="77"/>
                      <a:pt x="44" y="77"/>
                    </a:cubicBezTo>
                    <a:lnTo>
                      <a:pt x="44" y="77"/>
                    </a:lnTo>
                    <a:cubicBezTo>
                      <a:pt x="36" y="77"/>
                      <a:pt x="28" y="75"/>
                      <a:pt x="21" y="71"/>
                    </a:cubicBezTo>
                    <a:lnTo>
                      <a:pt x="21" y="71"/>
                    </a:lnTo>
                    <a:cubicBezTo>
                      <a:pt x="20" y="71"/>
                      <a:pt x="20" y="70"/>
                      <a:pt x="19" y="70"/>
                    </a:cubicBezTo>
                    <a:cubicBezTo>
                      <a:pt x="16" y="68"/>
                      <a:pt x="14" y="66"/>
                      <a:pt x="12" y="63"/>
                    </a:cubicBezTo>
                    <a:cubicBezTo>
                      <a:pt x="11" y="61"/>
                      <a:pt x="10" y="60"/>
                      <a:pt x="10" y="58"/>
                    </a:cubicBezTo>
                    <a:lnTo>
                      <a:pt x="10" y="58"/>
                    </a:lnTo>
                    <a:cubicBezTo>
                      <a:pt x="10" y="57"/>
                      <a:pt x="10" y="57"/>
                      <a:pt x="10" y="56"/>
                    </a:cubicBezTo>
                    <a:cubicBezTo>
                      <a:pt x="10" y="52"/>
                      <a:pt x="11" y="49"/>
                      <a:pt x="13" y="46"/>
                    </a:cubicBezTo>
                    <a:cubicBezTo>
                      <a:pt x="14" y="44"/>
                      <a:pt x="15" y="42"/>
                      <a:pt x="16" y="4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3" name="Google Shape;1308;p30">
                <a:extLst>
                  <a:ext uri="{FF2B5EF4-FFF2-40B4-BE49-F238E27FC236}">
                    <a16:creationId xmlns:a16="http://schemas.microsoft.com/office/drawing/2014/main" id="{7787C7B1-68C8-1778-11A4-01701CD1DDB0}"/>
                  </a:ext>
                </a:extLst>
              </p:cNvPr>
              <p:cNvSpPr/>
              <p:nvPr/>
            </p:nvSpPr>
            <p:spPr>
              <a:xfrm>
                <a:off x="6996735" y="3554628"/>
                <a:ext cx="44640" cy="30960"/>
              </a:xfrm>
              <a:custGeom>
                <a:avLst/>
                <a:gdLst/>
                <a:ahLst/>
                <a:cxnLst/>
                <a:rect l="l" t="t" r="r" b="b"/>
                <a:pathLst>
                  <a:path w="124" h="86" extrusionOk="0">
                    <a:moveTo>
                      <a:pt x="91" y="0"/>
                    </a:moveTo>
                    <a:lnTo>
                      <a:pt x="84" y="4"/>
                    </a:lnTo>
                    <a:lnTo>
                      <a:pt x="108" y="18"/>
                    </a:lnTo>
                    <a:lnTo>
                      <a:pt x="0" y="81"/>
                    </a:lnTo>
                    <a:lnTo>
                      <a:pt x="7" y="85"/>
                    </a:lnTo>
                    <a:lnTo>
                      <a:pt x="123" y="18"/>
                    </a:lnTo>
                    <a:lnTo>
                      <a:pt x="9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4" name="Google Shape;1309;p30">
                <a:extLst>
                  <a:ext uri="{FF2B5EF4-FFF2-40B4-BE49-F238E27FC236}">
                    <a16:creationId xmlns:a16="http://schemas.microsoft.com/office/drawing/2014/main" id="{720CF741-6586-EBF5-5B2C-DE4E2E17327A}"/>
                  </a:ext>
                </a:extLst>
              </p:cNvPr>
              <p:cNvSpPr/>
              <p:nvPr/>
            </p:nvSpPr>
            <p:spPr>
              <a:xfrm>
                <a:off x="7017255" y="3571548"/>
                <a:ext cx="52560" cy="30600"/>
              </a:xfrm>
              <a:custGeom>
                <a:avLst/>
                <a:gdLst/>
                <a:ahLst/>
                <a:cxnLst/>
                <a:rect l="l" t="t" r="r" b="b"/>
                <a:pathLst>
                  <a:path w="146" h="85" extrusionOk="0">
                    <a:moveTo>
                      <a:pt x="132" y="8"/>
                    </a:moveTo>
                    <a:lnTo>
                      <a:pt x="132" y="8"/>
                    </a:lnTo>
                    <a:cubicBezTo>
                      <a:pt x="123" y="4"/>
                      <a:pt x="114" y="1"/>
                      <a:pt x="104" y="1"/>
                    </a:cubicBezTo>
                    <a:lnTo>
                      <a:pt x="104" y="1"/>
                    </a:lnTo>
                    <a:cubicBezTo>
                      <a:pt x="102" y="0"/>
                      <a:pt x="101" y="0"/>
                      <a:pt x="99" y="0"/>
                    </a:cubicBezTo>
                    <a:cubicBezTo>
                      <a:pt x="89" y="0"/>
                      <a:pt x="79" y="2"/>
                      <a:pt x="70" y="4"/>
                    </a:cubicBezTo>
                    <a:lnTo>
                      <a:pt x="70" y="4"/>
                    </a:lnTo>
                    <a:cubicBezTo>
                      <a:pt x="57" y="8"/>
                      <a:pt x="45" y="13"/>
                      <a:pt x="34" y="19"/>
                    </a:cubicBezTo>
                    <a:lnTo>
                      <a:pt x="33" y="20"/>
                    </a:lnTo>
                    <a:lnTo>
                      <a:pt x="33" y="20"/>
                    </a:lnTo>
                    <a:cubicBezTo>
                      <a:pt x="33" y="20"/>
                      <a:pt x="32" y="21"/>
                      <a:pt x="31" y="21"/>
                    </a:cubicBezTo>
                    <a:cubicBezTo>
                      <a:pt x="22" y="26"/>
                      <a:pt x="14" y="33"/>
                      <a:pt x="7" y="40"/>
                    </a:cubicBezTo>
                    <a:lnTo>
                      <a:pt x="7" y="40"/>
                    </a:lnTo>
                    <a:cubicBezTo>
                      <a:pt x="6" y="42"/>
                      <a:pt x="4" y="43"/>
                      <a:pt x="3" y="45"/>
                    </a:cubicBezTo>
                    <a:cubicBezTo>
                      <a:pt x="1" y="48"/>
                      <a:pt x="0" y="52"/>
                      <a:pt x="0" y="56"/>
                    </a:cubicBezTo>
                    <a:cubicBezTo>
                      <a:pt x="0" y="60"/>
                      <a:pt x="1" y="64"/>
                      <a:pt x="3" y="67"/>
                    </a:cubicBezTo>
                    <a:cubicBezTo>
                      <a:pt x="5" y="70"/>
                      <a:pt x="8" y="73"/>
                      <a:pt x="11" y="75"/>
                    </a:cubicBezTo>
                    <a:cubicBezTo>
                      <a:pt x="12" y="75"/>
                      <a:pt x="13" y="76"/>
                      <a:pt x="14" y="76"/>
                    </a:cubicBezTo>
                    <a:lnTo>
                      <a:pt x="14" y="76"/>
                    </a:lnTo>
                    <a:cubicBezTo>
                      <a:pt x="23" y="81"/>
                      <a:pt x="32" y="83"/>
                      <a:pt x="42" y="84"/>
                    </a:cubicBezTo>
                    <a:lnTo>
                      <a:pt x="42" y="84"/>
                    </a:lnTo>
                    <a:cubicBezTo>
                      <a:pt x="44" y="84"/>
                      <a:pt x="46" y="84"/>
                      <a:pt x="47" y="84"/>
                    </a:cubicBezTo>
                    <a:cubicBezTo>
                      <a:pt x="57" y="84"/>
                      <a:pt x="67" y="83"/>
                      <a:pt x="76" y="80"/>
                    </a:cubicBezTo>
                    <a:lnTo>
                      <a:pt x="76" y="80"/>
                    </a:lnTo>
                    <a:cubicBezTo>
                      <a:pt x="88" y="77"/>
                      <a:pt x="100" y="72"/>
                      <a:pt x="111" y="65"/>
                    </a:cubicBezTo>
                    <a:cubicBezTo>
                      <a:pt x="112" y="65"/>
                      <a:pt x="112" y="65"/>
                      <a:pt x="112" y="65"/>
                    </a:cubicBezTo>
                    <a:lnTo>
                      <a:pt x="112" y="65"/>
                    </a:lnTo>
                    <a:cubicBezTo>
                      <a:pt x="113" y="64"/>
                      <a:pt x="114" y="64"/>
                      <a:pt x="115" y="63"/>
                    </a:cubicBezTo>
                    <a:cubicBezTo>
                      <a:pt x="124" y="58"/>
                      <a:pt x="132" y="52"/>
                      <a:pt x="138" y="44"/>
                    </a:cubicBezTo>
                    <a:lnTo>
                      <a:pt x="138" y="44"/>
                    </a:lnTo>
                    <a:cubicBezTo>
                      <a:pt x="140" y="43"/>
                      <a:pt x="141" y="41"/>
                      <a:pt x="142" y="39"/>
                    </a:cubicBezTo>
                    <a:cubicBezTo>
                      <a:pt x="144" y="36"/>
                      <a:pt x="145" y="31"/>
                      <a:pt x="145" y="27"/>
                    </a:cubicBezTo>
                    <a:cubicBezTo>
                      <a:pt x="145" y="26"/>
                      <a:pt x="145" y="25"/>
                      <a:pt x="145" y="24"/>
                    </a:cubicBezTo>
                    <a:lnTo>
                      <a:pt x="145" y="24"/>
                    </a:lnTo>
                    <a:cubicBezTo>
                      <a:pt x="145" y="22"/>
                      <a:pt x="144" y="19"/>
                      <a:pt x="143" y="18"/>
                    </a:cubicBezTo>
                    <a:cubicBezTo>
                      <a:pt x="140" y="13"/>
                      <a:pt x="137" y="10"/>
                      <a:pt x="134" y="9"/>
                    </a:cubicBezTo>
                    <a:cubicBezTo>
                      <a:pt x="133" y="8"/>
                      <a:pt x="133" y="9"/>
                      <a:pt x="132" y="8"/>
                    </a:cubicBezTo>
                    <a:moveTo>
                      <a:pt x="128" y="43"/>
                    </a:moveTo>
                    <a:lnTo>
                      <a:pt x="128" y="43"/>
                    </a:lnTo>
                    <a:cubicBezTo>
                      <a:pt x="122" y="49"/>
                      <a:pt x="115" y="55"/>
                      <a:pt x="107" y="59"/>
                    </a:cubicBezTo>
                    <a:cubicBezTo>
                      <a:pt x="107" y="60"/>
                      <a:pt x="106" y="60"/>
                      <a:pt x="105" y="61"/>
                    </a:cubicBezTo>
                    <a:lnTo>
                      <a:pt x="105" y="61"/>
                    </a:lnTo>
                    <a:lnTo>
                      <a:pt x="104" y="61"/>
                    </a:lnTo>
                    <a:cubicBezTo>
                      <a:pt x="94" y="67"/>
                      <a:pt x="84" y="71"/>
                      <a:pt x="73" y="74"/>
                    </a:cubicBezTo>
                    <a:lnTo>
                      <a:pt x="73" y="74"/>
                    </a:lnTo>
                    <a:cubicBezTo>
                      <a:pt x="65" y="77"/>
                      <a:pt x="57" y="78"/>
                      <a:pt x="48" y="78"/>
                    </a:cubicBezTo>
                    <a:cubicBezTo>
                      <a:pt x="47" y="78"/>
                      <a:pt x="46" y="78"/>
                      <a:pt x="45" y="78"/>
                    </a:cubicBezTo>
                    <a:lnTo>
                      <a:pt x="45" y="78"/>
                    </a:lnTo>
                    <a:cubicBezTo>
                      <a:pt x="37" y="78"/>
                      <a:pt x="29" y="76"/>
                      <a:pt x="22" y="72"/>
                    </a:cubicBezTo>
                    <a:lnTo>
                      <a:pt x="22" y="72"/>
                    </a:lnTo>
                    <a:cubicBezTo>
                      <a:pt x="21" y="72"/>
                      <a:pt x="21" y="71"/>
                      <a:pt x="20" y="71"/>
                    </a:cubicBezTo>
                    <a:cubicBezTo>
                      <a:pt x="17" y="69"/>
                      <a:pt x="15" y="67"/>
                      <a:pt x="13" y="64"/>
                    </a:cubicBezTo>
                    <a:cubicBezTo>
                      <a:pt x="12" y="62"/>
                      <a:pt x="11" y="61"/>
                      <a:pt x="11" y="59"/>
                    </a:cubicBezTo>
                    <a:lnTo>
                      <a:pt x="11" y="59"/>
                    </a:lnTo>
                    <a:cubicBezTo>
                      <a:pt x="11" y="58"/>
                      <a:pt x="11" y="58"/>
                      <a:pt x="11" y="57"/>
                    </a:cubicBezTo>
                    <a:cubicBezTo>
                      <a:pt x="11" y="54"/>
                      <a:pt x="12" y="50"/>
                      <a:pt x="14" y="47"/>
                    </a:cubicBezTo>
                    <a:cubicBezTo>
                      <a:pt x="15" y="45"/>
                      <a:pt x="16" y="43"/>
                      <a:pt x="17" y="42"/>
                    </a:cubicBezTo>
                    <a:lnTo>
                      <a:pt x="17" y="42"/>
                    </a:lnTo>
                    <a:cubicBezTo>
                      <a:pt x="23" y="36"/>
                      <a:pt x="30" y="30"/>
                      <a:pt x="38" y="26"/>
                    </a:cubicBezTo>
                    <a:cubicBezTo>
                      <a:pt x="39" y="25"/>
                      <a:pt x="40" y="25"/>
                      <a:pt x="41" y="24"/>
                    </a:cubicBezTo>
                    <a:lnTo>
                      <a:pt x="41" y="24"/>
                    </a:lnTo>
                    <a:lnTo>
                      <a:pt x="42" y="24"/>
                    </a:lnTo>
                    <a:cubicBezTo>
                      <a:pt x="51" y="18"/>
                      <a:pt x="62" y="14"/>
                      <a:pt x="72" y="11"/>
                    </a:cubicBezTo>
                    <a:lnTo>
                      <a:pt x="72" y="11"/>
                    </a:lnTo>
                    <a:cubicBezTo>
                      <a:pt x="81" y="8"/>
                      <a:pt x="89" y="7"/>
                      <a:pt x="98" y="7"/>
                    </a:cubicBezTo>
                    <a:cubicBezTo>
                      <a:pt x="99" y="7"/>
                      <a:pt x="100" y="7"/>
                      <a:pt x="101" y="7"/>
                    </a:cubicBezTo>
                    <a:lnTo>
                      <a:pt x="101" y="7"/>
                    </a:lnTo>
                    <a:cubicBezTo>
                      <a:pt x="109" y="7"/>
                      <a:pt x="117" y="9"/>
                      <a:pt x="124" y="13"/>
                    </a:cubicBezTo>
                    <a:lnTo>
                      <a:pt x="124" y="13"/>
                    </a:lnTo>
                    <a:cubicBezTo>
                      <a:pt x="125" y="13"/>
                      <a:pt x="125" y="14"/>
                      <a:pt x="126" y="14"/>
                    </a:cubicBezTo>
                    <a:cubicBezTo>
                      <a:pt x="128" y="16"/>
                      <a:pt x="131" y="18"/>
                      <a:pt x="133" y="21"/>
                    </a:cubicBezTo>
                    <a:cubicBezTo>
                      <a:pt x="134" y="23"/>
                      <a:pt x="134" y="24"/>
                      <a:pt x="135" y="26"/>
                    </a:cubicBezTo>
                    <a:lnTo>
                      <a:pt x="135" y="26"/>
                    </a:lnTo>
                    <a:cubicBezTo>
                      <a:pt x="135" y="27"/>
                      <a:pt x="135" y="27"/>
                      <a:pt x="135" y="27"/>
                    </a:cubicBezTo>
                    <a:cubicBezTo>
                      <a:pt x="135" y="31"/>
                      <a:pt x="134" y="35"/>
                      <a:pt x="132" y="38"/>
                    </a:cubicBezTo>
                    <a:cubicBezTo>
                      <a:pt x="131" y="40"/>
                      <a:pt x="130" y="41"/>
                      <a:pt x="128" y="4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5" name="Google Shape;1310;p30">
                <a:extLst>
                  <a:ext uri="{FF2B5EF4-FFF2-40B4-BE49-F238E27FC236}">
                    <a16:creationId xmlns:a16="http://schemas.microsoft.com/office/drawing/2014/main" id="{0244113F-2EB2-3A43-0DBE-8AB09492897F}"/>
                  </a:ext>
                </a:extLst>
              </p:cNvPr>
              <p:cNvSpPr/>
              <p:nvPr/>
            </p:nvSpPr>
            <p:spPr>
              <a:xfrm>
                <a:off x="6341535" y="3264107"/>
                <a:ext cx="52560" cy="30600"/>
              </a:xfrm>
              <a:custGeom>
                <a:avLst/>
                <a:gdLst/>
                <a:ahLst/>
                <a:cxnLst/>
                <a:rect l="l" t="t" r="r" b="b"/>
                <a:pathLst>
                  <a:path w="146" h="85" extrusionOk="0">
                    <a:moveTo>
                      <a:pt x="13" y="76"/>
                    </a:moveTo>
                    <a:lnTo>
                      <a:pt x="13" y="76"/>
                    </a:lnTo>
                    <a:cubicBezTo>
                      <a:pt x="22" y="81"/>
                      <a:pt x="31" y="84"/>
                      <a:pt x="41" y="84"/>
                    </a:cubicBezTo>
                    <a:lnTo>
                      <a:pt x="41" y="84"/>
                    </a:lnTo>
                    <a:cubicBezTo>
                      <a:pt x="43" y="84"/>
                      <a:pt x="45" y="84"/>
                      <a:pt x="46" y="84"/>
                    </a:cubicBezTo>
                    <a:cubicBezTo>
                      <a:pt x="56" y="84"/>
                      <a:pt x="66" y="83"/>
                      <a:pt x="75" y="80"/>
                    </a:cubicBezTo>
                    <a:lnTo>
                      <a:pt x="75" y="80"/>
                    </a:lnTo>
                    <a:cubicBezTo>
                      <a:pt x="88" y="77"/>
                      <a:pt x="100" y="72"/>
                      <a:pt x="111" y="65"/>
                    </a:cubicBezTo>
                    <a:lnTo>
                      <a:pt x="112" y="65"/>
                    </a:lnTo>
                    <a:lnTo>
                      <a:pt x="112" y="65"/>
                    </a:lnTo>
                    <a:cubicBezTo>
                      <a:pt x="113" y="64"/>
                      <a:pt x="113" y="64"/>
                      <a:pt x="114" y="63"/>
                    </a:cubicBezTo>
                    <a:cubicBezTo>
                      <a:pt x="123" y="58"/>
                      <a:pt x="131" y="52"/>
                      <a:pt x="138" y="44"/>
                    </a:cubicBezTo>
                    <a:lnTo>
                      <a:pt x="138" y="44"/>
                    </a:lnTo>
                    <a:cubicBezTo>
                      <a:pt x="139" y="43"/>
                      <a:pt x="140" y="41"/>
                      <a:pt x="141" y="39"/>
                    </a:cubicBezTo>
                    <a:cubicBezTo>
                      <a:pt x="143" y="36"/>
                      <a:pt x="145" y="31"/>
                      <a:pt x="145" y="27"/>
                    </a:cubicBezTo>
                    <a:cubicBezTo>
                      <a:pt x="145" y="26"/>
                      <a:pt x="144" y="25"/>
                      <a:pt x="144" y="24"/>
                    </a:cubicBezTo>
                    <a:lnTo>
                      <a:pt x="144" y="24"/>
                    </a:lnTo>
                    <a:cubicBezTo>
                      <a:pt x="144" y="22"/>
                      <a:pt x="143" y="20"/>
                      <a:pt x="142" y="18"/>
                    </a:cubicBezTo>
                    <a:cubicBezTo>
                      <a:pt x="140" y="14"/>
                      <a:pt x="137" y="11"/>
                      <a:pt x="133" y="9"/>
                    </a:cubicBezTo>
                    <a:cubicBezTo>
                      <a:pt x="132" y="9"/>
                      <a:pt x="132" y="8"/>
                      <a:pt x="131" y="8"/>
                    </a:cubicBezTo>
                    <a:lnTo>
                      <a:pt x="131" y="8"/>
                    </a:lnTo>
                    <a:cubicBezTo>
                      <a:pt x="123" y="4"/>
                      <a:pt x="113" y="1"/>
                      <a:pt x="103" y="1"/>
                    </a:cubicBezTo>
                    <a:lnTo>
                      <a:pt x="103" y="1"/>
                    </a:lnTo>
                    <a:cubicBezTo>
                      <a:pt x="102" y="0"/>
                      <a:pt x="100" y="0"/>
                      <a:pt x="98" y="0"/>
                    </a:cubicBezTo>
                    <a:cubicBezTo>
                      <a:pt x="88" y="0"/>
                      <a:pt x="78" y="2"/>
                      <a:pt x="69" y="4"/>
                    </a:cubicBezTo>
                    <a:lnTo>
                      <a:pt x="69" y="4"/>
                    </a:lnTo>
                    <a:cubicBezTo>
                      <a:pt x="56" y="8"/>
                      <a:pt x="44" y="13"/>
                      <a:pt x="33" y="19"/>
                    </a:cubicBezTo>
                    <a:lnTo>
                      <a:pt x="33" y="19"/>
                    </a:lnTo>
                    <a:lnTo>
                      <a:pt x="33" y="19"/>
                    </a:lnTo>
                    <a:cubicBezTo>
                      <a:pt x="32" y="20"/>
                      <a:pt x="31" y="20"/>
                      <a:pt x="30" y="21"/>
                    </a:cubicBezTo>
                    <a:cubicBezTo>
                      <a:pt x="21" y="26"/>
                      <a:pt x="13" y="33"/>
                      <a:pt x="7" y="40"/>
                    </a:cubicBezTo>
                    <a:lnTo>
                      <a:pt x="7" y="40"/>
                    </a:lnTo>
                    <a:cubicBezTo>
                      <a:pt x="5" y="42"/>
                      <a:pt x="4" y="43"/>
                      <a:pt x="3" y="45"/>
                    </a:cubicBezTo>
                    <a:cubicBezTo>
                      <a:pt x="1" y="49"/>
                      <a:pt x="0" y="52"/>
                      <a:pt x="0" y="56"/>
                    </a:cubicBezTo>
                    <a:cubicBezTo>
                      <a:pt x="0" y="60"/>
                      <a:pt x="1" y="64"/>
                      <a:pt x="3" y="67"/>
                    </a:cubicBezTo>
                    <a:cubicBezTo>
                      <a:pt x="4" y="70"/>
                      <a:pt x="7" y="73"/>
                      <a:pt x="10" y="75"/>
                    </a:cubicBezTo>
                    <a:cubicBezTo>
                      <a:pt x="11" y="75"/>
                      <a:pt x="12" y="76"/>
                      <a:pt x="13" y="76"/>
                    </a:cubicBezTo>
                    <a:moveTo>
                      <a:pt x="17" y="42"/>
                    </a:moveTo>
                    <a:lnTo>
                      <a:pt x="17" y="42"/>
                    </a:lnTo>
                    <a:cubicBezTo>
                      <a:pt x="23" y="36"/>
                      <a:pt x="29" y="30"/>
                      <a:pt x="37" y="26"/>
                    </a:cubicBezTo>
                    <a:cubicBezTo>
                      <a:pt x="38" y="25"/>
                      <a:pt x="39" y="25"/>
                      <a:pt x="40" y="24"/>
                    </a:cubicBezTo>
                    <a:lnTo>
                      <a:pt x="40" y="24"/>
                    </a:lnTo>
                    <a:lnTo>
                      <a:pt x="41" y="24"/>
                    </a:lnTo>
                    <a:cubicBezTo>
                      <a:pt x="51" y="18"/>
                      <a:pt x="61" y="14"/>
                      <a:pt x="72" y="10"/>
                    </a:cubicBezTo>
                    <a:lnTo>
                      <a:pt x="72" y="10"/>
                    </a:lnTo>
                    <a:cubicBezTo>
                      <a:pt x="80" y="8"/>
                      <a:pt x="89" y="7"/>
                      <a:pt x="97" y="7"/>
                    </a:cubicBezTo>
                    <a:cubicBezTo>
                      <a:pt x="98" y="7"/>
                      <a:pt x="99" y="7"/>
                      <a:pt x="101" y="7"/>
                    </a:cubicBezTo>
                    <a:lnTo>
                      <a:pt x="101" y="7"/>
                    </a:lnTo>
                    <a:cubicBezTo>
                      <a:pt x="108" y="7"/>
                      <a:pt x="116" y="9"/>
                      <a:pt x="123" y="13"/>
                    </a:cubicBezTo>
                    <a:lnTo>
                      <a:pt x="123" y="13"/>
                    </a:lnTo>
                    <a:cubicBezTo>
                      <a:pt x="124" y="13"/>
                      <a:pt x="124" y="13"/>
                      <a:pt x="125" y="14"/>
                    </a:cubicBezTo>
                    <a:cubicBezTo>
                      <a:pt x="128" y="15"/>
                      <a:pt x="130" y="18"/>
                      <a:pt x="132" y="21"/>
                    </a:cubicBezTo>
                    <a:cubicBezTo>
                      <a:pt x="133" y="22"/>
                      <a:pt x="134" y="24"/>
                      <a:pt x="134" y="26"/>
                    </a:cubicBezTo>
                    <a:lnTo>
                      <a:pt x="134" y="26"/>
                    </a:lnTo>
                    <a:lnTo>
                      <a:pt x="134" y="27"/>
                    </a:lnTo>
                    <a:cubicBezTo>
                      <a:pt x="134" y="31"/>
                      <a:pt x="133" y="35"/>
                      <a:pt x="131" y="38"/>
                    </a:cubicBezTo>
                    <a:cubicBezTo>
                      <a:pt x="130" y="40"/>
                      <a:pt x="129" y="41"/>
                      <a:pt x="128" y="43"/>
                    </a:cubicBezTo>
                    <a:lnTo>
                      <a:pt x="128" y="43"/>
                    </a:lnTo>
                    <a:cubicBezTo>
                      <a:pt x="122" y="49"/>
                      <a:pt x="115" y="54"/>
                      <a:pt x="107" y="59"/>
                    </a:cubicBezTo>
                    <a:cubicBezTo>
                      <a:pt x="106" y="59"/>
                      <a:pt x="105" y="60"/>
                      <a:pt x="104" y="60"/>
                    </a:cubicBezTo>
                    <a:lnTo>
                      <a:pt x="104" y="60"/>
                    </a:lnTo>
                    <a:cubicBezTo>
                      <a:pt x="104" y="61"/>
                      <a:pt x="104" y="61"/>
                      <a:pt x="103" y="61"/>
                    </a:cubicBezTo>
                    <a:cubicBezTo>
                      <a:pt x="94" y="67"/>
                      <a:pt x="83" y="71"/>
                      <a:pt x="73" y="74"/>
                    </a:cubicBezTo>
                    <a:lnTo>
                      <a:pt x="73" y="74"/>
                    </a:lnTo>
                    <a:cubicBezTo>
                      <a:pt x="65" y="76"/>
                      <a:pt x="56" y="78"/>
                      <a:pt x="47" y="78"/>
                    </a:cubicBezTo>
                    <a:cubicBezTo>
                      <a:pt x="46" y="78"/>
                      <a:pt x="45" y="78"/>
                      <a:pt x="44" y="78"/>
                    </a:cubicBezTo>
                    <a:lnTo>
                      <a:pt x="44" y="78"/>
                    </a:lnTo>
                    <a:cubicBezTo>
                      <a:pt x="36" y="78"/>
                      <a:pt x="28" y="75"/>
                      <a:pt x="21" y="72"/>
                    </a:cubicBezTo>
                    <a:lnTo>
                      <a:pt x="21" y="72"/>
                    </a:lnTo>
                    <a:cubicBezTo>
                      <a:pt x="21" y="71"/>
                      <a:pt x="20" y="71"/>
                      <a:pt x="20" y="71"/>
                    </a:cubicBezTo>
                    <a:cubicBezTo>
                      <a:pt x="17" y="69"/>
                      <a:pt x="13" y="67"/>
                      <a:pt x="12" y="64"/>
                    </a:cubicBezTo>
                    <a:cubicBezTo>
                      <a:pt x="11" y="62"/>
                      <a:pt x="11" y="60"/>
                      <a:pt x="10" y="58"/>
                    </a:cubicBezTo>
                    <a:lnTo>
                      <a:pt x="10" y="58"/>
                    </a:lnTo>
                    <a:lnTo>
                      <a:pt x="10" y="57"/>
                    </a:lnTo>
                    <a:cubicBezTo>
                      <a:pt x="10" y="53"/>
                      <a:pt x="11" y="50"/>
                      <a:pt x="13" y="46"/>
                    </a:cubicBezTo>
                    <a:cubicBezTo>
                      <a:pt x="14" y="44"/>
                      <a:pt x="15" y="43"/>
                      <a:pt x="17" y="4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6" name="Google Shape;1311;p30">
                <a:extLst>
                  <a:ext uri="{FF2B5EF4-FFF2-40B4-BE49-F238E27FC236}">
                    <a16:creationId xmlns:a16="http://schemas.microsoft.com/office/drawing/2014/main" id="{1EDAE487-D409-0A5A-4F9C-73D39091A4CD}"/>
                  </a:ext>
                </a:extLst>
              </p:cNvPr>
              <p:cNvSpPr/>
              <p:nvPr/>
            </p:nvSpPr>
            <p:spPr>
              <a:xfrm>
                <a:off x="6372855" y="3277428"/>
                <a:ext cx="45000" cy="30960"/>
              </a:xfrm>
              <a:custGeom>
                <a:avLst/>
                <a:gdLst/>
                <a:ahLst/>
                <a:cxnLst/>
                <a:rect l="l" t="t" r="r" b="b"/>
                <a:pathLst>
                  <a:path w="125" h="86" extrusionOk="0">
                    <a:moveTo>
                      <a:pt x="0" y="81"/>
                    </a:moveTo>
                    <a:lnTo>
                      <a:pt x="7" y="85"/>
                    </a:lnTo>
                    <a:lnTo>
                      <a:pt x="124" y="18"/>
                    </a:lnTo>
                    <a:lnTo>
                      <a:pt x="92" y="0"/>
                    </a:lnTo>
                    <a:lnTo>
                      <a:pt x="84" y="4"/>
                    </a:lnTo>
                    <a:lnTo>
                      <a:pt x="109" y="18"/>
                    </a:lnTo>
                    <a:lnTo>
                      <a:pt x="0" y="8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7" name="Google Shape;1312;p30">
                <a:extLst>
                  <a:ext uri="{FF2B5EF4-FFF2-40B4-BE49-F238E27FC236}">
                    <a16:creationId xmlns:a16="http://schemas.microsoft.com/office/drawing/2014/main" id="{C887C108-2EF0-0A8F-4DCE-6820DEE57780}"/>
                  </a:ext>
                </a:extLst>
              </p:cNvPr>
              <p:cNvSpPr/>
              <p:nvPr/>
            </p:nvSpPr>
            <p:spPr>
              <a:xfrm>
                <a:off x="6391215" y="3287868"/>
                <a:ext cx="44640" cy="30960"/>
              </a:xfrm>
              <a:custGeom>
                <a:avLst/>
                <a:gdLst/>
                <a:ahLst/>
                <a:cxnLst/>
                <a:rect l="l" t="t" r="r" b="b"/>
                <a:pathLst>
                  <a:path w="124" h="86" extrusionOk="0">
                    <a:moveTo>
                      <a:pt x="7" y="85"/>
                    </a:moveTo>
                    <a:lnTo>
                      <a:pt x="123" y="18"/>
                    </a:lnTo>
                    <a:lnTo>
                      <a:pt x="91" y="0"/>
                    </a:lnTo>
                    <a:lnTo>
                      <a:pt x="84" y="4"/>
                    </a:lnTo>
                    <a:lnTo>
                      <a:pt x="108" y="19"/>
                    </a:lnTo>
                    <a:lnTo>
                      <a:pt x="0" y="81"/>
                    </a:lnTo>
                    <a:lnTo>
                      <a:pt x="7" y="85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8" name="Google Shape;1313;p30">
                <a:extLst>
                  <a:ext uri="{FF2B5EF4-FFF2-40B4-BE49-F238E27FC236}">
                    <a16:creationId xmlns:a16="http://schemas.microsoft.com/office/drawing/2014/main" id="{804B42C0-DB26-33F6-4DFA-ACE6F9B6041D}"/>
                  </a:ext>
                </a:extLst>
              </p:cNvPr>
              <p:cNvSpPr/>
              <p:nvPr/>
            </p:nvSpPr>
            <p:spPr>
              <a:xfrm>
                <a:off x="6412095" y="3304788"/>
                <a:ext cx="52560" cy="30600"/>
              </a:xfrm>
              <a:custGeom>
                <a:avLst/>
                <a:gdLst/>
                <a:ahLst/>
                <a:cxnLst/>
                <a:rect l="l" t="t" r="r" b="b"/>
                <a:pathLst>
                  <a:path w="146" h="85" extrusionOk="0">
                    <a:moveTo>
                      <a:pt x="131" y="8"/>
                    </a:moveTo>
                    <a:lnTo>
                      <a:pt x="131" y="8"/>
                    </a:lnTo>
                    <a:cubicBezTo>
                      <a:pt x="123" y="4"/>
                      <a:pt x="113" y="1"/>
                      <a:pt x="103" y="1"/>
                    </a:cubicBezTo>
                    <a:lnTo>
                      <a:pt x="103" y="1"/>
                    </a:lnTo>
                    <a:cubicBezTo>
                      <a:pt x="102" y="1"/>
                      <a:pt x="100" y="0"/>
                      <a:pt x="98" y="0"/>
                    </a:cubicBezTo>
                    <a:cubicBezTo>
                      <a:pt x="88" y="0"/>
                      <a:pt x="78" y="2"/>
                      <a:pt x="69" y="4"/>
                    </a:cubicBezTo>
                    <a:lnTo>
                      <a:pt x="69" y="4"/>
                    </a:lnTo>
                    <a:cubicBezTo>
                      <a:pt x="56" y="8"/>
                      <a:pt x="45" y="13"/>
                      <a:pt x="33" y="19"/>
                    </a:cubicBezTo>
                    <a:lnTo>
                      <a:pt x="33" y="20"/>
                    </a:lnTo>
                    <a:lnTo>
                      <a:pt x="33" y="20"/>
                    </a:lnTo>
                    <a:cubicBezTo>
                      <a:pt x="32" y="20"/>
                      <a:pt x="31" y="20"/>
                      <a:pt x="30" y="21"/>
                    </a:cubicBezTo>
                    <a:cubicBezTo>
                      <a:pt x="21" y="25"/>
                      <a:pt x="13" y="33"/>
                      <a:pt x="6" y="40"/>
                    </a:cubicBezTo>
                    <a:lnTo>
                      <a:pt x="6" y="40"/>
                    </a:lnTo>
                    <a:cubicBezTo>
                      <a:pt x="5" y="42"/>
                      <a:pt x="4" y="43"/>
                      <a:pt x="3" y="45"/>
                    </a:cubicBezTo>
                    <a:cubicBezTo>
                      <a:pt x="1" y="49"/>
                      <a:pt x="0" y="52"/>
                      <a:pt x="0" y="56"/>
                    </a:cubicBezTo>
                    <a:cubicBezTo>
                      <a:pt x="0" y="60"/>
                      <a:pt x="1" y="64"/>
                      <a:pt x="3" y="67"/>
                    </a:cubicBezTo>
                    <a:cubicBezTo>
                      <a:pt x="4" y="70"/>
                      <a:pt x="7" y="73"/>
                      <a:pt x="10" y="75"/>
                    </a:cubicBezTo>
                    <a:cubicBezTo>
                      <a:pt x="11" y="75"/>
                      <a:pt x="12" y="76"/>
                      <a:pt x="13" y="76"/>
                    </a:cubicBezTo>
                    <a:lnTo>
                      <a:pt x="13" y="76"/>
                    </a:lnTo>
                    <a:cubicBezTo>
                      <a:pt x="22" y="81"/>
                      <a:pt x="31" y="84"/>
                      <a:pt x="41" y="84"/>
                    </a:cubicBezTo>
                    <a:lnTo>
                      <a:pt x="41" y="84"/>
                    </a:lnTo>
                    <a:cubicBezTo>
                      <a:pt x="43" y="84"/>
                      <a:pt x="45" y="84"/>
                      <a:pt x="46" y="84"/>
                    </a:cubicBezTo>
                    <a:cubicBezTo>
                      <a:pt x="56" y="84"/>
                      <a:pt x="66" y="83"/>
                      <a:pt x="75" y="80"/>
                    </a:cubicBezTo>
                    <a:lnTo>
                      <a:pt x="75" y="80"/>
                    </a:lnTo>
                    <a:cubicBezTo>
                      <a:pt x="88" y="77"/>
                      <a:pt x="100" y="72"/>
                      <a:pt x="111" y="65"/>
                    </a:cubicBezTo>
                    <a:lnTo>
                      <a:pt x="111" y="65"/>
                    </a:lnTo>
                    <a:lnTo>
                      <a:pt x="111" y="65"/>
                    </a:lnTo>
                    <a:cubicBezTo>
                      <a:pt x="113" y="64"/>
                      <a:pt x="114" y="63"/>
                      <a:pt x="115" y="63"/>
                    </a:cubicBezTo>
                    <a:cubicBezTo>
                      <a:pt x="124" y="57"/>
                      <a:pt x="131" y="52"/>
                      <a:pt x="138" y="44"/>
                    </a:cubicBezTo>
                    <a:lnTo>
                      <a:pt x="138" y="44"/>
                    </a:lnTo>
                    <a:cubicBezTo>
                      <a:pt x="140" y="43"/>
                      <a:pt x="141" y="41"/>
                      <a:pt x="142" y="39"/>
                    </a:cubicBezTo>
                    <a:cubicBezTo>
                      <a:pt x="144" y="36"/>
                      <a:pt x="145" y="31"/>
                      <a:pt x="145" y="28"/>
                    </a:cubicBezTo>
                    <a:cubicBezTo>
                      <a:pt x="145" y="24"/>
                      <a:pt x="144" y="21"/>
                      <a:pt x="142" y="18"/>
                    </a:cubicBezTo>
                    <a:cubicBezTo>
                      <a:pt x="140" y="14"/>
                      <a:pt x="137" y="12"/>
                      <a:pt x="134" y="10"/>
                    </a:cubicBezTo>
                    <a:cubicBezTo>
                      <a:pt x="133" y="9"/>
                      <a:pt x="132" y="9"/>
                      <a:pt x="131" y="8"/>
                    </a:cubicBezTo>
                    <a:moveTo>
                      <a:pt x="128" y="43"/>
                    </a:moveTo>
                    <a:lnTo>
                      <a:pt x="128" y="43"/>
                    </a:lnTo>
                    <a:cubicBezTo>
                      <a:pt x="122" y="49"/>
                      <a:pt x="115" y="54"/>
                      <a:pt x="107" y="59"/>
                    </a:cubicBezTo>
                    <a:cubicBezTo>
                      <a:pt x="106" y="59"/>
                      <a:pt x="105" y="60"/>
                      <a:pt x="104" y="61"/>
                    </a:cubicBezTo>
                    <a:lnTo>
                      <a:pt x="104" y="61"/>
                    </a:lnTo>
                    <a:lnTo>
                      <a:pt x="103" y="61"/>
                    </a:lnTo>
                    <a:cubicBezTo>
                      <a:pt x="94" y="67"/>
                      <a:pt x="83" y="71"/>
                      <a:pt x="73" y="74"/>
                    </a:cubicBezTo>
                    <a:lnTo>
                      <a:pt x="73" y="74"/>
                    </a:lnTo>
                    <a:cubicBezTo>
                      <a:pt x="64" y="77"/>
                      <a:pt x="56" y="78"/>
                      <a:pt x="47" y="78"/>
                    </a:cubicBezTo>
                    <a:cubicBezTo>
                      <a:pt x="46" y="78"/>
                      <a:pt x="45" y="78"/>
                      <a:pt x="44" y="78"/>
                    </a:cubicBezTo>
                    <a:lnTo>
                      <a:pt x="44" y="78"/>
                    </a:lnTo>
                    <a:cubicBezTo>
                      <a:pt x="36" y="78"/>
                      <a:pt x="28" y="76"/>
                      <a:pt x="21" y="72"/>
                    </a:cubicBezTo>
                    <a:lnTo>
                      <a:pt x="21" y="72"/>
                    </a:lnTo>
                    <a:cubicBezTo>
                      <a:pt x="20" y="72"/>
                      <a:pt x="20" y="71"/>
                      <a:pt x="19" y="71"/>
                    </a:cubicBezTo>
                    <a:cubicBezTo>
                      <a:pt x="16" y="69"/>
                      <a:pt x="14" y="67"/>
                      <a:pt x="12" y="64"/>
                    </a:cubicBezTo>
                    <a:cubicBezTo>
                      <a:pt x="11" y="63"/>
                      <a:pt x="11" y="61"/>
                      <a:pt x="10" y="59"/>
                    </a:cubicBezTo>
                    <a:lnTo>
                      <a:pt x="10" y="59"/>
                    </a:lnTo>
                    <a:cubicBezTo>
                      <a:pt x="10" y="58"/>
                      <a:pt x="10" y="58"/>
                      <a:pt x="10" y="57"/>
                    </a:cubicBezTo>
                    <a:cubicBezTo>
                      <a:pt x="10" y="54"/>
                      <a:pt x="11" y="50"/>
                      <a:pt x="13" y="47"/>
                    </a:cubicBezTo>
                    <a:cubicBezTo>
                      <a:pt x="14" y="45"/>
                      <a:pt x="15" y="44"/>
                      <a:pt x="17" y="42"/>
                    </a:cubicBezTo>
                    <a:lnTo>
                      <a:pt x="17" y="42"/>
                    </a:lnTo>
                    <a:cubicBezTo>
                      <a:pt x="23" y="36"/>
                      <a:pt x="30" y="30"/>
                      <a:pt x="38" y="25"/>
                    </a:cubicBezTo>
                    <a:cubicBezTo>
                      <a:pt x="38" y="25"/>
                      <a:pt x="39" y="24"/>
                      <a:pt x="40" y="24"/>
                    </a:cubicBezTo>
                    <a:lnTo>
                      <a:pt x="40" y="24"/>
                    </a:lnTo>
                    <a:lnTo>
                      <a:pt x="41" y="24"/>
                    </a:lnTo>
                    <a:cubicBezTo>
                      <a:pt x="50" y="18"/>
                      <a:pt x="61" y="14"/>
                      <a:pt x="72" y="11"/>
                    </a:cubicBezTo>
                    <a:lnTo>
                      <a:pt x="72" y="11"/>
                    </a:lnTo>
                    <a:cubicBezTo>
                      <a:pt x="80" y="8"/>
                      <a:pt x="88" y="7"/>
                      <a:pt x="97" y="7"/>
                    </a:cubicBezTo>
                    <a:cubicBezTo>
                      <a:pt x="98" y="7"/>
                      <a:pt x="99" y="7"/>
                      <a:pt x="100" y="7"/>
                    </a:cubicBezTo>
                    <a:lnTo>
                      <a:pt x="100" y="7"/>
                    </a:lnTo>
                    <a:cubicBezTo>
                      <a:pt x="108" y="7"/>
                      <a:pt x="116" y="9"/>
                      <a:pt x="123" y="13"/>
                    </a:cubicBezTo>
                    <a:lnTo>
                      <a:pt x="123" y="13"/>
                    </a:lnTo>
                    <a:cubicBezTo>
                      <a:pt x="124" y="13"/>
                      <a:pt x="124" y="13"/>
                      <a:pt x="125" y="14"/>
                    </a:cubicBezTo>
                    <a:cubicBezTo>
                      <a:pt x="128" y="15"/>
                      <a:pt x="130" y="18"/>
                      <a:pt x="132" y="21"/>
                    </a:cubicBezTo>
                    <a:cubicBezTo>
                      <a:pt x="133" y="22"/>
                      <a:pt x="134" y="24"/>
                      <a:pt x="134" y="26"/>
                    </a:cubicBezTo>
                    <a:lnTo>
                      <a:pt x="134" y="26"/>
                    </a:lnTo>
                    <a:lnTo>
                      <a:pt x="134" y="27"/>
                    </a:lnTo>
                    <a:cubicBezTo>
                      <a:pt x="134" y="31"/>
                      <a:pt x="133" y="35"/>
                      <a:pt x="131" y="38"/>
                    </a:cubicBezTo>
                    <a:cubicBezTo>
                      <a:pt x="130" y="40"/>
                      <a:pt x="129" y="41"/>
                      <a:pt x="128" y="4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9" name="Google Shape;1314;p30">
                <a:extLst>
                  <a:ext uri="{FF2B5EF4-FFF2-40B4-BE49-F238E27FC236}">
                    <a16:creationId xmlns:a16="http://schemas.microsoft.com/office/drawing/2014/main" id="{8FC74596-FAA9-EBD5-E500-B7A8A8F250BA}"/>
                  </a:ext>
                </a:extLst>
              </p:cNvPr>
              <p:cNvSpPr/>
              <p:nvPr/>
            </p:nvSpPr>
            <p:spPr>
              <a:xfrm>
                <a:off x="6443415" y="3318107"/>
                <a:ext cx="45000" cy="30960"/>
              </a:xfrm>
              <a:custGeom>
                <a:avLst/>
                <a:gdLst/>
                <a:ahLst/>
                <a:cxnLst/>
                <a:rect l="l" t="t" r="r" b="b"/>
                <a:pathLst>
                  <a:path w="125" h="86" extrusionOk="0">
                    <a:moveTo>
                      <a:pt x="7" y="85"/>
                    </a:moveTo>
                    <a:lnTo>
                      <a:pt x="124" y="18"/>
                    </a:lnTo>
                    <a:lnTo>
                      <a:pt x="92" y="0"/>
                    </a:lnTo>
                    <a:lnTo>
                      <a:pt x="84" y="4"/>
                    </a:lnTo>
                    <a:lnTo>
                      <a:pt x="109" y="18"/>
                    </a:lnTo>
                    <a:lnTo>
                      <a:pt x="0" y="81"/>
                    </a:lnTo>
                    <a:lnTo>
                      <a:pt x="7" y="85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0" name="Google Shape;1315;p30">
                <a:extLst>
                  <a:ext uri="{FF2B5EF4-FFF2-40B4-BE49-F238E27FC236}">
                    <a16:creationId xmlns:a16="http://schemas.microsoft.com/office/drawing/2014/main" id="{C488BC76-1F5F-04F3-4FFA-9A68EAC704EC}"/>
                  </a:ext>
                </a:extLst>
              </p:cNvPr>
              <p:cNvSpPr/>
              <p:nvPr/>
            </p:nvSpPr>
            <p:spPr>
              <a:xfrm>
                <a:off x="6461775" y="3328548"/>
                <a:ext cx="44640" cy="31320"/>
              </a:xfrm>
              <a:custGeom>
                <a:avLst/>
                <a:gdLst/>
                <a:ahLst/>
                <a:cxnLst/>
                <a:rect l="l" t="t" r="r" b="b"/>
                <a:pathLst>
                  <a:path w="124" h="87" extrusionOk="0">
                    <a:moveTo>
                      <a:pt x="7" y="86"/>
                    </a:moveTo>
                    <a:lnTo>
                      <a:pt x="123" y="18"/>
                    </a:lnTo>
                    <a:lnTo>
                      <a:pt x="91" y="0"/>
                    </a:lnTo>
                    <a:lnTo>
                      <a:pt x="84" y="4"/>
                    </a:lnTo>
                    <a:lnTo>
                      <a:pt x="108" y="19"/>
                    </a:lnTo>
                    <a:lnTo>
                      <a:pt x="0" y="81"/>
                    </a:lnTo>
                    <a:lnTo>
                      <a:pt x="7" y="86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1" name="Google Shape;1316;p30">
                <a:extLst>
                  <a:ext uri="{FF2B5EF4-FFF2-40B4-BE49-F238E27FC236}">
                    <a16:creationId xmlns:a16="http://schemas.microsoft.com/office/drawing/2014/main" id="{C60A8230-788B-4780-490B-FCA8C78C8387}"/>
                  </a:ext>
                </a:extLst>
              </p:cNvPr>
              <p:cNvSpPr/>
              <p:nvPr/>
            </p:nvSpPr>
            <p:spPr>
              <a:xfrm>
                <a:off x="6480135" y="3338988"/>
                <a:ext cx="44640" cy="31320"/>
              </a:xfrm>
              <a:custGeom>
                <a:avLst/>
                <a:gdLst/>
                <a:ahLst/>
                <a:cxnLst/>
                <a:rect l="l" t="t" r="r" b="b"/>
                <a:pathLst>
                  <a:path w="124" h="87" extrusionOk="0">
                    <a:moveTo>
                      <a:pt x="7" y="86"/>
                    </a:moveTo>
                    <a:lnTo>
                      <a:pt x="123" y="19"/>
                    </a:lnTo>
                    <a:lnTo>
                      <a:pt x="91" y="0"/>
                    </a:lnTo>
                    <a:lnTo>
                      <a:pt x="83" y="5"/>
                    </a:lnTo>
                    <a:lnTo>
                      <a:pt x="108" y="19"/>
                    </a:lnTo>
                    <a:lnTo>
                      <a:pt x="0" y="82"/>
                    </a:lnTo>
                    <a:lnTo>
                      <a:pt x="7" y="86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2" name="Google Shape;1317;p30">
                <a:extLst>
                  <a:ext uri="{FF2B5EF4-FFF2-40B4-BE49-F238E27FC236}">
                    <a16:creationId xmlns:a16="http://schemas.microsoft.com/office/drawing/2014/main" id="{87B20B2E-A4BD-52D9-358B-E3024544C741}"/>
                  </a:ext>
                </a:extLst>
              </p:cNvPr>
              <p:cNvSpPr/>
              <p:nvPr/>
            </p:nvSpPr>
            <p:spPr>
              <a:xfrm>
                <a:off x="6498135" y="3349788"/>
                <a:ext cx="45000" cy="30960"/>
              </a:xfrm>
              <a:custGeom>
                <a:avLst/>
                <a:gdLst/>
                <a:ahLst/>
                <a:cxnLst/>
                <a:rect l="l" t="t" r="r" b="b"/>
                <a:pathLst>
                  <a:path w="125" h="86" extrusionOk="0">
                    <a:moveTo>
                      <a:pt x="8" y="85"/>
                    </a:moveTo>
                    <a:lnTo>
                      <a:pt x="124" y="18"/>
                    </a:lnTo>
                    <a:lnTo>
                      <a:pt x="92" y="0"/>
                    </a:lnTo>
                    <a:lnTo>
                      <a:pt x="84" y="4"/>
                    </a:lnTo>
                    <a:lnTo>
                      <a:pt x="109" y="18"/>
                    </a:lnTo>
                    <a:lnTo>
                      <a:pt x="0" y="81"/>
                    </a:lnTo>
                    <a:lnTo>
                      <a:pt x="8" y="85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3" name="Google Shape;1318;p30">
                <a:extLst>
                  <a:ext uri="{FF2B5EF4-FFF2-40B4-BE49-F238E27FC236}">
                    <a16:creationId xmlns:a16="http://schemas.microsoft.com/office/drawing/2014/main" id="{7B48A5D5-28C6-DB0F-A22E-CF466EC97082}"/>
                  </a:ext>
                </a:extLst>
              </p:cNvPr>
              <p:cNvSpPr/>
              <p:nvPr/>
            </p:nvSpPr>
            <p:spPr>
              <a:xfrm>
                <a:off x="6532335" y="3374627"/>
                <a:ext cx="52560" cy="30240"/>
              </a:xfrm>
              <a:custGeom>
                <a:avLst/>
                <a:gdLst/>
                <a:ahLst/>
                <a:cxnLst/>
                <a:rect l="l" t="t" r="r" b="b"/>
                <a:pathLst>
                  <a:path w="146" h="84" extrusionOk="0">
                    <a:moveTo>
                      <a:pt x="69" y="3"/>
                    </a:moveTo>
                    <a:lnTo>
                      <a:pt x="69" y="3"/>
                    </a:lnTo>
                    <a:cubicBezTo>
                      <a:pt x="57" y="7"/>
                      <a:pt x="45" y="12"/>
                      <a:pt x="34" y="18"/>
                    </a:cubicBezTo>
                    <a:cubicBezTo>
                      <a:pt x="33" y="18"/>
                      <a:pt x="33" y="18"/>
                      <a:pt x="33" y="19"/>
                    </a:cubicBezTo>
                    <a:lnTo>
                      <a:pt x="33" y="19"/>
                    </a:lnTo>
                    <a:cubicBezTo>
                      <a:pt x="32" y="19"/>
                      <a:pt x="31" y="20"/>
                      <a:pt x="30" y="20"/>
                    </a:cubicBezTo>
                    <a:cubicBezTo>
                      <a:pt x="21" y="25"/>
                      <a:pt x="14" y="32"/>
                      <a:pt x="7" y="39"/>
                    </a:cubicBezTo>
                    <a:lnTo>
                      <a:pt x="7" y="39"/>
                    </a:lnTo>
                    <a:cubicBezTo>
                      <a:pt x="6" y="41"/>
                      <a:pt x="4" y="42"/>
                      <a:pt x="3" y="44"/>
                    </a:cubicBezTo>
                    <a:cubicBezTo>
                      <a:pt x="1" y="48"/>
                      <a:pt x="0" y="52"/>
                      <a:pt x="0" y="57"/>
                    </a:cubicBezTo>
                    <a:cubicBezTo>
                      <a:pt x="0" y="57"/>
                      <a:pt x="0" y="58"/>
                      <a:pt x="0" y="59"/>
                    </a:cubicBezTo>
                    <a:lnTo>
                      <a:pt x="0" y="59"/>
                    </a:lnTo>
                    <a:cubicBezTo>
                      <a:pt x="1" y="62"/>
                      <a:pt x="2" y="63"/>
                      <a:pt x="3" y="65"/>
                    </a:cubicBezTo>
                    <a:cubicBezTo>
                      <a:pt x="5" y="69"/>
                      <a:pt x="8" y="71"/>
                      <a:pt x="12" y="74"/>
                    </a:cubicBezTo>
                    <a:cubicBezTo>
                      <a:pt x="13" y="74"/>
                      <a:pt x="13" y="75"/>
                      <a:pt x="14" y="75"/>
                    </a:cubicBezTo>
                    <a:lnTo>
                      <a:pt x="14" y="75"/>
                    </a:lnTo>
                    <a:cubicBezTo>
                      <a:pt x="22" y="80"/>
                      <a:pt x="32" y="83"/>
                      <a:pt x="41" y="83"/>
                    </a:cubicBezTo>
                    <a:lnTo>
                      <a:pt x="41" y="83"/>
                    </a:lnTo>
                    <a:cubicBezTo>
                      <a:pt x="43" y="83"/>
                      <a:pt x="45" y="83"/>
                      <a:pt x="47" y="83"/>
                    </a:cubicBezTo>
                    <a:cubicBezTo>
                      <a:pt x="56" y="83"/>
                      <a:pt x="66" y="82"/>
                      <a:pt x="76" y="79"/>
                    </a:cubicBezTo>
                    <a:lnTo>
                      <a:pt x="76" y="79"/>
                    </a:lnTo>
                    <a:cubicBezTo>
                      <a:pt x="88" y="76"/>
                      <a:pt x="100" y="71"/>
                      <a:pt x="111" y="65"/>
                    </a:cubicBezTo>
                    <a:cubicBezTo>
                      <a:pt x="111" y="64"/>
                      <a:pt x="112" y="64"/>
                      <a:pt x="112" y="64"/>
                    </a:cubicBezTo>
                    <a:lnTo>
                      <a:pt x="112" y="64"/>
                    </a:lnTo>
                    <a:cubicBezTo>
                      <a:pt x="113" y="64"/>
                      <a:pt x="114" y="63"/>
                      <a:pt x="115" y="63"/>
                    </a:cubicBezTo>
                    <a:cubicBezTo>
                      <a:pt x="123" y="57"/>
                      <a:pt x="131" y="51"/>
                      <a:pt x="138" y="43"/>
                    </a:cubicBezTo>
                    <a:lnTo>
                      <a:pt x="138" y="43"/>
                    </a:lnTo>
                    <a:cubicBezTo>
                      <a:pt x="139" y="42"/>
                      <a:pt x="141" y="40"/>
                      <a:pt x="142" y="39"/>
                    </a:cubicBezTo>
                    <a:cubicBezTo>
                      <a:pt x="144" y="35"/>
                      <a:pt x="145" y="31"/>
                      <a:pt x="145" y="26"/>
                    </a:cubicBezTo>
                    <a:cubicBezTo>
                      <a:pt x="145" y="25"/>
                      <a:pt x="145" y="24"/>
                      <a:pt x="145" y="23"/>
                    </a:cubicBezTo>
                    <a:lnTo>
                      <a:pt x="145" y="23"/>
                    </a:lnTo>
                    <a:cubicBezTo>
                      <a:pt x="144" y="21"/>
                      <a:pt x="143" y="19"/>
                      <a:pt x="142" y="17"/>
                    </a:cubicBezTo>
                    <a:cubicBezTo>
                      <a:pt x="140" y="13"/>
                      <a:pt x="137" y="10"/>
                      <a:pt x="133" y="8"/>
                    </a:cubicBezTo>
                    <a:cubicBezTo>
                      <a:pt x="133" y="8"/>
                      <a:pt x="132" y="8"/>
                      <a:pt x="131" y="7"/>
                    </a:cubicBezTo>
                    <a:lnTo>
                      <a:pt x="131" y="7"/>
                    </a:lnTo>
                    <a:cubicBezTo>
                      <a:pt x="123" y="3"/>
                      <a:pt x="113" y="0"/>
                      <a:pt x="104" y="0"/>
                    </a:cubicBezTo>
                    <a:lnTo>
                      <a:pt x="104" y="0"/>
                    </a:lnTo>
                    <a:cubicBezTo>
                      <a:pt x="102" y="0"/>
                      <a:pt x="100" y="0"/>
                      <a:pt x="98" y="0"/>
                    </a:cubicBezTo>
                    <a:cubicBezTo>
                      <a:pt x="88" y="0"/>
                      <a:pt x="79" y="1"/>
                      <a:pt x="69" y="3"/>
                    </a:cubicBezTo>
                    <a:moveTo>
                      <a:pt x="134" y="25"/>
                    </a:moveTo>
                    <a:lnTo>
                      <a:pt x="134" y="25"/>
                    </a:lnTo>
                    <a:lnTo>
                      <a:pt x="134" y="26"/>
                    </a:lnTo>
                    <a:cubicBezTo>
                      <a:pt x="134" y="30"/>
                      <a:pt x="132" y="33"/>
                      <a:pt x="131" y="37"/>
                    </a:cubicBezTo>
                    <a:cubicBezTo>
                      <a:pt x="130" y="39"/>
                      <a:pt x="129" y="40"/>
                      <a:pt x="128" y="42"/>
                    </a:cubicBezTo>
                    <a:lnTo>
                      <a:pt x="128" y="42"/>
                    </a:lnTo>
                    <a:cubicBezTo>
                      <a:pt x="122" y="48"/>
                      <a:pt x="115" y="53"/>
                      <a:pt x="107" y="58"/>
                    </a:cubicBezTo>
                    <a:cubicBezTo>
                      <a:pt x="106" y="58"/>
                      <a:pt x="105" y="59"/>
                      <a:pt x="105" y="60"/>
                    </a:cubicBezTo>
                    <a:lnTo>
                      <a:pt x="105" y="60"/>
                    </a:lnTo>
                    <a:cubicBezTo>
                      <a:pt x="104" y="60"/>
                      <a:pt x="104" y="60"/>
                      <a:pt x="103" y="60"/>
                    </a:cubicBezTo>
                    <a:cubicBezTo>
                      <a:pt x="94" y="66"/>
                      <a:pt x="84" y="70"/>
                      <a:pt x="73" y="73"/>
                    </a:cubicBezTo>
                    <a:lnTo>
                      <a:pt x="73" y="73"/>
                    </a:lnTo>
                    <a:cubicBezTo>
                      <a:pt x="65" y="76"/>
                      <a:pt x="56" y="77"/>
                      <a:pt x="47" y="77"/>
                    </a:cubicBezTo>
                    <a:cubicBezTo>
                      <a:pt x="46" y="77"/>
                      <a:pt x="45" y="77"/>
                      <a:pt x="44" y="77"/>
                    </a:cubicBezTo>
                    <a:lnTo>
                      <a:pt x="44" y="77"/>
                    </a:lnTo>
                    <a:cubicBezTo>
                      <a:pt x="36" y="77"/>
                      <a:pt x="28" y="75"/>
                      <a:pt x="21" y="71"/>
                    </a:cubicBezTo>
                    <a:lnTo>
                      <a:pt x="21" y="71"/>
                    </a:lnTo>
                    <a:cubicBezTo>
                      <a:pt x="21" y="71"/>
                      <a:pt x="21" y="70"/>
                      <a:pt x="20" y="70"/>
                    </a:cubicBezTo>
                    <a:cubicBezTo>
                      <a:pt x="17" y="68"/>
                      <a:pt x="14" y="65"/>
                      <a:pt x="13" y="63"/>
                    </a:cubicBezTo>
                    <a:cubicBezTo>
                      <a:pt x="12" y="61"/>
                      <a:pt x="11" y="60"/>
                      <a:pt x="11" y="58"/>
                    </a:cubicBezTo>
                    <a:lnTo>
                      <a:pt x="11" y="58"/>
                    </a:lnTo>
                    <a:cubicBezTo>
                      <a:pt x="11" y="57"/>
                      <a:pt x="11" y="57"/>
                      <a:pt x="11" y="57"/>
                    </a:cubicBezTo>
                    <a:cubicBezTo>
                      <a:pt x="11" y="53"/>
                      <a:pt x="12" y="49"/>
                      <a:pt x="13" y="46"/>
                    </a:cubicBezTo>
                    <a:cubicBezTo>
                      <a:pt x="14" y="44"/>
                      <a:pt x="16" y="43"/>
                      <a:pt x="17" y="41"/>
                    </a:cubicBezTo>
                    <a:lnTo>
                      <a:pt x="17" y="41"/>
                    </a:lnTo>
                    <a:cubicBezTo>
                      <a:pt x="23" y="35"/>
                      <a:pt x="30" y="28"/>
                      <a:pt x="37" y="25"/>
                    </a:cubicBezTo>
                    <a:cubicBezTo>
                      <a:pt x="38" y="24"/>
                      <a:pt x="39" y="24"/>
                      <a:pt x="40" y="23"/>
                    </a:cubicBezTo>
                    <a:lnTo>
                      <a:pt x="40" y="23"/>
                    </a:lnTo>
                    <a:cubicBezTo>
                      <a:pt x="41" y="23"/>
                      <a:pt x="41" y="23"/>
                      <a:pt x="41" y="23"/>
                    </a:cubicBezTo>
                    <a:cubicBezTo>
                      <a:pt x="51" y="17"/>
                      <a:pt x="61" y="13"/>
                      <a:pt x="72" y="10"/>
                    </a:cubicBezTo>
                    <a:lnTo>
                      <a:pt x="72" y="10"/>
                    </a:lnTo>
                    <a:cubicBezTo>
                      <a:pt x="80" y="7"/>
                      <a:pt x="89" y="6"/>
                      <a:pt x="98" y="6"/>
                    </a:cubicBezTo>
                    <a:cubicBezTo>
                      <a:pt x="99" y="6"/>
                      <a:pt x="100" y="6"/>
                      <a:pt x="101" y="6"/>
                    </a:cubicBezTo>
                    <a:lnTo>
                      <a:pt x="101" y="6"/>
                    </a:lnTo>
                    <a:cubicBezTo>
                      <a:pt x="109" y="6"/>
                      <a:pt x="117" y="8"/>
                      <a:pt x="124" y="12"/>
                    </a:cubicBezTo>
                    <a:lnTo>
                      <a:pt x="124" y="12"/>
                    </a:lnTo>
                    <a:lnTo>
                      <a:pt x="125" y="13"/>
                    </a:lnTo>
                    <a:cubicBezTo>
                      <a:pt x="128" y="15"/>
                      <a:pt x="131" y="17"/>
                      <a:pt x="132" y="20"/>
                    </a:cubicBezTo>
                    <a:cubicBezTo>
                      <a:pt x="133" y="22"/>
                      <a:pt x="134" y="23"/>
                      <a:pt x="134" y="2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4" name="Google Shape;1319;p30">
                <a:extLst>
                  <a:ext uri="{FF2B5EF4-FFF2-40B4-BE49-F238E27FC236}">
                    <a16:creationId xmlns:a16="http://schemas.microsoft.com/office/drawing/2014/main" id="{780FE069-331B-07F9-550F-591CEFDAA48C}"/>
                  </a:ext>
                </a:extLst>
              </p:cNvPr>
              <p:cNvSpPr/>
              <p:nvPr/>
            </p:nvSpPr>
            <p:spPr>
              <a:xfrm>
                <a:off x="6563655" y="3387588"/>
                <a:ext cx="45000" cy="30960"/>
              </a:xfrm>
              <a:custGeom>
                <a:avLst/>
                <a:gdLst/>
                <a:ahLst/>
                <a:cxnLst/>
                <a:rect l="l" t="t" r="r" b="b"/>
                <a:pathLst>
                  <a:path w="125" h="86" extrusionOk="0">
                    <a:moveTo>
                      <a:pt x="8" y="85"/>
                    </a:moveTo>
                    <a:lnTo>
                      <a:pt x="124" y="18"/>
                    </a:lnTo>
                    <a:lnTo>
                      <a:pt x="92" y="0"/>
                    </a:lnTo>
                    <a:lnTo>
                      <a:pt x="84" y="4"/>
                    </a:lnTo>
                    <a:lnTo>
                      <a:pt x="109" y="18"/>
                    </a:lnTo>
                    <a:lnTo>
                      <a:pt x="0" y="81"/>
                    </a:lnTo>
                    <a:lnTo>
                      <a:pt x="8" y="85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5" name="Google Shape;1320;p30">
                <a:extLst>
                  <a:ext uri="{FF2B5EF4-FFF2-40B4-BE49-F238E27FC236}">
                    <a16:creationId xmlns:a16="http://schemas.microsoft.com/office/drawing/2014/main" id="{1C98A1C0-36BF-506A-C863-38797E0DB6E9}"/>
                  </a:ext>
                </a:extLst>
              </p:cNvPr>
              <p:cNvSpPr/>
              <p:nvPr/>
            </p:nvSpPr>
            <p:spPr>
              <a:xfrm>
                <a:off x="6584535" y="3404868"/>
                <a:ext cx="52560" cy="30240"/>
              </a:xfrm>
              <a:custGeom>
                <a:avLst/>
                <a:gdLst/>
                <a:ahLst/>
                <a:cxnLst/>
                <a:rect l="l" t="t" r="r" b="b"/>
                <a:pathLst>
                  <a:path w="146" h="84" extrusionOk="0">
                    <a:moveTo>
                      <a:pt x="132" y="7"/>
                    </a:moveTo>
                    <a:lnTo>
                      <a:pt x="132" y="7"/>
                    </a:lnTo>
                    <a:cubicBezTo>
                      <a:pt x="123" y="3"/>
                      <a:pt x="114" y="0"/>
                      <a:pt x="104" y="0"/>
                    </a:cubicBezTo>
                    <a:lnTo>
                      <a:pt x="104" y="0"/>
                    </a:lnTo>
                    <a:cubicBezTo>
                      <a:pt x="102" y="0"/>
                      <a:pt x="100" y="0"/>
                      <a:pt x="98" y="0"/>
                    </a:cubicBezTo>
                    <a:cubicBezTo>
                      <a:pt x="88" y="0"/>
                      <a:pt x="79" y="1"/>
                      <a:pt x="69" y="4"/>
                    </a:cubicBezTo>
                    <a:lnTo>
                      <a:pt x="69" y="4"/>
                    </a:lnTo>
                    <a:cubicBezTo>
                      <a:pt x="57" y="7"/>
                      <a:pt x="45" y="12"/>
                      <a:pt x="34" y="18"/>
                    </a:cubicBezTo>
                    <a:cubicBezTo>
                      <a:pt x="34" y="18"/>
                      <a:pt x="34" y="19"/>
                      <a:pt x="33" y="19"/>
                    </a:cubicBezTo>
                    <a:lnTo>
                      <a:pt x="33" y="19"/>
                    </a:lnTo>
                    <a:cubicBezTo>
                      <a:pt x="32" y="19"/>
                      <a:pt x="31" y="19"/>
                      <a:pt x="30" y="20"/>
                    </a:cubicBezTo>
                    <a:cubicBezTo>
                      <a:pt x="21" y="24"/>
                      <a:pt x="14" y="32"/>
                      <a:pt x="7" y="40"/>
                    </a:cubicBezTo>
                    <a:lnTo>
                      <a:pt x="7" y="40"/>
                    </a:lnTo>
                    <a:cubicBezTo>
                      <a:pt x="6" y="41"/>
                      <a:pt x="5" y="43"/>
                      <a:pt x="4" y="44"/>
                    </a:cubicBezTo>
                    <a:cubicBezTo>
                      <a:pt x="1" y="48"/>
                      <a:pt x="0" y="52"/>
                      <a:pt x="0" y="57"/>
                    </a:cubicBezTo>
                    <a:cubicBezTo>
                      <a:pt x="0" y="58"/>
                      <a:pt x="0" y="59"/>
                      <a:pt x="0" y="59"/>
                    </a:cubicBezTo>
                    <a:lnTo>
                      <a:pt x="0" y="59"/>
                    </a:lnTo>
                    <a:cubicBezTo>
                      <a:pt x="1" y="62"/>
                      <a:pt x="2" y="64"/>
                      <a:pt x="3" y="66"/>
                    </a:cubicBezTo>
                    <a:cubicBezTo>
                      <a:pt x="5" y="69"/>
                      <a:pt x="8" y="71"/>
                      <a:pt x="12" y="74"/>
                    </a:cubicBezTo>
                    <a:cubicBezTo>
                      <a:pt x="13" y="74"/>
                      <a:pt x="13" y="75"/>
                      <a:pt x="14" y="75"/>
                    </a:cubicBezTo>
                    <a:lnTo>
                      <a:pt x="14" y="75"/>
                    </a:lnTo>
                    <a:cubicBezTo>
                      <a:pt x="22" y="80"/>
                      <a:pt x="32" y="83"/>
                      <a:pt x="41" y="83"/>
                    </a:cubicBezTo>
                    <a:lnTo>
                      <a:pt x="41" y="83"/>
                    </a:lnTo>
                    <a:cubicBezTo>
                      <a:pt x="43" y="83"/>
                      <a:pt x="44" y="83"/>
                      <a:pt x="46" y="83"/>
                    </a:cubicBezTo>
                    <a:cubicBezTo>
                      <a:pt x="56" y="83"/>
                      <a:pt x="66" y="82"/>
                      <a:pt x="76" y="79"/>
                    </a:cubicBezTo>
                    <a:lnTo>
                      <a:pt x="76" y="79"/>
                    </a:lnTo>
                    <a:cubicBezTo>
                      <a:pt x="88" y="76"/>
                      <a:pt x="100" y="71"/>
                      <a:pt x="111" y="64"/>
                    </a:cubicBezTo>
                    <a:lnTo>
                      <a:pt x="112" y="64"/>
                    </a:lnTo>
                    <a:lnTo>
                      <a:pt x="112" y="64"/>
                    </a:lnTo>
                    <a:cubicBezTo>
                      <a:pt x="113" y="63"/>
                      <a:pt x="114" y="63"/>
                      <a:pt x="115" y="62"/>
                    </a:cubicBezTo>
                    <a:cubicBezTo>
                      <a:pt x="124" y="57"/>
                      <a:pt x="132" y="51"/>
                      <a:pt x="138" y="43"/>
                    </a:cubicBezTo>
                    <a:lnTo>
                      <a:pt x="138" y="43"/>
                    </a:lnTo>
                    <a:cubicBezTo>
                      <a:pt x="140" y="41"/>
                      <a:pt x="141" y="40"/>
                      <a:pt x="142" y="38"/>
                    </a:cubicBezTo>
                    <a:cubicBezTo>
                      <a:pt x="144" y="35"/>
                      <a:pt x="145" y="31"/>
                      <a:pt x="145" y="27"/>
                    </a:cubicBezTo>
                    <a:cubicBezTo>
                      <a:pt x="145" y="23"/>
                      <a:pt x="143" y="19"/>
                      <a:pt x="142" y="16"/>
                    </a:cubicBezTo>
                    <a:cubicBezTo>
                      <a:pt x="140" y="12"/>
                      <a:pt x="138" y="9"/>
                      <a:pt x="135" y="8"/>
                    </a:cubicBezTo>
                    <a:cubicBezTo>
                      <a:pt x="134" y="7"/>
                      <a:pt x="133" y="8"/>
                      <a:pt x="132" y="7"/>
                    </a:cubicBezTo>
                    <a:moveTo>
                      <a:pt x="128" y="42"/>
                    </a:moveTo>
                    <a:lnTo>
                      <a:pt x="128" y="42"/>
                    </a:lnTo>
                    <a:cubicBezTo>
                      <a:pt x="122" y="48"/>
                      <a:pt x="115" y="54"/>
                      <a:pt x="108" y="58"/>
                    </a:cubicBezTo>
                    <a:cubicBezTo>
                      <a:pt x="107" y="59"/>
                      <a:pt x="106" y="59"/>
                      <a:pt x="105" y="60"/>
                    </a:cubicBezTo>
                    <a:lnTo>
                      <a:pt x="105" y="60"/>
                    </a:lnTo>
                    <a:cubicBezTo>
                      <a:pt x="104" y="60"/>
                      <a:pt x="104" y="60"/>
                      <a:pt x="104" y="60"/>
                    </a:cubicBezTo>
                    <a:cubicBezTo>
                      <a:pt x="94" y="66"/>
                      <a:pt x="84" y="70"/>
                      <a:pt x="73" y="73"/>
                    </a:cubicBezTo>
                    <a:lnTo>
                      <a:pt x="73" y="73"/>
                    </a:lnTo>
                    <a:cubicBezTo>
                      <a:pt x="65" y="76"/>
                      <a:pt x="56" y="77"/>
                      <a:pt x="48" y="77"/>
                    </a:cubicBezTo>
                    <a:cubicBezTo>
                      <a:pt x="47" y="77"/>
                      <a:pt x="46" y="77"/>
                      <a:pt x="44" y="77"/>
                    </a:cubicBezTo>
                    <a:lnTo>
                      <a:pt x="44" y="77"/>
                    </a:lnTo>
                    <a:cubicBezTo>
                      <a:pt x="36" y="77"/>
                      <a:pt x="29" y="75"/>
                      <a:pt x="22" y="71"/>
                    </a:cubicBezTo>
                    <a:lnTo>
                      <a:pt x="22" y="71"/>
                    </a:lnTo>
                    <a:cubicBezTo>
                      <a:pt x="21" y="71"/>
                      <a:pt x="20" y="70"/>
                      <a:pt x="20" y="70"/>
                    </a:cubicBezTo>
                    <a:cubicBezTo>
                      <a:pt x="17" y="68"/>
                      <a:pt x="15" y="66"/>
                      <a:pt x="13" y="63"/>
                    </a:cubicBezTo>
                    <a:cubicBezTo>
                      <a:pt x="12" y="61"/>
                      <a:pt x="11" y="60"/>
                      <a:pt x="11" y="58"/>
                    </a:cubicBezTo>
                    <a:lnTo>
                      <a:pt x="11" y="58"/>
                    </a:lnTo>
                    <a:cubicBezTo>
                      <a:pt x="11" y="57"/>
                      <a:pt x="11" y="57"/>
                      <a:pt x="11" y="56"/>
                    </a:cubicBezTo>
                    <a:cubicBezTo>
                      <a:pt x="11" y="52"/>
                      <a:pt x="12" y="49"/>
                      <a:pt x="14" y="46"/>
                    </a:cubicBezTo>
                    <a:cubicBezTo>
                      <a:pt x="15" y="44"/>
                      <a:pt x="16" y="42"/>
                      <a:pt x="17" y="41"/>
                    </a:cubicBezTo>
                    <a:lnTo>
                      <a:pt x="17" y="41"/>
                    </a:lnTo>
                    <a:cubicBezTo>
                      <a:pt x="23" y="34"/>
                      <a:pt x="30" y="28"/>
                      <a:pt x="38" y="24"/>
                    </a:cubicBezTo>
                    <a:cubicBezTo>
                      <a:pt x="39" y="23"/>
                      <a:pt x="40" y="23"/>
                      <a:pt x="41" y="23"/>
                    </a:cubicBezTo>
                    <a:lnTo>
                      <a:pt x="41" y="23"/>
                    </a:lnTo>
                    <a:cubicBezTo>
                      <a:pt x="41" y="23"/>
                      <a:pt x="41" y="22"/>
                      <a:pt x="42" y="22"/>
                    </a:cubicBezTo>
                    <a:cubicBezTo>
                      <a:pt x="51" y="17"/>
                      <a:pt x="61" y="12"/>
                      <a:pt x="72" y="9"/>
                    </a:cubicBezTo>
                    <a:lnTo>
                      <a:pt x="72" y="9"/>
                    </a:lnTo>
                    <a:cubicBezTo>
                      <a:pt x="80" y="7"/>
                      <a:pt x="89" y="6"/>
                      <a:pt x="98" y="6"/>
                    </a:cubicBezTo>
                    <a:cubicBezTo>
                      <a:pt x="99" y="6"/>
                      <a:pt x="100" y="6"/>
                      <a:pt x="101" y="6"/>
                    </a:cubicBezTo>
                    <a:lnTo>
                      <a:pt x="101" y="6"/>
                    </a:lnTo>
                    <a:cubicBezTo>
                      <a:pt x="109" y="6"/>
                      <a:pt x="117" y="8"/>
                      <a:pt x="124" y="12"/>
                    </a:cubicBezTo>
                    <a:lnTo>
                      <a:pt x="124" y="12"/>
                    </a:lnTo>
                    <a:lnTo>
                      <a:pt x="125" y="12"/>
                    </a:lnTo>
                    <a:cubicBezTo>
                      <a:pt x="128" y="14"/>
                      <a:pt x="130" y="17"/>
                      <a:pt x="132" y="20"/>
                    </a:cubicBezTo>
                    <a:cubicBezTo>
                      <a:pt x="132" y="21"/>
                      <a:pt x="134" y="23"/>
                      <a:pt x="134" y="25"/>
                    </a:cubicBezTo>
                    <a:lnTo>
                      <a:pt x="134" y="25"/>
                    </a:lnTo>
                    <a:cubicBezTo>
                      <a:pt x="135" y="25"/>
                      <a:pt x="135" y="26"/>
                      <a:pt x="135" y="26"/>
                    </a:cubicBezTo>
                    <a:cubicBezTo>
                      <a:pt x="135" y="30"/>
                      <a:pt x="134" y="34"/>
                      <a:pt x="132" y="37"/>
                    </a:cubicBezTo>
                    <a:cubicBezTo>
                      <a:pt x="131" y="39"/>
                      <a:pt x="130" y="40"/>
                      <a:pt x="128" y="4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6" name="Google Shape;1321;p30">
                <a:extLst>
                  <a:ext uri="{FF2B5EF4-FFF2-40B4-BE49-F238E27FC236}">
                    <a16:creationId xmlns:a16="http://schemas.microsoft.com/office/drawing/2014/main" id="{37491F3B-20FF-5D07-85BE-95FD1DEB95B8}"/>
                  </a:ext>
                </a:extLst>
              </p:cNvPr>
              <p:cNvSpPr/>
              <p:nvPr/>
            </p:nvSpPr>
            <p:spPr>
              <a:xfrm>
                <a:off x="6618735" y="3424307"/>
                <a:ext cx="52560" cy="30600"/>
              </a:xfrm>
              <a:custGeom>
                <a:avLst/>
                <a:gdLst/>
                <a:ahLst/>
                <a:cxnLst/>
                <a:rect l="l" t="t" r="r" b="b"/>
                <a:pathLst>
                  <a:path w="146" h="85" extrusionOk="0">
                    <a:moveTo>
                      <a:pt x="131" y="8"/>
                    </a:moveTo>
                    <a:lnTo>
                      <a:pt x="131" y="8"/>
                    </a:lnTo>
                    <a:cubicBezTo>
                      <a:pt x="123" y="3"/>
                      <a:pt x="113" y="0"/>
                      <a:pt x="103" y="0"/>
                    </a:cubicBezTo>
                    <a:lnTo>
                      <a:pt x="103" y="0"/>
                    </a:lnTo>
                    <a:cubicBezTo>
                      <a:pt x="102" y="0"/>
                      <a:pt x="100" y="0"/>
                      <a:pt x="98" y="0"/>
                    </a:cubicBezTo>
                    <a:cubicBezTo>
                      <a:pt x="88" y="0"/>
                      <a:pt x="78" y="1"/>
                      <a:pt x="69" y="4"/>
                    </a:cubicBezTo>
                    <a:lnTo>
                      <a:pt x="69" y="4"/>
                    </a:lnTo>
                    <a:cubicBezTo>
                      <a:pt x="56" y="7"/>
                      <a:pt x="44" y="12"/>
                      <a:pt x="33" y="19"/>
                    </a:cubicBezTo>
                    <a:lnTo>
                      <a:pt x="33" y="19"/>
                    </a:lnTo>
                    <a:lnTo>
                      <a:pt x="33" y="19"/>
                    </a:lnTo>
                    <a:cubicBezTo>
                      <a:pt x="32" y="20"/>
                      <a:pt x="31" y="20"/>
                      <a:pt x="30" y="21"/>
                    </a:cubicBezTo>
                    <a:cubicBezTo>
                      <a:pt x="21" y="26"/>
                      <a:pt x="13" y="32"/>
                      <a:pt x="7" y="40"/>
                    </a:cubicBezTo>
                    <a:lnTo>
                      <a:pt x="7" y="40"/>
                    </a:lnTo>
                    <a:cubicBezTo>
                      <a:pt x="5" y="41"/>
                      <a:pt x="4" y="43"/>
                      <a:pt x="3" y="45"/>
                    </a:cubicBezTo>
                    <a:cubicBezTo>
                      <a:pt x="1" y="48"/>
                      <a:pt x="0" y="53"/>
                      <a:pt x="0" y="57"/>
                    </a:cubicBezTo>
                    <a:cubicBezTo>
                      <a:pt x="0" y="58"/>
                      <a:pt x="0" y="59"/>
                      <a:pt x="0" y="60"/>
                    </a:cubicBezTo>
                    <a:lnTo>
                      <a:pt x="0" y="60"/>
                    </a:lnTo>
                    <a:cubicBezTo>
                      <a:pt x="1" y="62"/>
                      <a:pt x="1" y="63"/>
                      <a:pt x="3" y="66"/>
                    </a:cubicBezTo>
                    <a:cubicBezTo>
                      <a:pt x="5" y="69"/>
                      <a:pt x="8" y="73"/>
                      <a:pt x="11" y="75"/>
                    </a:cubicBezTo>
                    <a:cubicBezTo>
                      <a:pt x="12" y="75"/>
                      <a:pt x="13" y="75"/>
                      <a:pt x="13" y="76"/>
                    </a:cubicBezTo>
                    <a:lnTo>
                      <a:pt x="13" y="76"/>
                    </a:lnTo>
                    <a:cubicBezTo>
                      <a:pt x="22" y="80"/>
                      <a:pt x="31" y="83"/>
                      <a:pt x="41" y="83"/>
                    </a:cubicBezTo>
                    <a:lnTo>
                      <a:pt x="41" y="83"/>
                    </a:lnTo>
                    <a:cubicBezTo>
                      <a:pt x="43" y="84"/>
                      <a:pt x="45" y="84"/>
                      <a:pt x="47" y="84"/>
                    </a:cubicBezTo>
                    <a:cubicBezTo>
                      <a:pt x="56" y="84"/>
                      <a:pt x="66" y="82"/>
                      <a:pt x="75" y="80"/>
                    </a:cubicBezTo>
                    <a:lnTo>
                      <a:pt x="75" y="80"/>
                    </a:lnTo>
                    <a:cubicBezTo>
                      <a:pt x="88" y="76"/>
                      <a:pt x="100" y="71"/>
                      <a:pt x="111" y="65"/>
                    </a:cubicBezTo>
                    <a:lnTo>
                      <a:pt x="112" y="65"/>
                    </a:lnTo>
                    <a:lnTo>
                      <a:pt x="112" y="65"/>
                    </a:lnTo>
                    <a:cubicBezTo>
                      <a:pt x="113" y="64"/>
                      <a:pt x="113" y="64"/>
                      <a:pt x="114" y="63"/>
                    </a:cubicBezTo>
                    <a:cubicBezTo>
                      <a:pt x="123" y="58"/>
                      <a:pt x="131" y="51"/>
                      <a:pt x="138" y="44"/>
                    </a:cubicBezTo>
                    <a:lnTo>
                      <a:pt x="138" y="44"/>
                    </a:lnTo>
                    <a:cubicBezTo>
                      <a:pt x="139" y="42"/>
                      <a:pt x="140" y="41"/>
                      <a:pt x="141" y="39"/>
                    </a:cubicBezTo>
                    <a:cubicBezTo>
                      <a:pt x="143" y="35"/>
                      <a:pt x="145" y="31"/>
                      <a:pt x="145" y="27"/>
                    </a:cubicBezTo>
                    <a:cubicBezTo>
                      <a:pt x="145" y="26"/>
                      <a:pt x="145" y="25"/>
                      <a:pt x="144" y="24"/>
                    </a:cubicBezTo>
                    <a:lnTo>
                      <a:pt x="144" y="24"/>
                    </a:lnTo>
                    <a:cubicBezTo>
                      <a:pt x="144" y="22"/>
                      <a:pt x="143" y="19"/>
                      <a:pt x="142" y="18"/>
                    </a:cubicBezTo>
                    <a:cubicBezTo>
                      <a:pt x="140" y="14"/>
                      <a:pt x="137" y="11"/>
                      <a:pt x="133" y="9"/>
                    </a:cubicBezTo>
                    <a:cubicBezTo>
                      <a:pt x="133" y="8"/>
                      <a:pt x="132" y="8"/>
                      <a:pt x="131" y="8"/>
                    </a:cubicBezTo>
                    <a:moveTo>
                      <a:pt x="128" y="42"/>
                    </a:moveTo>
                    <a:lnTo>
                      <a:pt x="128" y="42"/>
                    </a:lnTo>
                    <a:cubicBezTo>
                      <a:pt x="122" y="48"/>
                      <a:pt x="115" y="53"/>
                      <a:pt x="108" y="58"/>
                    </a:cubicBezTo>
                    <a:cubicBezTo>
                      <a:pt x="107" y="58"/>
                      <a:pt x="105" y="59"/>
                      <a:pt x="104" y="60"/>
                    </a:cubicBezTo>
                    <a:lnTo>
                      <a:pt x="104" y="60"/>
                    </a:lnTo>
                    <a:lnTo>
                      <a:pt x="103" y="61"/>
                    </a:lnTo>
                    <a:cubicBezTo>
                      <a:pt x="94" y="66"/>
                      <a:pt x="83" y="70"/>
                      <a:pt x="73" y="74"/>
                    </a:cubicBezTo>
                    <a:lnTo>
                      <a:pt x="73" y="74"/>
                    </a:lnTo>
                    <a:cubicBezTo>
                      <a:pt x="65" y="76"/>
                      <a:pt x="56" y="77"/>
                      <a:pt x="47" y="77"/>
                    </a:cubicBezTo>
                    <a:cubicBezTo>
                      <a:pt x="46" y="77"/>
                      <a:pt x="45" y="77"/>
                      <a:pt x="44" y="77"/>
                    </a:cubicBezTo>
                    <a:lnTo>
                      <a:pt x="44" y="77"/>
                    </a:lnTo>
                    <a:cubicBezTo>
                      <a:pt x="36" y="77"/>
                      <a:pt x="28" y="75"/>
                      <a:pt x="21" y="71"/>
                    </a:cubicBezTo>
                    <a:lnTo>
                      <a:pt x="21" y="71"/>
                    </a:lnTo>
                    <a:cubicBezTo>
                      <a:pt x="21" y="71"/>
                      <a:pt x="21" y="70"/>
                      <a:pt x="20" y="70"/>
                    </a:cubicBezTo>
                    <a:cubicBezTo>
                      <a:pt x="17" y="68"/>
                      <a:pt x="14" y="65"/>
                      <a:pt x="13" y="63"/>
                    </a:cubicBezTo>
                    <a:cubicBezTo>
                      <a:pt x="12" y="61"/>
                      <a:pt x="11" y="60"/>
                      <a:pt x="10" y="58"/>
                    </a:cubicBezTo>
                    <a:lnTo>
                      <a:pt x="10" y="58"/>
                    </a:lnTo>
                    <a:lnTo>
                      <a:pt x="10" y="57"/>
                    </a:lnTo>
                    <a:cubicBezTo>
                      <a:pt x="10" y="53"/>
                      <a:pt x="11" y="49"/>
                      <a:pt x="13" y="46"/>
                    </a:cubicBezTo>
                    <a:cubicBezTo>
                      <a:pt x="14" y="44"/>
                      <a:pt x="15" y="43"/>
                      <a:pt x="17" y="41"/>
                    </a:cubicBezTo>
                    <a:lnTo>
                      <a:pt x="17" y="41"/>
                    </a:lnTo>
                    <a:cubicBezTo>
                      <a:pt x="23" y="35"/>
                      <a:pt x="30" y="29"/>
                      <a:pt x="37" y="25"/>
                    </a:cubicBezTo>
                    <a:cubicBezTo>
                      <a:pt x="38" y="24"/>
                      <a:pt x="39" y="24"/>
                      <a:pt x="40" y="23"/>
                    </a:cubicBezTo>
                    <a:lnTo>
                      <a:pt x="40" y="23"/>
                    </a:lnTo>
                    <a:lnTo>
                      <a:pt x="41" y="23"/>
                    </a:lnTo>
                    <a:cubicBezTo>
                      <a:pt x="51" y="17"/>
                      <a:pt x="61" y="13"/>
                      <a:pt x="72" y="10"/>
                    </a:cubicBezTo>
                    <a:lnTo>
                      <a:pt x="72" y="10"/>
                    </a:lnTo>
                    <a:cubicBezTo>
                      <a:pt x="80" y="8"/>
                      <a:pt x="89" y="6"/>
                      <a:pt x="97" y="6"/>
                    </a:cubicBezTo>
                    <a:cubicBezTo>
                      <a:pt x="98" y="6"/>
                      <a:pt x="99" y="6"/>
                      <a:pt x="101" y="6"/>
                    </a:cubicBezTo>
                    <a:lnTo>
                      <a:pt x="101" y="6"/>
                    </a:lnTo>
                    <a:cubicBezTo>
                      <a:pt x="109" y="6"/>
                      <a:pt x="116" y="9"/>
                      <a:pt x="123" y="12"/>
                    </a:cubicBezTo>
                    <a:lnTo>
                      <a:pt x="123" y="12"/>
                    </a:lnTo>
                    <a:cubicBezTo>
                      <a:pt x="124" y="13"/>
                      <a:pt x="124" y="13"/>
                      <a:pt x="125" y="13"/>
                    </a:cubicBezTo>
                    <a:cubicBezTo>
                      <a:pt x="128" y="15"/>
                      <a:pt x="130" y="17"/>
                      <a:pt x="132" y="20"/>
                    </a:cubicBezTo>
                    <a:cubicBezTo>
                      <a:pt x="133" y="22"/>
                      <a:pt x="134" y="24"/>
                      <a:pt x="134" y="26"/>
                    </a:cubicBezTo>
                    <a:lnTo>
                      <a:pt x="134" y="26"/>
                    </a:lnTo>
                    <a:lnTo>
                      <a:pt x="134" y="27"/>
                    </a:lnTo>
                    <a:cubicBezTo>
                      <a:pt x="134" y="31"/>
                      <a:pt x="133" y="34"/>
                      <a:pt x="131" y="37"/>
                    </a:cubicBezTo>
                    <a:cubicBezTo>
                      <a:pt x="130" y="39"/>
                      <a:pt x="129" y="41"/>
                      <a:pt x="128" y="4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7" name="Google Shape;1322;p30">
                <a:extLst>
                  <a:ext uri="{FF2B5EF4-FFF2-40B4-BE49-F238E27FC236}">
                    <a16:creationId xmlns:a16="http://schemas.microsoft.com/office/drawing/2014/main" id="{D3C45FA6-C6DE-E1C4-BBF0-BE07639E79E4}"/>
                  </a:ext>
                </a:extLst>
              </p:cNvPr>
              <p:cNvSpPr/>
              <p:nvPr/>
            </p:nvSpPr>
            <p:spPr>
              <a:xfrm>
                <a:off x="6650055" y="3437268"/>
                <a:ext cx="45000" cy="31320"/>
              </a:xfrm>
              <a:custGeom>
                <a:avLst/>
                <a:gdLst/>
                <a:ahLst/>
                <a:cxnLst/>
                <a:rect l="l" t="t" r="r" b="b"/>
                <a:pathLst>
                  <a:path w="125" h="87" extrusionOk="0">
                    <a:moveTo>
                      <a:pt x="7" y="86"/>
                    </a:moveTo>
                    <a:lnTo>
                      <a:pt x="124" y="19"/>
                    </a:lnTo>
                    <a:lnTo>
                      <a:pt x="92" y="0"/>
                    </a:lnTo>
                    <a:lnTo>
                      <a:pt x="84" y="5"/>
                    </a:lnTo>
                    <a:lnTo>
                      <a:pt x="109" y="19"/>
                    </a:lnTo>
                    <a:lnTo>
                      <a:pt x="0" y="81"/>
                    </a:lnTo>
                    <a:lnTo>
                      <a:pt x="7" y="86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8" name="Google Shape;1323;p30">
                <a:extLst>
                  <a:ext uri="{FF2B5EF4-FFF2-40B4-BE49-F238E27FC236}">
                    <a16:creationId xmlns:a16="http://schemas.microsoft.com/office/drawing/2014/main" id="{4CB51B59-4678-1EEC-9FDE-64D35AE918BD}"/>
                  </a:ext>
                </a:extLst>
              </p:cNvPr>
              <p:cNvSpPr/>
              <p:nvPr/>
            </p:nvSpPr>
            <p:spPr>
              <a:xfrm>
                <a:off x="6668415" y="3447707"/>
                <a:ext cx="44640" cy="31320"/>
              </a:xfrm>
              <a:custGeom>
                <a:avLst/>
                <a:gdLst/>
                <a:ahLst/>
                <a:cxnLst/>
                <a:rect l="l" t="t" r="r" b="b"/>
                <a:pathLst>
                  <a:path w="124" h="87" extrusionOk="0">
                    <a:moveTo>
                      <a:pt x="7" y="86"/>
                    </a:moveTo>
                    <a:lnTo>
                      <a:pt x="123" y="19"/>
                    </a:lnTo>
                    <a:lnTo>
                      <a:pt x="92" y="0"/>
                    </a:lnTo>
                    <a:lnTo>
                      <a:pt x="84" y="5"/>
                    </a:lnTo>
                    <a:lnTo>
                      <a:pt x="109" y="19"/>
                    </a:lnTo>
                    <a:lnTo>
                      <a:pt x="0" y="82"/>
                    </a:lnTo>
                    <a:lnTo>
                      <a:pt x="7" y="86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9" name="Google Shape;1324;p30">
                <a:extLst>
                  <a:ext uri="{FF2B5EF4-FFF2-40B4-BE49-F238E27FC236}">
                    <a16:creationId xmlns:a16="http://schemas.microsoft.com/office/drawing/2014/main" id="{DB8A06EB-B0DD-0AB7-43EF-72060377DCF5}"/>
                  </a:ext>
                </a:extLst>
              </p:cNvPr>
              <p:cNvSpPr/>
              <p:nvPr/>
            </p:nvSpPr>
            <p:spPr>
              <a:xfrm>
                <a:off x="6689295" y="3464988"/>
                <a:ext cx="52560" cy="30600"/>
              </a:xfrm>
              <a:custGeom>
                <a:avLst/>
                <a:gdLst/>
                <a:ahLst/>
                <a:cxnLst/>
                <a:rect l="l" t="t" r="r" b="b"/>
                <a:pathLst>
                  <a:path w="146" h="85" extrusionOk="0">
                    <a:moveTo>
                      <a:pt x="41" y="84"/>
                    </a:moveTo>
                    <a:lnTo>
                      <a:pt x="41" y="84"/>
                    </a:lnTo>
                    <a:cubicBezTo>
                      <a:pt x="43" y="84"/>
                      <a:pt x="45" y="84"/>
                      <a:pt x="47" y="84"/>
                    </a:cubicBezTo>
                    <a:cubicBezTo>
                      <a:pt x="57" y="84"/>
                      <a:pt x="66" y="82"/>
                      <a:pt x="76" y="80"/>
                    </a:cubicBezTo>
                    <a:lnTo>
                      <a:pt x="76" y="80"/>
                    </a:lnTo>
                    <a:cubicBezTo>
                      <a:pt x="88" y="76"/>
                      <a:pt x="100" y="72"/>
                      <a:pt x="111" y="65"/>
                    </a:cubicBezTo>
                    <a:lnTo>
                      <a:pt x="112" y="65"/>
                    </a:lnTo>
                    <a:lnTo>
                      <a:pt x="112" y="65"/>
                    </a:lnTo>
                    <a:cubicBezTo>
                      <a:pt x="113" y="64"/>
                      <a:pt x="114" y="63"/>
                      <a:pt x="115" y="63"/>
                    </a:cubicBezTo>
                    <a:cubicBezTo>
                      <a:pt x="124" y="58"/>
                      <a:pt x="131" y="51"/>
                      <a:pt x="138" y="44"/>
                    </a:cubicBezTo>
                    <a:lnTo>
                      <a:pt x="138" y="44"/>
                    </a:lnTo>
                    <a:cubicBezTo>
                      <a:pt x="139" y="42"/>
                      <a:pt x="141" y="41"/>
                      <a:pt x="142" y="39"/>
                    </a:cubicBezTo>
                    <a:cubicBezTo>
                      <a:pt x="144" y="35"/>
                      <a:pt x="145" y="31"/>
                      <a:pt x="145" y="27"/>
                    </a:cubicBezTo>
                    <a:cubicBezTo>
                      <a:pt x="145" y="26"/>
                      <a:pt x="145" y="25"/>
                      <a:pt x="145" y="24"/>
                    </a:cubicBezTo>
                    <a:lnTo>
                      <a:pt x="145" y="24"/>
                    </a:lnTo>
                    <a:cubicBezTo>
                      <a:pt x="144" y="22"/>
                      <a:pt x="143" y="20"/>
                      <a:pt x="142" y="18"/>
                    </a:cubicBezTo>
                    <a:cubicBezTo>
                      <a:pt x="140" y="14"/>
                      <a:pt x="137" y="11"/>
                      <a:pt x="133" y="9"/>
                    </a:cubicBezTo>
                    <a:cubicBezTo>
                      <a:pt x="133" y="9"/>
                      <a:pt x="132" y="8"/>
                      <a:pt x="131" y="8"/>
                    </a:cubicBezTo>
                    <a:lnTo>
                      <a:pt x="131" y="8"/>
                    </a:lnTo>
                    <a:cubicBezTo>
                      <a:pt x="123" y="3"/>
                      <a:pt x="113" y="1"/>
                      <a:pt x="104" y="0"/>
                    </a:cubicBezTo>
                    <a:lnTo>
                      <a:pt x="104" y="0"/>
                    </a:lnTo>
                    <a:cubicBezTo>
                      <a:pt x="102" y="0"/>
                      <a:pt x="100" y="0"/>
                      <a:pt x="98" y="0"/>
                    </a:cubicBezTo>
                    <a:cubicBezTo>
                      <a:pt x="88" y="0"/>
                      <a:pt x="79" y="1"/>
                      <a:pt x="69" y="4"/>
                    </a:cubicBezTo>
                    <a:lnTo>
                      <a:pt x="69" y="4"/>
                    </a:lnTo>
                    <a:cubicBezTo>
                      <a:pt x="57" y="7"/>
                      <a:pt x="45" y="12"/>
                      <a:pt x="34" y="19"/>
                    </a:cubicBezTo>
                    <a:lnTo>
                      <a:pt x="33" y="19"/>
                    </a:lnTo>
                    <a:lnTo>
                      <a:pt x="33" y="19"/>
                    </a:lnTo>
                    <a:cubicBezTo>
                      <a:pt x="32" y="20"/>
                      <a:pt x="31" y="20"/>
                      <a:pt x="30" y="21"/>
                    </a:cubicBezTo>
                    <a:cubicBezTo>
                      <a:pt x="21" y="26"/>
                      <a:pt x="13" y="32"/>
                      <a:pt x="7" y="40"/>
                    </a:cubicBezTo>
                    <a:lnTo>
                      <a:pt x="7" y="40"/>
                    </a:lnTo>
                    <a:cubicBezTo>
                      <a:pt x="6" y="41"/>
                      <a:pt x="4" y="43"/>
                      <a:pt x="3" y="45"/>
                    </a:cubicBezTo>
                    <a:cubicBezTo>
                      <a:pt x="1" y="48"/>
                      <a:pt x="0" y="53"/>
                      <a:pt x="0" y="57"/>
                    </a:cubicBezTo>
                    <a:cubicBezTo>
                      <a:pt x="0" y="58"/>
                      <a:pt x="0" y="59"/>
                      <a:pt x="0" y="60"/>
                    </a:cubicBezTo>
                    <a:lnTo>
                      <a:pt x="0" y="60"/>
                    </a:lnTo>
                    <a:cubicBezTo>
                      <a:pt x="1" y="62"/>
                      <a:pt x="2" y="64"/>
                      <a:pt x="3" y="66"/>
                    </a:cubicBezTo>
                    <a:cubicBezTo>
                      <a:pt x="5" y="70"/>
                      <a:pt x="8" y="73"/>
                      <a:pt x="12" y="75"/>
                    </a:cubicBezTo>
                    <a:cubicBezTo>
                      <a:pt x="12" y="75"/>
                      <a:pt x="13" y="76"/>
                      <a:pt x="14" y="76"/>
                    </a:cubicBezTo>
                    <a:lnTo>
                      <a:pt x="14" y="76"/>
                    </a:lnTo>
                    <a:cubicBezTo>
                      <a:pt x="22" y="81"/>
                      <a:pt x="32" y="83"/>
                      <a:pt x="41" y="84"/>
                    </a:cubicBezTo>
                    <a:moveTo>
                      <a:pt x="17" y="42"/>
                    </a:moveTo>
                    <a:lnTo>
                      <a:pt x="17" y="42"/>
                    </a:lnTo>
                    <a:cubicBezTo>
                      <a:pt x="23" y="35"/>
                      <a:pt x="30" y="30"/>
                      <a:pt x="37" y="26"/>
                    </a:cubicBezTo>
                    <a:cubicBezTo>
                      <a:pt x="38" y="25"/>
                      <a:pt x="39" y="25"/>
                      <a:pt x="40" y="24"/>
                    </a:cubicBezTo>
                    <a:lnTo>
                      <a:pt x="40" y="24"/>
                    </a:lnTo>
                    <a:cubicBezTo>
                      <a:pt x="41" y="24"/>
                      <a:pt x="41" y="24"/>
                      <a:pt x="41" y="23"/>
                    </a:cubicBezTo>
                    <a:cubicBezTo>
                      <a:pt x="51" y="18"/>
                      <a:pt x="61" y="14"/>
                      <a:pt x="72" y="10"/>
                    </a:cubicBezTo>
                    <a:lnTo>
                      <a:pt x="72" y="10"/>
                    </a:lnTo>
                    <a:cubicBezTo>
                      <a:pt x="80" y="8"/>
                      <a:pt x="89" y="7"/>
                      <a:pt x="97" y="7"/>
                    </a:cubicBezTo>
                    <a:cubicBezTo>
                      <a:pt x="98" y="7"/>
                      <a:pt x="100" y="7"/>
                      <a:pt x="101" y="7"/>
                    </a:cubicBezTo>
                    <a:lnTo>
                      <a:pt x="101" y="7"/>
                    </a:lnTo>
                    <a:cubicBezTo>
                      <a:pt x="109" y="7"/>
                      <a:pt x="117" y="9"/>
                      <a:pt x="124" y="13"/>
                    </a:cubicBezTo>
                    <a:lnTo>
                      <a:pt x="124" y="13"/>
                    </a:lnTo>
                    <a:lnTo>
                      <a:pt x="125" y="14"/>
                    </a:lnTo>
                    <a:cubicBezTo>
                      <a:pt x="127" y="15"/>
                      <a:pt x="130" y="18"/>
                      <a:pt x="132" y="21"/>
                    </a:cubicBezTo>
                    <a:cubicBezTo>
                      <a:pt x="132" y="22"/>
                      <a:pt x="134" y="24"/>
                      <a:pt x="134" y="26"/>
                    </a:cubicBezTo>
                    <a:lnTo>
                      <a:pt x="134" y="26"/>
                    </a:lnTo>
                    <a:cubicBezTo>
                      <a:pt x="134" y="26"/>
                      <a:pt x="134" y="27"/>
                      <a:pt x="134" y="28"/>
                    </a:cubicBezTo>
                    <a:cubicBezTo>
                      <a:pt x="134" y="31"/>
                      <a:pt x="133" y="35"/>
                      <a:pt x="132" y="38"/>
                    </a:cubicBezTo>
                    <a:cubicBezTo>
                      <a:pt x="131" y="40"/>
                      <a:pt x="129" y="41"/>
                      <a:pt x="128" y="43"/>
                    </a:cubicBezTo>
                    <a:lnTo>
                      <a:pt x="128" y="43"/>
                    </a:lnTo>
                    <a:cubicBezTo>
                      <a:pt x="122" y="49"/>
                      <a:pt x="115" y="54"/>
                      <a:pt x="108" y="59"/>
                    </a:cubicBezTo>
                    <a:cubicBezTo>
                      <a:pt x="107" y="59"/>
                      <a:pt x="106" y="60"/>
                      <a:pt x="104" y="60"/>
                    </a:cubicBezTo>
                    <a:lnTo>
                      <a:pt x="104" y="60"/>
                    </a:lnTo>
                    <a:cubicBezTo>
                      <a:pt x="104" y="61"/>
                      <a:pt x="104" y="61"/>
                      <a:pt x="103" y="61"/>
                    </a:cubicBezTo>
                    <a:cubicBezTo>
                      <a:pt x="94" y="67"/>
                      <a:pt x="84" y="71"/>
                      <a:pt x="73" y="74"/>
                    </a:cubicBezTo>
                    <a:lnTo>
                      <a:pt x="73" y="74"/>
                    </a:lnTo>
                    <a:cubicBezTo>
                      <a:pt x="65" y="76"/>
                      <a:pt x="56" y="78"/>
                      <a:pt x="47" y="78"/>
                    </a:cubicBezTo>
                    <a:cubicBezTo>
                      <a:pt x="46" y="78"/>
                      <a:pt x="45" y="78"/>
                      <a:pt x="44" y="78"/>
                    </a:cubicBezTo>
                    <a:lnTo>
                      <a:pt x="44" y="78"/>
                    </a:lnTo>
                    <a:cubicBezTo>
                      <a:pt x="36" y="78"/>
                      <a:pt x="28" y="75"/>
                      <a:pt x="21" y="72"/>
                    </a:cubicBezTo>
                    <a:lnTo>
                      <a:pt x="21" y="72"/>
                    </a:lnTo>
                    <a:lnTo>
                      <a:pt x="20" y="71"/>
                    </a:lnTo>
                    <a:cubicBezTo>
                      <a:pt x="17" y="69"/>
                      <a:pt x="14" y="67"/>
                      <a:pt x="13" y="64"/>
                    </a:cubicBezTo>
                    <a:cubicBezTo>
                      <a:pt x="12" y="62"/>
                      <a:pt x="11" y="60"/>
                      <a:pt x="11" y="59"/>
                    </a:cubicBezTo>
                    <a:lnTo>
                      <a:pt x="11" y="59"/>
                    </a:lnTo>
                    <a:cubicBezTo>
                      <a:pt x="11" y="58"/>
                      <a:pt x="11" y="57"/>
                      <a:pt x="11" y="56"/>
                    </a:cubicBezTo>
                    <a:cubicBezTo>
                      <a:pt x="11" y="53"/>
                      <a:pt x="12" y="49"/>
                      <a:pt x="13" y="46"/>
                    </a:cubicBezTo>
                    <a:cubicBezTo>
                      <a:pt x="14" y="44"/>
                      <a:pt x="15" y="43"/>
                      <a:pt x="17" y="4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0" name="Google Shape;1325;p30">
                <a:extLst>
                  <a:ext uri="{FF2B5EF4-FFF2-40B4-BE49-F238E27FC236}">
                    <a16:creationId xmlns:a16="http://schemas.microsoft.com/office/drawing/2014/main" id="{B3A97774-313D-1003-B596-44D26FAD6F4C}"/>
                  </a:ext>
                </a:extLst>
              </p:cNvPr>
              <p:cNvSpPr/>
              <p:nvPr/>
            </p:nvSpPr>
            <p:spPr>
              <a:xfrm>
                <a:off x="6723495" y="3484788"/>
                <a:ext cx="52200" cy="30240"/>
              </a:xfrm>
              <a:custGeom>
                <a:avLst/>
                <a:gdLst/>
                <a:ahLst/>
                <a:cxnLst/>
                <a:rect l="l" t="t" r="r" b="b"/>
                <a:pathLst>
                  <a:path w="145" h="84" extrusionOk="0">
                    <a:moveTo>
                      <a:pt x="137" y="43"/>
                    </a:moveTo>
                    <a:lnTo>
                      <a:pt x="137" y="43"/>
                    </a:lnTo>
                    <a:cubicBezTo>
                      <a:pt x="139" y="42"/>
                      <a:pt x="140" y="40"/>
                      <a:pt x="141" y="39"/>
                    </a:cubicBezTo>
                    <a:cubicBezTo>
                      <a:pt x="143" y="35"/>
                      <a:pt x="144" y="31"/>
                      <a:pt x="144" y="26"/>
                    </a:cubicBezTo>
                    <a:cubicBezTo>
                      <a:pt x="144" y="25"/>
                      <a:pt x="144" y="24"/>
                      <a:pt x="144" y="23"/>
                    </a:cubicBezTo>
                    <a:lnTo>
                      <a:pt x="144" y="23"/>
                    </a:lnTo>
                    <a:cubicBezTo>
                      <a:pt x="143" y="21"/>
                      <a:pt x="143" y="19"/>
                      <a:pt x="141" y="17"/>
                    </a:cubicBezTo>
                    <a:cubicBezTo>
                      <a:pt x="139" y="14"/>
                      <a:pt x="136" y="10"/>
                      <a:pt x="133" y="8"/>
                    </a:cubicBezTo>
                    <a:cubicBezTo>
                      <a:pt x="132" y="7"/>
                      <a:pt x="131" y="8"/>
                      <a:pt x="131" y="7"/>
                    </a:cubicBezTo>
                    <a:lnTo>
                      <a:pt x="131" y="7"/>
                    </a:lnTo>
                    <a:cubicBezTo>
                      <a:pt x="122" y="3"/>
                      <a:pt x="113" y="0"/>
                      <a:pt x="103" y="0"/>
                    </a:cubicBezTo>
                    <a:lnTo>
                      <a:pt x="103" y="0"/>
                    </a:lnTo>
                    <a:cubicBezTo>
                      <a:pt x="101" y="0"/>
                      <a:pt x="99" y="0"/>
                      <a:pt x="97" y="0"/>
                    </a:cubicBezTo>
                    <a:cubicBezTo>
                      <a:pt x="88" y="0"/>
                      <a:pt x="78" y="1"/>
                      <a:pt x="69" y="4"/>
                    </a:cubicBezTo>
                    <a:lnTo>
                      <a:pt x="69" y="4"/>
                    </a:lnTo>
                    <a:cubicBezTo>
                      <a:pt x="56" y="7"/>
                      <a:pt x="44" y="12"/>
                      <a:pt x="33" y="18"/>
                    </a:cubicBezTo>
                    <a:cubicBezTo>
                      <a:pt x="33" y="18"/>
                      <a:pt x="33" y="19"/>
                      <a:pt x="32" y="19"/>
                    </a:cubicBezTo>
                    <a:lnTo>
                      <a:pt x="32" y="19"/>
                    </a:lnTo>
                    <a:cubicBezTo>
                      <a:pt x="31" y="19"/>
                      <a:pt x="30" y="20"/>
                      <a:pt x="30" y="20"/>
                    </a:cubicBezTo>
                    <a:cubicBezTo>
                      <a:pt x="21" y="25"/>
                      <a:pt x="13" y="32"/>
                      <a:pt x="6" y="40"/>
                    </a:cubicBezTo>
                    <a:lnTo>
                      <a:pt x="6" y="40"/>
                    </a:lnTo>
                    <a:cubicBezTo>
                      <a:pt x="5" y="41"/>
                      <a:pt x="4" y="42"/>
                      <a:pt x="3" y="44"/>
                    </a:cubicBezTo>
                    <a:cubicBezTo>
                      <a:pt x="1" y="48"/>
                      <a:pt x="0" y="52"/>
                      <a:pt x="0" y="56"/>
                    </a:cubicBezTo>
                    <a:cubicBezTo>
                      <a:pt x="0" y="57"/>
                      <a:pt x="0" y="58"/>
                      <a:pt x="0" y="59"/>
                    </a:cubicBezTo>
                    <a:lnTo>
                      <a:pt x="0" y="59"/>
                    </a:lnTo>
                    <a:cubicBezTo>
                      <a:pt x="0" y="62"/>
                      <a:pt x="1" y="64"/>
                      <a:pt x="2" y="66"/>
                    </a:cubicBezTo>
                    <a:cubicBezTo>
                      <a:pt x="4" y="69"/>
                      <a:pt x="7" y="71"/>
                      <a:pt x="11" y="74"/>
                    </a:cubicBezTo>
                    <a:cubicBezTo>
                      <a:pt x="12" y="74"/>
                      <a:pt x="12" y="75"/>
                      <a:pt x="13" y="75"/>
                    </a:cubicBezTo>
                    <a:lnTo>
                      <a:pt x="13" y="75"/>
                    </a:lnTo>
                    <a:cubicBezTo>
                      <a:pt x="22" y="80"/>
                      <a:pt x="31" y="83"/>
                      <a:pt x="41" y="83"/>
                    </a:cubicBezTo>
                    <a:lnTo>
                      <a:pt x="41" y="83"/>
                    </a:lnTo>
                    <a:cubicBezTo>
                      <a:pt x="43" y="83"/>
                      <a:pt x="44" y="83"/>
                      <a:pt x="46" y="83"/>
                    </a:cubicBezTo>
                    <a:cubicBezTo>
                      <a:pt x="56" y="83"/>
                      <a:pt x="66" y="82"/>
                      <a:pt x="75" y="79"/>
                    </a:cubicBezTo>
                    <a:lnTo>
                      <a:pt x="75" y="79"/>
                    </a:lnTo>
                    <a:cubicBezTo>
                      <a:pt x="88" y="76"/>
                      <a:pt x="99" y="71"/>
                      <a:pt x="111" y="65"/>
                    </a:cubicBezTo>
                    <a:cubicBezTo>
                      <a:pt x="111" y="64"/>
                      <a:pt x="111" y="64"/>
                      <a:pt x="111" y="64"/>
                    </a:cubicBezTo>
                    <a:lnTo>
                      <a:pt x="111" y="64"/>
                    </a:lnTo>
                    <a:cubicBezTo>
                      <a:pt x="112" y="64"/>
                      <a:pt x="113" y="63"/>
                      <a:pt x="114" y="63"/>
                    </a:cubicBezTo>
                    <a:cubicBezTo>
                      <a:pt x="123" y="58"/>
                      <a:pt x="131" y="51"/>
                      <a:pt x="137" y="43"/>
                    </a:cubicBezTo>
                    <a:moveTo>
                      <a:pt x="72" y="74"/>
                    </a:moveTo>
                    <a:lnTo>
                      <a:pt x="72" y="74"/>
                    </a:lnTo>
                    <a:cubicBezTo>
                      <a:pt x="64" y="76"/>
                      <a:pt x="55" y="77"/>
                      <a:pt x="47" y="77"/>
                    </a:cubicBezTo>
                    <a:cubicBezTo>
                      <a:pt x="45" y="77"/>
                      <a:pt x="44" y="77"/>
                      <a:pt x="43" y="77"/>
                    </a:cubicBezTo>
                    <a:lnTo>
                      <a:pt x="43" y="77"/>
                    </a:lnTo>
                    <a:cubicBezTo>
                      <a:pt x="35" y="77"/>
                      <a:pt x="28" y="75"/>
                      <a:pt x="21" y="71"/>
                    </a:cubicBezTo>
                    <a:lnTo>
                      <a:pt x="21" y="71"/>
                    </a:lnTo>
                    <a:cubicBezTo>
                      <a:pt x="20" y="71"/>
                      <a:pt x="20" y="70"/>
                      <a:pt x="19" y="70"/>
                    </a:cubicBezTo>
                    <a:cubicBezTo>
                      <a:pt x="16" y="68"/>
                      <a:pt x="14" y="66"/>
                      <a:pt x="12" y="63"/>
                    </a:cubicBezTo>
                    <a:cubicBezTo>
                      <a:pt x="11" y="62"/>
                      <a:pt x="10" y="60"/>
                      <a:pt x="10" y="58"/>
                    </a:cubicBezTo>
                    <a:lnTo>
                      <a:pt x="10" y="58"/>
                    </a:lnTo>
                    <a:lnTo>
                      <a:pt x="10" y="57"/>
                    </a:lnTo>
                    <a:cubicBezTo>
                      <a:pt x="10" y="53"/>
                      <a:pt x="11" y="49"/>
                      <a:pt x="13" y="46"/>
                    </a:cubicBezTo>
                    <a:cubicBezTo>
                      <a:pt x="14" y="44"/>
                      <a:pt x="15" y="43"/>
                      <a:pt x="16" y="41"/>
                    </a:cubicBezTo>
                    <a:lnTo>
                      <a:pt x="16" y="41"/>
                    </a:lnTo>
                    <a:cubicBezTo>
                      <a:pt x="22" y="35"/>
                      <a:pt x="29" y="30"/>
                      <a:pt x="36" y="25"/>
                    </a:cubicBezTo>
                    <a:cubicBezTo>
                      <a:pt x="37" y="25"/>
                      <a:pt x="39" y="24"/>
                      <a:pt x="40" y="24"/>
                    </a:cubicBezTo>
                    <a:lnTo>
                      <a:pt x="40" y="24"/>
                    </a:lnTo>
                    <a:cubicBezTo>
                      <a:pt x="41" y="23"/>
                      <a:pt x="42" y="22"/>
                      <a:pt x="42" y="22"/>
                    </a:cubicBezTo>
                    <a:cubicBezTo>
                      <a:pt x="52" y="17"/>
                      <a:pt x="61" y="12"/>
                      <a:pt x="71" y="9"/>
                    </a:cubicBezTo>
                    <a:lnTo>
                      <a:pt x="71" y="9"/>
                    </a:lnTo>
                    <a:cubicBezTo>
                      <a:pt x="80" y="7"/>
                      <a:pt x="88" y="6"/>
                      <a:pt x="97" y="6"/>
                    </a:cubicBezTo>
                    <a:cubicBezTo>
                      <a:pt x="98" y="6"/>
                      <a:pt x="99" y="6"/>
                      <a:pt x="100" y="6"/>
                    </a:cubicBezTo>
                    <a:lnTo>
                      <a:pt x="100" y="6"/>
                    </a:lnTo>
                    <a:cubicBezTo>
                      <a:pt x="108" y="6"/>
                      <a:pt x="116" y="8"/>
                      <a:pt x="123" y="12"/>
                    </a:cubicBezTo>
                    <a:lnTo>
                      <a:pt x="123" y="12"/>
                    </a:lnTo>
                    <a:cubicBezTo>
                      <a:pt x="124" y="12"/>
                      <a:pt x="124" y="12"/>
                      <a:pt x="125" y="13"/>
                    </a:cubicBezTo>
                    <a:cubicBezTo>
                      <a:pt x="127" y="14"/>
                      <a:pt x="130" y="17"/>
                      <a:pt x="132" y="20"/>
                    </a:cubicBezTo>
                    <a:cubicBezTo>
                      <a:pt x="133" y="21"/>
                      <a:pt x="133" y="23"/>
                      <a:pt x="134" y="25"/>
                    </a:cubicBezTo>
                    <a:lnTo>
                      <a:pt x="134" y="25"/>
                    </a:lnTo>
                    <a:lnTo>
                      <a:pt x="134" y="26"/>
                    </a:lnTo>
                    <a:cubicBezTo>
                      <a:pt x="134" y="30"/>
                      <a:pt x="133" y="34"/>
                      <a:pt x="131" y="37"/>
                    </a:cubicBezTo>
                    <a:cubicBezTo>
                      <a:pt x="130" y="39"/>
                      <a:pt x="129" y="40"/>
                      <a:pt x="127" y="42"/>
                    </a:cubicBezTo>
                    <a:lnTo>
                      <a:pt x="127" y="42"/>
                    </a:lnTo>
                    <a:cubicBezTo>
                      <a:pt x="121" y="48"/>
                      <a:pt x="114" y="54"/>
                      <a:pt x="106" y="58"/>
                    </a:cubicBezTo>
                    <a:cubicBezTo>
                      <a:pt x="106" y="59"/>
                      <a:pt x="105" y="59"/>
                      <a:pt x="104" y="60"/>
                    </a:cubicBezTo>
                    <a:lnTo>
                      <a:pt x="104" y="60"/>
                    </a:lnTo>
                    <a:cubicBezTo>
                      <a:pt x="103" y="60"/>
                      <a:pt x="103" y="60"/>
                      <a:pt x="102" y="61"/>
                    </a:cubicBezTo>
                    <a:cubicBezTo>
                      <a:pt x="93" y="66"/>
                      <a:pt x="83" y="70"/>
                      <a:pt x="72" y="7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1" name="Google Shape;1326;p30">
                <a:extLst>
                  <a:ext uri="{FF2B5EF4-FFF2-40B4-BE49-F238E27FC236}">
                    <a16:creationId xmlns:a16="http://schemas.microsoft.com/office/drawing/2014/main" id="{133E76D6-A485-8A85-6A4A-46A286E80F02}"/>
                  </a:ext>
                </a:extLst>
              </p:cNvPr>
              <p:cNvSpPr/>
              <p:nvPr/>
            </p:nvSpPr>
            <p:spPr>
              <a:xfrm>
                <a:off x="6770655" y="3512147"/>
                <a:ext cx="52560" cy="30240"/>
              </a:xfrm>
              <a:custGeom>
                <a:avLst/>
                <a:gdLst/>
                <a:ahLst/>
                <a:cxnLst/>
                <a:rect l="l" t="t" r="r" b="b"/>
                <a:pathLst>
                  <a:path w="146" h="84" extrusionOk="0">
                    <a:moveTo>
                      <a:pt x="13" y="75"/>
                    </a:moveTo>
                    <a:lnTo>
                      <a:pt x="13" y="75"/>
                    </a:lnTo>
                    <a:cubicBezTo>
                      <a:pt x="22" y="80"/>
                      <a:pt x="31" y="83"/>
                      <a:pt x="41" y="83"/>
                    </a:cubicBezTo>
                    <a:lnTo>
                      <a:pt x="41" y="83"/>
                    </a:lnTo>
                    <a:cubicBezTo>
                      <a:pt x="43" y="83"/>
                      <a:pt x="45" y="83"/>
                      <a:pt x="46" y="83"/>
                    </a:cubicBezTo>
                    <a:cubicBezTo>
                      <a:pt x="56" y="83"/>
                      <a:pt x="66" y="82"/>
                      <a:pt x="75" y="79"/>
                    </a:cubicBezTo>
                    <a:lnTo>
                      <a:pt x="75" y="79"/>
                    </a:lnTo>
                    <a:cubicBezTo>
                      <a:pt x="88" y="76"/>
                      <a:pt x="100" y="71"/>
                      <a:pt x="111" y="65"/>
                    </a:cubicBezTo>
                    <a:cubicBezTo>
                      <a:pt x="111" y="65"/>
                      <a:pt x="111" y="64"/>
                      <a:pt x="112" y="64"/>
                    </a:cubicBezTo>
                    <a:lnTo>
                      <a:pt x="112" y="64"/>
                    </a:lnTo>
                    <a:cubicBezTo>
                      <a:pt x="113" y="64"/>
                      <a:pt x="114" y="63"/>
                      <a:pt x="115" y="63"/>
                    </a:cubicBezTo>
                    <a:cubicBezTo>
                      <a:pt x="123" y="57"/>
                      <a:pt x="131" y="51"/>
                      <a:pt x="138" y="43"/>
                    </a:cubicBezTo>
                    <a:lnTo>
                      <a:pt x="138" y="43"/>
                    </a:lnTo>
                    <a:cubicBezTo>
                      <a:pt x="139" y="42"/>
                      <a:pt x="141" y="40"/>
                      <a:pt x="142" y="38"/>
                    </a:cubicBezTo>
                    <a:cubicBezTo>
                      <a:pt x="144" y="35"/>
                      <a:pt x="145" y="31"/>
                      <a:pt x="145" y="28"/>
                    </a:cubicBezTo>
                    <a:cubicBezTo>
                      <a:pt x="145" y="24"/>
                      <a:pt x="144" y="20"/>
                      <a:pt x="142" y="17"/>
                    </a:cubicBezTo>
                    <a:cubicBezTo>
                      <a:pt x="140" y="13"/>
                      <a:pt x="137" y="11"/>
                      <a:pt x="134" y="9"/>
                    </a:cubicBezTo>
                    <a:cubicBezTo>
                      <a:pt x="133" y="8"/>
                      <a:pt x="132" y="8"/>
                      <a:pt x="131" y="8"/>
                    </a:cubicBezTo>
                    <a:lnTo>
                      <a:pt x="131" y="8"/>
                    </a:lnTo>
                    <a:cubicBezTo>
                      <a:pt x="123" y="3"/>
                      <a:pt x="113" y="0"/>
                      <a:pt x="103" y="0"/>
                    </a:cubicBezTo>
                    <a:lnTo>
                      <a:pt x="103" y="0"/>
                    </a:lnTo>
                    <a:cubicBezTo>
                      <a:pt x="102" y="0"/>
                      <a:pt x="100" y="0"/>
                      <a:pt x="98" y="0"/>
                    </a:cubicBezTo>
                    <a:cubicBezTo>
                      <a:pt x="88" y="0"/>
                      <a:pt x="79" y="1"/>
                      <a:pt x="69" y="4"/>
                    </a:cubicBezTo>
                    <a:lnTo>
                      <a:pt x="69" y="4"/>
                    </a:lnTo>
                    <a:cubicBezTo>
                      <a:pt x="57" y="7"/>
                      <a:pt x="45" y="12"/>
                      <a:pt x="34" y="18"/>
                    </a:cubicBezTo>
                    <a:cubicBezTo>
                      <a:pt x="33" y="19"/>
                      <a:pt x="33" y="19"/>
                      <a:pt x="33" y="19"/>
                    </a:cubicBezTo>
                    <a:lnTo>
                      <a:pt x="33" y="19"/>
                    </a:lnTo>
                    <a:cubicBezTo>
                      <a:pt x="32" y="19"/>
                      <a:pt x="31" y="19"/>
                      <a:pt x="30" y="20"/>
                    </a:cubicBezTo>
                    <a:cubicBezTo>
                      <a:pt x="21" y="24"/>
                      <a:pt x="13" y="32"/>
                      <a:pt x="7" y="40"/>
                    </a:cubicBezTo>
                    <a:lnTo>
                      <a:pt x="7" y="40"/>
                    </a:lnTo>
                    <a:cubicBezTo>
                      <a:pt x="5" y="41"/>
                      <a:pt x="4" y="42"/>
                      <a:pt x="3" y="44"/>
                    </a:cubicBezTo>
                    <a:cubicBezTo>
                      <a:pt x="1" y="47"/>
                      <a:pt x="0" y="52"/>
                      <a:pt x="0" y="57"/>
                    </a:cubicBezTo>
                    <a:cubicBezTo>
                      <a:pt x="0" y="58"/>
                      <a:pt x="0" y="59"/>
                      <a:pt x="0" y="60"/>
                    </a:cubicBezTo>
                    <a:lnTo>
                      <a:pt x="0" y="60"/>
                    </a:lnTo>
                    <a:cubicBezTo>
                      <a:pt x="1" y="62"/>
                      <a:pt x="1" y="63"/>
                      <a:pt x="3" y="66"/>
                    </a:cubicBezTo>
                    <a:cubicBezTo>
                      <a:pt x="5" y="68"/>
                      <a:pt x="8" y="71"/>
                      <a:pt x="11" y="74"/>
                    </a:cubicBezTo>
                    <a:cubicBezTo>
                      <a:pt x="12" y="74"/>
                      <a:pt x="13" y="75"/>
                      <a:pt x="13" y="75"/>
                    </a:cubicBezTo>
                    <a:moveTo>
                      <a:pt x="17" y="41"/>
                    </a:moveTo>
                    <a:lnTo>
                      <a:pt x="17" y="41"/>
                    </a:lnTo>
                    <a:cubicBezTo>
                      <a:pt x="23" y="34"/>
                      <a:pt x="30" y="29"/>
                      <a:pt x="38" y="24"/>
                    </a:cubicBezTo>
                    <a:cubicBezTo>
                      <a:pt x="38" y="24"/>
                      <a:pt x="39" y="23"/>
                      <a:pt x="40" y="23"/>
                    </a:cubicBezTo>
                    <a:lnTo>
                      <a:pt x="40" y="23"/>
                    </a:lnTo>
                    <a:cubicBezTo>
                      <a:pt x="41" y="23"/>
                      <a:pt x="41" y="23"/>
                      <a:pt x="41" y="22"/>
                    </a:cubicBezTo>
                    <a:cubicBezTo>
                      <a:pt x="51" y="17"/>
                      <a:pt x="61" y="12"/>
                      <a:pt x="72" y="9"/>
                    </a:cubicBezTo>
                    <a:lnTo>
                      <a:pt x="72" y="9"/>
                    </a:lnTo>
                    <a:cubicBezTo>
                      <a:pt x="80" y="7"/>
                      <a:pt x="89" y="6"/>
                      <a:pt x="97" y="6"/>
                    </a:cubicBezTo>
                    <a:cubicBezTo>
                      <a:pt x="98" y="6"/>
                      <a:pt x="100" y="6"/>
                      <a:pt x="101" y="6"/>
                    </a:cubicBezTo>
                    <a:lnTo>
                      <a:pt x="101" y="6"/>
                    </a:lnTo>
                    <a:cubicBezTo>
                      <a:pt x="109" y="6"/>
                      <a:pt x="116" y="8"/>
                      <a:pt x="123" y="12"/>
                    </a:cubicBezTo>
                    <a:lnTo>
                      <a:pt x="123" y="12"/>
                    </a:lnTo>
                    <a:cubicBezTo>
                      <a:pt x="124" y="12"/>
                      <a:pt x="124" y="12"/>
                      <a:pt x="125" y="13"/>
                    </a:cubicBezTo>
                    <a:cubicBezTo>
                      <a:pt x="128" y="14"/>
                      <a:pt x="130" y="17"/>
                      <a:pt x="132" y="20"/>
                    </a:cubicBezTo>
                    <a:cubicBezTo>
                      <a:pt x="133" y="21"/>
                      <a:pt x="134" y="23"/>
                      <a:pt x="134" y="25"/>
                    </a:cubicBezTo>
                    <a:lnTo>
                      <a:pt x="134" y="25"/>
                    </a:lnTo>
                    <a:lnTo>
                      <a:pt x="134" y="26"/>
                    </a:lnTo>
                    <a:cubicBezTo>
                      <a:pt x="134" y="30"/>
                      <a:pt x="133" y="34"/>
                      <a:pt x="131" y="37"/>
                    </a:cubicBezTo>
                    <a:cubicBezTo>
                      <a:pt x="130" y="39"/>
                      <a:pt x="129" y="40"/>
                      <a:pt x="128" y="42"/>
                    </a:cubicBezTo>
                    <a:lnTo>
                      <a:pt x="128" y="42"/>
                    </a:lnTo>
                    <a:cubicBezTo>
                      <a:pt x="122" y="48"/>
                      <a:pt x="115" y="54"/>
                      <a:pt x="107" y="58"/>
                    </a:cubicBezTo>
                    <a:cubicBezTo>
                      <a:pt x="106" y="59"/>
                      <a:pt x="105" y="59"/>
                      <a:pt x="104" y="60"/>
                    </a:cubicBezTo>
                    <a:lnTo>
                      <a:pt x="104" y="60"/>
                    </a:lnTo>
                    <a:lnTo>
                      <a:pt x="103" y="60"/>
                    </a:lnTo>
                    <a:cubicBezTo>
                      <a:pt x="94" y="66"/>
                      <a:pt x="83" y="70"/>
                      <a:pt x="73" y="73"/>
                    </a:cubicBezTo>
                    <a:lnTo>
                      <a:pt x="73" y="73"/>
                    </a:lnTo>
                    <a:cubicBezTo>
                      <a:pt x="65" y="76"/>
                      <a:pt x="56" y="77"/>
                      <a:pt x="47" y="77"/>
                    </a:cubicBezTo>
                    <a:cubicBezTo>
                      <a:pt x="46" y="77"/>
                      <a:pt x="45" y="77"/>
                      <a:pt x="44" y="77"/>
                    </a:cubicBezTo>
                    <a:lnTo>
                      <a:pt x="44" y="77"/>
                    </a:lnTo>
                    <a:cubicBezTo>
                      <a:pt x="36" y="77"/>
                      <a:pt x="28" y="75"/>
                      <a:pt x="21" y="71"/>
                    </a:cubicBezTo>
                    <a:lnTo>
                      <a:pt x="21" y="71"/>
                    </a:lnTo>
                    <a:lnTo>
                      <a:pt x="20" y="70"/>
                    </a:lnTo>
                    <a:cubicBezTo>
                      <a:pt x="17" y="68"/>
                      <a:pt x="14" y="65"/>
                      <a:pt x="13" y="63"/>
                    </a:cubicBezTo>
                    <a:cubicBezTo>
                      <a:pt x="12" y="61"/>
                      <a:pt x="11" y="60"/>
                      <a:pt x="10" y="58"/>
                    </a:cubicBezTo>
                    <a:lnTo>
                      <a:pt x="10" y="58"/>
                    </a:lnTo>
                    <a:cubicBezTo>
                      <a:pt x="10" y="57"/>
                      <a:pt x="10" y="57"/>
                      <a:pt x="10" y="56"/>
                    </a:cubicBezTo>
                    <a:cubicBezTo>
                      <a:pt x="10" y="53"/>
                      <a:pt x="11" y="49"/>
                      <a:pt x="13" y="46"/>
                    </a:cubicBezTo>
                    <a:cubicBezTo>
                      <a:pt x="14" y="44"/>
                      <a:pt x="15" y="42"/>
                      <a:pt x="17" y="4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2" name="Google Shape;1327;p30">
                <a:extLst>
                  <a:ext uri="{FF2B5EF4-FFF2-40B4-BE49-F238E27FC236}">
                    <a16:creationId xmlns:a16="http://schemas.microsoft.com/office/drawing/2014/main" id="{FC3E7D34-02A5-76D2-26C8-5934CFF92432}"/>
                  </a:ext>
                </a:extLst>
              </p:cNvPr>
              <p:cNvSpPr/>
              <p:nvPr/>
            </p:nvSpPr>
            <p:spPr>
              <a:xfrm>
                <a:off x="6801975" y="3525107"/>
                <a:ext cx="45000" cy="30960"/>
              </a:xfrm>
              <a:custGeom>
                <a:avLst/>
                <a:gdLst/>
                <a:ahLst/>
                <a:cxnLst/>
                <a:rect l="l" t="t" r="r" b="b"/>
                <a:pathLst>
                  <a:path w="125" h="86" extrusionOk="0">
                    <a:moveTo>
                      <a:pt x="92" y="0"/>
                    </a:moveTo>
                    <a:lnTo>
                      <a:pt x="84" y="4"/>
                    </a:lnTo>
                    <a:lnTo>
                      <a:pt x="109" y="18"/>
                    </a:lnTo>
                    <a:lnTo>
                      <a:pt x="0" y="81"/>
                    </a:lnTo>
                    <a:lnTo>
                      <a:pt x="8" y="85"/>
                    </a:lnTo>
                    <a:lnTo>
                      <a:pt x="124" y="18"/>
                    </a:lnTo>
                    <a:lnTo>
                      <a:pt x="9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3" name="Google Shape;1328;p30">
                <a:extLst>
                  <a:ext uri="{FF2B5EF4-FFF2-40B4-BE49-F238E27FC236}">
                    <a16:creationId xmlns:a16="http://schemas.microsoft.com/office/drawing/2014/main" id="{BF91B535-9F6E-80F7-8712-4ECF7348BC61}"/>
                  </a:ext>
                </a:extLst>
              </p:cNvPr>
              <p:cNvSpPr/>
              <p:nvPr/>
            </p:nvSpPr>
            <p:spPr>
              <a:xfrm>
                <a:off x="6820335" y="3535548"/>
                <a:ext cx="44640" cy="31320"/>
              </a:xfrm>
              <a:custGeom>
                <a:avLst/>
                <a:gdLst/>
                <a:ahLst/>
                <a:cxnLst/>
                <a:rect l="l" t="t" r="r" b="b"/>
                <a:pathLst>
                  <a:path w="124" h="87" extrusionOk="0">
                    <a:moveTo>
                      <a:pt x="123" y="19"/>
                    </a:moveTo>
                    <a:lnTo>
                      <a:pt x="92" y="0"/>
                    </a:lnTo>
                    <a:lnTo>
                      <a:pt x="84" y="5"/>
                    </a:lnTo>
                    <a:lnTo>
                      <a:pt x="109" y="19"/>
                    </a:lnTo>
                    <a:lnTo>
                      <a:pt x="0" y="81"/>
                    </a:lnTo>
                    <a:lnTo>
                      <a:pt x="7" y="86"/>
                    </a:lnTo>
                    <a:lnTo>
                      <a:pt x="123" y="19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4" name="Google Shape;1329;p30">
                <a:extLst>
                  <a:ext uri="{FF2B5EF4-FFF2-40B4-BE49-F238E27FC236}">
                    <a16:creationId xmlns:a16="http://schemas.microsoft.com/office/drawing/2014/main" id="{3423BDCE-6929-8938-9B04-8D997DA7C4E3}"/>
                  </a:ext>
                </a:extLst>
              </p:cNvPr>
              <p:cNvSpPr/>
              <p:nvPr/>
            </p:nvSpPr>
            <p:spPr>
              <a:xfrm>
                <a:off x="6838695" y="3545988"/>
                <a:ext cx="44640" cy="31320"/>
              </a:xfrm>
              <a:custGeom>
                <a:avLst/>
                <a:gdLst/>
                <a:ahLst/>
                <a:cxnLst/>
                <a:rect l="l" t="t" r="r" b="b"/>
                <a:pathLst>
                  <a:path w="124" h="87" extrusionOk="0">
                    <a:moveTo>
                      <a:pt x="123" y="19"/>
                    </a:moveTo>
                    <a:lnTo>
                      <a:pt x="91" y="0"/>
                    </a:lnTo>
                    <a:lnTo>
                      <a:pt x="84" y="5"/>
                    </a:lnTo>
                    <a:lnTo>
                      <a:pt x="108" y="19"/>
                    </a:lnTo>
                    <a:lnTo>
                      <a:pt x="0" y="82"/>
                    </a:lnTo>
                    <a:lnTo>
                      <a:pt x="7" y="86"/>
                    </a:lnTo>
                    <a:lnTo>
                      <a:pt x="123" y="19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5" name="Google Shape;1330;p30">
                <a:extLst>
                  <a:ext uri="{FF2B5EF4-FFF2-40B4-BE49-F238E27FC236}">
                    <a16:creationId xmlns:a16="http://schemas.microsoft.com/office/drawing/2014/main" id="{F46AFE41-4BF0-BCD4-84EC-537E0C989277}"/>
                  </a:ext>
                </a:extLst>
              </p:cNvPr>
              <p:cNvSpPr/>
              <p:nvPr/>
            </p:nvSpPr>
            <p:spPr>
              <a:xfrm>
                <a:off x="6859575" y="3563268"/>
                <a:ext cx="52200" cy="30600"/>
              </a:xfrm>
              <a:custGeom>
                <a:avLst/>
                <a:gdLst/>
                <a:ahLst/>
                <a:cxnLst/>
                <a:rect l="l" t="t" r="r" b="b"/>
                <a:pathLst>
                  <a:path w="145" h="85" extrusionOk="0">
                    <a:moveTo>
                      <a:pt x="75" y="80"/>
                    </a:moveTo>
                    <a:lnTo>
                      <a:pt x="75" y="80"/>
                    </a:lnTo>
                    <a:cubicBezTo>
                      <a:pt x="88" y="76"/>
                      <a:pt x="99" y="71"/>
                      <a:pt x="110" y="65"/>
                    </a:cubicBezTo>
                    <a:cubicBezTo>
                      <a:pt x="111" y="65"/>
                      <a:pt x="111" y="65"/>
                      <a:pt x="111" y="65"/>
                    </a:cubicBezTo>
                    <a:lnTo>
                      <a:pt x="111" y="65"/>
                    </a:lnTo>
                    <a:cubicBezTo>
                      <a:pt x="112" y="64"/>
                      <a:pt x="113" y="64"/>
                      <a:pt x="114" y="63"/>
                    </a:cubicBezTo>
                    <a:cubicBezTo>
                      <a:pt x="123" y="58"/>
                      <a:pt x="131" y="51"/>
                      <a:pt x="138" y="44"/>
                    </a:cubicBezTo>
                    <a:lnTo>
                      <a:pt x="138" y="44"/>
                    </a:lnTo>
                    <a:cubicBezTo>
                      <a:pt x="139" y="42"/>
                      <a:pt x="140" y="41"/>
                      <a:pt x="141" y="39"/>
                    </a:cubicBezTo>
                    <a:cubicBezTo>
                      <a:pt x="143" y="35"/>
                      <a:pt x="144" y="31"/>
                      <a:pt x="144" y="27"/>
                    </a:cubicBezTo>
                    <a:cubicBezTo>
                      <a:pt x="144" y="26"/>
                      <a:pt x="144" y="25"/>
                      <a:pt x="144" y="24"/>
                    </a:cubicBezTo>
                    <a:lnTo>
                      <a:pt x="144" y="24"/>
                    </a:lnTo>
                    <a:cubicBezTo>
                      <a:pt x="144" y="22"/>
                      <a:pt x="143" y="20"/>
                      <a:pt x="142" y="18"/>
                    </a:cubicBezTo>
                    <a:cubicBezTo>
                      <a:pt x="139" y="13"/>
                      <a:pt x="136" y="11"/>
                      <a:pt x="133" y="9"/>
                    </a:cubicBezTo>
                    <a:cubicBezTo>
                      <a:pt x="132" y="8"/>
                      <a:pt x="132" y="8"/>
                      <a:pt x="131" y="8"/>
                    </a:cubicBezTo>
                    <a:lnTo>
                      <a:pt x="131" y="8"/>
                    </a:lnTo>
                    <a:cubicBezTo>
                      <a:pt x="122" y="3"/>
                      <a:pt x="113" y="1"/>
                      <a:pt x="103" y="0"/>
                    </a:cubicBezTo>
                    <a:lnTo>
                      <a:pt x="103" y="0"/>
                    </a:lnTo>
                    <a:cubicBezTo>
                      <a:pt x="101" y="0"/>
                      <a:pt x="99" y="0"/>
                      <a:pt x="98" y="0"/>
                    </a:cubicBezTo>
                    <a:cubicBezTo>
                      <a:pt x="88" y="0"/>
                      <a:pt x="78" y="1"/>
                      <a:pt x="69" y="4"/>
                    </a:cubicBezTo>
                    <a:lnTo>
                      <a:pt x="69" y="4"/>
                    </a:lnTo>
                    <a:cubicBezTo>
                      <a:pt x="56" y="7"/>
                      <a:pt x="45" y="12"/>
                      <a:pt x="33" y="19"/>
                    </a:cubicBezTo>
                    <a:lnTo>
                      <a:pt x="33" y="19"/>
                    </a:lnTo>
                    <a:lnTo>
                      <a:pt x="33" y="19"/>
                    </a:lnTo>
                    <a:cubicBezTo>
                      <a:pt x="32" y="20"/>
                      <a:pt x="31" y="20"/>
                      <a:pt x="30" y="21"/>
                    </a:cubicBezTo>
                    <a:cubicBezTo>
                      <a:pt x="21" y="26"/>
                      <a:pt x="13" y="32"/>
                      <a:pt x="6" y="40"/>
                    </a:cubicBezTo>
                    <a:lnTo>
                      <a:pt x="6" y="40"/>
                    </a:lnTo>
                    <a:cubicBezTo>
                      <a:pt x="5" y="41"/>
                      <a:pt x="4" y="43"/>
                      <a:pt x="3" y="45"/>
                    </a:cubicBezTo>
                    <a:cubicBezTo>
                      <a:pt x="1" y="48"/>
                      <a:pt x="0" y="53"/>
                      <a:pt x="0" y="57"/>
                    </a:cubicBezTo>
                    <a:cubicBezTo>
                      <a:pt x="0" y="58"/>
                      <a:pt x="0" y="59"/>
                      <a:pt x="0" y="60"/>
                    </a:cubicBezTo>
                    <a:lnTo>
                      <a:pt x="0" y="60"/>
                    </a:lnTo>
                    <a:cubicBezTo>
                      <a:pt x="0" y="62"/>
                      <a:pt x="1" y="64"/>
                      <a:pt x="2" y="66"/>
                    </a:cubicBezTo>
                    <a:cubicBezTo>
                      <a:pt x="4" y="70"/>
                      <a:pt x="7" y="73"/>
                      <a:pt x="11" y="75"/>
                    </a:cubicBezTo>
                    <a:cubicBezTo>
                      <a:pt x="12" y="75"/>
                      <a:pt x="12" y="76"/>
                      <a:pt x="13" y="76"/>
                    </a:cubicBezTo>
                    <a:lnTo>
                      <a:pt x="13" y="76"/>
                    </a:lnTo>
                    <a:cubicBezTo>
                      <a:pt x="22" y="81"/>
                      <a:pt x="31" y="83"/>
                      <a:pt x="41" y="83"/>
                    </a:cubicBezTo>
                    <a:lnTo>
                      <a:pt x="41" y="83"/>
                    </a:lnTo>
                    <a:cubicBezTo>
                      <a:pt x="43" y="84"/>
                      <a:pt x="44" y="84"/>
                      <a:pt x="46" y="84"/>
                    </a:cubicBezTo>
                    <a:cubicBezTo>
                      <a:pt x="56" y="84"/>
                      <a:pt x="66" y="82"/>
                      <a:pt x="75" y="80"/>
                    </a:cubicBezTo>
                    <a:moveTo>
                      <a:pt x="10" y="58"/>
                    </a:moveTo>
                    <a:lnTo>
                      <a:pt x="10" y="58"/>
                    </a:lnTo>
                    <a:lnTo>
                      <a:pt x="10" y="57"/>
                    </a:lnTo>
                    <a:cubicBezTo>
                      <a:pt x="10" y="53"/>
                      <a:pt x="11" y="49"/>
                      <a:pt x="13" y="46"/>
                    </a:cubicBezTo>
                    <a:cubicBezTo>
                      <a:pt x="14" y="44"/>
                      <a:pt x="15" y="43"/>
                      <a:pt x="16" y="41"/>
                    </a:cubicBezTo>
                    <a:lnTo>
                      <a:pt x="16" y="41"/>
                    </a:lnTo>
                    <a:cubicBezTo>
                      <a:pt x="22" y="35"/>
                      <a:pt x="29" y="29"/>
                      <a:pt x="37" y="25"/>
                    </a:cubicBezTo>
                    <a:cubicBezTo>
                      <a:pt x="38" y="24"/>
                      <a:pt x="39" y="24"/>
                      <a:pt x="40" y="23"/>
                    </a:cubicBezTo>
                    <a:lnTo>
                      <a:pt x="40" y="23"/>
                    </a:lnTo>
                    <a:lnTo>
                      <a:pt x="41" y="23"/>
                    </a:lnTo>
                    <a:cubicBezTo>
                      <a:pt x="51" y="17"/>
                      <a:pt x="61" y="13"/>
                      <a:pt x="71" y="10"/>
                    </a:cubicBezTo>
                    <a:lnTo>
                      <a:pt x="71" y="10"/>
                    </a:lnTo>
                    <a:cubicBezTo>
                      <a:pt x="80" y="7"/>
                      <a:pt x="88" y="6"/>
                      <a:pt x="97" y="6"/>
                    </a:cubicBezTo>
                    <a:cubicBezTo>
                      <a:pt x="98" y="6"/>
                      <a:pt x="99" y="6"/>
                      <a:pt x="100" y="6"/>
                    </a:cubicBezTo>
                    <a:lnTo>
                      <a:pt x="100" y="6"/>
                    </a:lnTo>
                    <a:cubicBezTo>
                      <a:pt x="108" y="6"/>
                      <a:pt x="116" y="8"/>
                      <a:pt x="123" y="12"/>
                    </a:cubicBezTo>
                    <a:lnTo>
                      <a:pt x="123" y="12"/>
                    </a:lnTo>
                    <a:cubicBezTo>
                      <a:pt x="124" y="12"/>
                      <a:pt x="124" y="12"/>
                      <a:pt x="125" y="13"/>
                    </a:cubicBezTo>
                    <a:cubicBezTo>
                      <a:pt x="128" y="14"/>
                      <a:pt x="130" y="17"/>
                      <a:pt x="132" y="20"/>
                    </a:cubicBezTo>
                    <a:cubicBezTo>
                      <a:pt x="133" y="22"/>
                      <a:pt x="133" y="23"/>
                      <a:pt x="134" y="25"/>
                    </a:cubicBezTo>
                    <a:lnTo>
                      <a:pt x="134" y="25"/>
                    </a:lnTo>
                    <a:cubicBezTo>
                      <a:pt x="134" y="26"/>
                      <a:pt x="134" y="26"/>
                      <a:pt x="134" y="27"/>
                    </a:cubicBezTo>
                    <a:cubicBezTo>
                      <a:pt x="134" y="30"/>
                      <a:pt x="133" y="34"/>
                      <a:pt x="131" y="37"/>
                    </a:cubicBezTo>
                    <a:cubicBezTo>
                      <a:pt x="130" y="39"/>
                      <a:pt x="129" y="41"/>
                      <a:pt x="127" y="42"/>
                    </a:cubicBezTo>
                    <a:lnTo>
                      <a:pt x="127" y="42"/>
                    </a:lnTo>
                    <a:cubicBezTo>
                      <a:pt x="122" y="48"/>
                      <a:pt x="115" y="54"/>
                      <a:pt x="107" y="58"/>
                    </a:cubicBezTo>
                    <a:cubicBezTo>
                      <a:pt x="106" y="59"/>
                      <a:pt x="105" y="59"/>
                      <a:pt x="104" y="60"/>
                    </a:cubicBezTo>
                    <a:lnTo>
                      <a:pt x="104" y="60"/>
                    </a:lnTo>
                    <a:lnTo>
                      <a:pt x="103" y="60"/>
                    </a:lnTo>
                    <a:cubicBezTo>
                      <a:pt x="93" y="66"/>
                      <a:pt x="83" y="70"/>
                      <a:pt x="73" y="73"/>
                    </a:cubicBezTo>
                    <a:lnTo>
                      <a:pt x="73" y="73"/>
                    </a:lnTo>
                    <a:cubicBezTo>
                      <a:pt x="64" y="76"/>
                      <a:pt x="55" y="77"/>
                      <a:pt x="47" y="77"/>
                    </a:cubicBezTo>
                    <a:cubicBezTo>
                      <a:pt x="46" y="77"/>
                      <a:pt x="45" y="77"/>
                      <a:pt x="44" y="77"/>
                    </a:cubicBezTo>
                    <a:lnTo>
                      <a:pt x="44" y="77"/>
                    </a:lnTo>
                    <a:cubicBezTo>
                      <a:pt x="36" y="77"/>
                      <a:pt x="28" y="75"/>
                      <a:pt x="21" y="71"/>
                    </a:cubicBezTo>
                    <a:lnTo>
                      <a:pt x="21" y="71"/>
                    </a:lnTo>
                    <a:cubicBezTo>
                      <a:pt x="20" y="71"/>
                      <a:pt x="20" y="70"/>
                      <a:pt x="19" y="70"/>
                    </a:cubicBezTo>
                    <a:cubicBezTo>
                      <a:pt x="16" y="68"/>
                      <a:pt x="14" y="66"/>
                      <a:pt x="12" y="63"/>
                    </a:cubicBezTo>
                    <a:cubicBezTo>
                      <a:pt x="11" y="62"/>
                      <a:pt x="11" y="60"/>
                      <a:pt x="10" y="5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6" name="Google Shape;1331;p30">
                <a:extLst>
                  <a:ext uri="{FF2B5EF4-FFF2-40B4-BE49-F238E27FC236}">
                    <a16:creationId xmlns:a16="http://schemas.microsoft.com/office/drawing/2014/main" id="{1D5C04A7-149C-349E-54F2-C66354227E42}"/>
                  </a:ext>
                </a:extLst>
              </p:cNvPr>
              <p:cNvSpPr/>
              <p:nvPr/>
            </p:nvSpPr>
            <p:spPr>
              <a:xfrm>
                <a:off x="6893415" y="3583068"/>
                <a:ext cx="52560" cy="30240"/>
              </a:xfrm>
              <a:custGeom>
                <a:avLst/>
                <a:gdLst/>
                <a:ahLst/>
                <a:cxnLst/>
                <a:rect l="l" t="t" r="r" b="b"/>
                <a:pathLst>
                  <a:path w="146" h="84" extrusionOk="0">
                    <a:moveTo>
                      <a:pt x="14" y="75"/>
                    </a:moveTo>
                    <a:lnTo>
                      <a:pt x="14" y="75"/>
                    </a:lnTo>
                    <a:cubicBezTo>
                      <a:pt x="22" y="80"/>
                      <a:pt x="32" y="83"/>
                      <a:pt x="41" y="83"/>
                    </a:cubicBezTo>
                    <a:lnTo>
                      <a:pt x="41" y="83"/>
                    </a:lnTo>
                    <a:cubicBezTo>
                      <a:pt x="43" y="83"/>
                      <a:pt x="45" y="83"/>
                      <a:pt x="47" y="83"/>
                    </a:cubicBezTo>
                    <a:cubicBezTo>
                      <a:pt x="57" y="83"/>
                      <a:pt x="66" y="82"/>
                      <a:pt x="76" y="79"/>
                    </a:cubicBezTo>
                    <a:lnTo>
                      <a:pt x="76" y="79"/>
                    </a:lnTo>
                    <a:cubicBezTo>
                      <a:pt x="88" y="76"/>
                      <a:pt x="100" y="71"/>
                      <a:pt x="111" y="65"/>
                    </a:cubicBezTo>
                    <a:lnTo>
                      <a:pt x="112" y="64"/>
                    </a:lnTo>
                    <a:lnTo>
                      <a:pt x="112" y="64"/>
                    </a:lnTo>
                    <a:cubicBezTo>
                      <a:pt x="113" y="64"/>
                      <a:pt x="114" y="63"/>
                      <a:pt x="115" y="63"/>
                    </a:cubicBezTo>
                    <a:cubicBezTo>
                      <a:pt x="124" y="58"/>
                      <a:pt x="131" y="51"/>
                      <a:pt x="138" y="43"/>
                    </a:cubicBezTo>
                    <a:lnTo>
                      <a:pt x="138" y="43"/>
                    </a:lnTo>
                    <a:cubicBezTo>
                      <a:pt x="140" y="42"/>
                      <a:pt x="141" y="40"/>
                      <a:pt x="142" y="38"/>
                    </a:cubicBezTo>
                    <a:cubicBezTo>
                      <a:pt x="144" y="35"/>
                      <a:pt x="145" y="31"/>
                      <a:pt x="145" y="28"/>
                    </a:cubicBezTo>
                    <a:cubicBezTo>
                      <a:pt x="145" y="24"/>
                      <a:pt x="144" y="20"/>
                      <a:pt x="142" y="17"/>
                    </a:cubicBezTo>
                    <a:cubicBezTo>
                      <a:pt x="140" y="14"/>
                      <a:pt x="138" y="11"/>
                      <a:pt x="134" y="9"/>
                    </a:cubicBezTo>
                    <a:cubicBezTo>
                      <a:pt x="133" y="8"/>
                      <a:pt x="132" y="8"/>
                      <a:pt x="131" y="8"/>
                    </a:cubicBezTo>
                    <a:lnTo>
                      <a:pt x="131" y="8"/>
                    </a:lnTo>
                    <a:cubicBezTo>
                      <a:pt x="123" y="3"/>
                      <a:pt x="113" y="0"/>
                      <a:pt x="104" y="0"/>
                    </a:cubicBezTo>
                    <a:lnTo>
                      <a:pt x="104" y="0"/>
                    </a:lnTo>
                    <a:cubicBezTo>
                      <a:pt x="102" y="0"/>
                      <a:pt x="100" y="0"/>
                      <a:pt x="98" y="0"/>
                    </a:cubicBezTo>
                    <a:cubicBezTo>
                      <a:pt x="88" y="0"/>
                      <a:pt x="79" y="1"/>
                      <a:pt x="69" y="4"/>
                    </a:cubicBezTo>
                    <a:lnTo>
                      <a:pt x="69" y="4"/>
                    </a:lnTo>
                    <a:cubicBezTo>
                      <a:pt x="57" y="7"/>
                      <a:pt x="45" y="12"/>
                      <a:pt x="34" y="18"/>
                    </a:cubicBezTo>
                    <a:cubicBezTo>
                      <a:pt x="34" y="19"/>
                      <a:pt x="33" y="19"/>
                      <a:pt x="33" y="19"/>
                    </a:cubicBezTo>
                    <a:lnTo>
                      <a:pt x="33" y="19"/>
                    </a:lnTo>
                    <a:cubicBezTo>
                      <a:pt x="32" y="19"/>
                      <a:pt x="31" y="20"/>
                      <a:pt x="30" y="20"/>
                    </a:cubicBezTo>
                    <a:cubicBezTo>
                      <a:pt x="21" y="26"/>
                      <a:pt x="14" y="32"/>
                      <a:pt x="7" y="40"/>
                    </a:cubicBezTo>
                    <a:lnTo>
                      <a:pt x="7" y="40"/>
                    </a:lnTo>
                    <a:cubicBezTo>
                      <a:pt x="6" y="41"/>
                      <a:pt x="4" y="42"/>
                      <a:pt x="3" y="44"/>
                    </a:cubicBezTo>
                    <a:cubicBezTo>
                      <a:pt x="1" y="47"/>
                      <a:pt x="0" y="52"/>
                      <a:pt x="0" y="57"/>
                    </a:cubicBezTo>
                    <a:cubicBezTo>
                      <a:pt x="0" y="58"/>
                      <a:pt x="0" y="59"/>
                      <a:pt x="0" y="60"/>
                    </a:cubicBezTo>
                    <a:lnTo>
                      <a:pt x="0" y="60"/>
                    </a:lnTo>
                    <a:cubicBezTo>
                      <a:pt x="1" y="62"/>
                      <a:pt x="2" y="64"/>
                      <a:pt x="3" y="66"/>
                    </a:cubicBezTo>
                    <a:cubicBezTo>
                      <a:pt x="5" y="69"/>
                      <a:pt x="8" y="71"/>
                      <a:pt x="12" y="74"/>
                    </a:cubicBezTo>
                    <a:cubicBezTo>
                      <a:pt x="13" y="74"/>
                      <a:pt x="13" y="75"/>
                      <a:pt x="14" y="75"/>
                    </a:cubicBezTo>
                    <a:moveTo>
                      <a:pt x="17" y="41"/>
                    </a:moveTo>
                    <a:lnTo>
                      <a:pt x="17" y="41"/>
                    </a:lnTo>
                    <a:cubicBezTo>
                      <a:pt x="23" y="34"/>
                      <a:pt x="30" y="29"/>
                      <a:pt x="38" y="24"/>
                    </a:cubicBezTo>
                    <a:cubicBezTo>
                      <a:pt x="39" y="24"/>
                      <a:pt x="40" y="23"/>
                      <a:pt x="40" y="23"/>
                    </a:cubicBezTo>
                    <a:lnTo>
                      <a:pt x="40" y="23"/>
                    </a:lnTo>
                    <a:cubicBezTo>
                      <a:pt x="41" y="23"/>
                      <a:pt x="41" y="23"/>
                      <a:pt x="41" y="22"/>
                    </a:cubicBezTo>
                    <a:cubicBezTo>
                      <a:pt x="51" y="17"/>
                      <a:pt x="61" y="12"/>
                      <a:pt x="72" y="9"/>
                    </a:cubicBezTo>
                    <a:lnTo>
                      <a:pt x="72" y="9"/>
                    </a:lnTo>
                    <a:cubicBezTo>
                      <a:pt x="80" y="7"/>
                      <a:pt x="89" y="6"/>
                      <a:pt x="98" y="6"/>
                    </a:cubicBezTo>
                    <a:cubicBezTo>
                      <a:pt x="99" y="6"/>
                      <a:pt x="100" y="6"/>
                      <a:pt x="101" y="6"/>
                    </a:cubicBezTo>
                    <a:lnTo>
                      <a:pt x="101" y="6"/>
                    </a:lnTo>
                    <a:cubicBezTo>
                      <a:pt x="109" y="6"/>
                      <a:pt x="117" y="8"/>
                      <a:pt x="124" y="12"/>
                    </a:cubicBezTo>
                    <a:lnTo>
                      <a:pt x="124" y="12"/>
                    </a:lnTo>
                    <a:lnTo>
                      <a:pt x="125" y="13"/>
                    </a:lnTo>
                    <a:cubicBezTo>
                      <a:pt x="127" y="14"/>
                      <a:pt x="130" y="17"/>
                      <a:pt x="132" y="20"/>
                    </a:cubicBezTo>
                    <a:cubicBezTo>
                      <a:pt x="132" y="21"/>
                      <a:pt x="134" y="23"/>
                      <a:pt x="134" y="25"/>
                    </a:cubicBezTo>
                    <a:lnTo>
                      <a:pt x="134" y="25"/>
                    </a:lnTo>
                    <a:lnTo>
                      <a:pt x="134" y="26"/>
                    </a:lnTo>
                    <a:cubicBezTo>
                      <a:pt x="134" y="30"/>
                      <a:pt x="133" y="34"/>
                      <a:pt x="132" y="37"/>
                    </a:cubicBezTo>
                    <a:cubicBezTo>
                      <a:pt x="131" y="39"/>
                      <a:pt x="129" y="40"/>
                      <a:pt x="128" y="42"/>
                    </a:cubicBezTo>
                    <a:lnTo>
                      <a:pt x="128" y="42"/>
                    </a:lnTo>
                    <a:cubicBezTo>
                      <a:pt x="122" y="48"/>
                      <a:pt x="115" y="53"/>
                      <a:pt x="108" y="58"/>
                    </a:cubicBezTo>
                    <a:cubicBezTo>
                      <a:pt x="107" y="58"/>
                      <a:pt x="106" y="59"/>
                      <a:pt x="105" y="59"/>
                    </a:cubicBezTo>
                    <a:lnTo>
                      <a:pt x="105" y="59"/>
                    </a:lnTo>
                    <a:cubicBezTo>
                      <a:pt x="104" y="60"/>
                      <a:pt x="104" y="60"/>
                      <a:pt x="104" y="60"/>
                    </a:cubicBezTo>
                    <a:cubicBezTo>
                      <a:pt x="94" y="65"/>
                      <a:pt x="84" y="70"/>
                      <a:pt x="73" y="73"/>
                    </a:cubicBezTo>
                    <a:lnTo>
                      <a:pt x="73" y="73"/>
                    </a:lnTo>
                    <a:cubicBezTo>
                      <a:pt x="65" y="75"/>
                      <a:pt x="56" y="77"/>
                      <a:pt x="48" y="77"/>
                    </a:cubicBezTo>
                    <a:cubicBezTo>
                      <a:pt x="47" y="77"/>
                      <a:pt x="45" y="77"/>
                      <a:pt x="44" y="77"/>
                    </a:cubicBezTo>
                    <a:lnTo>
                      <a:pt x="44" y="77"/>
                    </a:lnTo>
                    <a:cubicBezTo>
                      <a:pt x="36" y="76"/>
                      <a:pt x="28" y="74"/>
                      <a:pt x="21" y="71"/>
                    </a:cubicBezTo>
                    <a:lnTo>
                      <a:pt x="21" y="71"/>
                    </a:lnTo>
                    <a:cubicBezTo>
                      <a:pt x="21" y="70"/>
                      <a:pt x="20" y="70"/>
                      <a:pt x="20" y="70"/>
                    </a:cubicBezTo>
                    <a:cubicBezTo>
                      <a:pt x="17" y="68"/>
                      <a:pt x="14" y="66"/>
                      <a:pt x="13" y="63"/>
                    </a:cubicBezTo>
                    <a:cubicBezTo>
                      <a:pt x="12" y="61"/>
                      <a:pt x="11" y="59"/>
                      <a:pt x="11" y="58"/>
                    </a:cubicBezTo>
                    <a:lnTo>
                      <a:pt x="11" y="58"/>
                    </a:lnTo>
                    <a:cubicBezTo>
                      <a:pt x="11" y="57"/>
                      <a:pt x="11" y="57"/>
                      <a:pt x="11" y="56"/>
                    </a:cubicBezTo>
                    <a:cubicBezTo>
                      <a:pt x="11" y="53"/>
                      <a:pt x="12" y="49"/>
                      <a:pt x="14" y="46"/>
                    </a:cubicBezTo>
                    <a:cubicBezTo>
                      <a:pt x="15" y="44"/>
                      <a:pt x="16" y="42"/>
                      <a:pt x="17" y="4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7" name="Google Shape;1332;p30">
                <a:extLst>
                  <a:ext uri="{FF2B5EF4-FFF2-40B4-BE49-F238E27FC236}">
                    <a16:creationId xmlns:a16="http://schemas.microsoft.com/office/drawing/2014/main" id="{E7C879CD-3B4A-435C-0749-87867184FAEA}"/>
                  </a:ext>
                </a:extLst>
              </p:cNvPr>
              <p:cNvSpPr/>
              <p:nvPr/>
            </p:nvSpPr>
            <p:spPr>
              <a:xfrm>
                <a:off x="6924735" y="3596028"/>
                <a:ext cx="45000" cy="30960"/>
              </a:xfrm>
              <a:custGeom>
                <a:avLst/>
                <a:gdLst/>
                <a:ahLst/>
                <a:cxnLst/>
                <a:rect l="l" t="t" r="r" b="b"/>
                <a:pathLst>
                  <a:path w="125" h="86" extrusionOk="0">
                    <a:moveTo>
                      <a:pt x="92" y="0"/>
                    </a:moveTo>
                    <a:lnTo>
                      <a:pt x="84" y="4"/>
                    </a:lnTo>
                    <a:lnTo>
                      <a:pt x="109" y="18"/>
                    </a:lnTo>
                    <a:lnTo>
                      <a:pt x="0" y="81"/>
                    </a:lnTo>
                    <a:lnTo>
                      <a:pt x="8" y="85"/>
                    </a:lnTo>
                    <a:lnTo>
                      <a:pt x="124" y="18"/>
                    </a:lnTo>
                    <a:lnTo>
                      <a:pt x="9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8" name="Google Shape;1333;p30">
                <a:extLst>
                  <a:ext uri="{FF2B5EF4-FFF2-40B4-BE49-F238E27FC236}">
                    <a16:creationId xmlns:a16="http://schemas.microsoft.com/office/drawing/2014/main" id="{18E26B88-EAD5-F346-849A-CFD6B440A306}"/>
                  </a:ext>
                </a:extLst>
              </p:cNvPr>
              <p:cNvSpPr/>
              <p:nvPr/>
            </p:nvSpPr>
            <p:spPr>
              <a:xfrm>
                <a:off x="6945615" y="3612948"/>
                <a:ext cx="52560" cy="30600"/>
              </a:xfrm>
              <a:custGeom>
                <a:avLst/>
                <a:gdLst/>
                <a:ahLst/>
                <a:cxnLst/>
                <a:rect l="l" t="t" r="r" b="b"/>
                <a:pathLst>
                  <a:path w="146" h="85" extrusionOk="0">
                    <a:moveTo>
                      <a:pt x="132" y="8"/>
                    </a:moveTo>
                    <a:lnTo>
                      <a:pt x="132" y="8"/>
                    </a:lnTo>
                    <a:cubicBezTo>
                      <a:pt x="123" y="4"/>
                      <a:pt x="114" y="1"/>
                      <a:pt x="104" y="1"/>
                    </a:cubicBezTo>
                    <a:lnTo>
                      <a:pt x="104" y="1"/>
                    </a:lnTo>
                    <a:cubicBezTo>
                      <a:pt x="102" y="1"/>
                      <a:pt x="100" y="0"/>
                      <a:pt x="98" y="0"/>
                    </a:cubicBezTo>
                    <a:cubicBezTo>
                      <a:pt x="89" y="0"/>
                      <a:pt x="79" y="2"/>
                      <a:pt x="70" y="4"/>
                    </a:cubicBezTo>
                    <a:lnTo>
                      <a:pt x="70" y="4"/>
                    </a:lnTo>
                    <a:cubicBezTo>
                      <a:pt x="57" y="8"/>
                      <a:pt x="45" y="13"/>
                      <a:pt x="34" y="19"/>
                    </a:cubicBezTo>
                    <a:lnTo>
                      <a:pt x="33" y="19"/>
                    </a:lnTo>
                    <a:lnTo>
                      <a:pt x="33" y="19"/>
                    </a:lnTo>
                    <a:cubicBezTo>
                      <a:pt x="32" y="20"/>
                      <a:pt x="32" y="20"/>
                      <a:pt x="31" y="21"/>
                    </a:cubicBezTo>
                    <a:cubicBezTo>
                      <a:pt x="22" y="26"/>
                      <a:pt x="14" y="33"/>
                      <a:pt x="7" y="40"/>
                    </a:cubicBezTo>
                    <a:lnTo>
                      <a:pt x="7" y="40"/>
                    </a:lnTo>
                    <a:cubicBezTo>
                      <a:pt x="6" y="42"/>
                      <a:pt x="4" y="43"/>
                      <a:pt x="3" y="45"/>
                    </a:cubicBezTo>
                    <a:cubicBezTo>
                      <a:pt x="1" y="48"/>
                      <a:pt x="0" y="52"/>
                      <a:pt x="0" y="56"/>
                    </a:cubicBezTo>
                    <a:cubicBezTo>
                      <a:pt x="0" y="60"/>
                      <a:pt x="1" y="64"/>
                      <a:pt x="3" y="67"/>
                    </a:cubicBezTo>
                    <a:cubicBezTo>
                      <a:pt x="5" y="70"/>
                      <a:pt x="8" y="73"/>
                      <a:pt x="11" y="75"/>
                    </a:cubicBezTo>
                    <a:cubicBezTo>
                      <a:pt x="12" y="75"/>
                      <a:pt x="13" y="76"/>
                      <a:pt x="14" y="76"/>
                    </a:cubicBezTo>
                    <a:lnTo>
                      <a:pt x="14" y="76"/>
                    </a:lnTo>
                    <a:cubicBezTo>
                      <a:pt x="22" y="81"/>
                      <a:pt x="32" y="83"/>
                      <a:pt x="41" y="84"/>
                    </a:cubicBezTo>
                    <a:lnTo>
                      <a:pt x="41" y="84"/>
                    </a:lnTo>
                    <a:cubicBezTo>
                      <a:pt x="43" y="84"/>
                      <a:pt x="45" y="84"/>
                      <a:pt x="47" y="84"/>
                    </a:cubicBezTo>
                    <a:cubicBezTo>
                      <a:pt x="57" y="84"/>
                      <a:pt x="66" y="83"/>
                      <a:pt x="76" y="80"/>
                    </a:cubicBezTo>
                    <a:lnTo>
                      <a:pt x="76" y="80"/>
                    </a:lnTo>
                    <a:cubicBezTo>
                      <a:pt x="88" y="77"/>
                      <a:pt x="100" y="72"/>
                      <a:pt x="111" y="65"/>
                    </a:cubicBezTo>
                    <a:lnTo>
                      <a:pt x="112" y="65"/>
                    </a:lnTo>
                    <a:lnTo>
                      <a:pt x="112" y="65"/>
                    </a:lnTo>
                    <a:cubicBezTo>
                      <a:pt x="113" y="64"/>
                      <a:pt x="114" y="64"/>
                      <a:pt x="115" y="63"/>
                    </a:cubicBezTo>
                    <a:cubicBezTo>
                      <a:pt x="124" y="58"/>
                      <a:pt x="132" y="52"/>
                      <a:pt x="138" y="44"/>
                    </a:cubicBezTo>
                    <a:lnTo>
                      <a:pt x="138" y="44"/>
                    </a:lnTo>
                    <a:cubicBezTo>
                      <a:pt x="140" y="43"/>
                      <a:pt x="141" y="41"/>
                      <a:pt x="142" y="39"/>
                    </a:cubicBezTo>
                    <a:cubicBezTo>
                      <a:pt x="144" y="36"/>
                      <a:pt x="145" y="31"/>
                      <a:pt x="145" y="27"/>
                    </a:cubicBezTo>
                    <a:cubicBezTo>
                      <a:pt x="145" y="26"/>
                      <a:pt x="145" y="25"/>
                      <a:pt x="145" y="24"/>
                    </a:cubicBezTo>
                    <a:lnTo>
                      <a:pt x="145" y="24"/>
                    </a:lnTo>
                    <a:cubicBezTo>
                      <a:pt x="144" y="22"/>
                      <a:pt x="143" y="20"/>
                      <a:pt x="142" y="18"/>
                    </a:cubicBezTo>
                    <a:cubicBezTo>
                      <a:pt x="139" y="14"/>
                      <a:pt x="137" y="10"/>
                      <a:pt x="134" y="9"/>
                    </a:cubicBezTo>
                    <a:cubicBezTo>
                      <a:pt x="133" y="8"/>
                      <a:pt x="132" y="9"/>
                      <a:pt x="132" y="8"/>
                    </a:cubicBezTo>
                    <a:moveTo>
                      <a:pt x="128" y="43"/>
                    </a:moveTo>
                    <a:lnTo>
                      <a:pt x="128" y="43"/>
                    </a:lnTo>
                    <a:cubicBezTo>
                      <a:pt x="122" y="49"/>
                      <a:pt x="114" y="54"/>
                      <a:pt x="107" y="59"/>
                    </a:cubicBezTo>
                    <a:cubicBezTo>
                      <a:pt x="106" y="59"/>
                      <a:pt x="106" y="60"/>
                      <a:pt x="105" y="61"/>
                    </a:cubicBezTo>
                    <a:lnTo>
                      <a:pt x="105" y="61"/>
                    </a:lnTo>
                    <a:cubicBezTo>
                      <a:pt x="104" y="61"/>
                      <a:pt x="104" y="61"/>
                      <a:pt x="104" y="61"/>
                    </a:cubicBezTo>
                    <a:cubicBezTo>
                      <a:pt x="94" y="67"/>
                      <a:pt x="84" y="71"/>
                      <a:pt x="73" y="74"/>
                    </a:cubicBezTo>
                    <a:lnTo>
                      <a:pt x="73" y="74"/>
                    </a:lnTo>
                    <a:cubicBezTo>
                      <a:pt x="65" y="77"/>
                      <a:pt x="56" y="78"/>
                      <a:pt x="47" y="78"/>
                    </a:cubicBezTo>
                    <a:cubicBezTo>
                      <a:pt x="46" y="78"/>
                      <a:pt x="45" y="78"/>
                      <a:pt x="44" y="78"/>
                    </a:cubicBezTo>
                    <a:lnTo>
                      <a:pt x="44" y="78"/>
                    </a:lnTo>
                    <a:cubicBezTo>
                      <a:pt x="36" y="78"/>
                      <a:pt x="29" y="76"/>
                      <a:pt x="22" y="72"/>
                    </a:cubicBezTo>
                    <a:lnTo>
                      <a:pt x="22" y="72"/>
                    </a:lnTo>
                    <a:cubicBezTo>
                      <a:pt x="21" y="72"/>
                      <a:pt x="21" y="72"/>
                      <a:pt x="20" y="71"/>
                    </a:cubicBezTo>
                    <a:cubicBezTo>
                      <a:pt x="17" y="70"/>
                      <a:pt x="15" y="67"/>
                      <a:pt x="13" y="64"/>
                    </a:cubicBezTo>
                    <a:cubicBezTo>
                      <a:pt x="12" y="62"/>
                      <a:pt x="11" y="61"/>
                      <a:pt x="11" y="59"/>
                    </a:cubicBezTo>
                    <a:lnTo>
                      <a:pt x="11" y="59"/>
                    </a:lnTo>
                    <a:cubicBezTo>
                      <a:pt x="11" y="58"/>
                      <a:pt x="11" y="58"/>
                      <a:pt x="11" y="57"/>
                    </a:cubicBezTo>
                    <a:cubicBezTo>
                      <a:pt x="11" y="54"/>
                      <a:pt x="12" y="50"/>
                      <a:pt x="14" y="47"/>
                    </a:cubicBezTo>
                    <a:cubicBezTo>
                      <a:pt x="15" y="45"/>
                      <a:pt x="16" y="44"/>
                      <a:pt x="17" y="42"/>
                    </a:cubicBezTo>
                    <a:lnTo>
                      <a:pt x="17" y="42"/>
                    </a:lnTo>
                    <a:cubicBezTo>
                      <a:pt x="23" y="36"/>
                      <a:pt x="30" y="30"/>
                      <a:pt x="38" y="25"/>
                    </a:cubicBezTo>
                    <a:cubicBezTo>
                      <a:pt x="39" y="25"/>
                      <a:pt x="40" y="24"/>
                      <a:pt x="41" y="24"/>
                    </a:cubicBezTo>
                    <a:lnTo>
                      <a:pt x="41" y="24"/>
                    </a:lnTo>
                    <a:lnTo>
                      <a:pt x="42" y="23"/>
                    </a:lnTo>
                    <a:cubicBezTo>
                      <a:pt x="51" y="18"/>
                      <a:pt x="61" y="14"/>
                      <a:pt x="72" y="10"/>
                    </a:cubicBezTo>
                    <a:lnTo>
                      <a:pt x="72" y="10"/>
                    </a:lnTo>
                    <a:cubicBezTo>
                      <a:pt x="80" y="8"/>
                      <a:pt x="89" y="7"/>
                      <a:pt x="98" y="7"/>
                    </a:cubicBezTo>
                    <a:cubicBezTo>
                      <a:pt x="99" y="7"/>
                      <a:pt x="100" y="7"/>
                      <a:pt x="101" y="7"/>
                    </a:cubicBezTo>
                    <a:lnTo>
                      <a:pt x="101" y="7"/>
                    </a:lnTo>
                    <a:cubicBezTo>
                      <a:pt x="109" y="7"/>
                      <a:pt x="117" y="9"/>
                      <a:pt x="124" y="13"/>
                    </a:cubicBezTo>
                    <a:lnTo>
                      <a:pt x="124" y="13"/>
                    </a:lnTo>
                    <a:lnTo>
                      <a:pt x="125" y="14"/>
                    </a:lnTo>
                    <a:cubicBezTo>
                      <a:pt x="127" y="15"/>
                      <a:pt x="130" y="18"/>
                      <a:pt x="132" y="21"/>
                    </a:cubicBezTo>
                    <a:cubicBezTo>
                      <a:pt x="132" y="22"/>
                      <a:pt x="134" y="24"/>
                      <a:pt x="135" y="26"/>
                    </a:cubicBezTo>
                    <a:lnTo>
                      <a:pt x="135" y="26"/>
                    </a:lnTo>
                    <a:lnTo>
                      <a:pt x="135" y="27"/>
                    </a:lnTo>
                    <a:cubicBezTo>
                      <a:pt x="135" y="31"/>
                      <a:pt x="134" y="35"/>
                      <a:pt x="132" y="38"/>
                    </a:cubicBezTo>
                    <a:cubicBezTo>
                      <a:pt x="131" y="40"/>
                      <a:pt x="130" y="41"/>
                      <a:pt x="128" y="4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9" name="Google Shape;1334;p30">
                <a:extLst>
                  <a:ext uri="{FF2B5EF4-FFF2-40B4-BE49-F238E27FC236}">
                    <a16:creationId xmlns:a16="http://schemas.microsoft.com/office/drawing/2014/main" id="{DA247A98-7036-DCFF-B96B-6A5A0CE53A23}"/>
                  </a:ext>
                </a:extLst>
              </p:cNvPr>
              <p:cNvSpPr/>
              <p:nvPr/>
            </p:nvSpPr>
            <p:spPr>
              <a:xfrm>
                <a:off x="6269895" y="3305507"/>
                <a:ext cx="52200" cy="30600"/>
              </a:xfrm>
              <a:custGeom>
                <a:avLst/>
                <a:gdLst/>
                <a:ahLst/>
                <a:cxnLst/>
                <a:rect l="l" t="t" r="r" b="b"/>
                <a:pathLst>
                  <a:path w="145" h="85" extrusionOk="0">
                    <a:moveTo>
                      <a:pt x="13" y="76"/>
                    </a:moveTo>
                    <a:lnTo>
                      <a:pt x="13" y="76"/>
                    </a:lnTo>
                    <a:cubicBezTo>
                      <a:pt x="22" y="81"/>
                      <a:pt x="31" y="84"/>
                      <a:pt x="41" y="84"/>
                    </a:cubicBezTo>
                    <a:lnTo>
                      <a:pt x="41" y="84"/>
                    </a:lnTo>
                    <a:cubicBezTo>
                      <a:pt x="43" y="84"/>
                      <a:pt x="44" y="84"/>
                      <a:pt x="46" y="84"/>
                    </a:cubicBezTo>
                    <a:cubicBezTo>
                      <a:pt x="56" y="84"/>
                      <a:pt x="66" y="83"/>
                      <a:pt x="75" y="80"/>
                    </a:cubicBezTo>
                    <a:lnTo>
                      <a:pt x="75" y="80"/>
                    </a:lnTo>
                    <a:cubicBezTo>
                      <a:pt x="88" y="77"/>
                      <a:pt x="99" y="71"/>
                      <a:pt x="110" y="65"/>
                    </a:cubicBezTo>
                    <a:cubicBezTo>
                      <a:pt x="111" y="64"/>
                      <a:pt x="111" y="65"/>
                      <a:pt x="111" y="65"/>
                    </a:cubicBezTo>
                    <a:lnTo>
                      <a:pt x="111" y="65"/>
                    </a:lnTo>
                    <a:cubicBezTo>
                      <a:pt x="112" y="64"/>
                      <a:pt x="113" y="64"/>
                      <a:pt x="114" y="63"/>
                    </a:cubicBezTo>
                    <a:cubicBezTo>
                      <a:pt x="123" y="58"/>
                      <a:pt x="131" y="52"/>
                      <a:pt x="138" y="44"/>
                    </a:cubicBezTo>
                    <a:lnTo>
                      <a:pt x="138" y="44"/>
                    </a:lnTo>
                    <a:cubicBezTo>
                      <a:pt x="139" y="43"/>
                      <a:pt x="140" y="41"/>
                      <a:pt x="141" y="39"/>
                    </a:cubicBezTo>
                    <a:cubicBezTo>
                      <a:pt x="143" y="36"/>
                      <a:pt x="144" y="31"/>
                      <a:pt x="144" y="27"/>
                    </a:cubicBezTo>
                    <a:cubicBezTo>
                      <a:pt x="144" y="26"/>
                      <a:pt x="144" y="25"/>
                      <a:pt x="144" y="24"/>
                    </a:cubicBezTo>
                    <a:lnTo>
                      <a:pt x="144" y="24"/>
                    </a:lnTo>
                    <a:cubicBezTo>
                      <a:pt x="144" y="22"/>
                      <a:pt x="143" y="20"/>
                      <a:pt x="142" y="18"/>
                    </a:cubicBezTo>
                    <a:cubicBezTo>
                      <a:pt x="140" y="14"/>
                      <a:pt x="137" y="10"/>
                      <a:pt x="133" y="9"/>
                    </a:cubicBezTo>
                    <a:cubicBezTo>
                      <a:pt x="132" y="8"/>
                      <a:pt x="132" y="8"/>
                      <a:pt x="131" y="8"/>
                    </a:cubicBezTo>
                    <a:lnTo>
                      <a:pt x="131" y="8"/>
                    </a:lnTo>
                    <a:cubicBezTo>
                      <a:pt x="122" y="3"/>
                      <a:pt x="113" y="1"/>
                      <a:pt x="103" y="1"/>
                    </a:cubicBezTo>
                    <a:lnTo>
                      <a:pt x="103" y="1"/>
                    </a:lnTo>
                    <a:cubicBezTo>
                      <a:pt x="101" y="0"/>
                      <a:pt x="100" y="0"/>
                      <a:pt x="98" y="0"/>
                    </a:cubicBezTo>
                    <a:cubicBezTo>
                      <a:pt x="88" y="0"/>
                      <a:pt x="78" y="2"/>
                      <a:pt x="69" y="4"/>
                    </a:cubicBezTo>
                    <a:lnTo>
                      <a:pt x="69" y="4"/>
                    </a:lnTo>
                    <a:cubicBezTo>
                      <a:pt x="57" y="8"/>
                      <a:pt x="45" y="13"/>
                      <a:pt x="34" y="19"/>
                    </a:cubicBezTo>
                    <a:cubicBezTo>
                      <a:pt x="33" y="19"/>
                      <a:pt x="33" y="19"/>
                      <a:pt x="33" y="19"/>
                    </a:cubicBezTo>
                    <a:lnTo>
                      <a:pt x="33" y="19"/>
                    </a:lnTo>
                    <a:cubicBezTo>
                      <a:pt x="32" y="20"/>
                      <a:pt x="31" y="21"/>
                      <a:pt x="30" y="21"/>
                    </a:cubicBezTo>
                    <a:cubicBezTo>
                      <a:pt x="21" y="26"/>
                      <a:pt x="13" y="33"/>
                      <a:pt x="6" y="40"/>
                    </a:cubicBezTo>
                    <a:lnTo>
                      <a:pt x="6" y="40"/>
                    </a:lnTo>
                    <a:cubicBezTo>
                      <a:pt x="5" y="42"/>
                      <a:pt x="4" y="43"/>
                      <a:pt x="3" y="45"/>
                    </a:cubicBezTo>
                    <a:cubicBezTo>
                      <a:pt x="1" y="49"/>
                      <a:pt x="0" y="53"/>
                      <a:pt x="0" y="57"/>
                    </a:cubicBezTo>
                    <a:cubicBezTo>
                      <a:pt x="0" y="58"/>
                      <a:pt x="0" y="59"/>
                      <a:pt x="0" y="60"/>
                    </a:cubicBezTo>
                    <a:lnTo>
                      <a:pt x="0" y="60"/>
                    </a:lnTo>
                    <a:cubicBezTo>
                      <a:pt x="0" y="62"/>
                      <a:pt x="1" y="64"/>
                      <a:pt x="2" y="66"/>
                    </a:cubicBezTo>
                    <a:cubicBezTo>
                      <a:pt x="4" y="70"/>
                      <a:pt x="8" y="73"/>
                      <a:pt x="11" y="75"/>
                    </a:cubicBezTo>
                    <a:cubicBezTo>
                      <a:pt x="12" y="76"/>
                      <a:pt x="12" y="76"/>
                      <a:pt x="13" y="76"/>
                    </a:cubicBezTo>
                    <a:moveTo>
                      <a:pt x="17" y="42"/>
                    </a:moveTo>
                    <a:lnTo>
                      <a:pt x="17" y="42"/>
                    </a:lnTo>
                    <a:cubicBezTo>
                      <a:pt x="23" y="35"/>
                      <a:pt x="30" y="30"/>
                      <a:pt x="37" y="25"/>
                    </a:cubicBezTo>
                    <a:cubicBezTo>
                      <a:pt x="38" y="25"/>
                      <a:pt x="39" y="24"/>
                      <a:pt x="40" y="24"/>
                    </a:cubicBezTo>
                    <a:lnTo>
                      <a:pt x="40" y="24"/>
                    </a:lnTo>
                    <a:cubicBezTo>
                      <a:pt x="40" y="23"/>
                      <a:pt x="41" y="23"/>
                      <a:pt x="41" y="23"/>
                    </a:cubicBezTo>
                    <a:cubicBezTo>
                      <a:pt x="51" y="18"/>
                      <a:pt x="61" y="13"/>
                      <a:pt x="71" y="10"/>
                    </a:cubicBezTo>
                    <a:lnTo>
                      <a:pt x="71" y="10"/>
                    </a:lnTo>
                    <a:cubicBezTo>
                      <a:pt x="80" y="8"/>
                      <a:pt x="89" y="6"/>
                      <a:pt x="97" y="6"/>
                    </a:cubicBezTo>
                    <a:cubicBezTo>
                      <a:pt x="98" y="6"/>
                      <a:pt x="99" y="6"/>
                      <a:pt x="100" y="6"/>
                    </a:cubicBezTo>
                    <a:lnTo>
                      <a:pt x="100" y="6"/>
                    </a:lnTo>
                    <a:cubicBezTo>
                      <a:pt x="108" y="7"/>
                      <a:pt x="116" y="9"/>
                      <a:pt x="123" y="12"/>
                    </a:cubicBezTo>
                    <a:lnTo>
                      <a:pt x="123" y="12"/>
                    </a:lnTo>
                    <a:cubicBezTo>
                      <a:pt x="124" y="13"/>
                      <a:pt x="124" y="12"/>
                      <a:pt x="125" y="13"/>
                    </a:cubicBezTo>
                    <a:cubicBezTo>
                      <a:pt x="128" y="14"/>
                      <a:pt x="130" y="17"/>
                      <a:pt x="132" y="20"/>
                    </a:cubicBezTo>
                    <a:cubicBezTo>
                      <a:pt x="133" y="22"/>
                      <a:pt x="133" y="24"/>
                      <a:pt x="134" y="26"/>
                    </a:cubicBezTo>
                    <a:lnTo>
                      <a:pt x="134" y="26"/>
                    </a:lnTo>
                    <a:lnTo>
                      <a:pt x="134" y="27"/>
                    </a:lnTo>
                    <a:cubicBezTo>
                      <a:pt x="134" y="31"/>
                      <a:pt x="133" y="34"/>
                      <a:pt x="131" y="38"/>
                    </a:cubicBezTo>
                    <a:cubicBezTo>
                      <a:pt x="130" y="39"/>
                      <a:pt x="129" y="41"/>
                      <a:pt x="128" y="42"/>
                    </a:cubicBezTo>
                    <a:lnTo>
                      <a:pt x="128" y="42"/>
                    </a:lnTo>
                    <a:cubicBezTo>
                      <a:pt x="121" y="49"/>
                      <a:pt x="114" y="55"/>
                      <a:pt x="107" y="59"/>
                    </a:cubicBezTo>
                    <a:cubicBezTo>
                      <a:pt x="106" y="59"/>
                      <a:pt x="105" y="60"/>
                      <a:pt x="104" y="60"/>
                    </a:cubicBezTo>
                    <a:lnTo>
                      <a:pt x="104" y="60"/>
                    </a:lnTo>
                    <a:cubicBezTo>
                      <a:pt x="104" y="61"/>
                      <a:pt x="103" y="61"/>
                      <a:pt x="103" y="61"/>
                    </a:cubicBezTo>
                    <a:cubicBezTo>
                      <a:pt x="93" y="67"/>
                      <a:pt x="83" y="71"/>
                      <a:pt x="73" y="74"/>
                    </a:cubicBezTo>
                    <a:lnTo>
                      <a:pt x="73" y="74"/>
                    </a:lnTo>
                    <a:cubicBezTo>
                      <a:pt x="64" y="76"/>
                      <a:pt x="56" y="78"/>
                      <a:pt x="47" y="78"/>
                    </a:cubicBezTo>
                    <a:cubicBezTo>
                      <a:pt x="46" y="78"/>
                      <a:pt x="45" y="78"/>
                      <a:pt x="44" y="78"/>
                    </a:cubicBezTo>
                    <a:lnTo>
                      <a:pt x="44" y="78"/>
                    </a:lnTo>
                    <a:cubicBezTo>
                      <a:pt x="36" y="77"/>
                      <a:pt x="28" y="75"/>
                      <a:pt x="21" y="72"/>
                    </a:cubicBezTo>
                    <a:lnTo>
                      <a:pt x="21" y="72"/>
                    </a:lnTo>
                    <a:cubicBezTo>
                      <a:pt x="20" y="71"/>
                      <a:pt x="20" y="71"/>
                      <a:pt x="19" y="71"/>
                    </a:cubicBezTo>
                    <a:cubicBezTo>
                      <a:pt x="16" y="69"/>
                      <a:pt x="14" y="67"/>
                      <a:pt x="12" y="64"/>
                    </a:cubicBezTo>
                    <a:cubicBezTo>
                      <a:pt x="11" y="62"/>
                      <a:pt x="11" y="60"/>
                      <a:pt x="10" y="59"/>
                    </a:cubicBezTo>
                    <a:lnTo>
                      <a:pt x="10" y="59"/>
                    </a:lnTo>
                    <a:cubicBezTo>
                      <a:pt x="10" y="58"/>
                      <a:pt x="10" y="58"/>
                      <a:pt x="10" y="57"/>
                    </a:cubicBezTo>
                    <a:cubicBezTo>
                      <a:pt x="10" y="53"/>
                      <a:pt x="11" y="50"/>
                      <a:pt x="13" y="46"/>
                    </a:cubicBezTo>
                    <a:cubicBezTo>
                      <a:pt x="14" y="44"/>
                      <a:pt x="15" y="43"/>
                      <a:pt x="17" y="4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0" name="Google Shape;1335;p30">
                <a:extLst>
                  <a:ext uri="{FF2B5EF4-FFF2-40B4-BE49-F238E27FC236}">
                    <a16:creationId xmlns:a16="http://schemas.microsoft.com/office/drawing/2014/main" id="{452FB860-FD88-95A2-AB92-73BD5E12A2F7}"/>
                  </a:ext>
                </a:extLst>
              </p:cNvPr>
              <p:cNvSpPr/>
              <p:nvPr/>
            </p:nvSpPr>
            <p:spPr>
              <a:xfrm>
                <a:off x="6301215" y="3318828"/>
                <a:ext cx="45000" cy="30960"/>
              </a:xfrm>
              <a:custGeom>
                <a:avLst/>
                <a:gdLst/>
                <a:ahLst/>
                <a:cxnLst/>
                <a:rect l="l" t="t" r="r" b="b"/>
                <a:pathLst>
                  <a:path w="125" h="86" extrusionOk="0">
                    <a:moveTo>
                      <a:pt x="0" y="81"/>
                    </a:moveTo>
                    <a:lnTo>
                      <a:pt x="7" y="85"/>
                    </a:lnTo>
                    <a:lnTo>
                      <a:pt x="124" y="18"/>
                    </a:lnTo>
                    <a:lnTo>
                      <a:pt x="92" y="0"/>
                    </a:lnTo>
                    <a:lnTo>
                      <a:pt x="84" y="4"/>
                    </a:lnTo>
                    <a:lnTo>
                      <a:pt x="108" y="18"/>
                    </a:lnTo>
                    <a:lnTo>
                      <a:pt x="0" y="8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31" name="Google Shape;1336;p30">
                <a:extLst>
                  <a:ext uri="{FF2B5EF4-FFF2-40B4-BE49-F238E27FC236}">
                    <a16:creationId xmlns:a16="http://schemas.microsoft.com/office/drawing/2014/main" id="{3EF9FC04-93C3-C3AF-1779-1408C0929446}"/>
                  </a:ext>
                </a:extLst>
              </p:cNvPr>
              <p:cNvSpPr/>
              <p:nvPr/>
            </p:nvSpPr>
            <p:spPr>
              <a:xfrm>
                <a:off x="6322095" y="3335748"/>
                <a:ext cx="52560" cy="30600"/>
              </a:xfrm>
              <a:custGeom>
                <a:avLst/>
                <a:gdLst/>
                <a:ahLst/>
                <a:cxnLst/>
                <a:rect l="l" t="t" r="r" b="b"/>
                <a:pathLst>
                  <a:path w="146" h="85" extrusionOk="0">
                    <a:moveTo>
                      <a:pt x="131" y="8"/>
                    </a:moveTo>
                    <a:lnTo>
                      <a:pt x="131" y="8"/>
                    </a:lnTo>
                    <a:cubicBezTo>
                      <a:pt x="123" y="3"/>
                      <a:pt x="113" y="1"/>
                      <a:pt x="103" y="0"/>
                    </a:cubicBezTo>
                    <a:lnTo>
                      <a:pt x="103" y="0"/>
                    </a:lnTo>
                    <a:cubicBezTo>
                      <a:pt x="102" y="0"/>
                      <a:pt x="100" y="0"/>
                      <a:pt x="98" y="0"/>
                    </a:cubicBezTo>
                    <a:cubicBezTo>
                      <a:pt x="88" y="0"/>
                      <a:pt x="78" y="2"/>
                      <a:pt x="69" y="4"/>
                    </a:cubicBezTo>
                    <a:lnTo>
                      <a:pt x="69" y="4"/>
                    </a:lnTo>
                    <a:cubicBezTo>
                      <a:pt x="57" y="7"/>
                      <a:pt x="45" y="12"/>
                      <a:pt x="34" y="19"/>
                    </a:cubicBezTo>
                    <a:cubicBezTo>
                      <a:pt x="33" y="19"/>
                      <a:pt x="33" y="19"/>
                      <a:pt x="33" y="19"/>
                    </a:cubicBezTo>
                    <a:lnTo>
                      <a:pt x="33" y="19"/>
                    </a:lnTo>
                    <a:cubicBezTo>
                      <a:pt x="32" y="20"/>
                      <a:pt x="31" y="20"/>
                      <a:pt x="30" y="21"/>
                    </a:cubicBezTo>
                    <a:cubicBezTo>
                      <a:pt x="21" y="26"/>
                      <a:pt x="13" y="32"/>
                      <a:pt x="7" y="40"/>
                    </a:cubicBezTo>
                    <a:lnTo>
                      <a:pt x="7" y="40"/>
                    </a:lnTo>
                    <a:cubicBezTo>
                      <a:pt x="5" y="42"/>
                      <a:pt x="4" y="43"/>
                      <a:pt x="3" y="45"/>
                    </a:cubicBezTo>
                    <a:cubicBezTo>
                      <a:pt x="1" y="48"/>
                      <a:pt x="0" y="53"/>
                      <a:pt x="0" y="57"/>
                    </a:cubicBezTo>
                    <a:cubicBezTo>
                      <a:pt x="0" y="58"/>
                      <a:pt x="0" y="59"/>
                      <a:pt x="0" y="60"/>
                    </a:cubicBezTo>
                    <a:lnTo>
                      <a:pt x="0" y="60"/>
                    </a:lnTo>
                    <a:cubicBezTo>
                      <a:pt x="1" y="62"/>
                      <a:pt x="1" y="63"/>
                      <a:pt x="3" y="66"/>
                    </a:cubicBezTo>
                    <a:cubicBezTo>
                      <a:pt x="5" y="69"/>
                      <a:pt x="8" y="73"/>
                      <a:pt x="11" y="75"/>
                    </a:cubicBezTo>
                    <a:cubicBezTo>
                      <a:pt x="12" y="75"/>
                      <a:pt x="13" y="76"/>
                      <a:pt x="13" y="76"/>
                    </a:cubicBezTo>
                    <a:lnTo>
                      <a:pt x="13" y="76"/>
                    </a:lnTo>
                    <a:cubicBezTo>
                      <a:pt x="22" y="81"/>
                      <a:pt x="31" y="83"/>
                      <a:pt x="41" y="84"/>
                    </a:cubicBezTo>
                    <a:lnTo>
                      <a:pt x="41" y="84"/>
                    </a:lnTo>
                    <a:cubicBezTo>
                      <a:pt x="43" y="84"/>
                      <a:pt x="45" y="84"/>
                      <a:pt x="46" y="84"/>
                    </a:cubicBezTo>
                    <a:cubicBezTo>
                      <a:pt x="56" y="84"/>
                      <a:pt x="66" y="82"/>
                      <a:pt x="75" y="80"/>
                    </a:cubicBezTo>
                    <a:lnTo>
                      <a:pt x="75" y="80"/>
                    </a:lnTo>
                    <a:cubicBezTo>
                      <a:pt x="88" y="77"/>
                      <a:pt x="99" y="72"/>
                      <a:pt x="110" y="65"/>
                    </a:cubicBezTo>
                    <a:cubicBezTo>
                      <a:pt x="111" y="65"/>
                      <a:pt x="111" y="65"/>
                      <a:pt x="112" y="65"/>
                    </a:cubicBezTo>
                    <a:lnTo>
                      <a:pt x="112" y="65"/>
                    </a:lnTo>
                    <a:cubicBezTo>
                      <a:pt x="113" y="64"/>
                      <a:pt x="114" y="63"/>
                      <a:pt x="115" y="63"/>
                    </a:cubicBezTo>
                    <a:cubicBezTo>
                      <a:pt x="123" y="57"/>
                      <a:pt x="131" y="52"/>
                      <a:pt x="138" y="44"/>
                    </a:cubicBezTo>
                    <a:lnTo>
                      <a:pt x="138" y="44"/>
                    </a:lnTo>
                    <a:cubicBezTo>
                      <a:pt x="139" y="42"/>
                      <a:pt x="140" y="41"/>
                      <a:pt x="141" y="39"/>
                    </a:cubicBezTo>
                    <a:cubicBezTo>
                      <a:pt x="143" y="36"/>
                      <a:pt x="145" y="31"/>
                      <a:pt x="145" y="27"/>
                    </a:cubicBezTo>
                    <a:cubicBezTo>
                      <a:pt x="145" y="26"/>
                      <a:pt x="145" y="25"/>
                      <a:pt x="144" y="24"/>
                    </a:cubicBezTo>
                    <a:lnTo>
                      <a:pt x="144" y="24"/>
                    </a:lnTo>
                    <a:cubicBezTo>
                      <a:pt x="144" y="22"/>
                      <a:pt x="143" y="20"/>
                      <a:pt x="142" y="18"/>
                    </a:cubicBezTo>
                    <a:cubicBezTo>
                      <a:pt x="140" y="14"/>
                      <a:pt x="137" y="10"/>
                      <a:pt x="133" y="9"/>
                    </a:cubicBezTo>
                    <a:cubicBezTo>
                      <a:pt x="132" y="8"/>
                      <a:pt x="132" y="8"/>
                      <a:pt x="131" y="8"/>
                    </a:cubicBezTo>
                    <a:moveTo>
                      <a:pt x="128" y="42"/>
                    </a:moveTo>
                    <a:lnTo>
                      <a:pt x="128" y="42"/>
                    </a:lnTo>
                    <a:cubicBezTo>
                      <a:pt x="122" y="49"/>
                      <a:pt x="115" y="54"/>
                      <a:pt x="107" y="59"/>
                    </a:cubicBezTo>
                    <a:cubicBezTo>
                      <a:pt x="106" y="59"/>
                      <a:pt x="105" y="60"/>
                      <a:pt x="104" y="60"/>
                    </a:cubicBezTo>
                    <a:lnTo>
                      <a:pt x="104" y="60"/>
                    </a:lnTo>
                    <a:cubicBezTo>
                      <a:pt x="104" y="60"/>
                      <a:pt x="104" y="61"/>
                      <a:pt x="103" y="61"/>
                    </a:cubicBezTo>
                    <a:cubicBezTo>
                      <a:pt x="94" y="66"/>
                      <a:pt x="83" y="71"/>
                      <a:pt x="73" y="74"/>
                    </a:cubicBezTo>
                    <a:lnTo>
                      <a:pt x="73" y="74"/>
                    </a:lnTo>
                    <a:cubicBezTo>
                      <a:pt x="65" y="76"/>
                      <a:pt x="56" y="77"/>
                      <a:pt x="47" y="77"/>
                    </a:cubicBezTo>
                    <a:cubicBezTo>
                      <a:pt x="46" y="77"/>
                      <a:pt x="45" y="77"/>
                      <a:pt x="44" y="77"/>
                    </a:cubicBezTo>
                    <a:lnTo>
                      <a:pt x="44" y="77"/>
                    </a:lnTo>
                    <a:cubicBezTo>
                      <a:pt x="36" y="77"/>
                      <a:pt x="28" y="75"/>
                      <a:pt x="21" y="71"/>
                    </a:cubicBezTo>
                    <a:lnTo>
                      <a:pt x="21" y="71"/>
                    </a:lnTo>
                    <a:cubicBezTo>
                      <a:pt x="21" y="71"/>
                      <a:pt x="20" y="71"/>
                      <a:pt x="19" y="71"/>
                    </a:cubicBezTo>
                    <a:cubicBezTo>
                      <a:pt x="17" y="69"/>
                      <a:pt x="13" y="67"/>
                      <a:pt x="12" y="64"/>
                    </a:cubicBezTo>
                    <a:cubicBezTo>
                      <a:pt x="11" y="62"/>
                      <a:pt x="11" y="60"/>
                      <a:pt x="10" y="58"/>
                    </a:cubicBezTo>
                    <a:lnTo>
                      <a:pt x="10" y="58"/>
                    </a:lnTo>
                    <a:lnTo>
                      <a:pt x="10" y="57"/>
                    </a:lnTo>
                    <a:cubicBezTo>
                      <a:pt x="10" y="53"/>
                      <a:pt x="11" y="49"/>
                      <a:pt x="13" y="46"/>
                    </a:cubicBezTo>
                    <a:cubicBezTo>
                      <a:pt x="14" y="44"/>
                      <a:pt x="15" y="43"/>
                      <a:pt x="17" y="42"/>
                    </a:cubicBezTo>
                    <a:lnTo>
                      <a:pt x="17" y="42"/>
                    </a:lnTo>
                    <a:cubicBezTo>
                      <a:pt x="23" y="35"/>
                      <a:pt x="29" y="29"/>
                      <a:pt x="37" y="25"/>
                    </a:cubicBezTo>
                    <a:cubicBezTo>
                      <a:pt x="38" y="24"/>
                      <a:pt x="39" y="24"/>
                      <a:pt x="40" y="24"/>
                    </a:cubicBezTo>
                    <a:lnTo>
                      <a:pt x="40" y="24"/>
                    </a:lnTo>
                    <a:lnTo>
                      <a:pt x="41" y="23"/>
                    </a:lnTo>
                    <a:cubicBezTo>
                      <a:pt x="51" y="18"/>
                      <a:pt x="61" y="13"/>
                      <a:pt x="72" y="10"/>
                    </a:cubicBezTo>
                    <a:lnTo>
                      <a:pt x="72" y="10"/>
                    </a:lnTo>
                    <a:cubicBezTo>
                      <a:pt x="80" y="8"/>
                      <a:pt x="89" y="6"/>
                      <a:pt x="97" y="6"/>
                    </a:cubicBezTo>
                    <a:cubicBezTo>
                      <a:pt x="99" y="6"/>
                      <a:pt x="100" y="6"/>
                      <a:pt x="101" y="6"/>
                    </a:cubicBezTo>
                    <a:lnTo>
                      <a:pt x="101" y="6"/>
                    </a:lnTo>
                    <a:cubicBezTo>
                      <a:pt x="108" y="7"/>
                      <a:pt x="116" y="9"/>
                      <a:pt x="123" y="12"/>
                    </a:cubicBezTo>
                    <a:lnTo>
                      <a:pt x="123" y="12"/>
                    </a:lnTo>
                    <a:cubicBezTo>
                      <a:pt x="124" y="13"/>
                      <a:pt x="124" y="13"/>
                      <a:pt x="125" y="13"/>
                    </a:cubicBezTo>
                    <a:cubicBezTo>
                      <a:pt x="128" y="15"/>
                      <a:pt x="130" y="17"/>
                      <a:pt x="132" y="20"/>
                    </a:cubicBezTo>
                    <a:cubicBezTo>
                      <a:pt x="133" y="22"/>
                      <a:pt x="134" y="24"/>
                      <a:pt x="134" y="26"/>
                    </a:cubicBezTo>
                    <a:lnTo>
                      <a:pt x="134" y="26"/>
                    </a:lnTo>
                    <a:lnTo>
                      <a:pt x="134" y="27"/>
                    </a:lnTo>
                    <a:cubicBezTo>
                      <a:pt x="134" y="31"/>
                      <a:pt x="133" y="35"/>
                      <a:pt x="131" y="38"/>
                    </a:cubicBezTo>
                    <a:cubicBezTo>
                      <a:pt x="130" y="39"/>
                      <a:pt x="129" y="41"/>
                      <a:pt x="128" y="4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2" name="Google Shape;1337;p30">
                <a:extLst>
                  <a:ext uri="{FF2B5EF4-FFF2-40B4-BE49-F238E27FC236}">
                    <a16:creationId xmlns:a16="http://schemas.microsoft.com/office/drawing/2014/main" id="{8AF177EB-68C5-9B14-E285-94AE4A649E29}"/>
                  </a:ext>
                </a:extLst>
              </p:cNvPr>
              <p:cNvSpPr/>
              <p:nvPr/>
            </p:nvSpPr>
            <p:spPr>
              <a:xfrm>
                <a:off x="6355935" y="3355547"/>
                <a:ext cx="52560" cy="30240"/>
              </a:xfrm>
              <a:custGeom>
                <a:avLst/>
                <a:gdLst/>
                <a:ahLst/>
                <a:cxnLst/>
                <a:rect l="l" t="t" r="r" b="b"/>
                <a:pathLst>
                  <a:path w="146" h="84" extrusionOk="0">
                    <a:moveTo>
                      <a:pt x="33" y="19"/>
                    </a:moveTo>
                    <a:lnTo>
                      <a:pt x="33" y="19"/>
                    </a:lnTo>
                    <a:cubicBezTo>
                      <a:pt x="32" y="19"/>
                      <a:pt x="31" y="20"/>
                      <a:pt x="30" y="21"/>
                    </a:cubicBezTo>
                    <a:cubicBezTo>
                      <a:pt x="22" y="26"/>
                      <a:pt x="14" y="32"/>
                      <a:pt x="7" y="40"/>
                    </a:cubicBezTo>
                    <a:lnTo>
                      <a:pt x="7" y="40"/>
                    </a:lnTo>
                    <a:cubicBezTo>
                      <a:pt x="6" y="41"/>
                      <a:pt x="5" y="42"/>
                      <a:pt x="4" y="44"/>
                    </a:cubicBezTo>
                    <a:cubicBezTo>
                      <a:pt x="2" y="48"/>
                      <a:pt x="0" y="52"/>
                      <a:pt x="0" y="57"/>
                    </a:cubicBezTo>
                    <a:cubicBezTo>
                      <a:pt x="0" y="58"/>
                      <a:pt x="1" y="59"/>
                      <a:pt x="1" y="60"/>
                    </a:cubicBezTo>
                    <a:lnTo>
                      <a:pt x="1" y="60"/>
                    </a:lnTo>
                    <a:cubicBezTo>
                      <a:pt x="1" y="62"/>
                      <a:pt x="2" y="64"/>
                      <a:pt x="3" y="66"/>
                    </a:cubicBezTo>
                    <a:cubicBezTo>
                      <a:pt x="5" y="69"/>
                      <a:pt x="8" y="72"/>
                      <a:pt x="12" y="75"/>
                    </a:cubicBezTo>
                    <a:cubicBezTo>
                      <a:pt x="13" y="75"/>
                      <a:pt x="13" y="75"/>
                      <a:pt x="14" y="76"/>
                    </a:cubicBezTo>
                    <a:lnTo>
                      <a:pt x="14" y="76"/>
                    </a:lnTo>
                    <a:cubicBezTo>
                      <a:pt x="22" y="80"/>
                      <a:pt x="32" y="83"/>
                      <a:pt x="42" y="83"/>
                    </a:cubicBezTo>
                    <a:lnTo>
                      <a:pt x="42" y="83"/>
                    </a:lnTo>
                    <a:cubicBezTo>
                      <a:pt x="43" y="83"/>
                      <a:pt x="45" y="83"/>
                      <a:pt x="47" y="83"/>
                    </a:cubicBezTo>
                    <a:cubicBezTo>
                      <a:pt x="57" y="83"/>
                      <a:pt x="67" y="82"/>
                      <a:pt x="76" y="79"/>
                    </a:cubicBezTo>
                    <a:lnTo>
                      <a:pt x="76" y="79"/>
                    </a:lnTo>
                    <a:cubicBezTo>
                      <a:pt x="88" y="76"/>
                      <a:pt x="100" y="71"/>
                      <a:pt x="111" y="65"/>
                    </a:cubicBezTo>
                    <a:cubicBezTo>
                      <a:pt x="111" y="65"/>
                      <a:pt x="112" y="65"/>
                      <a:pt x="112" y="64"/>
                    </a:cubicBezTo>
                    <a:lnTo>
                      <a:pt x="112" y="64"/>
                    </a:lnTo>
                    <a:cubicBezTo>
                      <a:pt x="113" y="64"/>
                      <a:pt x="114" y="63"/>
                      <a:pt x="115" y="63"/>
                    </a:cubicBezTo>
                    <a:cubicBezTo>
                      <a:pt x="124" y="58"/>
                      <a:pt x="132" y="51"/>
                      <a:pt x="138" y="43"/>
                    </a:cubicBezTo>
                    <a:lnTo>
                      <a:pt x="138" y="43"/>
                    </a:lnTo>
                    <a:cubicBezTo>
                      <a:pt x="140" y="42"/>
                      <a:pt x="141" y="40"/>
                      <a:pt x="142" y="38"/>
                    </a:cubicBezTo>
                    <a:cubicBezTo>
                      <a:pt x="144" y="35"/>
                      <a:pt x="145" y="31"/>
                      <a:pt x="145" y="28"/>
                    </a:cubicBezTo>
                    <a:cubicBezTo>
                      <a:pt x="145" y="24"/>
                      <a:pt x="143" y="20"/>
                      <a:pt x="142" y="17"/>
                    </a:cubicBezTo>
                    <a:cubicBezTo>
                      <a:pt x="140" y="14"/>
                      <a:pt x="138" y="10"/>
                      <a:pt x="135" y="9"/>
                    </a:cubicBezTo>
                    <a:cubicBezTo>
                      <a:pt x="134" y="8"/>
                      <a:pt x="133" y="8"/>
                      <a:pt x="132" y="8"/>
                    </a:cubicBezTo>
                    <a:lnTo>
                      <a:pt x="132" y="8"/>
                    </a:lnTo>
                    <a:cubicBezTo>
                      <a:pt x="123" y="3"/>
                      <a:pt x="114" y="0"/>
                      <a:pt x="104" y="0"/>
                    </a:cubicBezTo>
                    <a:lnTo>
                      <a:pt x="104" y="0"/>
                    </a:lnTo>
                    <a:cubicBezTo>
                      <a:pt x="102" y="0"/>
                      <a:pt x="100" y="0"/>
                      <a:pt x="98" y="0"/>
                    </a:cubicBezTo>
                    <a:cubicBezTo>
                      <a:pt x="89" y="0"/>
                      <a:pt x="79" y="1"/>
                      <a:pt x="70" y="4"/>
                    </a:cubicBezTo>
                    <a:lnTo>
                      <a:pt x="70" y="4"/>
                    </a:lnTo>
                    <a:cubicBezTo>
                      <a:pt x="57" y="7"/>
                      <a:pt x="45" y="12"/>
                      <a:pt x="34" y="19"/>
                    </a:cubicBezTo>
                    <a:lnTo>
                      <a:pt x="33" y="19"/>
                    </a:lnTo>
                    <a:moveTo>
                      <a:pt x="101" y="6"/>
                    </a:moveTo>
                    <a:lnTo>
                      <a:pt x="101" y="6"/>
                    </a:lnTo>
                    <a:cubicBezTo>
                      <a:pt x="109" y="6"/>
                      <a:pt x="117" y="8"/>
                      <a:pt x="124" y="12"/>
                    </a:cubicBezTo>
                    <a:lnTo>
                      <a:pt x="124" y="12"/>
                    </a:lnTo>
                    <a:cubicBezTo>
                      <a:pt x="124" y="12"/>
                      <a:pt x="125" y="12"/>
                      <a:pt x="126" y="13"/>
                    </a:cubicBezTo>
                    <a:cubicBezTo>
                      <a:pt x="128" y="14"/>
                      <a:pt x="131" y="16"/>
                      <a:pt x="133" y="20"/>
                    </a:cubicBezTo>
                    <a:cubicBezTo>
                      <a:pt x="133" y="21"/>
                      <a:pt x="134" y="23"/>
                      <a:pt x="135" y="25"/>
                    </a:cubicBezTo>
                    <a:lnTo>
                      <a:pt x="135" y="25"/>
                    </a:lnTo>
                    <a:cubicBezTo>
                      <a:pt x="135" y="26"/>
                      <a:pt x="135" y="26"/>
                      <a:pt x="135" y="26"/>
                    </a:cubicBezTo>
                    <a:cubicBezTo>
                      <a:pt x="135" y="30"/>
                      <a:pt x="134" y="34"/>
                      <a:pt x="132" y="37"/>
                    </a:cubicBezTo>
                    <a:cubicBezTo>
                      <a:pt x="131" y="39"/>
                      <a:pt x="130" y="40"/>
                      <a:pt x="128" y="42"/>
                    </a:cubicBezTo>
                    <a:lnTo>
                      <a:pt x="128" y="42"/>
                    </a:lnTo>
                    <a:cubicBezTo>
                      <a:pt x="122" y="48"/>
                      <a:pt x="114" y="53"/>
                      <a:pt x="107" y="58"/>
                    </a:cubicBezTo>
                    <a:cubicBezTo>
                      <a:pt x="106" y="58"/>
                      <a:pt x="106" y="59"/>
                      <a:pt x="105" y="60"/>
                    </a:cubicBezTo>
                    <a:lnTo>
                      <a:pt x="105" y="60"/>
                    </a:lnTo>
                    <a:lnTo>
                      <a:pt x="104" y="60"/>
                    </a:lnTo>
                    <a:cubicBezTo>
                      <a:pt x="94" y="66"/>
                      <a:pt x="84" y="70"/>
                      <a:pt x="73" y="73"/>
                    </a:cubicBezTo>
                    <a:lnTo>
                      <a:pt x="73" y="73"/>
                    </a:lnTo>
                    <a:cubicBezTo>
                      <a:pt x="65" y="76"/>
                      <a:pt x="57" y="77"/>
                      <a:pt x="48" y="77"/>
                    </a:cubicBezTo>
                    <a:cubicBezTo>
                      <a:pt x="47" y="77"/>
                      <a:pt x="46" y="77"/>
                      <a:pt x="44" y="77"/>
                    </a:cubicBezTo>
                    <a:lnTo>
                      <a:pt x="44" y="77"/>
                    </a:lnTo>
                    <a:cubicBezTo>
                      <a:pt x="37" y="77"/>
                      <a:pt x="29" y="75"/>
                      <a:pt x="22" y="71"/>
                    </a:cubicBezTo>
                    <a:lnTo>
                      <a:pt x="22" y="71"/>
                    </a:lnTo>
                    <a:cubicBezTo>
                      <a:pt x="21" y="71"/>
                      <a:pt x="21" y="70"/>
                      <a:pt x="20" y="70"/>
                    </a:cubicBezTo>
                    <a:cubicBezTo>
                      <a:pt x="17" y="68"/>
                      <a:pt x="15" y="66"/>
                      <a:pt x="13" y="63"/>
                    </a:cubicBezTo>
                    <a:cubicBezTo>
                      <a:pt x="12" y="62"/>
                      <a:pt x="11" y="60"/>
                      <a:pt x="11" y="58"/>
                    </a:cubicBezTo>
                    <a:lnTo>
                      <a:pt x="11" y="58"/>
                    </a:lnTo>
                    <a:cubicBezTo>
                      <a:pt x="11" y="57"/>
                      <a:pt x="11" y="57"/>
                      <a:pt x="11" y="57"/>
                    </a:cubicBezTo>
                    <a:cubicBezTo>
                      <a:pt x="11" y="53"/>
                      <a:pt x="12" y="49"/>
                      <a:pt x="14" y="46"/>
                    </a:cubicBezTo>
                    <a:cubicBezTo>
                      <a:pt x="15" y="44"/>
                      <a:pt x="16" y="43"/>
                      <a:pt x="17" y="41"/>
                    </a:cubicBezTo>
                    <a:lnTo>
                      <a:pt x="17" y="41"/>
                    </a:lnTo>
                    <a:cubicBezTo>
                      <a:pt x="23" y="35"/>
                      <a:pt x="30" y="29"/>
                      <a:pt x="38" y="24"/>
                    </a:cubicBezTo>
                    <a:cubicBezTo>
                      <a:pt x="39" y="24"/>
                      <a:pt x="40" y="24"/>
                      <a:pt x="41" y="23"/>
                    </a:cubicBezTo>
                    <a:lnTo>
                      <a:pt x="41" y="23"/>
                    </a:lnTo>
                    <a:lnTo>
                      <a:pt x="42" y="23"/>
                    </a:lnTo>
                    <a:cubicBezTo>
                      <a:pt x="51" y="17"/>
                      <a:pt x="62" y="13"/>
                      <a:pt x="72" y="10"/>
                    </a:cubicBezTo>
                    <a:lnTo>
                      <a:pt x="72" y="10"/>
                    </a:lnTo>
                    <a:cubicBezTo>
                      <a:pt x="81" y="7"/>
                      <a:pt x="89" y="6"/>
                      <a:pt x="98" y="6"/>
                    </a:cubicBezTo>
                    <a:cubicBezTo>
                      <a:pt x="99" y="6"/>
                      <a:pt x="100" y="6"/>
                      <a:pt x="101" y="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3" name="Google Shape;1338;p30">
                <a:extLst>
                  <a:ext uri="{FF2B5EF4-FFF2-40B4-BE49-F238E27FC236}">
                    <a16:creationId xmlns:a16="http://schemas.microsoft.com/office/drawing/2014/main" id="{8B611CEE-CCEB-4D96-6D54-22FB5F7C9879}"/>
                  </a:ext>
                </a:extLst>
              </p:cNvPr>
              <p:cNvSpPr/>
              <p:nvPr/>
            </p:nvSpPr>
            <p:spPr>
              <a:xfrm>
                <a:off x="6387615" y="3368507"/>
                <a:ext cx="44640" cy="31320"/>
              </a:xfrm>
              <a:custGeom>
                <a:avLst/>
                <a:gdLst/>
                <a:ahLst/>
                <a:cxnLst/>
                <a:rect l="l" t="t" r="r" b="b"/>
                <a:pathLst>
                  <a:path w="124" h="87" extrusionOk="0">
                    <a:moveTo>
                      <a:pt x="7" y="86"/>
                    </a:moveTo>
                    <a:lnTo>
                      <a:pt x="123" y="18"/>
                    </a:lnTo>
                    <a:lnTo>
                      <a:pt x="91" y="0"/>
                    </a:lnTo>
                    <a:lnTo>
                      <a:pt x="84" y="4"/>
                    </a:lnTo>
                    <a:lnTo>
                      <a:pt x="108" y="19"/>
                    </a:lnTo>
                    <a:lnTo>
                      <a:pt x="0" y="81"/>
                    </a:lnTo>
                    <a:lnTo>
                      <a:pt x="7" y="86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34" name="Google Shape;1339;p30">
                <a:extLst>
                  <a:ext uri="{FF2B5EF4-FFF2-40B4-BE49-F238E27FC236}">
                    <a16:creationId xmlns:a16="http://schemas.microsoft.com/office/drawing/2014/main" id="{2CF9438E-97CE-000A-BCEF-EF5376D3DD37}"/>
                  </a:ext>
                </a:extLst>
              </p:cNvPr>
              <p:cNvSpPr/>
              <p:nvPr/>
            </p:nvSpPr>
            <p:spPr>
              <a:xfrm>
                <a:off x="6405615" y="3378948"/>
                <a:ext cx="45000" cy="31320"/>
              </a:xfrm>
              <a:custGeom>
                <a:avLst/>
                <a:gdLst/>
                <a:ahLst/>
                <a:cxnLst/>
                <a:rect l="l" t="t" r="r" b="b"/>
                <a:pathLst>
                  <a:path w="125" h="87" extrusionOk="0">
                    <a:moveTo>
                      <a:pt x="8" y="86"/>
                    </a:moveTo>
                    <a:lnTo>
                      <a:pt x="124" y="19"/>
                    </a:lnTo>
                    <a:lnTo>
                      <a:pt x="92" y="0"/>
                    </a:lnTo>
                    <a:lnTo>
                      <a:pt x="84" y="5"/>
                    </a:lnTo>
                    <a:lnTo>
                      <a:pt x="109" y="19"/>
                    </a:lnTo>
                    <a:lnTo>
                      <a:pt x="0" y="82"/>
                    </a:lnTo>
                    <a:lnTo>
                      <a:pt x="8" y="86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35" name="Google Shape;1340;p30">
                <a:extLst>
                  <a:ext uri="{FF2B5EF4-FFF2-40B4-BE49-F238E27FC236}">
                    <a16:creationId xmlns:a16="http://schemas.microsoft.com/office/drawing/2014/main" id="{954EFAC8-78CA-32B0-F301-C0A78EB0F55A}"/>
                  </a:ext>
                </a:extLst>
              </p:cNvPr>
              <p:cNvSpPr/>
              <p:nvPr/>
            </p:nvSpPr>
            <p:spPr>
              <a:xfrm>
                <a:off x="6426495" y="3396228"/>
                <a:ext cx="52560" cy="30600"/>
              </a:xfrm>
              <a:custGeom>
                <a:avLst/>
                <a:gdLst/>
                <a:ahLst/>
                <a:cxnLst/>
                <a:rect l="l" t="t" r="r" b="b"/>
                <a:pathLst>
                  <a:path w="146" h="85" extrusionOk="0">
                    <a:moveTo>
                      <a:pt x="33" y="19"/>
                    </a:moveTo>
                    <a:lnTo>
                      <a:pt x="33" y="19"/>
                    </a:lnTo>
                    <a:cubicBezTo>
                      <a:pt x="32" y="19"/>
                      <a:pt x="31" y="20"/>
                      <a:pt x="31" y="21"/>
                    </a:cubicBezTo>
                    <a:cubicBezTo>
                      <a:pt x="22" y="26"/>
                      <a:pt x="14" y="32"/>
                      <a:pt x="7" y="40"/>
                    </a:cubicBezTo>
                    <a:lnTo>
                      <a:pt x="7" y="40"/>
                    </a:lnTo>
                    <a:cubicBezTo>
                      <a:pt x="6" y="41"/>
                      <a:pt x="5" y="43"/>
                      <a:pt x="4" y="45"/>
                    </a:cubicBezTo>
                    <a:cubicBezTo>
                      <a:pt x="1" y="48"/>
                      <a:pt x="0" y="53"/>
                      <a:pt x="0" y="57"/>
                    </a:cubicBezTo>
                    <a:cubicBezTo>
                      <a:pt x="0" y="58"/>
                      <a:pt x="0" y="59"/>
                      <a:pt x="1" y="60"/>
                    </a:cubicBezTo>
                    <a:lnTo>
                      <a:pt x="1" y="60"/>
                    </a:lnTo>
                    <a:cubicBezTo>
                      <a:pt x="1" y="62"/>
                      <a:pt x="2" y="64"/>
                      <a:pt x="3" y="66"/>
                    </a:cubicBezTo>
                    <a:cubicBezTo>
                      <a:pt x="5" y="70"/>
                      <a:pt x="8" y="73"/>
                      <a:pt x="12" y="75"/>
                    </a:cubicBezTo>
                    <a:cubicBezTo>
                      <a:pt x="13" y="75"/>
                      <a:pt x="13" y="75"/>
                      <a:pt x="14" y="76"/>
                    </a:cubicBezTo>
                    <a:lnTo>
                      <a:pt x="14" y="76"/>
                    </a:lnTo>
                    <a:cubicBezTo>
                      <a:pt x="22" y="80"/>
                      <a:pt x="32" y="83"/>
                      <a:pt x="42" y="83"/>
                    </a:cubicBezTo>
                    <a:lnTo>
                      <a:pt x="42" y="83"/>
                    </a:lnTo>
                    <a:cubicBezTo>
                      <a:pt x="43" y="83"/>
                      <a:pt x="45" y="84"/>
                      <a:pt x="47" y="84"/>
                    </a:cubicBezTo>
                    <a:cubicBezTo>
                      <a:pt x="57" y="84"/>
                      <a:pt x="67" y="82"/>
                      <a:pt x="76" y="80"/>
                    </a:cubicBezTo>
                    <a:lnTo>
                      <a:pt x="76" y="80"/>
                    </a:lnTo>
                    <a:cubicBezTo>
                      <a:pt x="88" y="76"/>
                      <a:pt x="100" y="71"/>
                      <a:pt x="112" y="65"/>
                    </a:cubicBezTo>
                    <a:lnTo>
                      <a:pt x="112" y="64"/>
                    </a:lnTo>
                    <a:lnTo>
                      <a:pt x="112" y="64"/>
                    </a:lnTo>
                    <a:cubicBezTo>
                      <a:pt x="113" y="64"/>
                      <a:pt x="114" y="63"/>
                      <a:pt x="115" y="63"/>
                    </a:cubicBezTo>
                    <a:cubicBezTo>
                      <a:pt x="124" y="58"/>
                      <a:pt x="132" y="51"/>
                      <a:pt x="138" y="44"/>
                    </a:cubicBezTo>
                    <a:lnTo>
                      <a:pt x="138" y="44"/>
                    </a:lnTo>
                    <a:cubicBezTo>
                      <a:pt x="140" y="42"/>
                      <a:pt x="141" y="40"/>
                      <a:pt x="142" y="39"/>
                    </a:cubicBezTo>
                    <a:cubicBezTo>
                      <a:pt x="144" y="35"/>
                      <a:pt x="145" y="32"/>
                      <a:pt x="145" y="28"/>
                    </a:cubicBezTo>
                    <a:cubicBezTo>
                      <a:pt x="145" y="24"/>
                      <a:pt x="144" y="20"/>
                      <a:pt x="142" y="17"/>
                    </a:cubicBezTo>
                    <a:cubicBezTo>
                      <a:pt x="140" y="14"/>
                      <a:pt x="138" y="10"/>
                      <a:pt x="135" y="9"/>
                    </a:cubicBezTo>
                    <a:cubicBezTo>
                      <a:pt x="134" y="8"/>
                      <a:pt x="133" y="8"/>
                      <a:pt x="132" y="8"/>
                    </a:cubicBezTo>
                    <a:lnTo>
                      <a:pt x="132" y="8"/>
                    </a:lnTo>
                    <a:cubicBezTo>
                      <a:pt x="123" y="3"/>
                      <a:pt x="114" y="1"/>
                      <a:pt x="104" y="0"/>
                    </a:cubicBezTo>
                    <a:lnTo>
                      <a:pt x="104" y="0"/>
                    </a:lnTo>
                    <a:cubicBezTo>
                      <a:pt x="102" y="0"/>
                      <a:pt x="100" y="0"/>
                      <a:pt x="99" y="0"/>
                    </a:cubicBezTo>
                    <a:cubicBezTo>
                      <a:pt x="89" y="0"/>
                      <a:pt x="79" y="1"/>
                      <a:pt x="70" y="4"/>
                    </a:cubicBezTo>
                    <a:lnTo>
                      <a:pt x="70" y="4"/>
                    </a:lnTo>
                    <a:cubicBezTo>
                      <a:pt x="57" y="7"/>
                      <a:pt x="45" y="12"/>
                      <a:pt x="34" y="19"/>
                    </a:cubicBezTo>
                    <a:lnTo>
                      <a:pt x="33" y="19"/>
                    </a:lnTo>
                    <a:moveTo>
                      <a:pt x="101" y="6"/>
                    </a:moveTo>
                    <a:lnTo>
                      <a:pt x="101" y="6"/>
                    </a:lnTo>
                    <a:cubicBezTo>
                      <a:pt x="109" y="6"/>
                      <a:pt x="117" y="8"/>
                      <a:pt x="124" y="12"/>
                    </a:cubicBezTo>
                    <a:lnTo>
                      <a:pt x="124" y="12"/>
                    </a:lnTo>
                    <a:lnTo>
                      <a:pt x="125" y="13"/>
                    </a:lnTo>
                    <a:cubicBezTo>
                      <a:pt x="128" y="15"/>
                      <a:pt x="131" y="17"/>
                      <a:pt x="132" y="20"/>
                    </a:cubicBezTo>
                    <a:cubicBezTo>
                      <a:pt x="133" y="22"/>
                      <a:pt x="134" y="23"/>
                      <a:pt x="135" y="25"/>
                    </a:cubicBezTo>
                    <a:lnTo>
                      <a:pt x="135" y="25"/>
                    </a:lnTo>
                    <a:cubicBezTo>
                      <a:pt x="135" y="26"/>
                      <a:pt x="135" y="26"/>
                      <a:pt x="135" y="27"/>
                    </a:cubicBezTo>
                    <a:cubicBezTo>
                      <a:pt x="135" y="30"/>
                      <a:pt x="134" y="34"/>
                      <a:pt x="132" y="37"/>
                    </a:cubicBezTo>
                    <a:cubicBezTo>
                      <a:pt x="131" y="39"/>
                      <a:pt x="130" y="40"/>
                      <a:pt x="128" y="42"/>
                    </a:cubicBezTo>
                    <a:lnTo>
                      <a:pt x="128" y="42"/>
                    </a:lnTo>
                    <a:cubicBezTo>
                      <a:pt x="122" y="48"/>
                      <a:pt x="115" y="54"/>
                      <a:pt x="107" y="59"/>
                    </a:cubicBezTo>
                    <a:cubicBezTo>
                      <a:pt x="106" y="59"/>
                      <a:pt x="106" y="60"/>
                      <a:pt x="105" y="60"/>
                    </a:cubicBezTo>
                    <a:lnTo>
                      <a:pt x="105" y="60"/>
                    </a:lnTo>
                    <a:lnTo>
                      <a:pt x="104" y="60"/>
                    </a:lnTo>
                    <a:cubicBezTo>
                      <a:pt x="94" y="66"/>
                      <a:pt x="84" y="70"/>
                      <a:pt x="73" y="74"/>
                    </a:cubicBezTo>
                    <a:lnTo>
                      <a:pt x="73" y="74"/>
                    </a:lnTo>
                    <a:cubicBezTo>
                      <a:pt x="65" y="76"/>
                      <a:pt x="56" y="77"/>
                      <a:pt x="48" y="77"/>
                    </a:cubicBezTo>
                    <a:cubicBezTo>
                      <a:pt x="47" y="77"/>
                      <a:pt x="46" y="77"/>
                      <a:pt x="44" y="77"/>
                    </a:cubicBezTo>
                    <a:lnTo>
                      <a:pt x="44" y="77"/>
                    </a:lnTo>
                    <a:cubicBezTo>
                      <a:pt x="36" y="77"/>
                      <a:pt x="29" y="75"/>
                      <a:pt x="22" y="71"/>
                    </a:cubicBezTo>
                    <a:lnTo>
                      <a:pt x="22" y="71"/>
                    </a:lnTo>
                    <a:cubicBezTo>
                      <a:pt x="21" y="71"/>
                      <a:pt x="21" y="70"/>
                      <a:pt x="20" y="70"/>
                    </a:cubicBezTo>
                    <a:cubicBezTo>
                      <a:pt x="17" y="68"/>
                      <a:pt x="15" y="66"/>
                      <a:pt x="13" y="63"/>
                    </a:cubicBezTo>
                    <a:cubicBezTo>
                      <a:pt x="12" y="62"/>
                      <a:pt x="11" y="60"/>
                      <a:pt x="11" y="58"/>
                    </a:cubicBezTo>
                    <a:lnTo>
                      <a:pt x="11" y="58"/>
                    </a:lnTo>
                    <a:lnTo>
                      <a:pt x="11" y="57"/>
                    </a:lnTo>
                    <a:cubicBezTo>
                      <a:pt x="11" y="53"/>
                      <a:pt x="12" y="49"/>
                      <a:pt x="14" y="46"/>
                    </a:cubicBezTo>
                    <a:cubicBezTo>
                      <a:pt x="15" y="44"/>
                      <a:pt x="16" y="43"/>
                      <a:pt x="17" y="41"/>
                    </a:cubicBezTo>
                    <a:lnTo>
                      <a:pt x="17" y="41"/>
                    </a:lnTo>
                    <a:cubicBezTo>
                      <a:pt x="23" y="35"/>
                      <a:pt x="30" y="30"/>
                      <a:pt x="38" y="25"/>
                    </a:cubicBezTo>
                    <a:cubicBezTo>
                      <a:pt x="39" y="25"/>
                      <a:pt x="40" y="24"/>
                      <a:pt x="41" y="24"/>
                    </a:cubicBezTo>
                    <a:lnTo>
                      <a:pt x="41" y="24"/>
                    </a:lnTo>
                    <a:cubicBezTo>
                      <a:pt x="41" y="23"/>
                      <a:pt x="41" y="23"/>
                      <a:pt x="42" y="23"/>
                    </a:cubicBezTo>
                    <a:cubicBezTo>
                      <a:pt x="51" y="17"/>
                      <a:pt x="61" y="13"/>
                      <a:pt x="72" y="10"/>
                    </a:cubicBezTo>
                    <a:lnTo>
                      <a:pt x="72" y="10"/>
                    </a:lnTo>
                    <a:cubicBezTo>
                      <a:pt x="81" y="7"/>
                      <a:pt x="90" y="6"/>
                      <a:pt x="98" y="6"/>
                    </a:cubicBezTo>
                    <a:cubicBezTo>
                      <a:pt x="99" y="6"/>
                      <a:pt x="100" y="6"/>
                      <a:pt x="101" y="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6" name="Google Shape;1341;p30">
                <a:extLst>
                  <a:ext uri="{FF2B5EF4-FFF2-40B4-BE49-F238E27FC236}">
                    <a16:creationId xmlns:a16="http://schemas.microsoft.com/office/drawing/2014/main" id="{1B6EC459-1022-4B1C-79B4-0F81C0616825}"/>
                  </a:ext>
                </a:extLst>
              </p:cNvPr>
              <p:cNvSpPr/>
              <p:nvPr/>
            </p:nvSpPr>
            <p:spPr>
              <a:xfrm>
                <a:off x="6460695" y="3416027"/>
                <a:ext cx="52560" cy="30240"/>
              </a:xfrm>
              <a:custGeom>
                <a:avLst/>
                <a:gdLst/>
                <a:ahLst/>
                <a:cxnLst/>
                <a:rect l="l" t="t" r="r" b="b"/>
                <a:pathLst>
                  <a:path w="146" h="84" extrusionOk="0">
                    <a:moveTo>
                      <a:pt x="131" y="7"/>
                    </a:moveTo>
                    <a:lnTo>
                      <a:pt x="131" y="7"/>
                    </a:lnTo>
                    <a:cubicBezTo>
                      <a:pt x="123" y="3"/>
                      <a:pt x="113" y="0"/>
                      <a:pt x="104" y="0"/>
                    </a:cubicBezTo>
                    <a:lnTo>
                      <a:pt x="104" y="0"/>
                    </a:lnTo>
                    <a:cubicBezTo>
                      <a:pt x="102" y="0"/>
                      <a:pt x="100" y="0"/>
                      <a:pt x="98" y="0"/>
                    </a:cubicBezTo>
                    <a:cubicBezTo>
                      <a:pt x="88" y="0"/>
                      <a:pt x="79" y="1"/>
                      <a:pt x="69" y="3"/>
                    </a:cubicBezTo>
                    <a:lnTo>
                      <a:pt x="69" y="3"/>
                    </a:lnTo>
                    <a:cubicBezTo>
                      <a:pt x="57" y="7"/>
                      <a:pt x="45" y="12"/>
                      <a:pt x="34" y="18"/>
                    </a:cubicBezTo>
                    <a:cubicBezTo>
                      <a:pt x="34" y="18"/>
                      <a:pt x="33" y="18"/>
                      <a:pt x="33" y="19"/>
                    </a:cubicBezTo>
                    <a:lnTo>
                      <a:pt x="33" y="19"/>
                    </a:lnTo>
                    <a:cubicBezTo>
                      <a:pt x="32" y="19"/>
                      <a:pt x="31" y="20"/>
                      <a:pt x="30" y="20"/>
                    </a:cubicBezTo>
                    <a:cubicBezTo>
                      <a:pt x="21" y="25"/>
                      <a:pt x="13" y="32"/>
                      <a:pt x="7" y="39"/>
                    </a:cubicBezTo>
                    <a:lnTo>
                      <a:pt x="7" y="39"/>
                    </a:lnTo>
                    <a:cubicBezTo>
                      <a:pt x="5" y="41"/>
                      <a:pt x="4" y="42"/>
                      <a:pt x="3" y="44"/>
                    </a:cubicBezTo>
                    <a:cubicBezTo>
                      <a:pt x="1" y="48"/>
                      <a:pt x="0" y="52"/>
                      <a:pt x="0" y="56"/>
                    </a:cubicBezTo>
                    <a:cubicBezTo>
                      <a:pt x="0" y="57"/>
                      <a:pt x="0" y="58"/>
                      <a:pt x="0" y="59"/>
                    </a:cubicBezTo>
                    <a:lnTo>
                      <a:pt x="0" y="59"/>
                    </a:lnTo>
                    <a:cubicBezTo>
                      <a:pt x="1" y="61"/>
                      <a:pt x="2" y="63"/>
                      <a:pt x="3" y="65"/>
                    </a:cubicBezTo>
                    <a:cubicBezTo>
                      <a:pt x="5" y="68"/>
                      <a:pt x="8" y="72"/>
                      <a:pt x="12" y="74"/>
                    </a:cubicBezTo>
                    <a:cubicBezTo>
                      <a:pt x="12" y="75"/>
                      <a:pt x="13" y="75"/>
                      <a:pt x="13" y="75"/>
                    </a:cubicBezTo>
                    <a:lnTo>
                      <a:pt x="13" y="75"/>
                    </a:lnTo>
                    <a:cubicBezTo>
                      <a:pt x="22" y="80"/>
                      <a:pt x="31" y="83"/>
                      <a:pt x="41" y="83"/>
                    </a:cubicBezTo>
                    <a:lnTo>
                      <a:pt x="41" y="83"/>
                    </a:lnTo>
                    <a:cubicBezTo>
                      <a:pt x="43" y="83"/>
                      <a:pt x="45" y="83"/>
                      <a:pt x="47" y="83"/>
                    </a:cubicBezTo>
                    <a:cubicBezTo>
                      <a:pt x="56" y="83"/>
                      <a:pt x="66" y="82"/>
                      <a:pt x="76" y="79"/>
                    </a:cubicBezTo>
                    <a:lnTo>
                      <a:pt x="76" y="79"/>
                    </a:lnTo>
                    <a:cubicBezTo>
                      <a:pt x="88" y="76"/>
                      <a:pt x="100" y="71"/>
                      <a:pt x="111" y="65"/>
                    </a:cubicBezTo>
                    <a:cubicBezTo>
                      <a:pt x="111" y="64"/>
                      <a:pt x="111" y="64"/>
                      <a:pt x="112" y="64"/>
                    </a:cubicBezTo>
                    <a:lnTo>
                      <a:pt x="112" y="64"/>
                    </a:lnTo>
                    <a:cubicBezTo>
                      <a:pt x="113" y="64"/>
                      <a:pt x="114" y="63"/>
                      <a:pt x="114" y="63"/>
                    </a:cubicBezTo>
                    <a:cubicBezTo>
                      <a:pt x="123" y="57"/>
                      <a:pt x="131" y="51"/>
                      <a:pt x="138" y="43"/>
                    </a:cubicBezTo>
                    <a:lnTo>
                      <a:pt x="138" y="43"/>
                    </a:lnTo>
                    <a:cubicBezTo>
                      <a:pt x="139" y="42"/>
                      <a:pt x="140" y="40"/>
                      <a:pt x="141" y="39"/>
                    </a:cubicBezTo>
                    <a:cubicBezTo>
                      <a:pt x="143" y="35"/>
                      <a:pt x="145" y="31"/>
                      <a:pt x="145" y="26"/>
                    </a:cubicBezTo>
                    <a:cubicBezTo>
                      <a:pt x="145" y="25"/>
                      <a:pt x="145" y="24"/>
                      <a:pt x="144" y="23"/>
                    </a:cubicBezTo>
                    <a:lnTo>
                      <a:pt x="144" y="23"/>
                    </a:lnTo>
                    <a:cubicBezTo>
                      <a:pt x="144" y="21"/>
                      <a:pt x="143" y="19"/>
                      <a:pt x="142" y="17"/>
                    </a:cubicBezTo>
                    <a:cubicBezTo>
                      <a:pt x="140" y="13"/>
                      <a:pt x="137" y="10"/>
                      <a:pt x="133" y="8"/>
                    </a:cubicBezTo>
                    <a:cubicBezTo>
                      <a:pt x="133" y="8"/>
                      <a:pt x="132" y="8"/>
                      <a:pt x="131" y="7"/>
                    </a:cubicBezTo>
                    <a:moveTo>
                      <a:pt x="128" y="42"/>
                    </a:moveTo>
                    <a:lnTo>
                      <a:pt x="128" y="42"/>
                    </a:lnTo>
                    <a:cubicBezTo>
                      <a:pt x="122" y="48"/>
                      <a:pt x="115" y="53"/>
                      <a:pt x="108" y="58"/>
                    </a:cubicBezTo>
                    <a:cubicBezTo>
                      <a:pt x="106" y="58"/>
                      <a:pt x="105" y="59"/>
                      <a:pt x="104" y="60"/>
                    </a:cubicBezTo>
                    <a:lnTo>
                      <a:pt x="104" y="60"/>
                    </a:lnTo>
                    <a:lnTo>
                      <a:pt x="103" y="60"/>
                    </a:lnTo>
                    <a:cubicBezTo>
                      <a:pt x="94" y="66"/>
                      <a:pt x="83" y="70"/>
                      <a:pt x="73" y="73"/>
                    </a:cubicBezTo>
                    <a:lnTo>
                      <a:pt x="73" y="73"/>
                    </a:lnTo>
                    <a:cubicBezTo>
                      <a:pt x="64" y="76"/>
                      <a:pt x="56" y="77"/>
                      <a:pt x="47" y="77"/>
                    </a:cubicBezTo>
                    <a:cubicBezTo>
                      <a:pt x="46" y="77"/>
                      <a:pt x="45" y="77"/>
                      <a:pt x="44" y="77"/>
                    </a:cubicBezTo>
                    <a:lnTo>
                      <a:pt x="44" y="77"/>
                    </a:lnTo>
                    <a:cubicBezTo>
                      <a:pt x="36" y="77"/>
                      <a:pt x="28" y="75"/>
                      <a:pt x="21" y="71"/>
                    </a:cubicBezTo>
                    <a:lnTo>
                      <a:pt x="21" y="71"/>
                    </a:lnTo>
                    <a:lnTo>
                      <a:pt x="20" y="70"/>
                    </a:lnTo>
                    <a:cubicBezTo>
                      <a:pt x="17" y="68"/>
                      <a:pt x="14" y="66"/>
                      <a:pt x="13" y="63"/>
                    </a:cubicBezTo>
                    <a:cubicBezTo>
                      <a:pt x="12" y="61"/>
                      <a:pt x="11" y="59"/>
                      <a:pt x="10" y="58"/>
                    </a:cubicBezTo>
                    <a:lnTo>
                      <a:pt x="10" y="58"/>
                    </a:lnTo>
                    <a:cubicBezTo>
                      <a:pt x="10" y="57"/>
                      <a:pt x="10" y="57"/>
                      <a:pt x="10" y="56"/>
                    </a:cubicBezTo>
                    <a:cubicBezTo>
                      <a:pt x="10" y="52"/>
                      <a:pt x="11" y="48"/>
                      <a:pt x="13" y="45"/>
                    </a:cubicBezTo>
                    <a:cubicBezTo>
                      <a:pt x="14" y="43"/>
                      <a:pt x="15" y="42"/>
                      <a:pt x="17" y="41"/>
                    </a:cubicBezTo>
                    <a:lnTo>
                      <a:pt x="17" y="41"/>
                    </a:lnTo>
                    <a:cubicBezTo>
                      <a:pt x="23" y="34"/>
                      <a:pt x="30" y="29"/>
                      <a:pt x="38" y="24"/>
                    </a:cubicBezTo>
                    <a:cubicBezTo>
                      <a:pt x="39" y="24"/>
                      <a:pt x="39" y="23"/>
                      <a:pt x="40" y="23"/>
                    </a:cubicBezTo>
                    <a:lnTo>
                      <a:pt x="40" y="23"/>
                    </a:lnTo>
                    <a:cubicBezTo>
                      <a:pt x="41" y="23"/>
                      <a:pt x="41" y="22"/>
                      <a:pt x="41" y="22"/>
                    </a:cubicBezTo>
                    <a:cubicBezTo>
                      <a:pt x="51" y="17"/>
                      <a:pt x="61" y="12"/>
                      <a:pt x="72" y="9"/>
                    </a:cubicBezTo>
                    <a:lnTo>
                      <a:pt x="72" y="9"/>
                    </a:lnTo>
                    <a:cubicBezTo>
                      <a:pt x="80" y="7"/>
                      <a:pt x="89" y="6"/>
                      <a:pt x="97" y="6"/>
                    </a:cubicBezTo>
                    <a:cubicBezTo>
                      <a:pt x="98" y="6"/>
                      <a:pt x="99" y="6"/>
                      <a:pt x="101" y="6"/>
                    </a:cubicBezTo>
                    <a:lnTo>
                      <a:pt x="101" y="6"/>
                    </a:lnTo>
                    <a:cubicBezTo>
                      <a:pt x="109" y="6"/>
                      <a:pt x="116" y="8"/>
                      <a:pt x="123" y="12"/>
                    </a:cubicBezTo>
                    <a:lnTo>
                      <a:pt x="123" y="12"/>
                    </a:lnTo>
                    <a:cubicBezTo>
                      <a:pt x="124" y="12"/>
                      <a:pt x="125" y="12"/>
                      <a:pt x="125" y="12"/>
                    </a:cubicBezTo>
                    <a:cubicBezTo>
                      <a:pt x="128" y="14"/>
                      <a:pt x="130" y="16"/>
                      <a:pt x="132" y="19"/>
                    </a:cubicBezTo>
                    <a:cubicBezTo>
                      <a:pt x="133" y="21"/>
                      <a:pt x="134" y="23"/>
                      <a:pt x="134" y="25"/>
                    </a:cubicBezTo>
                    <a:lnTo>
                      <a:pt x="134" y="25"/>
                    </a:lnTo>
                    <a:cubicBezTo>
                      <a:pt x="134" y="25"/>
                      <a:pt x="134" y="26"/>
                      <a:pt x="134" y="27"/>
                    </a:cubicBezTo>
                    <a:cubicBezTo>
                      <a:pt x="134" y="30"/>
                      <a:pt x="133" y="34"/>
                      <a:pt x="131" y="37"/>
                    </a:cubicBezTo>
                    <a:cubicBezTo>
                      <a:pt x="130" y="39"/>
                      <a:pt x="129" y="41"/>
                      <a:pt x="128" y="4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7" name="Google Shape;1342;p30">
                <a:extLst>
                  <a:ext uri="{FF2B5EF4-FFF2-40B4-BE49-F238E27FC236}">
                    <a16:creationId xmlns:a16="http://schemas.microsoft.com/office/drawing/2014/main" id="{DD5D0FB1-CD7B-DBE0-94C1-8360DB0DB9E7}"/>
                  </a:ext>
                </a:extLst>
              </p:cNvPr>
              <p:cNvSpPr/>
              <p:nvPr/>
            </p:nvSpPr>
            <p:spPr>
              <a:xfrm>
                <a:off x="6507855" y="3443028"/>
                <a:ext cx="52560" cy="30600"/>
              </a:xfrm>
              <a:custGeom>
                <a:avLst/>
                <a:gdLst/>
                <a:ahLst/>
                <a:cxnLst/>
                <a:rect l="l" t="t" r="r" b="b"/>
                <a:pathLst>
                  <a:path w="146" h="85" extrusionOk="0">
                    <a:moveTo>
                      <a:pt x="7" y="40"/>
                    </a:moveTo>
                    <a:lnTo>
                      <a:pt x="7" y="40"/>
                    </a:lnTo>
                    <a:cubicBezTo>
                      <a:pt x="6" y="42"/>
                      <a:pt x="5" y="43"/>
                      <a:pt x="4" y="45"/>
                    </a:cubicBezTo>
                    <a:cubicBezTo>
                      <a:pt x="2" y="49"/>
                      <a:pt x="0" y="53"/>
                      <a:pt x="0" y="57"/>
                    </a:cubicBezTo>
                    <a:cubicBezTo>
                      <a:pt x="0" y="58"/>
                      <a:pt x="1" y="59"/>
                      <a:pt x="1" y="60"/>
                    </a:cubicBezTo>
                    <a:lnTo>
                      <a:pt x="1" y="60"/>
                    </a:lnTo>
                    <a:cubicBezTo>
                      <a:pt x="1" y="62"/>
                      <a:pt x="2" y="64"/>
                      <a:pt x="3" y="66"/>
                    </a:cubicBezTo>
                    <a:cubicBezTo>
                      <a:pt x="5" y="69"/>
                      <a:pt x="8" y="72"/>
                      <a:pt x="12" y="75"/>
                    </a:cubicBezTo>
                    <a:cubicBezTo>
                      <a:pt x="13" y="75"/>
                      <a:pt x="13" y="76"/>
                      <a:pt x="14" y="76"/>
                    </a:cubicBezTo>
                    <a:lnTo>
                      <a:pt x="14" y="76"/>
                    </a:lnTo>
                    <a:cubicBezTo>
                      <a:pt x="22" y="81"/>
                      <a:pt x="32" y="84"/>
                      <a:pt x="42" y="84"/>
                    </a:cubicBezTo>
                    <a:lnTo>
                      <a:pt x="42" y="84"/>
                    </a:lnTo>
                    <a:cubicBezTo>
                      <a:pt x="43" y="84"/>
                      <a:pt x="45" y="84"/>
                      <a:pt x="47" y="84"/>
                    </a:cubicBezTo>
                    <a:cubicBezTo>
                      <a:pt x="57" y="84"/>
                      <a:pt x="67" y="83"/>
                      <a:pt x="76" y="80"/>
                    </a:cubicBezTo>
                    <a:lnTo>
                      <a:pt x="76" y="80"/>
                    </a:lnTo>
                    <a:cubicBezTo>
                      <a:pt x="88" y="77"/>
                      <a:pt x="100" y="72"/>
                      <a:pt x="111" y="65"/>
                    </a:cubicBezTo>
                    <a:cubicBezTo>
                      <a:pt x="112" y="65"/>
                      <a:pt x="112" y="65"/>
                      <a:pt x="112" y="65"/>
                    </a:cubicBezTo>
                    <a:lnTo>
                      <a:pt x="112" y="65"/>
                    </a:lnTo>
                    <a:cubicBezTo>
                      <a:pt x="113" y="65"/>
                      <a:pt x="114" y="64"/>
                      <a:pt x="115" y="64"/>
                    </a:cubicBezTo>
                    <a:cubicBezTo>
                      <a:pt x="124" y="58"/>
                      <a:pt x="132" y="52"/>
                      <a:pt x="138" y="44"/>
                    </a:cubicBezTo>
                    <a:lnTo>
                      <a:pt x="138" y="44"/>
                    </a:lnTo>
                    <a:cubicBezTo>
                      <a:pt x="140" y="43"/>
                      <a:pt x="141" y="41"/>
                      <a:pt x="142" y="40"/>
                    </a:cubicBezTo>
                    <a:cubicBezTo>
                      <a:pt x="144" y="36"/>
                      <a:pt x="145" y="32"/>
                      <a:pt x="145" y="27"/>
                    </a:cubicBezTo>
                    <a:cubicBezTo>
                      <a:pt x="145" y="26"/>
                      <a:pt x="145" y="25"/>
                      <a:pt x="145" y="24"/>
                    </a:cubicBezTo>
                    <a:lnTo>
                      <a:pt x="145" y="24"/>
                    </a:lnTo>
                    <a:cubicBezTo>
                      <a:pt x="144" y="22"/>
                      <a:pt x="143" y="20"/>
                      <a:pt x="142" y="18"/>
                    </a:cubicBezTo>
                    <a:cubicBezTo>
                      <a:pt x="139" y="14"/>
                      <a:pt x="137" y="10"/>
                      <a:pt x="134" y="9"/>
                    </a:cubicBezTo>
                    <a:cubicBezTo>
                      <a:pt x="133" y="8"/>
                      <a:pt x="132" y="9"/>
                      <a:pt x="132" y="8"/>
                    </a:cubicBezTo>
                    <a:lnTo>
                      <a:pt x="132" y="8"/>
                    </a:lnTo>
                    <a:cubicBezTo>
                      <a:pt x="123" y="4"/>
                      <a:pt x="114" y="1"/>
                      <a:pt x="104" y="1"/>
                    </a:cubicBezTo>
                    <a:lnTo>
                      <a:pt x="104" y="1"/>
                    </a:lnTo>
                    <a:cubicBezTo>
                      <a:pt x="102" y="1"/>
                      <a:pt x="100" y="0"/>
                      <a:pt x="98" y="0"/>
                    </a:cubicBezTo>
                    <a:cubicBezTo>
                      <a:pt x="89" y="0"/>
                      <a:pt x="79" y="2"/>
                      <a:pt x="70" y="4"/>
                    </a:cubicBezTo>
                    <a:lnTo>
                      <a:pt x="70" y="4"/>
                    </a:lnTo>
                    <a:cubicBezTo>
                      <a:pt x="57" y="8"/>
                      <a:pt x="45" y="13"/>
                      <a:pt x="34" y="19"/>
                    </a:cubicBezTo>
                    <a:lnTo>
                      <a:pt x="33" y="20"/>
                    </a:lnTo>
                    <a:lnTo>
                      <a:pt x="33" y="20"/>
                    </a:lnTo>
                    <a:cubicBezTo>
                      <a:pt x="32" y="20"/>
                      <a:pt x="32" y="21"/>
                      <a:pt x="31" y="21"/>
                    </a:cubicBezTo>
                    <a:cubicBezTo>
                      <a:pt x="22" y="26"/>
                      <a:pt x="14" y="33"/>
                      <a:pt x="7" y="40"/>
                    </a:cubicBezTo>
                    <a:moveTo>
                      <a:pt x="72" y="10"/>
                    </a:moveTo>
                    <a:lnTo>
                      <a:pt x="72" y="10"/>
                    </a:lnTo>
                    <a:cubicBezTo>
                      <a:pt x="81" y="8"/>
                      <a:pt x="89" y="7"/>
                      <a:pt x="98" y="7"/>
                    </a:cubicBezTo>
                    <a:cubicBezTo>
                      <a:pt x="99" y="7"/>
                      <a:pt x="100" y="7"/>
                      <a:pt x="101" y="7"/>
                    </a:cubicBezTo>
                    <a:lnTo>
                      <a:pt x="101" y="7"/>
                    </a:lnTo>
                    <a:cubicBezTo>
                      <a:pt x="109" y="7"/>
                      <a:pt x="117" y="9"/>
                      <a:pt x="124" y="13"/>
                    </a:cubicBezTo>
                    <a:lnTo>
                      <a:pt x="124" y="13"/>
                    </a:lnTo>
                    <a:cubicBezTo>
                      <a:pt x="124" y="13"/>
                      <a:pt x="125" y="12"/>
                      <a:pt x="126" y="13"/>
                    </a:cubicBezTo>
                    <a:cubicBezTo>
                      <a:pt x="128" y="14"/>
                      <a:pt x="131" y="17"/>
                      <a:pt x="133" y="20"/>
                    </a:cubicBezTo>
                    <a:cubicBezTo>
                      <a:pt x="134" y="22"/>
                      <a:pt x="134" y="24"/>
                      <a:pt x="135" y="26"/>
                    </a:cubicBezTo>
                    <a:lnTo>
                      <a:pt x="135" y="26"/>
                    </a:lnTo>
                    <a:lnTo>
                      <a:pt x="135" y="27"/>
                    </a:lnTo>
                    <a:cubicBezTo>
                      <a:pt x="135" y="31"/>
                      <a:pt x="134" y="35"/>
                      <a:pt x="132" y="38"/>
                    </a:cubicBezTo>
                    <a:cubicBezTo>
                      <a:pt x="131" y="39"/>
                      <a:pt x="130" y="41"/>
                      <a:pt x="128" y="42"/>
                    </a:cubicBezTo>
                    <a:lnTo>
                      <a:pt x="128" y="42"/>
                    </a:lnTo>
                    <a:cubicBezTo>
                      <a:pt x="122" y="49"/>
                      <a:pt x="115" y="54"/>
                      <a:pt x="108" y="59"/>
                    </a:cubicBezTo>
                    <a:cubicBezTo>
                      <a:pt x="107" y="59"/>
                      <a:pt x="106" y="60"/>
                      <a:pt x="105" y="60"/>
                    </a:cubicBezTo>
                    <a:lnTo>
                      <a:pt x="105" y="60"/>
                    </a:lnTo>
                    <a:cubicBezTo>
                      <a:pt x="104" y="61"/>
                      <a:pt x="103" y="61"/>
                      <a:pt x="103" y="62"/>
                    </a:cubicBezTo>
                    <a:cubicBezTo>
                      <a:pt x="93" y="67"/>
                      <a:pt x="84" y="71"/>
                      <a:pt x="73" y="74"/>
                    </a:cubicBezTo>
                    <a:lnTo>
                      <a:pt x="73" y="74"/>
                    </a:lnTo>
                    <a:cubicBezTo>
                      <a:pt x="65" y="77"/>
                      <a:pt x="57" y="78"/>
                      <a:pt x="48" y="78"/>
                    </a:cubicBezTo>
                    <a:cubicBezTo>
                      <a:pt x="47" y="78"/>
                      <a:pt x="46" y="78"/>
                      <a:pt x="45" y="78"/>
                    </a:cubicBezTo>
                    <a:lnTo>
                      <a:pt x="45" y="78"/>
                    </a:lnTo>
                    <a:cubicBezTo>
                      <a:pt x="37" y="78"/>
                      <a:pt x="29" y="76"/>
                      <a:pt x="22" y="72"/>
                    </a:cubicBezTo>
                    <a:lnTo>
                      <a:pt x="22" y="72"/>
                    </a:lnTo>
                    <a:cubicBezTo>
                      <a:pt x="21" y="72"/>
                      <a:pt x="21" y="71"/>
                      <a:pt x="20" y="71"/>
                    </a:cubicBezTo>
                    <a:cubicBezTo>
                      <a:pt x="17" y="69"/>
                      <a:pt x="15" y="67"/>
                      <a:pt x="13" y="64"/>
                    </a:cubicBezTo>
                    <a:cubicBezTo>
                      <a:pt x="12" y="62"/>
                      <a:pt x="11" y="61"/>
                      <a:pt x="11" y="59"/>
                    </a:cubicBezTo>
                    <a:lnTo>
                      <a:pt x="11" y="59"/>
                    </a:lnTo>
                    <a:cubicBezTo>
                      <a:pt x="11" y="58"/>
                      <a:pt x="11" y="58"/>
                      <a:pt x="11" y="57"/>
                    </a:cubicBezTo>
                    <a:cubicBezTo>
                      <a:pt x="11" y="54"/>
                      <a:pt x="12" y="50"/>
                      <a:pt x="14" y="47"/>
                    </a:cubicBezTo>
                    <a:cubicBezTo>
                      <a:pt x="15" y="45"/>
                      <a:pt x="16" y="43"/>
                      <a:pt x="17" y="42"/>
                    </a:cubicBezTo>
                    <a:lnTo>
                      <a:pt x="17" y="42"/>
                    </a:lnTo>
                    <a:cubicBezTo>
                      <a:pt x="23" y="35"/>
                      <a:pt x="30" y="30"/>
                      <a:pt x="38" y="25"/>
                    </a:cubicBezTo>
                    <a:cubicBezTo>
                      <a:pt x="39" y="25"/>
                      <a:pt x="40" y="24"/>
                      <a:pt x="41" y="24"/>
                    </a:cubicBezTo>
                    <a:lnTo>
                      <a:pt x="41" y="24"/>
                    </a:lnTo>
                    <a:lnTo>
                      <a:pt x="42" y="23"/>
                    </a:lnTo>
                    <a:cubicBezTo>
                      <a:pt x="52" y="18"/>
                      <a:pt x="62" y="13"/>
                      <a:pt x="72" y="1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8" name="Google Shape;1343;p30">
                <a:extLst>
                  <a:ext uri="{FF2B5EF4-FFF2-40B4-BE49-F238E27FC236}">
                    <a16:creationId xmlns:a16="http://schemas.microsoft.com/office/drawing/2014/main" id="{2D2DAD05-CA3B-7A3F-EF79-784A8434AE7C}"/>
                  </a:ext>
                </a:extLst>
              </p:cNvPr>
              <p:cNvSpPr/>
              <p:nvPr/>
            </p:nvSpPr>
            <p:spPr>
              <a:xfrm>
                <a:off x="6539535" y="3456348"/>
                <a:ext cx="44640" cy="30960"/>
              </a:xfrm>
              <a:custGeom>
                <a:avLst/>
                <a:gdLst/>
                <a:ahLst/>
                <a:cxnLst/>
                <a:rect l="l" t="t" r="r" b="b"/>
                <a:pathLst>
                  <a:path w="124" h="86" extrusionOk="0">
                    <a:moveTo>
                      <a:pt x="7" y="85"/>
                    </a:moveTo>
                    <a:lnTo>
                      <a:pt x="123" y="18"/>
                    </a:lnTo>
                    <a:lnTo>
                      <a:pt x="91" y="0"/>
                    </a:lnTo>
                    <a:lnTo>
                      <a:pt x="84" y="4"/>
                    </a:lnTo>
                    <a:lnTo>
                      <a:pt x="108" y="18"/>
                    </a:lnTo>
                    <a:lnTo>
                      <a:pt x="0" y="81"/>
                    </a:lnTo>
                    <a:lnTo>
                      <a:pt x="7" y="85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39" name="Google Shape;1344;p30">
                <a:extLst>
                  <a:ext uri="{FF2B5EF4-FFF2-40B4-BE49-F238E27FC236}">
                    <a16:creationId xmlns:a16="http://schemas.microsoft.com/office/drawing/2014/main" id="{C6D38D5C-A8F7-B8A4-3FFB-87466E14DFFE}"/>
                  </a:ext>
                </a:extLst>
              </p:cNvPr>
              <p:cNvSpPr/>
              <p:nvPr/>
            </p:nvSpPr>
            <p:spPr>
              <a:xfrm>
                <a:off x="6557895" y="3466788"/>
                <a:ext cx="44640" cy="31320"/>
              </a:xfrm>
              <a:custGeom>
                <a:avLst/>
                <a:gdLst/>
                <a:ahLst/>
                <a:cxnLst/>
                <a:rect l="l" t="t" r="r" b="b"/>
                <a:pathLst>
                  <a:path w="124" h="87" extrusionOk="0">
                    <a:moveTo>
                      <a:pt x="91" y="0"/>
                    </a:moveTo>
                    <a:lnTo>
                      <a:pt x="84" y="4"/>
                    </a:lnTo>
                    <a:lnTo>
                      <a:pt x="108" y="19"/>
                    </a:lnTo>
                    <a:lnTo>
                      <a:pt x="0" y="81"/>
                    </a:lnTo>
                    <a:lnTo>
                      <a:pt x="7" y="86"/>
                    </a:lnTo>
                    <a:lnTo>
                      <a:pt x="123" y="18"/>
                    </a:lnTo>
                    <a:lnTo>
                      <a:pt x="9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40" name="Google Shape;1345;p30">
                <a:extLst>
                  <a:ext uri="{FF2B5EF4-FFF2-40B4-BE49-F238E27FC236}">
                    <a16:creationId xmlns:a16="http://schemas.microsoft.com/office/drawing/2014/main" id="{947A40DD-8A9F-C00F-6A6F-B0F376E19855}"/>
                  </a:ext>
                </a:extLst>
              </p:cNvPr>
              <p:cNvSpPr/>
              <p:nvPr/>
            </p:nvSpPr>
            <p:spPr>
              <a:xfrm>
                <a:off x="6578415" y="3484068"/>
                <a:ext cx="52560" cy="30240"/>
              </a:xfrm>
              <a:custGeom>
                <a:avLst/>
                <a:gdLst/>
                <a:ahLst/>
                <a:cxnLst/>
                <a:rect l="l" t="t" r="r" b="b"/>
                <a:pathLst>
                  <a:path w="146" h="84" extrusionOk="0">
                    <a:moveTo>
                      <a:pt x="112" y="64"/>
                    </a:moveTo>
                    <a:lnTo>
                      <a:pt x="112" y="64"/>
                    </a:lnTo>
                    <a:cubicBezTo>
                      <a:pt x="113" y="64"/>
                      <a:pt x="114" y="63"/>
                      <a:pt x="115" y="63"/>
                    </a:cubicBezTo>
                    <a:cubicBezTo>
                      <a:pt x="124" y="58"/>
                      <a:pt x="132" y="51"/>
                      <a:pt x="138" y="43"/>
                    </a:cubicBezTo>
                    <a:lnTo>
                      <a:pt x="138" y="43"/>
                    </a:lnTo>
                    <a:cubicBezTo>
                      <a:pt x="140" y="42"/>
                      <a:pt x="141" y="40"/>
                      <a:pt x="142" y="39"/>
                    </a:cubicBezTo>
                    <a:cubicBezTo>
                      <a:pt x="144" y="35"/>
                      <a:pt x="145" y="31"/>
                      <a:pt x="145" y="26"/>
                    </a:cubicBezTo>
                    <a:cubicBezTo>
                      <a:pt x="145" y="25"/>
                      <a:pt x="145" y="24"/>
                      <a:pt x="145" y="23"/>
                    </a:cubicBezTo>
                    <a:lnTo>
                      <a:pt x="145" y="23"/>
                    </a:lnTo>
                    <a:cubicBezTo>
                      <a:pt x="144" y="21"/>
                      <a:pt x="144" y="19"/>
                      <a:pt x="142" y="17"/>
                    </a:cubicBezTo>
                    <a:cubicBezTo>
                      <a:pt x="140" y="14"/>
                      <a:pt x="137" y="9"/>
                      <a:pt x="134" y="8"/>
                    </a:cubicBezTo>
                    <a:cubicBezTo>
                      <a:pt x="133" y="7"/>
                      <a:pt x="132" y="8"/>
                      <a:pt x="132" y="7"/>
                    </a:cubicBezTo>
                    <a:lnTo>
                      <a:pt x="132" y="7"/>
                    </a:lnTo>
                    <a:cubicBezTo>
                      <a:pt x="123" y="3"/>
                      <a:pt x="114" y="0"/>
                      <a:pt x="104" y="0"/>
                    </a:cubicBezTo>
                    <a:lnTo>
                      <a:pt x="104" y="0"/>
                    </a:lnTo>
                    <a:cubicBezTo>
                      <a:pt x="102" y="0"/>
                      <a:pt x="100" y="0"/>
                      <a:pt x="99" y="0"/>
                    </a:cubicBezTo>
                    <a:cubicBezTo>
                      <a:pt x="89" y="0"/>
                      <a:pt x="79" y="1"/>
                      <a:pt x="70" y="3"/>
                    </a:cubicBezTo>
                    <a:lnTo>
                      <a:pt x="70" y="3"/>
                    </a:lnTo>
                    <a:cubicBezTo>
                      <a:pt x="57" y="7"/>
                      <a:pt x="45" y="12"/>
                      <a:pt x="34" y="18"/>
                    </a:cubicBezTo>
                    <a:lnTo>
                      <a:pt x="33" y="19"/>
                    </a:lnTo>
                    <a:lnTo>
                      <a:pt x="33" y="19"/>
                    </a:lnTo>
                    <a:cubicBezTo>
                      <a:pt x="32" y="19"/>
                      <a:pt x="31" y="20"/>
                      <a:pt x="30" y="20"/>
                    </a:cubicBezTo>
                    <a:cubicBezTo>
                      <a:pt x="22" y="25"/>
                      <a:pt x="14" y="32"/>
                      <a:pt x="7" y="40"/>
                    </a:cubicBezTo>
                    <a:lnTo>
                      <a:pt x="7" y="40"/>
                    </a:lnTo>
                    <a:cubicBezTo>
                      <a:pt x="6" y="41"/>
                      <a:pt x="5" y="42"/>
                      <a:pt x="4" y="44"/>
                    </a:cubicBezTo>
                    <a:cubicBezTo>
                      <a:pt x="2" y="48"/>
                      <a:pt x="0" y="52"/>
                      <a:pt x="0" y="56"/>
                    </a:cubicBezTo>
                    <a:cubicBezTo>
                      <a:pt x="0" y="57"/>
                      <a:pt x="0" y="58"/>
                      <a:pt x="1" y="59"/>
                    </a:cubicBezTo>
                    <a:lnTo>
                      <a:pt x="1" y="59"/>
                    </a:lnTo>
                    <a:cubicBezTo>
                      <a:pt x="1" y="62"/>
                      <a:pt x="2" y="64"/>
                      <a:pt x="3" y="66"/>
                    </a:cubicBezTo>
                    <a:cubicBezTo>
                      <a:pt x="5" y="69"/>
                      <a:pt x="8" y="71"/>
                      <a:pt x="12" y="74"/>
                    </a:cubicBezTo>
                    <a:cubicBezTo>
                      <a:pt x="13" y="74"/>
                      <a:pt x="13" y="75"/>
                      <a:pt x="14" y="75"/>
                    </a:cubicBezTo>
                    <a:lnTo>
                      <a:pt x="14" y="75"/>
                    </a:lnTo>
                    <a:cubicBezTo>
                      <a:pt x="22" y="80"/>
                      <a:pt x="32" y="83"/>
                      <a:pt x="42" y="83"/>
                    </a:cubicBezTo>
                    <a:lnTo>
                      <a:pt x="42" y="83"/>
                    </a:lnTo>
                    <a:cubicBezTo>
                      <a:pt x="43" y="83"/>
                      <a:pt x="45" y="83"/>
                      <a:pt x="47" y="83"/>
                    </a:cubicBezTo>
                    <a:cubicBezTo>
                      <a:pt x="57" y="83"/>
                      <a:pt x="67" y="82"/>
                      <a:pt x="76" y="79"/>
                    </a:cubicBezTo>
                    <a:lnTo>
                      <a:pt x="76" y="79"/>
                    </a:lnTo>
                    <a:cubicBezTo>
                      <a:pt x="88" y="76"/>
                      <a:pt x="100" y="71"/>
                      <a:pt x="112" y="64"/>
                    </a:cubicBezTo>
                    <a:moveTo>
                      <a:pt x="44" y="77"/>
                    </a:moveTo>
                    <a:lnTo>
                      <a:pt x="44" y="77"/>
                    </a:lnTo>
                    <a:cubicBezTo>
                      <a:pt x="36" y="77"/>
                      <a:pt x="29" y="75"/>
                      <a:pt x="22" y="71"/>
                    </a:cubicBezTo>
                    <a:lnTo>
                      <a:pt x="22" y="71"/>
                    </a:lnTo>
                    <a:cubicBezTo>
                      <a:pt x="21" y="71"/>
                      <a:pt x="21" y="70"/>
                      <a:pt x="20" y="70"/>
                    </a:cubicBezTo>
                    <a:cubicBezTo>
                      <a:pt x="17" y="68"/>
                      <a:pt x="15" y="66"/>
                      <a:pt x="13" y="63"/>
                    </a:cubicBezTo>
                    <a:cubicBezTo>
                      <a:pt x="12" y="62"/>
                      <a:pt x="11" y="60"/>
                      <a:pt x="11" y="58"/>
                    </a:cubicBezTo>
                    <a:lnTo>
                      <a:pt x="11" y="58"/>
                    </a:lnTo>
                    <a:cubicBezTo>
                      <a:pt x="11" y="57"/>
                      <a:pt x="11" y="57"/>
                      <a:pt x="11" y="56"/>
                    </a:cubicBezTo>
                    <a:cubicBezTo>
                      <a:pt x="11" y="53"/>
                      <a:pt x="12" y="49"/>
                      <a:pt x="14" y="46"/>
                    </a:cubicBezTo>
                    <a:cubicBezTo>
                      <a:pt x="15" y="44"/>
                      <a:pt x="16" y="43"/>
                      <a:pt x="17" y="41"/>
                    </a:cubicBezTo>
                    <a:lnTo>
                      <a:pt x="17" y="41"/>
                    </a:lnTo>
                    <a:cubicBezTo>
                      <a:pt x="23" y="35"/>
                      <a:pt x="30" y="29"/>
                      <a:pt x="38" y="24"/>
                    </a:cubicBezTo>
                    <a:cubicBezTo>
                      <a:pt x="39" y="24"/>
                      <a:pt x="40" y="24"/>
                      <a:pt x="41" y="23"/>
                    </a:cubicBezTo>
                    <a:lnTo>
                      <a:pt x="41" y="23"/>
                    </a:lnTo>
                    <a:lnTo>
                      <a:pt x="42" y="23"/>
                    </a:lnTo>
                    <a:cubicBezTo>
                      <a:pt x="51" y="17"/>
                      <a:pt x="61" y="13"/>
                      <a:pt x="72" y="10"/>
                    </a:cubicBezTo>
                    <a:lnTo>
                      <a:pt x="72" y="10"/>
                    </a:lnTo>
                    <a:cubicBezTo>
                      <a:pt x="81" y="7"/>
                      <a:pt x="89" y="6"/>
                      <a:pt x="98" y="6"/>
                    </a:cubicBezTo>
                    <a:cubicBezTo>
                      <a:pt x="99" y="6"/>
                      <a:pt x="100" y="6"/>
                      <a:pt x="101" y="6"/>
                    </a:cubicBezTo>
                    <a:lnTo>
                      <a:pt x="101" y="6"/>
                    </a:lnTo>
                    <a:cubicBezTo>
                      <a:pt x="109" y="6"/>
                      <a:pt x="117" y="8"/>
                      <a:pt x="124" y="12"/>
                    </a:cubicBezTo>
                    <a:lnTo>
                      <a:pt x="124" y="12"/>
                    </a:lnTo>
                    <a:cubicBezTo>
                      <a:pt x="124" y="12"/>
                      <a:pt x="125" y="12"/>
                      <a:pt x="125" y="13"/>
                    </a:cubicBezTo>
                    <a:cubicBezTo>
                      <a:pt x="128" y="14"/>
                      <a:pt x="130" y="17"/>
                      <a:pt x="132" y="20"/>
                    </a:cubicBezTo>
                    <a:cubicBezTo>
                      <a:pt x="132" y="21"/>
                      <a:pt x="134" y="23"/>
                      <a:pt x="135" y="25"/>
                    </a:cubicBezTo>
                    <a:lnTo>
                      <a:pt x="135" y="25"/>
                    </a:lnTo>
                    <a:cubicBezTo>
                      <a:pt x="135" y="26"/>
                      <a:pt x="135" y="26"/>
                      <a:pt x="135" y="27"/>
                    </a:cubicBezTo>
                    <a:cubicBezTo>
                      <a:pt x="135" y="30"/>
                      <a:pt x="134" y="34"/>
                      <a:pt x="132" y="37"/>
                    </a:cubicBezTo>
                    <a:cubicBezTo>
                      <a:pt x="131" y="39"/>
                      <a:pt x="130" y="40"/>
                      <a:pt x="128" y="42"/>
                    </a:cubicBezTo>
                    <a:lnTo>
                      <a:pt x="128" y="42"/>
                    </a:lnTo>
                    <a:cubicBezTo>
                      <a:pt x="122" y="48"/>
                      <a:pt x="115" y="54"/>
                      <a:pt x="108" y="58"/>
                    </a:cubicBezTo>
                    <a:cubicBezTo>
                      <a:pt x="107" y="59"/>
                      <a:pt x="106" y="59"/>
                      <a:pt x="105" y="60"/>
                    </a:cubicBezTo>
                    <a:lnTo>
                      <a:pt x="105" y="60"/>
                    </a:lnTo>
                    <a:lnTo>
                      <a:pt x="104" y="60"/>
                    </a:lnTo>
                    <a:cubicBezTo>
                      <a:pt x="94" y="66"/>
                      <a:pt x="84" y="70"/>
                      <a:pt x="73" y="73"/>
                    </a:cubicBezTo>
                    <a:lnTo>
                      <a:pt x="73" y="73"/>
                    </a:lnTo>
                    <a:cubicBezTo>
                      <a:pt x="65" y="76"/>
                      <a:pt x="56" y="77"/>
                      <a:pt x="47" y="77"/>
                    </a:cubicBezTo>
                    <a:cubicBezTo>
                      <a:pt x="46" y="77"/>
                      <a:pt x="45" y="77"/>
                      <a:pt x="44" y="7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1" name="Google Shape;1346;p30">
                <a:extLst>
                  <a:ext uri="{FF2B5EF4-FFF2-40B4-BE49-F238E27FC236}">
                    <a16:creationId xmlns:a16="http://schemas.microsoft.com/office/drawing/2014/main" id="{4F5B306E-D0DE-21F0-2FAB-1597869791E6}"/>
                  </a:ext>
                </a:extLst>
              </p:cNvPr>
              <p:cNvSpPr/>
              <p:nvPr/>
            </p:nvSpPr>
            <p:spPr>
              <a:xfrm>
                <a:off x="6610095" y="3497028"/>
                <a:ext cx="44640" cy="30960"/>
              </a:xfrm>
              <a:custGeom>
                <a:avLst/>
                <a:gdLst/>
                <a:ahLst/>
                <a:cxnLst/>
                <a:rect l="l" t="t" r="r" b="b"/>
                <a:pathLst>
                  <a:path w="124" h="86" extrusionOk="0">
                    <a:moveTo>
                      <a:pt x="123" y="18"/>
                    </a:moveTo>
                    <a:lnTo>
                      <a:pt x="91" y="0"/>
                    </a:lnTo>
                    <a:lnTo>
                      <a:pt x="84" y="4"/>
                    </a:lnTo>
                    <a:lnTo>
                      <a:pt x="108" y="18"/>
                    </a:lnTo>
                    <a:lnTo>
                      <a:pt x="0" y="81"/>
                    </a:lnTo>
                    <a:lnTo>
                      <a:pt x="7" y="85"/>
                    </a:lnTo>
                    <a:lnTo>
                      <a:pt x="123" y="1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42" name="Google Shape;1347;p30">
                <a:extLst>
                  <a:ext uri="{FF2B5EF4-FFF2-40B4-BE49-F238E27FC236}">
                    <a16:creationId xmlns:a16="http://schemas.microsoft.com/office/drawing/2014/main" id="{851B9469-1155-F0B1-5839-A1BB96E466B6}"/>
                  </a:ext>
                </a:extLst>
              </p:cNvPr>
              <p:cNvSpPr/>
              <p:nvPr/>
            </p:nvSpPr>
            <p:spPr>
              <a:xfrm>
                <a:off x="6628095" y="3507468"/>
                <a:ext cx="45000" cy="31320"/>
              </a:xfrm>
              <a:custGeom>
                <a:avLst/>
                <a:gdLst/>
                <a:ahLst/>
                <a:cxnLst/>
                <a:rect l="l" t="t" r="r" b="b"/>
                <a:pathLst>
                  <a:path w="125" h="87" extrusionOk="0">
                    <a:moveTo>
                      <a:pt x="124" y="18"/>
                    </a:moveTo>
                    <a:lnTo>
                      <a:pt x="92" y="0"/>
                    </a:lnTo>
                    <a:lnTo>
                      <a:pt x="84" y="5"/>
                    </a:lnTo>
                    <a:lnTo>
                      <a:pt x="109" y="19"/>
                    </a:lnTo>
                    <a:lnTo>
                      <a:pt x="0" y="81"/>
                    </a:lnTo>
                    <a:lnTo>
                      <a:pt x="8" y="86"/>
                    </a:lnTo>
                    <a:lnTo>
                      <a:pt x="124" y="1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43" name="Google Shape;1348;p30">
                <a:extLst>
                  <a:ext uri="{FF2B5EF4-FFF2-40B4-BE49-F238E27FC236}">
                    <a16:creationId xmlns:a16="http://schemas.microsoft.com/office/drawing/2014/main" id="{ABADEE92-6CDD-B11E-8D5E-BFF33F3E4312}"/>
                  </a:ext>
                </a:extLst>
              </p:cNvPr>
              <p:cNvSpPr/>
              <p:nvPr/>
            </p:nvSpPr>
            <p:spPr>
              <a:xfrm>
                <a:off x="6646455" y="3517907"/>
                <a:ext cx="45000" cy="31320"/>
              </a:xfrm>
              <a:custGeom>
                <a:avLst/>
                <a:gdLst/>
                <a:ahLst/>
                <a:cxnLst/>
                <a:rect l="l" t="t" r="r" b="b"/>
                <a:pathLst>
                  <a:path w="125" h="87" extrusionOk="0">
                    <a:moveTo>
                      <a:pt x="124" y="19"/>
                    </a:moveTo>
                    <a:lnTo>
                      <a:pt x="92" y="0"/>
                    </a:lnTo>
                    <a:lnTo>
                      <a:pt x="84" y="5"/>
                    </a:lnTo>
                    <a:lnTo>
                      <a:pt x="109" y="19"/>
                    </a:lnTo>
                    <a:lnTo>
                      <a:pt x="0" y="82"/>
                    </a:lnTo>
                    <a:lnTo>
                      <a:pt x="8" y="86"/>
                    </a:lnTo>
                    <a:lnTo>
                      <a:pt x="124" y="19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44" name="Google Shape;1349;p30">
                <a:extLst>
                  <a:ext uri="{FF2B5EF4-FFF2-40B4-BE49-F238E27FC236}">
                    <a16:creationId xmlns:a16="http://schemas.microsoft.com/office/drawing/2014/main" id="{480C07FC-AECD-D3A5-E6FE-9D46C4E7499C}"/>
                  </a:ext>
                </a:extLst>
              </p:cNvPr>
              <p:cNvSpPr/>
              <p:nvPr/>
            </p:nvSpPr>
            <p:spPr>
              <a:xfrm>
                <a:off x="6664815" y="3528707"/>
                <a:ext cx="44640" cy="30960"/>
              </a:xfrm>
              <a:custGeom>
                <a:avLst/>
                <a:gdLst/>
                <a:ahLst/>
                <a:cxnLst/>
                <a:rect l="l" t="t" r="r" b="b"/>
                <a:pathLst>
                  <a:path w="124" h="86" extrusionOk="0">
                    <a:moveTo>
                      <a:pt x="92" y="0"/>
                    </a:moveTo>
                    <a:lnTo>
                      <a:pt x="84" y="4"/>
                    </a:lnTo>
                    <a:lnTo>
                      <a:pt x="108" y="18"/>
                    </a:lnTo>
                    <a:lnTo>
                      <a:pt x="0" y="81"/>
                    </a:lnTo>
                    <a:lnTo>
                      <a:pt x="7" y="85"/>
                    </a:lnTo>
                    <a:lnTo>
                      <a:pt x="123" y="18"/>
                    </a:lnTo>
                    <a:lnTo>
                      <a:pt x="9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45" name="Google Shape;1350;p30">
                <a:extLst>
                  <a:ext uri="{FF2B5EF4-FFF2-40B4-BE49-F238E27FC236}">
                    <a16:creationId xmlns:a16="http://schemas.microsoft.com/office/drawing/2014/main" id="{4D7E652A-6321-83E5-0490-2FFE5E7AEDB3}"/>
                  </a:ext>
                </a:extLst>
              </p:cNvPr>
              <p:cNvSpPr/>
              <p:nvPr/>
            </p:nvSpPr>
            <p:spPr>
              <a:xfrm>
                <a:off x="6699015" y="3553188"/>
                <a:ext cx="52200" cy="30600"/>
              </a:xfrm>
              <a:custGeom>
                <a:avLst/>
                <a:gdLst/>
                <a:ahLst/>
                <a:cxnLst/>
                <a:rect l="l" t="t" r="r" b="b"/>
                <a:pathLst>
                  <a:path w="145" h="85" extrusionOk="0">
                    <a:moveTo>
                      <a:pt x="13" y="76"/>
                    </a:moveTo>
                    <a:lnTo>
                      <a:pt x="13" y="76"/>
                    </a:lnTo>
                    <a:cubicBezTo>
                      <a:pt x="22" y="81"/>
                      <a:pt x="31" y="84"/>
                      <a:pt x="41" y="84"/>
                    </a:cubicBezTo>
                    <a:lnTo>
                      <a:pt x="41" y="84"/>
                    </a:lnTo>
                    <a:cubicBezTo>
                      <a:pt x="43" y="84"/>
                      <a:pt x="45" y="84"/>
                      <a:pt x="46" y="84"/>
                    </a:cubicBezTo>
                    <a:cubicBezTo>
                      <a:pt x="56" y="84"/>
                      <a:pt x="66" y="83"/>
                      <a:pt x="75" y="80"/>
                    </a:cubicBezTo>
                    <a:lnTo>
                      <a:pt x="75" y="80"/>
                    </a:lnTo>
                    <a:cubicBezTo>
                      <a:pt x="88" y="77"/>
                      <a:pt x="99" y="72"/>
                      <a:pt x="110" y="66"/>
                    </a:cubicBezTo>
                    <a:cubicBezTo>
                      <a:pt x="111" y="66"/>
                      <a:pt x="111" y="65"/>
                      <a:pt x="111" y="65"/>
                    </a:cubicBezTo>
                    <a:lnTo>
                      <a:pt x="111" y="65"/>
                    </a:lnTo>
                    <a:cubicBezTo>
                      <a:pt x="112" y="65"/>
                      <a:pt x="113" y="64"/>
                      <a:pt x="114" y="64"/>
                    </a:cubicBezTo>
                    <a:cubicBezTo>
                      <a:pt x="123" y="59"/>
                      <a:pt x="131" y="52"/>
                      <a:pt x="138" y="44"/>
                    </a:cubicBezTo>
                    <a:lnTo>
                      <a:pt x="138" y="44"/>
                    </a:lnTo>
                    <a:cubicBezTo>
                      <a:pt x="139" y="43"/>
                      <a:pt x="140" y="41"/>
                      <a:pt x="141" y="40"/>
                    </a:cubicBezTo>
                    <a:cubicBezTo>
                      <a:pt x="143" y="36"/>
                      <a:pt x="144" y="32"/>
                      <a:pt x="144" y="27"/>
                    </a:cubicBezTo>
                    <a:cubicBezTo>
                      <a:pt x="144" y="26"/>
                      <a:pt x="144" y="25"/>
                      <a:pt x="144" y="24"/>
                    </a:cubicBezTo>
                    <a:lnTo>
                      <a:pt x="144" y="24"/>
                    </a:lnTo>
                    <a:cubicBezTo>
                      <a:pt x="144" y="22"/>
                      <a:pt x="143" y="20"/>
                      <a:pt x="142" y="18"/>
                    </a:cubicBezTo>
                    <a:cubicBezTo>
                      <a:pt x="140" y="15"/>
                      <a:pt x="137" y="11"/>
                      <a:pt x="133" y="9"/>
                    </a:cubicBezTo>
                    <a:cubicBezTo>
                      <a:pt x="132" y="9"/>
                      <a:pt x="132" y="9"/>
                      <a:pt x="131" y="8"/>
                    </a:cubicBezTo>
                    <a:lnTo>
                      <a:pt x="131" y="8"/>
                    </a:lnTo>
                    <a:cubicBezTo>
                      <a:pt x="123" y="4"/>
                      <a:pt x="113" y="1"/>
                      <a:pt x="104" y="1"/>
                    </a:cubicBezTo>
                    <a:lnTo>
                      <a:pt x="104" y="1"/>
                    </a:lnTo>
                    <a:cubicBezTo>
                      <a:pt x="102" y="0"/>
                      <a:pt x="100" y="0"/>
                      <a:pt x="98" y="0"/>
                    </a:cubicBezTo>
                    <a:cubicBezTo>
                      <a:pt x="88" y="0"/>
                      <a:pt x="78" y="2"/>
                      <a:pt x="69" y="4"/>
                    </a:cubicBezTo>
                    <a:lnTo>
                      <a:pt x="69" y="4"/>
                    </a:lnTo>
                    <a:cubicBezTo>
                      <a:pt x="57" y="8"/>
                      <a:pt x="45" y="13"/>
                      <a:pt x="34" y="19"/>
                    </a:cubicBezTo>
                    <a:lnTo>
                      <a:pt x="33" y="19"/>
                    </a:lnTo>
                    <a:lnTo>
                      <a:pt x="33" y="19"/>
                    </a:lnTo>
                    <a:cubicBezTo>
                      <a:pt x="32" y="20"/>
                      <a:pt x="31" y="21"/>
                      <a:pt x="30" y="21"/>
                    </a:cubicBezTo>
                    <a:cubicBezTo>
                      <a:pt x="21" y="26"/>
                      <a:pt x="13" y="33"/>
                      <a:pt x="7" y="40"/>
                    </a:cubicBezTo>
                    <a:lnTo>
                      <a:pt x="7" y="40"/>
                    </a:lnTo>
                    <a:cubicBezTo>
                      <a:pt x="5" y="42"/>
                      <a:pt x="4" y="43"/>
                      <a:pt x="3" y="45"/>
                    </a:cubicBezTo>
                    <a:cubicBezTo>
                      <a:pt x="1" y="49"/>
                      <a:pt x="0" y="53"/>
                      <a:pt x="0" y="57"/>
                    </a:cubicBezTo>
                    <a:cubicBezTo>
                      <a:pt x="0" y="58"/>
                      <a:pt x="0" y="59"/>
                      <a:pt x="0" y="60"/>
                    </a:cubicBezTo>
                    <a:lnTo>
                      <a:pt x="0" y="60"/>
                    </a:lnTo>
                    <a:cubicBezTo>
                      <a:pt x="1" y="62"/>
                      <a:pt x="2" y="65"/>
                      <a:pt x="3" y="67"/>
                    </a:cubicBezTo>
                    <a:cubicBezTo>
                      <a:pt x="5" y="70"/>
                      <a:pt x="8" y="73"/>
                      <a:pt x="12" y="76"/>
                    </a:cubicBezTo>
                    <a:lnTo>
                      <a:pt x="13" y="76"/>
                    </a:lnTo>
                    <a:moveTo>
                      <a:pt x="17" y="42"/>
                    </a:moveTo>
                    <a:lnTo>
                      <a:pt x="17" y="42"/>
                    </a:lnTo>
                    <a:cubicBezTo>
                      <a:pt x="23" y="36"/>
                      <a:pt x="30" y="30"/>
                      <a:pt x="37" y="25"/>
                    </a:cubicBezTo>
                    <a:cubicBezTo>
                      <a:pt x="38" y="25"/>
                      <a:pt x="39" y="24"/>
                      <a:pt x="40" y="24"/>
                    </a:cubicBezTo>
                    <a:lnTo>
                      <a:pt x="40" y="24"/>
                    </a:lnTo>
                    <a:cubicBezTo>
                      <a:pt x="41" y="24"/>
                      <a:pt x="41" y="23"/>
                      <a:pt x="41" y="23"/>
                    </a:cubicBezTo>
                    <a:cubicBezTo>
                      <a:pt x="51" y="18"/>
                      <a:pt x="61" y="13"/>
                      <a:pt x="72" y="10"/>
                    </a:cubicBezTo>
                    <a:lnTo>
                      <a:pt x="72" y="10"/>
                    </a:lnTo>
                    <a:cubicBezTo>
                      <a:pt x="80" y="8"/>
                      <a:pt x="89" y="7"/>
                      <a:pt x="97" y="7"/>
                    </a:cubicBezTo>
                    <a:cubicBezTo>
                      <a:pt x="98" y="7"/>
                      <a:pt x="99" y="7"/>
                      <a:pt x="100" y="7"/>
                    </a:cubicBezTo>
                    <a:lnTo>
                      <a:pt x="100" y="7"/>
                    </a:lnTo>
                    <a:cubicBezTo>
                      <a:pt x="108" y="7"/>
                      <a:pt x="116" y="9"/>
                      <a:pt x="123" y="13"/>
                    </a:cubicBezTo>
                    <a:lnTo>
                      <a:pt x="123" y="13"/>
                    </a:lnTo>
                    <a:cubicBezTo>
                      <a:pt x="124" y="13"/>
                      <a:pt x="124" y="12"/>
                      <a:pt x="125" y="13"/>
                    </a:cubicBezTo>
                    <a:cubicBezTo>
                      <a:pt x="128" y="14"/>
                      <a:pt x="130" y="18"/>
                      <a:pt x="132" y="21"/>
                    </a:cubicBezTo>
                    <a:cubicBezTo>
                      <a:pt x="133" y="22"/>
                      <a:pt x="134" y="24"/>
                      <a:pt x="134" y="26"/>
                    </a:cubicBezTo>
                    <a:lnTo>
                      <a:pt x="134" y="26"/>
                    </a:lnTo>
                    <a:lnTo>
                      <a:pt x="134" y="27"/>
                    </a:lnTo>
                    <a:cubicBezTo>
                      <a:pt x="134" y="31"/>
                      <a:pt x="133" y="35"/>
                      <a:pt x="131" y="38"/>
                    </a:cubicBezTo>
                    <a:cubicBezTo>
                      <a:pt x="130" y="40"/>
                      <a:pt x="129" y="41"/>
                      <a:pt x="128" y="43"/>
                    </a:cubicBezTo>
                    <a:lnTo>
                      <a:pt x="128" y="43"/>
                    </a:lnTo>
                    <a:cubicBezTo>
                      <a:pt x="122" y="49"/>
                      <a:pt x="115" y="54"/>
                      <a:pt x="107" y="59"/>
                    </a:cubicBezTo>
                    <a:cubicBezTo>
                      <a:pt x="106" y="59"/>
                      <a:pt x="105" y="60"/>
                      <a:pt x="104" y="60"/>
                    </a:cubicBezTo>
                    <a:lnTo>
                      <a:pt x="104" y="60"/>
                    </a:lnTo>
                    <a:cubicBezTo>
                      <a:pt x="104" y="61"/>
                      <a:pt x="103" y="61"/>
                      <a:pt x="103" y="61"/>
                    </a:cubicBezTo>
                    <a:cubicBezTo>
                      <a:pt x="94" y="67"/>
                      <a:pt x="83" y="71"/>
                      <a:pt x="73" y="74"/>
                    </a:cubicBezTo>
                    <a:lnTo>
                      <a:pt x="73" y="74"/>
                    </a:lnTo>
                    <a:cubicBezTo>
                      <a:pt x="64" y="77"/>
                      <a:pt x="55" y="78"/>
                      <a:pt x="46" y="78"/>
                    </a:cubicBezTo>
                    <a:cubicBezTo>
                      <a:pt x="45" y="78"/>
                      <a:pt x="45" y="78"/>
                      <a:pt x="44" y="78"/>
                    </a:cubicBezTo>
                    <a:lnTo>
                      <a:pt x="44" y="78"/>
                    </a:lnTo>
                    <a:cubicBezTo>
                      <a:pt x="36" y="78"/>
                      <a:pt x="28" y="76"/>
                      <a:pt x="21" y="72"/>
                    </a:cubicBezTo>
                    <a:lnTo>
                      <a:pt x="21" y="72"/>
                    </a:lnTo>
                    <a:lnTo>
                      <a:pt x="20" y="71"/>
                    </a:lnTo>
                    <a:cubicBezTo>
                      <a:pt x="17" y="70"/>
                      <a:pt x="14" y="66"/>
                      <a:pt x="13" y="64"/>
                    </a:cubicBezTo>
                    <a:cubicBezTo>
                      <a:pt x="12" y="62"/>
                      <a:pt x="11" y="61"/>
                      <a:pt x="10" y="59"/>
                    </a:cubicBezTo>
                    <a:lnTo>
                      <a:pt x="10" y="59"/>
                    </a:lnTo>
                    <a:cubicBezTo>
                      <a:pt x="10" y="58"/>
                      <a:pt x="10" y="58"/>
                      <a:pt x="10" y="57"/>
                    </a:cubicBezTo>
                    <a:cubicBezTo>
                      <a:pt x="10" y="54"/>
                      <a:pt x="11" y="50"/>
                      <a:pt x="13" y="47"/>
                    </a:cubicBezTo>
                    <a:cubicBezTo>
                      <a:pt x="14" y="45"/>
                      <a:pt x="15" y="44"/>
                      <a:pt x="17" y="4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6" name="Google Shape;1351;p30">
                <a:extLst>
                  <a:ext uri="{FF2B5EF4-FFF2-40B4-BE49-F238E27FC236}">
                    <a16:creationId xmlns:a16="http://schemas.microsoft.com/office/drawing/2014/main" id="{FC8B238D-973F-7AC7-1221-282140B034D1}"/>
                  </a:ext>
                </a:extLst>
              </p:cNvPr>
              <p:cNvSpPr/>
              <p:nvPr/>
            </p:nvSpPr>
            <p:spPr>
              <a:xfrm>
                <a:off x="6730335" y="3566507"/>
                <a:ext cx="45000" cy="30960"/>
              </a:xfrm>
              <a:custGeom>
                <a:avLst/>
                <a:gdLst/>
                <a:ahLst/>
                <a:cxnLst/>
                <a:rect l="l" t="t" r="r" b="b"/>
                <a:pathLst>
                  <a:path w="125" h="86" extrusionOk="0">
                    <a:moveTo>
                      <a:pt x="92" y="0"/>
                    </a:moveTo>
                    <a:lnTo>
                      <a:pt x="84" y="4"/>
                    </a:lnTo>
                    <a:lnTo>
                      <a:pt x="109" y="18"/>
                    </a:lnTo>
                    <a:lnTo>
                      <a:pt x="0" y="81"/>
                    </a:lnTo>
                    <a:lnTo>
                      <a:pt x="7" y="85"/>
                    </a:lnTo>
                    <a:lnTo>
                      <a:pt x="124" y="18"/>
                    </a:lnTo>
                    <a:lnTo>
                      <a:pt x="9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47" name="Google Shape;1352;p30">
                <a:extLst>
                  <a:ext uri="{FF2B5EF4-FFF2-40B4-BE49-F238E27FC236}">
                    <a16:creationId xmlns:a16="http://schemas.microsoft.com/office/drawing/2014/main" id="{0630ACC9-5CAE-53D7-914E-4F6D1028372A}"/>
                  </a:ext>
                </a:extLst>
              </p:cNvPr>
              <p:cNvSpPr/>
              <p:nvPr/>
            </p:nvSpPr>
            <p:spPr>
              <a:xfrm>
                <a:off x="6748695" y="3576948"/>
                <a:ext cx="44640" cy="31320"/>
              </a:xfrm>
              <a:custGeom>
                <a:avLst/>
                <a:gdLst/>
                <a:ahLst/>
                <a:cxnLst/>
                <a:rect l="l" t="t" r="r" b="b"/>
                <a:pathLst>
                  <a:path w="124" h="87" extrusionOk="0">
                    <a:moveTo>
                      <a:pt x="123" y="19"/>
                    </a:moveTo>
                    <a:lnTo>
                      <a:pt x="91" y="0"/>
                    </a:lnTo>
                    <a:lnTo>
                      <a:pt x="84" y="5"/>
                    </a:lnTo>
                    <a:lnTo>
                      <a:pt x="108" y="19"/>
                    </a:lnTo>
                    <a:lnTo>
                      <a:pt x="0" y="81"/>
                    </a:lnTo>
                    <a:lnTo>
                      <a:pt x="7" y="86"/>
                    </a:lnTo>
                    <a:lnTo>
                      <a:pt x="123" y="19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48" name="Google Shape;1353;p30">
                <a:extLst>
                  <a:ext uri="{FF2B5EF4-FFF2-40B4-BE49-F238E27FC236}">
                    <a16:creationId xmlns:a16="http://schemas.microsoft.com/office/drawing/2014/main" id="{A97634FD-A4E4-87CB-2926-E3756892F4D8}"/>
                  </a:ext>
                </a:extLst>
              </p:cNvPr>
              <p:cNvSpPr/>
              <p:nvPr/>
            </p:nvSpPr>
            <p:spPr>
              <a:xfrm>
                <a:off x="6767055" y="3587388"/>
                <a:ext cx="44640" cy="31320"/>
              </a:xfrm>
              <a:custGeom>
                <a:avLst/>
                <a:gdLst/>
                <a:ahLst/>
                <a:cxnLst/>
                <a:rect l="l" t="t" r="r" b="b"/>
                <a:pathLst>
                  <a:path w="124" h="87" extrusionOk="0">
                    <a:moveTo>
                      <a:pt x="123" y="19"/>
                    </a:moveTo>
                    <a:lnTo>
                      <a:pt x="91" y="0"/>
                    </a:lnTo>
                    <a:lnTo>
                      <a:pt x="83" y="5"/>
                    </a:lnTo>
                    <a:lnTo>
                      <a:pt x="108" y="19"/>
                    </a:lnTo>
                    <a:lnTo>
                      <a:pt x="0" y="82"/>
                    </a:lnTo>
                    <a:lnTo>
                      <a:pt x="7" y="86"/>
                    </a:lnTo>
                    <a:lnTo>
                      <a:pt x="123" y="19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49" name="Google Shape;1354;p30">
                <a:extLst>
                  <a:ext uri="{FF2B5EF4-FFF2-40B4-BE49-F238E27FC236}">
                    <a16:creationId xmlns:a16="http://schemas.microsoft.com/office/drawing/2014/main" id="{1C3F5E1A-2701-732D-C1B2-78F699A9ABA2}"/>
                  </a:ext>
                </a:extLst>
              </p:cNvPr>
              <p:cNvSpPr/>
              <p:nvPr/>
            </p:nvSpPr>
            <p:spPr>
              <a:xfrm>
                <a:off x="6787575" y="3604668"/>
                <a:ext cx="52560" cy="30600"/>
              </a:xfrm>
              <a:custGeom>
                <a:avLst/>
                <a:gdLst/>
                <a:ahLst/>
                <a:cxnLst/>
                <a:rect l="l" t="t" r="r" b="b"/>
                <a:pathLst>
                  <a:path w="146" h="85" extrusionOk="0">
                    <a:moveTo>
                      <a:pt x="76" y="80"/>
                    </a:moveTo>
                    <a:lnTo>
                      <a:pt x="76" y="80"/>
                    </a:lnTo>
                    <a:cubicBezTo>
                      <a:pt x="88" y="76"/>
                      <a:pt x="100" y="71"/>
                      <a:pt x="111" y="65"/>
                    </a:cubicBezTo>
                    <a:cubicBezTo>
                      <a:pt x="112" y="65"/>
                      <a:pt x="112" y="65"/>
                      <a:pt x="112" y="65"/>
                    </a:cubicBezTo>
                    <a:lnTo>
                      <a:pt x="112" y="65"/>
                    </a:lnTo>
                    <a:cubicBezTo>
                      <a:pt x="113" y="64"/>
                      <a:pt x="114" y="64"/>
                      <a:pt x="115" y="63"/>
                    </a:cubicBezTo>
                    <a:cubicBezTo>
                      <a:pt x="124" y="58"/>
                      <a:pt x="132" y="51"/>
                      <a:pt x="138" y="44"/>
                    </a:cubicBezTo>
                    <a:lnTo>
                      <a:pt x="138" y="44"/>
                    </a:lnTo>
                    <a:cubicBezTo>
                      <a:pt x="140" y="42"/>
                      <a:pt x="141" y="41"/>
                      <a:pt x="142" y="39"/>
                    </a:cubicBezTo>
                    <a:cubicBezTo>
                      <a:pt x="144" y="35"/>
                      <a:pt x="145" y="31"/>
                      <a:pt x="145" y="27"/>
                    </a:cubicBezTo>
                    <a:cubicBezTo>
                      <a:pt x="145" y="26"/>
                      <a:pt x="145" y="25"/>
                      <a:pt x="145" y="24"/>
                    </a:cubicBezTo>
                    <a:lnTo>
                      <a:pt x="145" y="24"/>
                    </a:lnTo>
                    <a:cubicBezTo>
                      <a:pt x="144" y="22"/>
                      <a:pt x="143" y="20"/>
                      <a:pt x="142" y="18"/>
                    </a:cubicBezTo>
                    <a:cubicBezTo>
                      <a:pt x="139" y="14"/>
                      <a:pt x="137" y="11"/>
                      <a:pt x="134" y="9"/>
                    </a:cubicBezTo>
                    <a:cubicBezTo>
                      <a:pt x="133" y="8"/>
                      <a:pt x="132" y="8"/>
                      <a:pt x="132" y="8"/>
                    </a:cubicBezTo>
                    <a:lnTo>
                      <a:pt x="132" y="8"/>
                    </a:lnTo>
                    <a:cubicBezTo>
                      <a:pt x="123" y="3"/>
                      <a:pt x="114" y="0"/>
                      <a:pt x="104" y="0"/>
                    </a:cubicBezTo>
                    <a:lnTo>
                      <a:pt x="104" y="0"/>
                    </a:lnTo>
                    <a:cubicBezTo>
                      <a:pt x="102" y="0"/>
                      <a:pt x="100" y="0"/>
                      <a:pt x="99" y="0"/>
                    </a:cubicBezTo>
                    <a:cubicBezTo>
                      <a:pt x="89" y="0"/>
                      <a:pt x="79" y="1"/>
                      <a:pt x="70" y="4"/>
                    </a:cubicBezTo>
                    <a:lnTo>
                      <a:pt x="70" y="4"/>
                    </a:lnTo>
                    <a:cubicBezTo>
                      <a:pt x="57" y="7"/>
                      <a:pt x="45" y="12"/>
                      <a:pt x="34" y="19"/>
                    </a:cubicBezTo>
                    <a:lnTo>
                      <a:pt x="33" y="19"/>
                    </a:lnTo>
                    <a:lnTo>
                      <a:pt x="33" y="19"/>
                    </a:lnTo>
                    <a:cubicBezTo>
                      <a:pt x="32" y="20"/>
                      <a:pt x="31" y="20"/>
                      <a:pt x="31" y="21"/>
                    </a:cubicBezTo>
                    <a:cubicBezTo>
                      <a:pt x="22" y="26"/>
                      <a:pt x="14" y="32"/>
                      <a:pt x="7" y="40"/>
                    </a:cubicBezTo>
                    <a:lnTo>
                      <a:pt x="7" y="40"/>
                    </a:lnTo>
                    <a:cubicBezTo>
                      <a:pt x="6" y="41"/>
                      <a:pt x="4" y="43"/>
                      <a:pt x="3" y="45"/>
                    </a:cubicBezTo>
                    <a:cubicBezTo>
                      <a:pt x="1" y="48"/>
                      <a:pt x="0" y="52"/>
                      <a:pt x="0" y="56"/>
                    </a:cubicBezTo>
                    <a:cubicBezTo>
                      <a:pt x="0" y="60"/>
                      <a:pt x="1" y="63"/>
                      <a:pt x="3" y="67"/>
                    </a:cubicBezTo>
                    <a:cubicBezTo>
                      <a:pt x="5" y="70"/>
                      <a:pt x="8" y="72"/>
                      <a:pt x="11" y="74"/>
                    </a:cubicBezTo>
                    <a:cubicBezTo>
                      <a:pt x="12" y="74"/>
                      <a:pt x="13" y="75"/>
                      <a:pt x="14" y="76"/>
                    </a:cubicBezTo>
                    <a:lnTo>
                      <a:pt x="14" y="76"/>
                    </a:lnTo>
                    <a:cubicBezTo>
                      <a:pt x="22" y="80"/>
                      <a:pt x="32" y="83"/>
                      <a:pt x="42" y="83"/>
                    </a:cubicBezTo>
                    <a:lnTo>
                      <a:pt x="42" y="83"/>
                    </a:lnTo>
                    <a:cubicBezTo>
                      <a:pt x="43" y="84"/>
                      <a:pt x="45" y="84"/>
                      <a:pt x="47" y="84"/>
                    </a:cubicBezTo>
                    <a:cubicBezTo>
                      <a:pt x="57" y="84"/>
                      <a:pt x="67" y="82"/>
                      <a:pt x="76" y="80"/>
                    </a:cubicBezTo>
                    <a:moveTo>
                      <a:pt x="11" y="58"/>
                    </a:moveTo>
                    <a:lnTo>
                      <a:pt x="11" y="58"/>
                    </a:lnTo>
                    <a:lnTo>
                      <a:pt x="11" y="57"/>
                    </a:lnTo>
                    <a:cubicBezTo>
                      <a:pt x="11" y="53"/>
                      <a:pt x="12" y="49"/>
                      <a:pt x="14" y="46"/>
                    </a:cubicBezTo>
                    <a:cubicBezTo>
                      <a:pt x="15" y="44"/>
                      <a:pt x="16" y="43"/>
                      <a:pt x="17" y="42"/>
                    </a:cubicBezTo>
                    <a:lnTo>
                      <a:pt x="17" y="42"/>
                    </a:lnTo>
                    <a:cubicBezTo>
                      <a:pt x="23" y="35"/>
                      <a:pt x="30" y="29"/>
                      <a:pt x="38" y="25"/>
                    </a:cubicBezTo>
                    <a:cubicBezTo>
                      <a:pt x="39" y="24"/>
                      <a:pt x="40" y="24"/>
                      <a:pt x="41" y="23"/>
                    </a:cubicBezTo>
                    <a:lnTo>
                      <a:pt x="41" y="23"/>
                    </a:lnTo>
                    <a:lnTo>
                      <a:pt x="42" y="23"/>
                    </a:lnTo>
                    <a:cubicBezTo>
                      <a:pt x="51" y="17"/>
                      <a:pt x="62" y="13"/>
                      <a:pt x="72" y="10"/>
                    </a:cubicBezTo>
                    <a:lnTo>
                      <a:pt x="72" y="10"/>
                    </a:lnTo>
                    <a:cubicBezTo>
                      <a:pt x="80" y="7"/>
                      <a:pt x="89" y="6"/>
                      <a:pt x="98" y="6"/>
                    </a:cubicBezTo>
                    <a:cubicBezTo>
                      <a:pt x="99" y="6"/>
                      <a:pt x="100" y="6"/>
                      <a:pt x="101" y="6"/>
                    </a:cubicBezTo>
                    <a:lnTo>
                      <a:pt x="101" y="6"/>
                    </a:lnTo>
                    <a:cubicBezTo>
                      <a:pt x="109" y="6"/>
                      <a:pt x="117" y="8"/>
                      <a:pt x="124" y="12"/>
                    </a:cubicBezTo>
                    <a:lnTo>
                      <a:pt x="124" y="12"/>
                    </a:lnTo>
                    <a:lnTo>
                      <a:pt x="125" y="13"/>
                    </a:lnTo>
                    <a:cubicBezTo>
                      <a:pt x="128" y="15"/>
                      <a:pt x="131" y="16"/>
                      <a:pt x="133" y="20"/>
                    </a:cubicBezTo>
                    <a:cubicBezTo>
                      <a:pt x="134" y="21"/>
                      <a:pt x="134" y="23"/>
                      <a:pt x="135" y="25"/>
                    </a:cubicBezTo>
                    <a:lnTo>
                      <a:pt x="135" y="25"/>
                    </a:lnTo>
                    <a:cubicBezTo>
                      <a:pt x="135" y="26"/>
                      <a:pt x="135" y="26"/>
                      <a:pt x="135" y="27"/>
                    </a:cubicBezTo>
                    <a:cubicBezTo>
                      <a:pt x="135" y="30"/>
                      <a:pt x="134" y="34"/>
                      <a:pt x="132" y="37"/>
                    </a:cubicBezTo>
                    <a:cubicBezTo>
                      <a:pt x="131" y="39"/>
                      <a:pt x="130" y="41"/>
                      <a:pt x="128" y="42"/>
                    </a:cubicBezTo>
                    <a:lnTo>
                      <a:pt x="128" y="42"/>
                    </a:lnTo>
                    <a:cubicBezTo>
                      <a:pt x="122" y="49"/>
                      <a:pt x="115" y="54"/>
                      <a:pt x="107" y="59"/>
                    </a:cubicBezTo>
                    <a:cubicBezTo>
                      <a:pt x="107" y="59"/>
                      <a:pt x="106" y="60"/>
                      <a:pt x="105" y="60"/>
                    </a:cubicBezTo>
                    <a:lnTo>
                      <a:pt x="105" y="60"/>
                    </a:lnTo>
                    <a:cubicBezTo>
                      <a:pt x="104" y="60"/>
                      <a:pt x="104" y="61"/>
                      <a:pt x="104" y="61"/>
                    </a:cubicBezTo>
                    <a:cubicBezTo>
                      <a:pt x="94" y="66"/>
                      <a:pt x="84" y="71"/>
                      <a:pt x="73" y="74"/>
                    </a:cubicBezTo>
                    <a:lnTo>
                      <a:pt x="73" y="74"/>
                    </a:lnTo>
                    <a:cubicBezTo>
                      <a:pt x="65" y="76"/>
                      <a:pt x="56" y="77"/>
                      <a:pt x="48" y="77"/>
                    </a:cubicBezTo>
                    <a:cubicBezTo>
                      <a:pt x="46" y="77"/>
                      <a:pt x="45" y="77"/>
                      <a:pt x="44" y="77"/>
                    </a:cubicBezTo>
                    <a:lnTo>
                      <a:pt x="44" y="77"/>
                    </a:lnTo>
                    <a:cubicBezTo>
                      <a:pt x="36" y="77"/>
                      <a:pt x="29" y="75"/>
                      <a:pt x="22" y="71"/>
                    </a:cubicBezTo>
                    <a:lnTo>
                      <a:pt x="22" y="71"/>
                    </a:lnTo>
                    <a:cubicBezTo>
                      <a:pt x="21" y="71"/>
                      <a:pt x="21" y="71"/>
                      <a:pt x="20" y="71"/>
                    </a:cubicBezTo>
                    <a:cubicBezTo>
                      <a:pt x="17" y="69"/>
                      <a:pt x="15" y="66"/>
                      <a:pt x="13" y="64"/>
                    </a:cubicBezTo>
                    <a:cubicBezTo>
                      <a:pt x="11" y="62"/>
                      <a:pt x="11" y="60"/>
                      <a:pt x="11" y="5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0" name="Google Shape;1355;p30">
                <a:extLst>
                  <a:ext uri="{FF2B5EF4-FFF2-40B4-BE49-F238E27FC236}">
                    <a16:creationId xmlns:a16="http://schemas.microsoft.com/office/drawing/2014/main" id="{5DB54EC3-DF8B-ECE6-73E9-536B2F63F182}"/>
                  </a:ext>
                </a:extLst>
              </p:cNvPr>
              <p:cNvSpPr/>
              <p:nvPr/>
            </p:nvSpPr>
            <p:spPr>
              <a:xfrm>
                <a:off x="6821775" y="3624468"/>
                <a:ext cx="52560" cy="30240"/>
              </a:xfrm>
              <a:custGeom>
                <a:avLst/>
                <a:gdLst/>
                <a:ahLst/>
                <a:cxnLst/>
                <a:rect l="l" t="t" r="r" b="b"/>
                <a:pathLst>
                  <a:path w="146" h="84" extrusionOk="0">
                    <a:moveTo>
                      <a:pt x="13" y="75"/>
                    </a:moveTo>
                    <a:lnTo>
                      <a:pt x="13" y="75"/>
                    </a:lnTo>
                    <a:cubicBezTo>
                      <a:pt x="22" y="80"/>
                      <a:pt x="31" y="83"/>
                      <a:pt x="41" y="83"/>
                    </a:cubicBezTo>
                    <a:lnTo>
                      <a:pt x="41" y="83"/>
                    </a:lnTo>
                    <a:cubicBezTo>
                      <a:pt x="43" y="83"/>
                      <a:pt x="45" y="83"/>
                      <a:pt x="47" y="83"/>
                    </a:cubicBezTo>
                    <a:cubicBezTo>
                      <a:pt x="56" y="83"/>
                      <a:pt x="66" y="82"/>
                      <a:pt x="76" y="79"/>
                    </a:cubicBezTo>
                    <a:lnTo>
                      <a:pt x="76" y="79"/>
                    </a:lnTo>
                    <a:cubicBezTo>
                      <a:pt x="88" y="76"/>
                      <a:pt x="100" y="71"/>
                      <a:pt x="111" y="65"/>
                    </a:cubicBezTo>
                    <a:cubicBezTo>
                      <a:pt x="111" y="65"/>
                      <a:pt x="111" y="64"/>
                      <a:pt x="112" y="64"/>
                    </a:cubicBezTo>
                    <a:lnTo>
                      <a:pt x="112" y="64"/>
                    </a:lnTo>
                    <a:cubicBezTo>
                      <a:pt x="113" y="64"/>
                      <a:pt x="114" y="63"/>
                      <a:pt x="115" y="62"/>
                    </a:cubicBezTo>
                    <a:cubicBezTo>
                      <a:pt x="124" y="57"/>
                      <a:pt x="131" y="51"/>
                      <a:pt x="138" y="43"/>
                    </a:cubicBezTo>
                    <a:lnTo>
                      <a:pt x="138" y="43"/>
                    </a:lnTo>
                    <a:cubicBezTo>
                      <a:pt x="140" y="42"/>
                      <a:pt x="141" y="40"/>
                      <a:pt x="142" y="38"/>
                    </a:cubicBezTo>
                    <a:cubicBezTo>
                      <a:pt x="144" y="35"/>
                      <a:pt x="145" y="31"/>
                      <a:pt x="145" y="28"/>
                    </a:cubicBezTo>
                    <a:cubicBezTo>
                      <a:pt x="145" y="24"/>
                      <a:pt x="144" y="20"/>
                      <a:pt x="142" y="17"/>
                    </a:cubicBezTo>
                    <a:cubicBezTo>
                      <a:pt x="140" y="14"/>
                      <a:pt x="137" y="11"/>
                      <a:pt x="134" y="9"/>
                    </a:cubicBezTo>
                    <a:cubicBezTo>
                      <a:pt x="133" y="8"/>
                      <a:pt x="132" y="8"/>
                      <a:pt x="131" y="8"/>
                    </a:cubicBezTo>
                    <a:lnTo>
                      <a:pt x="131" y="8"/>
                    </a:lnTo>
                    <a:cubicBezTo>
                      <a:pt x="123" y="3"/>
                      <a:pt x="113" y="0"/>
                      <a:pt x="104" y="0"/>
                    </a:cubicBezTo>
                    <a:lnTo>
                      <a:pt x="104" y="0"/>
                    </a:lnTo>
                    <a:cubicBezTo>
                      <a:pt x="102" y="0"/>
                      <a:pt x="100" y="0"/>
                      <a:pt x="98" y="0"/>
                    </a:cubicBezTo>
                    <a:cubicBezTo>
                      <a:pt x="88" y="0"/>
                      <a:pt x="79" y="1"/>
                      <a:pt x="69" y="4"/>
                    </a:cubicBezTo>
                    <a:lnTo>
                      <a:pt x="69" y="4"/>
                    </a:lnTo>
                    <a:cubicBezTo>
                      <a:pt x="57" y="7"/>
                      <a:pt x="45" y="12"/>
                      <a:pt x="34" y="18"/>
                    </a:cubicBezTo>
                    <a:lnTo>
                      <a:pt x="33" y="19"/>
                    </a:lnTo>
                    <a:lnTo>
                      <a:pt x="33" y="19"/>
                    </a:lnTo>
                    <a:cubicBezTo>
                      <a:pt x="32" y="19"/>
                      <a:pt x="31" y="20"/>
                      <a:pt x="30" y="20"/>
                    </a:cubicBezTo>
                    <a:cubicBezTo>
                      <a:pt x="21" y="26"/>
                      <a:pt x="13" y="32"/>
                      <a:pt x="7" y="40"/>
                    </a:cubicBezTo>
                    <a:lnTo>
                      <a:pt x="7" y="40"/>
                    </a:lnTo>
                    <a:cubicBezTo>
                      <a:pt x="5" y="41"/>
                      <a:pt x="4" y="42"/>
                      <a:pt x="3" y="44"/>
                    </a:cubicBezTo>
                    <a:cubicBezTo>
                      <a:pt x="1" y="47"/>
                      <a:pt x="0" y="52"/>
                      <a:pt x="0" y="57"/>
                    </a:cubicBezTo>
                    <a:cubicBezTo>
                      <a:pt x="0" y="58"/>
                      <a:pt x="0" y="59"/>
                      <a:pt x="0" y="60"/>
                    </a:cubicBezTo>
                    <a:lnTo>
                      <a:pt x="0" y="60"/>
                    </a:lnTo>
                    <a:cubicBezTo>
                      <a:pt x="1" y="62"/>
                      <a:pt x="2" y="64"/>
                      <a:pt x="3" y="66"/>
                    </a:cubicBezTo>
                    <a:cubicBezTo>
                      <a:pt x="5" y="69"/>
                      <a:pt x="8" y="71"/>
                      <a:pt x="12" y="74"/>
                    </a:cubicBezTo>
                    <a:cubicBezTo>
                      <a:pt x="13" y="74"/>
                      <a:pt x="13" y="75"/>
                      <a:pt x="13" y="75"/>
                    </a:cubicBezTo>
                    <a:moveTo>
                      <a:pt x="17" y="41"/>
                    </a:moveTo>
                    <a:lnTo>
                      <a:pt x="17" y="41"/>
                    </a:lnTo>
                    <a:cubicBezTo>
                      <a:pt x="23" y="35"/>
                      <a:pt x="30" y="29"/>
                      <a:pt x="37" y="25"/>
                    </a:cubicBezTo>
                    <a:cubicBezTo>
                      <a:pt x="38" y="24"/>
                      <a:pt x="39" y="24"/>
                      <a:pt x="40" y="23"/>
                    </a:cubicBezTo>
                    <a:lnTo>
                      <a:pt x="40" y="23"/>
                    </a:lnTo>
                    <a:cubicBezTo>
                      <a:pt x="41" y="23"/>
                      <a:pt x="41" y="23"/>
                      <a:pt x="41" y="23"/>
                    </a:cubicBezTo>
                    <a:cubicBezTo>
                      <a:pt x="51" y="17"/>
                      <a:pt x="61" y="13"/>
                      <a:pt x="72" y="10"/>
                    </a:cubicBezTo>
                    <a:lnTo>
                      <a:pt x="72" y="10"/>
                    </a:lnTo>
                    <a:cubicBezTo>
                      <a:pt x="80" y="7"/>
                      <a:pt x="89" y="6"/>
                      <a:pt x="98" y="6"/>
                    </a:cubicBezTo>
                    <a:cubicBezTo>
                      <a:pt x="99" y="6"/>
                      <a:pt x="100" y="6"/>
                      <a:pt x="101" y="6"/>
                    </a:cubicBezTo>
                    <a:lnTo>
                      <a:pt x="101" y="6"/>
                    </a:lnTo>
                    <a:cubicBezTo>
                      <a:pt x="109" y="6"/>
                      <a:pt x="116" y="8"/>
                      <a:pt x="123" y="12"/>
                    </a:cubicBezTo>
                    <a:lnTo>
                      <a:pt x="123" y="12"/>
                    </a:lnTo>
                    <a:cubicBezTo>
                      <a:pt x="124" y="12"/>
                      <a:pt x="124" y="12"/>
                      <a:pt x="125" y="13"/>
                    </a:cubicBezTo>
                    <a:cubicBezTo>
                      <a:pt x="127" y="14"/>
                      <a:pt x="130" y="17"/>
                      <a:pt x="132" y="20"/>
                    </a:cubicBezTo>
                    <a:cubicBezTo>
                      <a:pt x="133" y="22"/>
                      <a:pt x="134" y="23"/>
                      <a:pt x="134" y="25"/>
                    </a:cubicBezTo>
                    <a:lnTo>
                      <a:pt x="134" y="25"/>
                    </a:lnTo>
                    <a:cubicBezTo>
                      <a:pt x="134" y="26"/>
                      <a:pt x="134" y="26"/>
                      <a:pt x="134" y="27"/>
                    </a:cubicBezTo>
                    <a:cubicBezTo>
                      <a:pt x="134" y="30"/>
                      <a:pt x="133" y="34"/>
                      <a:pt x="131" y="37"/>
                    </a:cubicBezTo>
                    <a:cubicBezTo>
                      <a:pt x="130" y="39"/>
                      <a:pt x="129" y="40"/>
                      <a:pt x="128" y="42"/>
                    </a:cubicBezTo>
                    <a:lnTo>
                      <a:pt x="128" y="42"/>
                    </a:lnTo>
                    <a:cubicBezTo>
                      <a:pt x="122" y="48"/>
                      <a:pt x="115" y="54"/>
                      <a:pt x="107" y="59"/>
                    </a:cubicBezTo>
                    <a:cubicBezTo>
                      <a:pt x="106" y="59"/>
                      <a:pt x="105" y="60"/>
                      <a:pt x="104" y="60"/>
                    </a:cubicBezTo>
                    <a:lnTo>
                      <a:pt x="104" y="60"/>
                    </a:lnTo>
                    <a:lnTo>
                      <a:pt x="103" y="61"/>
                    </a:lnTo>
                    <a:cubicBezTo>
                      <a:pt x="94" y="66"/>
                      <a:pt x="83" y="70"/>
                      <a:pt x="73" y="74"/>
                    </a:cubicBezTo>
                    <a:lnTo>
                      <a:pt x="73" y="74"/>
                    </a:lnTo>
                    <a:cubicBezTo>
                      <a:pt x="65" y="76"/>
                      <a:pt x="56" y="77"/>
                      <a:pt x="48" y="77"/>
                    </a:cubicBezTo>
                    <a:cubicBezTo>
                      <a:pt x="46" y="77"/>
                      <a:pt x="45" y="77"/>
                      <a:pt x="44" y="77"/>
                    </a:cubicBezTo>
                    <a:lnTo>
                      <a:pt x="44" y="77"/>
                    </a:lnTo>
                    <a:cubicBezTo>
                      <a:pt x="36" y="77"/>
                      <a:pt x="28" y="75"/>
                      <a:pt x="21" y="71"/>
                    </a:cubicBezTo>
                    <a:lnTo>
                      <a:pt x="21" y="71"/>
                    </a:lnTo>
                    <a:cubicBezTo>
                      <a:pt x="21" y="71"/>
                      <a:pt x="21" y="70"/>
                      <a:pt x="20" y="70"/>
                    </a:cubicBezTo>
                    <a:cubicBezTo>
                      <a:pt x="17" y="68"/>
                      <a:pt x="14" y="65"/>
                      <a:pt x="13" y="63"/>
                    </a:cubicBezTo>
                    <a:cubicBezTo>
                      <a:pt x="12" y="61"/>
                      <a:pt x="11" y="60"/>
                      <a:pt x="11" y="58"/>
                    </a:cubicBezTo>
                    <a:lnTo>
                      <a:pt x="11" y="58"/>
                    </a:lnTo>
                    <a:cubicBezTo>
                      <a:pt x="10" y="57"/>
                      <a:pt x="10" y="57"/>
                      <a:pt x="10" y="56"/>
                    </a:cubicBezTo>
                    <a:cubicBezTo>
                      <a:pt x="10" y="53"/>
                      <a:pt x="11" y="49"/>
                      <a:pt x="13" y="46"/>
                    </a:cubicBezTo>
                    <a:cubicBezTo>
                      <a:pt x="14" y="44"/>
                      <a:pt x="15" y="42"/>
                      <a:pt x="17" y="4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1" name="Google Shape;1356;p30">
                <a:extLst>
                  <a:ext uri="{FF2B5EF4-FFF2-40B4-BE49-F238E27FC236}">
                    <a16:creationId xmlns:a16="http://schemas.microsoft.com/office/drawing/2014/main" id="{679769A7-7B8F-F10B-E466-9532A4E971A3}"/>
                  </a:ext>
                </a:extLst>
              </p:cNvPr>
              <p:cNvSpPr/>
              <p:nvPr/>
            </p:nvSpPr>
            <p:spPr>
              <a:xfrm>
                <a:off x="6853095" y="3637428"/>
                <a:ext cx="45000" cy="30960"/>
              </a:xfrm>
              <a:custGeom>
                <a:avLst/>
                <a:gdLst/>
                <a:ahLst/>
                <a:cxnLst/>
                <a:rect l="l" t="t" r="r" b="b"/>
                <a:pathLst>
                  <a:path w="125" h="86" extrusionOk="0">
                    <a:moveTo>
                      <a:pt x="92" y="0"/>
                    </a:moveTo>
                    <a:lnTo>
                      <a:pt x="84" y="4"/>
                    </a:lnTo>
                    <a:lnTo>
                      <a:pt x="109" y="18"/>
                    </a:lnTo>
                    <a:lnTo>
                      <a:pt x="0" y="81"/>
                    </a:lnTo>
                    <a:lnTo>
                      <a:pt x="8" y="85"/>
                    </a:lnTo>
                    <a:lnTo>
                      <a:pt x="124" y="18"/>
                    </a:lnTo>
                    <a:lnTo>
                      <a:pt x="9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52" name="Google Shape;1357;p30">
                <a:extLst>
                  <a:ext uri="{FF2B5EF4-FFF2-40B4-BE49-F238E27FC236}">
                    <a16:creationId xmlns:a16="http://schemas.microsoft.com/office/drawing/2014/main" id="{6E876503-93C9-1B41-8BEB-2361C0D40069}"/>
                  </a:ext>
                </a:extLst>
              </p:cNvPr>
              <p:cNvSpPr/>
              <p:nvPr/>
            </p:nvSpPr>
            <p:spPr>
              <a:xfrm>
                <a:off x="6873975" y="3654348"/>
                <a:ext cx="52560" cy="30600"/>
              </a:xfrm>
              <a:custGeom>
                <a:avLst/>
                <a:gdLst/>
                <a:ahLst/>
                <a:cxnLst/>
                <a:rect l="l" t="t" r="r" b="b"/>
                <a:pathLst>
                  <a:path w="146" h="85" extrusionOk="0">
                    <a:moveTo>
                      <a:pt x="131" y="8"/>
                    </a:moveTo>
                    <a:lnTo>
                      <a:pt x="131" y="8"/>
                    </a:lnTo>
                    <a:cubicBezTo>
                      <a:pt x="123" y="4"/>
                      <a:pt x="113" y="1"/>
                      <a:pt x="104" y="1"/>
                    </a:cubicBezTo>
                    <a:lnTo>
                      <a:pt x="104" y="1"/>
                    </a:lnTo>
                    <a:cubicBezTo>
                      <a:pt x="102" y="0"/>
                      <a:pt x="100" y="0"/>
                      <a:pt x="98" y="0"/>
                    </a:cubicBezTo>
                    <a:cubicBezTo>
                      <a:pt x="89" y="0"/>
                      <a:pt x="79" y="2"/>
                      <a:pt x="69" y="4"/>
                    </a:cubicBezTo>
                    <a:lnTo>
                      <a:pt x="69" y="4"/>
                    </a:lnTo>
                    <a:cubicBezTo>
                      <a:pt x="57" y="8"/>
                      <a:pt x="45" y="13"/>
                      <a:pt x="34" y="19"/>
                    </a:cubicBezTo>
                    <a:lnTo>
                      <a:pt x="33" y="20"/>
                    </a:lnTo>
                    <a:lnTo>
                      <a:pt x="33" y="20"/>
                    </a:lnTo>
                    <a:cubicBezTo>
                      <a:pt x="32" y="20"/>
                      <a:pt x="31" y="20"/>
                      <a:pt x="30" y="21"/>
                    </a:cubicBezTo>
                    <a:cubicBezTo>
                      <a:pt x="21" y="25"/>
                      <a:pt x="14" y="33"/>
                      <a:pt x="7" y="40"/>
                    </a:cubicBezTo>
                    <a:lnTo>
                      <a:pt x="7" y="40"/>
                    </a:lnTo>
                    <a:cubicBezTo>
                      <a:pt x="6" y="42"/>
                      <a:pt x="4" y="43"/>
                      <a:pt x="3" y="45"/>
                    </a:cubicBezTo>
                    <a:cubicBezTo>
                      <a:pt x="1" y="49"/>
                      <a:pt x="0" y="53"/>
                      <a:pt x="0" y="57"/>
                    </a:cubicBezTo>
                    <a:cubicBezTo>
                      <a:pt x="0" y="58"/>
                      <a:pt x="0" y="59"/>
                      <a:pt x="0" y="60"/>
                    </a:cubicBezTo>
                    <a:lnTo>
                      <a:pt x="0" y="60"/>
                    </a:lnTo>
                    <a:cubicBezTo>
                      <a:pt x="1" y="62"/>
                      <a:pt x="2" y="64"/>
                      <a:pt x="3" y="66"/>
                    </a:cubicBezTo>
                    <a:cubicBezTo>
                      <a:pt x="5" y="70"/>
                      <a:pt x="8" y="72"/>
                      <a:pt x="12" y="75"/>
                    </a:cubicBezTo>
                    <a:cubicBezTo>
                      <a:pt x="13" y="75"/>
                      <a:pt x="13" y="76"/>
                      <a:pt x="14" y="76"/>
                    </a:cubicBezTo>
                    <a:lnTo>
                      <a:pt x="14" y="76"/>
                    </a:lnTo>
                    <a:cubicBezTo>
                      <a:pt x="22" y="81"/>
                      <a:pt x="32" y="84"/>
                      <a:pt x="41" y="84"/>
                    </a:cubicBezTo>
                    <a:lnTo>
                      <a:pt x="41" y="84"/>
                    </a:lnTo>
                    <a:cubicBezTo>
                      <a:pt x="43" y="84"/>
                      <a:pt x="45" y="84"/>
                      <a:pt x="47" y="84"/>
                    </a:cubicBezTo>
                    <a:cubicBezTo>
                      <a:pt x="57" y="84"/>
                      <a:pt x="66" y="83"/>
                      <a:pt x="76" y="80"/>
                    </a:cubicBezTo>
                    <a:lnTo>
                      <a:pt x="76" y="80"/>
                    </a:lnTo>
                    <a:cubicBezTo>
                      <a:pt x="88" y="77"/>
                      <a:pt x="100" y="72"/>
                      <a:pt x="111" y="65"/>
                    </a:cubicBezTo>
                    <a:cubicBezTo>
                      <a:pt x="112" y="65"/>
                      <a:pt x="112" y="65"/>
                      <a:pt x="112" y="65"/>
                    </a:cubicBezTo>
                    <a:lnTo>
                      <a:pt x="112" y="65"/>
                    </a:lnTo>
                    <a:cubicBezTo>
                      <a:pt x="113" y="65"/>
                      <a:pt x="114" y="64"/>
                      <a:pt x="115" y="64"/>
                    </a:cubicBezTo>
                    <a:cubicBezTo>
                      <a:pt x="124" y="58"/>
                      <a:pt x="132" y="52"/>
                      <a:pt x="138" y="44"/>
                    </a:cubicBezTo>
                    <a:lnTo>
                      <a:pt x="138" y="44"/>
                    </a:lnTo>
                    <a:cubicBezTo>
                      <a:pt x="140" y="43"/>
                      <a:pt x="141" y="41"/>
                      <a:pt x="142" y="40"/>
                    </a:cubicBezTo>
                    <a:cubicBezTo>
                      <a:pt x="144" y="36"/>
                      <a:pt x="145" y="32"/>
                      <a:pt x="145" y="27"/>
                    </a:cubicBezTo>
                    <a:cubicBezTo>
                      <a:pt x="145" y="26"/>
                      <a:pt x="145" y="25"/>
                      <a:pt x="145" y="24"/>
                    </a:cubicBezTo>
                    <a:lnTo>
                      <a:pt x="145" y="24"/>
                    </a:lnTo>
                    <a:cubicBezTo>
                      <a:pt x="144" y="22"/>
                      <a:pt x="143" y="20"/>
                      <a:pt x="142" y="18"/>
                    </a:cubicBezTo>
                    <a:cubicBezTo>
                      <a:pt x="140" y="14"/>
                      <a:pt x="137" y="11"/>
                      <a:pt x="133" y="9"/>
                    </a:cubicBezTo>
                    <a:cubicBezTo>
                      <a:pt x="133" y="9"/>
                      <a:pt x="132" y="9"/>
                      <a:pt x="131" y="8"/>
                    </a:cubicBezTo>
                    <a:moveTo>
                      <a:pt x="128" y="43"/>
                    </a:moveTo>
                    <a:lnTo>
                      <a:pt x="128" y="43"/>
                    </a:lnTo>
                    <a:cubicBezTo>
                      <a:pt x="122" y="49"/>
                      <a:pt x="115" y="54"/>
                      <a:pt x="108" y="59"/>
                    </a:cubicBezTo>
                    <a:cubicBezTo>
                      <a:pt x="107" y="59"/>
                      <a:pt x="106" y="60"/>
                      <a:pt x="105" y="60"/>
                    </a:cubicBezTo>
                    <a:lnTo>
                      <a:pt x="105" y="60"/>
                    </a:lnTo>
                    <a:cubicBezTo>
                      <a:pt x="104" y="61"/>
                      <a:pt x="104" y="61"/>
                      <a:pt x="104" y="61"/>
                    </a:cubicBezTo>
                    <a:cubicBezTo>
                      <a:pt x="94" y="67"/>
                      <a:pt x="84" y="71"/>
                      <a:pt x="73" y="74"/>
                    </a:cubicBezTo>
                    <a:lnTo>
                      <a:pt x="73" y="74"/>
                    </a:lnTo>
                    <a:cubicBezTo>
                      <a:pt x="65" y="76"/>
                      <a:pt x="56" y="78"/>
                      <a:pt x="47" y="78"/>
                    </a:cubicBezTo>
                    <a:cubicBezTo>
                      <a:pt x="46" y="78"/>
                      <a:pt x="45" y="78"/>
                      <a:pt x="44" y="78"/>
                    </a:cubicBezTo>
                    <a:lnTo>
                      <a:pt x="44" y="78"/>
                    </a:lnTo>
                    <a:cubicBezTo>
                      <a:pt x="36" y="78"/>
                      <a:pt x="28" y="75"/>
                      <a:pt x="21" y="72"/>
                    </a:cubicBezTo>
                    <a:lnTo>
                      <a:pt x="21" y="72"/>
                    </a:lnTo>
                    <a:cubicBezTo>
                      <a:pt x="21" y="71"/>
                      <a:pt x="20" y="71"/>
                      <a:pt x="20" y="71"/>
                    </a:cubicBezTo>
                    <a:cubicBezTo>
                      <a:pt x="17" y="69"/>
                      <a:pt x="14" y="67"/>
                      <a:pt x="13" y="64"/>
                    </a:cubicBezTo>
                    <a:cubicBezTo>
                      <a:pt x="12" y="62"/>
                      <a:pt x="11" y="60"/>
                      <a:pt x="11" y="59"/>
                    </a:cubicBezTo>
                    <a:lnTo>
                      <a:pt x="11" y="59"/>
                    </a:lnTo>
                    <a:cubicBezTo>
                      <a:pt x="11" y="58"/>
                      <a:pt x="11" y="58"/>
                      <a:pt x="11" y="57"/>
                    </a:cubicBezTo>
                    <a:cubicBezTo>
                      <a:pt x="11" y="53"/>
                      <a:pt x="12" y="50"/>
                      <a:pt x="14" y="46"/>
                    </a:cubicBezTo>
                    <a:cubicBezTo>
                      <a:pt x="14" y="45"/>
                      <a:pt x="16" y="43"/>
                      <a:pt x="17" y="42"/>
                    </a:cubicBezTo>
                    <a:lnTo>
                      <a:pt x="17" y="42"/>
                    </a:lnTo>
                    <a:cubicBezTo>
                      <a:pt x="23" y="36"/>
                      <a:pt x="30" y="30"/>
                      <a:pt x="37" y="26"/>
                    </a:cubicBezTo>
                    <a:cubicBezTo>
                      <a:pt x="38" y="25"/>
                      <a:pt x="39" y="25"/>
                      <a:pt x="40" y="24"/>
                    </a:cubicBezTo>
                    <a:lnTo>
                      <a:pt x="40" y="24"/>
                    </a:lnTo>
                    <a:cubicBezTo>
                      <a:pt x="41" y="24"/>
                      <a:pt x="41" y="24"/>
                      <a:pt x="42" y="23"/>
                    </a:cubicBezTo>
                    <a:cubicBezTo>
                      <a:pt x="51" y="18"/>
                      <a:pt x="61" y="13"/>
                      <a:pt x="72" y="10"/>
                    </a:cubicBezTo>
                    <a:lnTo>
                      <a:pt x="72" y="10"/>
                    </a:lnTo>
                    <a:cubicBezTo>
                      <a:pt x="80" y="8"/>
                      <a:pt x="89" y="7"/>
                      <a:pt x="97" y="7"/>
                    </a:cubicBezTo>
                    <a:cubicBezTo>
                      <a:pt x="99" y="7"/>
                      <a:pt x="100" y="7"/>
                      <a:pt x="101" y="7"/>
                    </a:cubicBezTo>
                    <a:lnTo>
                      <a:pt x="101" y="7"/>
                    </a:lnTo>
                    <a:cubicBezTo>
                      <a:pt x="109" y="7"/>
                      <a:pt x="117" y="9"/>
                      <a:pt x="124" y="13"/>
                    </a:cubicBezTo>
                    <a:lnTo>
                      <a:pt x="124" y="13"/>
                    </a:lnTo>
                    <a:lnTo>
                      <a:pt x="125" y="14"/>
                    </a:lnTo>
                    <a:cubicBezTo>
                      <a:pt x="127" y="15"/>
                      <a:pt x="130" y="18"/>
                      <a:pt x="132" y="21"/>
                    </a:cubicBezTo>
                    <a:cubicBezTo>
                      <a:pt x="132" y="22"/>
                      <a:pt x="134" y="24"/>
                      <a:pt x="134" y="26"/>
                    </a:cubicBezTo>
                    <a:lnTo>
                      <a:pt x="134" y="26"/>
                    </a:lnTo>
                    <a:lnTo>
                      <a:pt x="134" y="27"/>
                    </a:lnTo>
                    <a:cubicBezTo>
                      <a:pt x="134" y="31"/>
                      <a:pt x="133" y="35"/>
                      <a:pt x="132" y="38"/>
                    </a:cubicBezTo>
                    <a:cubicBezTo>
                      <a:pt x="131" y="40"/>
                      <a:pt x="129" y="41"/>
                      <a:pt x="128" y="4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3" name="Google Shape;1358;p30">
                <a:extLst>
                  <a:ext uri="{FF2B5EF4-FFF2-40B4-BE49-F238E27FC236}">
                    <a16:creationId xmlns:a16="http://schemas.microsoft.com/office/drawing/2014/main" id="{DD670CEC-C253-0739-788B-9AA7F8A4E399}"/>
                  </a:ext>
                </a:extLst>
              </p:cNvPr>
              <p:cNvSpPr/>
              <p:nvPr/>
            </p:nvSpPr>
            <p:spPr>
              <a:xfrm>
                <a:off x="6197895" y="3346907"/>
                <a:ext cx="52560" cy="30600"/>
              </a:xfrm>
              <a:custGeom>
                <a:avLst/>
                <a:gdLst/>
                <a:ahLst/>
                <a:cxnLst/>
                <a:rect l="l" t="t" r="r" b="b"/>
                <a:pathLst>
                  <a:path w="146" h="85" extrusionOk="0">
                    <a:moveTo>
                      <a:pt x="14" y="76"/>
                    </a:moveTo>
                    <a:lnTo>
                      <a:pt x="14" y="76"/>
                    </a:lnTo>
                    <a:cubicBezTo>
                      <a:pt x="22" y="81"/>
                      <a:pt x="32" y="83"/>
                      <a:pt x="42" y="84"/>
                    </a:cubicBezTo>
                    <a:lnTo>
                      <a:pt x="42" y="84"/>
                    </a:lnTo>
                    <a:cubicBezTo>
                      <a:pt x="44" y="84"/>
                      <a:pt x="45" y="84"/>
                      <a:pt x="47" y="84"/>
                    </a:cubicBezTo>
                    <a:cubicBezTo>
                      <a:pt x="57" y="84"/>
                      <a:pt x="67" y="83"/>
                      <a:pt x="76" y="80"/>
                    </a:cubicBezTo>
                    <a:lnTo>
                      <a:pt x="76" y="80"/>
                    </a:lnTo>
                    <a:cubicBezTo>
                      <a:pt x="88" y="77"/>
                      <a:pt x="100" y="71"/>
                      <a:pt x="111" y="65"/>
                    </a:cubicBezTo>
                    <a:cubicBezTo>
                      <a:pt x="112" y="64"/>
                      <a:pt x="112" y="65"/>
                      <a:pt x="112" y="65"/>
                    </a:cubicBezTo>
                    <a:lnTo>
                      <a:pt x="112" y="65"/>
                    </a:lnTo>
                    <a:cubicBezTo>
                      <a:pt x="113" y="64"/>
                      <a:pt x="114" y="64"/>
                      <a:pt x="115" y="63"/>
                    </a:cubicBezTo>
                    <a:cubicBezTo>
                      <a:pt x="124" y="58"/>
                      <a:pt x="132" y="52"/>
                      <a:pt x="138" y="44"/>
                    </a:cubicBezTo>
                    <a:lnTo>
                      <a:pt x="138" y="44"/>
                    </a:lnTo>
                    <a:cubicBezTo>
                      <a:pt x="140" y="43"/>
                      <a:pt x="141" y="41"/>
                      <a:pt x="142" y="39"/>
                    </a:cubicBezTo>
                    <a:cubicBezTo>
                      <a:pt x="144" y="36"/>
                      <a:pt x="145" y="31"/>
                      <a:pt x="145" y="27"/>
                    </a:cubicBezTo>
                    <a:cubicBezTo>
                      <a:pt x="145" y="26"/>
                      <a:pt x="145" y="25"/>
                      <a:pt x="145" y="24"/>
                    </a:cubicBezTo>
                    <a:lnTo>
                      <a:pt x="145" y="24"/>
                    </a:lnTo>
                    <a:cubicBezTo>
                      <a:pt x="144" y="22"/>
                      <a:pt x="143" y="20"/>
                      <a:pt x="142" y="18"/>
                    </a:cubicBezTo>
                    <a:cubicBezTo>
                      <a:pt x="139" y="14"/>
                      <a:pt x="137" y="11"/>
                      <a:pt x="134" y="9"/>
                    </a:cubicBezTo>
                    <a:cubicBezTo>
                      <a:pt x="133" y="9"/>
                      <a:pt x="132" y="8"/>
                      <a:pt x="132" y="8"/>
                    </a:cubicBezTo>
                    <a:lnTo>
                      <a:pt x="132" y="8"/>
                    </a:lnTo>
                    <a:cubicBezTo>
                      <a:pt x="123" y="4"/>
                      <a:pt x="114" y="1"/>
                      <a:pt x="104" y="0"/>
                    </a:cubicBezTo>
                    <a:lnTo>
                      <a:pt x="104" y="0"/>
                    </a:lnTo>
                    <a:cubicBezTo>
                      <a:pt x="102" y="0"/>
                      <a:pt x="100" y="0"/>
                      <a:pt x="99" y="0"/>
                    </a:cubicBezTo>
                    <a:cubicBezTo>
                      <a:pt x="89" y="0"/>
                      <a:pt x="79" y="2"/>
                      <a:pt x="70" y="4"/>
                    </a:cubicBezTo>
                    <a:lnTo>
                      <a:pt x="70" y="4"/>
                    </a:lnTo>
                    <a:cubicBezTo>
                      <a:pt x="57" y="8"/>
                      <a:pt x="46" y="12"/>
                      <a:pt x="35" y="19"/>
                    </a:cubicBezTo>
                    <a:cubicBezTo>
                      <a:pt x="34" y="19"/>
                      <a:pt x="34" y="19"/>
                      <a:pt x="33" y="19"/>
                    </a:cubicBezTo>
                    <a:lnTo>
                      <a:pt x="33" y="19"/>
                    </a:lnTo>
                    <a:cubicBezTo>
                      <a:pt x="33" y="20"/>
                      <a:pt x="32" y="20"/>
                      <a:pt x="31" y="21"/>
                    </a:cubicBezTo>
                    <a:cubicBezTo>
                      <a:pt x="22" y="26"/>
                      <a:pt x="14" y="33"/>
                      <a:pt x="7" y="40"/>
                    </a:cubicBezTo>
                    <a:lnTo>
                      <a:pt x="7" y="40"/>
                    </a:lnTo>
                    <a:cubicBezTo>
                      <a:pt x="6" y="42"/>
                      <a:pt x="4" y="43"/>
                      <a:pt x="3" y="45"/>
                    </a:cubicBezTo>
                    <a:cubicBezTo>
                      <a:pt x="1" y="49"/>
                      <a:pt x="0" y="52"/>
                      <a:pt x="0" y="56"/>
                    </a:cubicBezTo>
                    <a:cubicBezTo>
                      <a:pt x="0" y="60"/>
                      <a:pt x="1" y="64"/>
                      <a:pt x="3" y="67"/>
                    </a:cubicBezTo>
                    <a:cubicBezTo>
                      <a:pt x="5" y="70"/>
                      <a:pt x="8" y="73"/>
                      <a:pt x="11" y="75"/>
                    </a:cubicBezTo>
                    <a:cubicBezTo>
                      <a:pt x="12" y="75"/>
                      <a:pt x="13" y="76"/>
                      <a:pt x="14" y="76"/>
                    </a:cubicBezTo>
                    <a:moveTo>
                      <a:pt x="17" y="42"/>
                    </a:moveTo>
                    <a:lnTo>
                      <a:pt x="17" y="42"/>
                    </a:lnTo>
                    <a:cubicBezTo>
                      <a:pt x="23" y="35"/>
                      <a:pt x="30" y="30"/>
                      <a:pt x="38" y="26"/>
                    </a:cubicBezTo>
                    <a:cubicBezTo>
                      <a:pt x="39" y="25"/>
                      <a:pt x="40" y="25"/>
                      <a:pt x="41" y="24"/>
                    </a:cubicBezTo>
                    <a:lnTo>
                      <a:pt x="41" y="24"/>
                    </a:lnTo>
                    <a:lnTo>
                      <a:pt x="42" y="23"/>
                    </a:lnTo>
                    <a:cubicBezTo>
                      <a:pt x="51" y="18"/>
                      <a:pt x="62" y="14"/>
                      <a:pt x="72" y="10"/>
                    </a:cubicBezTo>
                    <a:lnTo>
                      <a:pt x="72" y="10"/>
                    </a:lnTo>
                    <a:cubicBezTo>
                      <a:pt x="81" y="8"/>
                      <a:pt x="89" y="7"/>
                      <a:pt x="98" y="7"/>
                    </a:cubicBezTo>
                    <a:cubicBezTo>
                      <a:pt x="99" y="7"/>
                      <a:pt x="100" y="7"/>
                      <a:pt x="101" y="7"/>
                    </a:cubicBezTo>
                    <a:lnTo>
                      <a:pt x="101" y="7"/>
                    </a:lnTo>
                    <a:cubicBezTo>
                      <a:pt x="109" y="7"/>
                      <a:pt x="117" y="9"/>
                      <a:pt x="124" y="13"/>
                    </a:cubicBezTo>
                    <a:lnTo>
                      <a:pt x="124" y="13"/>
                    </a:lnTo>
                    <a:cubicBezTo>
                      <a:pt x="124" y="13"/>
                      <a:pt x="125" y="13"/>
                      <a:pt x="125" y="14"/>
                    </a:cubicBezTo>
                    <a:cubicBezTo>
                      <a:pt x="128" y="15"/>
                      <a:pt x="131" y="18"/>
                      <a:pt x="133" y="21"/>
                    </a:cubicBezTo>
                    <a:cubicBezTo>
                      <a:pt x="134" y="22"/>
                      <a:pt x="134" y="24"/>
                      <a:pt x="135" y="26"/>
                    </a:cubicBezTo>
                    <a:lnTo>
                      <a:pt x="135" y="26"/>
                    </a:lnTo>
                    <a:lnTo>
                      <a:pt x="135" y="27"/>
                    </a:lnTo>
                    <a:cubicBezTo>
                      <a:pt x="135" y="31"/>
                      <a:pt x="134" y="35"/>
                      <a:pt x="132" y="38"/>
                    </a:cubicBezTo>
                    <a:cubicBezTo>
                      <a:pt x="131" y="40"/>
                      <a:pt x="130" y="41"/>
                      <a:pt x="128" y="43"/>
                    </a:cubicBezTo>
                    <a:lnTo>
                      <a:pt x="128" y="43"/>
                    </a:lnTo>
                    <a:cubicBezTo>
                      <a:pt x="122" y="49"/>
                      <a:pt x="115" y="55"/>
                      <a:pt x="108" y="59"/>
                    </a:cubicBezTo>
                    <a:cubicBezTo>
                      <a:pt x="107" y="60"/>
                      <a:pt x="106" y="60"/>
                      <a:pt x="105" y="61"/>
                    </a:cubicBezTo>
                    <a:lnTo>
                      <a:pt x="105" y="61"/>
                    </a:lnTo>
                    <a:lnTo>
                      <a:pt x="104" y="61"/>
                    </a:lnTo>
                    <a:cubicBezTo>
                      <a:pt x="95" y="67"/>
                      <a:pt x="84" y="71"/>
                      <a:pt x="73" y="74"/>
                    </a:cubicBezTo>
                    <a:lnTo>
                      <a:pt x="73" y="74"/>
                    </a:lnTo>
                    <a:cubicBezTo>
                      <a:pt x="65" y="77"/>
                      <a:pt x="56" y="78"/>
                      <a:pt x="48" y="78"/>
                    </a:cubicBezTo>
                    <a:cubicBezTo>
                      <a:pt x="47" y="78"/>
                      <a:pt x="46" y="78"/>
                      <a:pt x="45" y="78"/>
                    </a:cubicBezTo>
                    <a:lnTo>
                      <a:pt x="45" y="78"/>
                    </a:lnTo>
                    <a:cubicBezTo>
                      <a:pt x="37" y="78"/>
                      <a:pt x="29" y="76"/>
                      <a:pt x="22" y="72"/>
                    </a:cubicBezTo>
                    <a:lnTo>
                      <a:pt x="22" y="72"/>
                    </a:lnTo>
                    <a:cubicBezTo>
                      <a:pt x="21" y="72"/>
                      <a:pt x="21" y="71"/>
                      <a:pt x="20" y="71"/>
                    </a:cubicBezTo>
                    <a:cubicBezTo>
                      <a:pt x="17" y="69"/>
                      <a:pt x="15" y="67"/>
                      <a:pt x="13" y="64"/>
                    </a:cubicBezTo>
                    <a:cubicBezTo>
                      <a:pt x="12" y="63"/>
                      <a:pt x="11" y="61"/>
                      <a:pt x="11" y="59"/>
                    </a:cubicBezTo>
                    <a:lnTo>
                      <a:pt x="11" y="59"/>
                    </a:lnTo>
                    <a:cubicBezTo>
                      <a:pt x="11" y="58"/>
                      <a:pt x="11" y="58"/>
                      <a:pt x="11" y="57"/>
                    </a:cubicBezTo>
                    <a:cubicBezTo>
                      <a:pt x="11" y="53"/>
                      <a:pt x="12" y="50"/>
                      <a:pt x="14" y="46"/>
                    </a:cubicBezTo>
                    <a:cubicBezTo>
                      <a:pt x="15" y="44"/>
                      <a:pt x="16" y="43"/>
                      <a:pt x="17" y="4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4" name="Google Shape;1359;p30">
                <a:extLst>
                  <a:ext uri="{FF2B5EF4-FFF2-40B4-BE49-F238E27FC236}">
                    <a16:creationId xmlns:a16="http://schemas.microsoft.com/office/drawing/2014/main" id="{0E2C25EA-3E2E-6A47-30A8-F0FD464427C3}"/>
                  </a:ext>
                </a:extLst>
              </p:cNvPr>
              <p:cNvSpPr/>
              <p:nvPr/>
            </p:nvSpPr>
            <p:spPr>
              <a:xfrm>
                <a:off x="6229575" y="3360228"/>
                <a:ext cx="44640" cy="30960"/>
              </a:xfrm>
              <a:custGeom>
                <a:avLst/>
                <a:gdLst/>
                <a:ahLst/>
                <a:cxnLst/>
                <a:rect l="l" t="t" r="r" b="b"/>
                <a:pathLst>
                  <a:path w="124" h="86" extrusionOk="0">
                    <a:moveTo>
                      <a:pt x="0" y="81"/>
                    </a:moveTo>
                    <a:lnTo>
                      <a:pt x="7" y="85"/>
                    </a:lnTo>
                    <a:lnTo>
                      <a:pt x="123" y="18"/>
                    </a:lnTo>
                    <a:lnTo>
                      <a:pt x="91" y="0"/>
                    </a:lnTo>
                    <a:lnTo>
                      <a:pt x="84" y="4"/>
                    </a:lnTo>
                    <a:lnTo>
                      <a:pt x="108" y="18"/>
                    </a:lnTo>
                    <a:lnTo>
                      <a:pt x="0" y="8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55" name="Google Shape;1360;p30">
                <a:extLst>
                  <a:ext uri="{FF2B5EF4-FFF2-40B4-BE49-F238E27FC236}">
                    <a16:creationId xmlns:a16="http://schemas.microsoft.com/office/drawing/2014/main" id="{BC8FA2C9-1D13-6915-6904-9A4ADB10A00F}"/>
                  </a:ext>
                </a:extLst>
              </p:cNvPr>
              <p:cNvSpPr/>
              <p:nvPr/>
            </p:nvSpPr>
            <p:spPr>
              <a:xfrm>
                <a:off x="6247935" y="3370668"/>
                <a:ext cx="44640" cy="30960"/>
              </a:xfrm>
              <a:custGeom>
                <a:avLst/>
                <a:gdLst/>
                <a:ahLst/>
                <a:cxnLst/>
                <a:rect l="l" t="t" r="r" b="b"/>
                <a:pathLst>
                  <a:path w="124" h="86" extrusionOk="0">
                    <a:moveTo>
                      <a:pt x="7" y="85"/>
                    </a:moveTo>
                    <a:lnTo>
                      <a:pt x="123" y="18"/>
                    </a:lnTo>
                    <a:lnTo>
                      <a:pt x="91" y="0"/>
                    </a:lnTo>
                    <a:lnTo>
                      <a:pt x="83" y="4"/>
                    </a:lnTo>
                    <a:lnTo>
                      <a:pt x="108" y="18"/>
                    </a:lnTo>
                    <a:lnTo>
                      <a:pt x="0" y="81"/>
                    </a:lnTo>
                    <a:lnTo>
                      <a:pt x="7" y="85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56" name="Google Shape;1361;p30">
                <a:extLst>
                  <a:ext uri="{FF2B5EF4-FFF2-40B4-BE49-F238E27FC236}">
                    <a16:creationId xmlns:a16="http://schemas.microsoft.com/office/drawing/2014/main" id="{30A4D937-88A4-8770-C858-C8A610E9C733}"/>
                  </a:ext>
                </a:extLst>
              </p:cNvPr>
              <p:cNvSpPr/>
              <p:nvPr/>
            </p:nvSpPr>
            <p:spPr>
              <a:xfrm>
                <a:off x="6268815" y="3387588"/>
                <a:ext cx="52200" cy="30600"/>
              </a:xfrm>
              <a:custGeom>
                <a:avLst/>
                <a:gdLst/>
                <a:ahLst/>
                <a:cxnLst/>
                <a:rect l="l" t="t" r="r" b="b"/>
                <a:pathLst>
                  <a:path w="145" h="85" extrusionOk="0">
                    <a:moveTo>
                      <a:pt x="131" y="8"/>
                    </a:moveTo>
                    <a:lnTo>
                      <a:pt x="131" y="8"/>
                    </a:lnTo>
                    <a:cubicBezTo>
                      <a:pt x="122" y="4"/>
                      <a:pt x="113" y="1"/>
                      <a:pt x="103" y="1"/>
                    </a:cubicBezTo>
                    <a:lnTo>
                      <a:pt x="103" y="1"/>
                    </a:lnTo>
                    <a:cubicBezTo>
                      <a:pt x="101" y="1"/>
                      <a:pt x="100" y="0"/>
                      <a:pt x="98" y="0"/>
                    </a:cubicBezTo>
                    <a:cubicBezTo>
                      <a:pt x="88" y="0"/>
                      <a:pt x="78" y="2"/>
                      <a:pt x="69" y="4"/>
                    </a:cubicBezTo>
                    <a:lnTo>
                      <a:pt x="69" y="4"/>
                    </a:lnTo>
                    <a:cubicBezTo>
                      <a:pt x="56" y="8"/>
                      <a:pt x="45" y="13"/>
                      <a:pt x="34" y="19"/>
                    </a:cubicBezTo>
                    <a:cubicBezTo>
                      <a:pt x="33" y="19"/>
                      <a:pt x="33" y="19"/>
                      <a:pt x="33" y="20"/>
                    </a:cubicBezTo>
                    <a:lnTo>
                      <a:pt x="33" y="20"/>
                    </a:lnTo>
                    <a:cubicBezTo>
                      <a:pt x="32" y="20"/>
                      <a:pt x="31" y="21"/>
                      <a:pt x="30" y="21"/>
                    </a:cubicBezTo>
                    <a:cubicBezTo>
                      <a:pt x="21" y="26"/>
                      <a:pt x="13" y="33"/>
                      <a:pt x="6" y="40"/>
                    </a:cubicBezTo>
                    <a:lnTo>
                      <a:pt x="6" y="40"/>
                    </a:lnTo>
                    <a:cubicBezTo>
                      <a:pt x="5" y="42"/>
                      <a:pt x="4" y="43"/>
                      <a:pt x="3" y="45"/>
                    </a:cubicBezTo>
                    <a:cubicBezTo>
                      <a:pt x="1" y="49"/>
                      <a:pt x="0" y="53"/>
                      <a:pt x="0" y="57"/>
                    </a:cubicBezTo>
                    <a:cubicBezTo>
                      <a:pt x="0" y="58"/>
                      <a:pt x="0" y="59"/>
                      <a:pt x="0" y="60"/>
                    </a:cubicBezTo>
                    <a:lnTo>
                      <a:pt x="0" y="60"/>
                    </a:lnTo>
                    <a:cubicBezTo>
                      <a:pt x="0" y="62"/>
                      <a:pt x="1" y="64"/>
                      <a:pt x="2" y="66"/>
                    </a:cubicBezTo>
                    <a:cubicBezTo>
                      <a:pt x="4" y="70"/>
                      <a:pt x="8" y="73"/>
                      <a:pt x="11" y="75"/>
                    </a:cubicBezTo>
                    <a:cubicBezTo>
                      <a:pt x="12" y="76"/>
                      <a:pt x="12" y="76"/>
                      <a:pt x="13" y="76"/>
                    </a:cubicBezTo>
                    <a:lnTo>
                      <a:pt x="13" y="76"/>
                    </a:lnTo>
                    <a:cubicBezTo>
                      <a:pt x="22" y="81"/>
                      <a:pt x="31" y="84"/>
                      <a:pt x="41" y="84"/>
                    </a:cubicBezTo>
                    <a:lnTo>
                      <a:pt x="41" y="84"/>
                    </a:lnTo>
                    <a:cubicBezTo>
                      <a:pt x="43" y="84"/>
                      <a:pt x="45" y="84"/>
                      <a:pt x="47" y="84"/>
                    </a:cubicBezTo>
                    <a:cubicBezTo>
                      <a:pt x="56" y="84"/>
                      <a:pt x="66" y="83"/>
                      <a:pt x="75" y="80"/>
                    </a:cubicBezTo>
                    <a:lnTo>
                      <a:pt x="75" y="80"/>
                    </a:lnTo>
                    <a:cubicBezTo>
                      <a:pt x="88" y="77"/>
                      <a:pt x="99" y="72"/>
                      <a:pt x="111" y="66"/>
                    </a:cubicBezTo>
                    <a:cubicBezTo>
                      <a:pt x="111" y="65"/>
                      <a:pt x="111" y="65"/>
                      <a:pt x="111" y="65"/>
                    </a:cubicBezTo>
                    <a:lnTo>
                      <a:pt x="111" y="65"/>
                    </a:lnTo>
                    <a:cubicBezTo>
                      <a:pt x="112" y="65"/>
                      <a:pt x="113" y="64"/>
                      <a:pt x="114" y="63"/>
                    </a:cubicBezTo>
                    <a:cubicBezTo>
                      <a:pt x="123" y="58"/>
                      <a:pt x="131" y="52"/>
                      <a:pt x="138" y="44"/>
                    </a:cubicBezTo>
                    <a:lnTo>
                      <a:pt x="138" y="44"/>
                    </a:lnTo>
                    <a:cubicBezTo>
                      <a:pt x="139" y="43"/>
                      <a:pt x="140" y="41"/>
                      <a:pt x="141" y="40"/>
                    </a:cubicBezTo>
                    <a:cubicBezTo>
                      <a:pt x="143" y="36"/>
                      <a:pt x="144" y="32"/>
                      <a:pt x="144" y="27"/>
                    </a:cubicBezTo>
                    <a:cubicBezTo>
                      <a:pt x="144" y="26"/>
                      <a:pt x="144" y="25"/>
                      <a:pt x="144" y="24"/>
                    </a:cubicBezTo>
                    <a:lnTo>
                      <a:pt x="144" y="24"/>
                    </a:lnTo>
                    <a:cubicBezTo>
                      <a:pt x="144" y="22"/>
                      <a:pt x="143" y="20"/>
                      <a:pt x="142" y="18"/>
                    </a:cubicBezTo>
                    <a:cubicBezTo>
                      <a:pt x="140" y="14"/>
                      <a:pt x="137" y="11"/>
                      <a:pt x="133" y="9"/>
                    </a:cubicBezTo>
                    <a:cubicBezTo>
                      <a:pt x="132" y="9"/>
                      <a:pt x="132" y="9"/>
                      <a:pt x="131" y="8"/>
                    </a:cubicBezTo>
                    <a:moveTo>
                      <a:pt x="127" y="43"/>
                    </a:moveTo>
                    <a:lnTo>
                      <a:pt x="127" y="43"/>
                    </a:lnTo>
                    <a:cubicBezTo>
                      <a:pt x="122" y="49"/>
                      <a:pt x="115" y="54"/>
                      <a:pt x="107" y="59"/>
                    </a:cubicBezTo>
                    <a:cubicBezTo>
                      <a:pt x="106" y="59"/>
                      <a:pt x="105" y="60"/>
                      <a:pt x="104" y="60"/>
                    </a:cubicBezTo>
                    <a:lnTo>
                      <a:pt x="104" y="60"/>
                    </a:lnTo>
                    <a:cubicBezTo>
                      <a:pt x="104" y="61"/>
                      <a:pt x="103" y="61"/>
                      <a:pt x="103" y="61"/>
                    </a:cubicBezTo>
                    <a:cubicBezTo>
                      <a:pt x="93" y="67"/>
                      <a:pt x="83" y="71"/>
                      <a:pt x="73" y="74"/>
                    </a:cubicBezTo>
                    <a:lnTo>
                      <a:pt x="73" y="74"/>
                    </a:lnTo>
                    <a:cubicBezTo>
                      <a:pt x="64" y="76"/>
                      <a:pt x="56" y="78"/>
                      <a:pt x="47" y="78"/>
                    </a:cubicBezTo>
                    <a:cubicBezTo>
                      <a:pt x="46" y="78"/>
                      <a:pt x="45" y="78"/>
                      <a:pt x="44" y="78"/>
                    </a:cubicBezTo>
                    <a:lnTo>
                      <a:pt x="44" y="78"/>
                    </a:lnTo>
                    <a:cubicBezTo>
                      <a:pt x="36" y="78"/>
                      <a:pt x="28" y="76"/>
                      <a:pt x="21" y="72"/>
                    </a:cubicBezTo>
                    <a:lnTo>
                      <a:pt x="21" y="72"/>
                    </a:lnTo>
                    <a:cubicBezTo>
                      <a:pt x="20" y="72"/>
                      <a:pt x="20" y="71"/>
                      <a:pt x="19" y="71"/>
                    </a:cubicBezTo>
                    <a:cubicBezTo>
                      <a:pt x="16" y="69"/>
                      <a:pt x="14" y="67"/>
                      <a:pt x="12" y="64"/>
                    </a:cubicBezTo>
                    <a:cubicBezTo>
                      <a:pt x="11" y="62"/>
                      <a:pt x="11" y="60"/>
                      <a:pt x="10" y="59"/>
                    </a:cubicBezTo>
                    <a:lnTo>
                      <a:pt x="10" y="59"/>
                    </a:lnTo>
                    <a:cubicBezTo>
                      <a:pt x="10" y="58"/>
                      <a:pt x="10" y="58"/>
                      <a:pt x="10" y="57"/>
                    </a:cubicBezTo>
                    <a:cubicBezTo>
                      <a:pt x="10" y="53"/>
                      <a:pt x="11" y="50"/>
                      <a:pt x="13" y="46"/>
                    </a:cubicBezTo>
                    <a:cubicBezTo>
                      <a:pt x="14" y="44"/>
                      <a:pt x="15" y="43"/>
                      <a:pt x="16" y="42"/>
                    </a:cubicBezTo>
                    <a:lnTo>
                      <a:pt x="16" y="42"/>
                    </a:lnTo>
                    <a:cubicBezTo>
                      <a:pt x="22" y="36"/>
                      <a:pt x="29" y="30"/>
                      <a:pt x="37" y="26"/>
                    </a:cubicBezTo>
                    <a:cubicBezTo>
                      <a:pt x="38" y="25"/>
                      <a:pt x="39" y="25"/>
                      <a:pt x="40" y="24"/>
                    </a:cubicBezTo>
                    <a:lnTo>
                      <a:pt x="40" y="24"/>
                    </a:lnTo>
                    <a:cubicBezTo>
                      <a:pt x="40" y="24"/>
                      <a:pt x="41" y="24"/>
                      <a:pt x="41" y="23"/>
                    </a:cubicBezTo>
                    <a:cubicBezTo>
                      <a:pt x="51" y="18"/>
                      <a:pt x="61" y="14"/>
                      <a:pt x="71" y="11"/>
                    </a:cubicBezTo>
                    <a:lnTo>
                      <a:pt x="71" y="11"/>
                    </a:lnTo>
                    <a:cubicBezTo>
                      <a:pt x="80" y="8"/>
                      <a:pt x="88" y="7"/>
                      <a:pt x="97" y="7"/>
                    </a:cubicBezTo>
                    <a:cubicBezTo>
                      <a:pt x="98" y="7"/>
                      <a:pt x="99" y="7"/>
                      <a:pt x="100" y="7"/>
                    </a:cubicBezTo>
                    <a:lnTo>
                      <a:pt x="100" y="7"/>
                    </a:lnTo>
                    <a:cubicBezTo>
                      <a:pt x="108" y="7"/>
                      <a:pt x="116" y="9"/>
                      <a:pt x="123" y="13"/>
                    </a:cubicBezTo>
                    <a:lnTo>
                      <a:pt x="123" y="13"/>
                    </a:lnTo>
                    <a:cubicBezTo>
                      <a:pt x="124" y="13"/>
                      <a:pt x="124" y="13"/>
                      <a:pt x="125" y="14"/>
                    </a:cubicBezTo>
                    <a:cubicBezTo>
                      <a:pt x="128" y="15"/>
                      <a:pt x="130" y="18"/>
                      <a:pt x="132" y="21"/>
                    </a:cubicBezTo>
                    <a:cubicBezTo>
                      <a:pt x="133" y="22"/>
                      <a:pt x="133" y="24"/>
                      <a:pt x="134" y="26"/>
                    </a:cubicBezTo>
                    <a:lnTo>
                      <a:pt x="134" y="26"/>
                    </a:lnTo>
                    <a:lnTo>
                      <a:pt x="134" y="27"/>
                    </a:lnTo>
                    <a:cubicBezTo>
                      <a:pt x="134" y="31"/>
                      <a:pt x="133" y="35"/>
                      <a:pt x="131" y="38"/>
                    </a:cubicBezTo>
                    <a:cubicBezTo>
                      <a:pt x="130" y="40"/>
                      <a:pt x="129" y="41"/>
                      <a:pt x="127" y="4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7" name="Google Shape;1362;p30">
                <a:extLst>
                  <a:ext uri="{FF2B5EF4-FFF2-40B4-BE49-F238E27FC236}">
                    <a16:creationId xmlns:a16="http://schemas.microsoft.com/office/drawing/2014/main" id="{B7A94854-7871-4DB2-D8E1-766B603B8CDF}"/>
                  </a:ext>
                </a:extLst>
              </p:cNvPr>
              <p:cNvSpPr/>
              <p:nvPr/>
            </p:nvSpPr>
            <p:spPr>
              <a:xfrm>
                <a:off x="6300135" y="3400907"/>
                <a:ext cx="44640" cy="30960"/>
              </a:xfrm>
              <a:custGeom>
                <a:avLst/>
                <a:gdLst/>
                <a:ahLst/>
                <a:cxnLst/>
                <a:rect l="l" t="t" r="r" b="b"/>
                <a:pathLst>
                  <a:path w="124" h="86" extrusionOk="0">
                    <a:moveTo>
                      <a:pt x="7" y="85"/>
                    </a:moveTo>
                    <a:lnTo>
                      <a:pt x="123" y="18"/>
                    </a:lnTo>
                    <a:lnTo>
                      <a:pt x="91" y="0"/>
                    </a:lnTo>
                    <a:lnTo>
                      <a:pt x="84" y="4"/>
                    </a:lnTo>
                    <a:lnTo>
                      <a:pt x="108" y="18"/>
                    </a:lnTo>
                    <a:lnTo>
                      <a:pt x="0" y="81"/>
                    </a:lnTo>
                    <a:lnTo>
                      <a:pt x="7" y="85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58" name="Google Shape;1363;p30">
                <a:extLst>
                  <a:ext uri="{FF2B5EF4-FFF2-40B4-BE49-F238E27FC236}">
                    <a16:creationId xmlns:a16="http://schemas.microsoft.com/office/drawing/2014/main" id="{DE576AC8-D7A9-DABE-182B-49E24C8D9627}"/>
                  </a:ext>
                </a:extLst>
              </p:cNvPr>
              <p:cNvSpPr/>
              <p:nvPr/>
            </p:nvSpPr>
            <p:spPr>
              <a:xfrm>
                <a:off x="6318135" y="3411348"/>
                <a:ext cx="45000" cy="31320"/>
              </a:xfrm>
              <a:custGeom>
                <a:avLst/>
                <a:gdLst/>
                <a:ahLst/>
                <a:cxnLst/>
                <a:rect l="l" t="t" r="r" b="b"/>
                <a:pathLst>
                  <a:path w="125" h="87" extrusionOk="0">
                    <a:moveTo>
                      <a:pt x="8" y="86"/>
                    </a:moveTo>
                    <a:lnTo>
                      <a:pt x="124" y="18"/>
                    </a:lnTo>
                    <a:lnTo>
                      <a:pt x="92" y="0"/>
                    </a:lnTo>
                    <a:lnTo>
                      <a:pt x="84" y="4"/>
                    </a:lnTo>
                    <a:lnTo>
                      <a:pt x="109" y="19"/>
                    </a:lnTo>
                    <a:lnTo>
                      <a:pt x="0" y="81"/>
                    </a:lnTo>
                    <a:lnTo>
                      <a:pt x="8" y="86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59" name="Google Shape;1364;p30">
                <a:extLst>
                  <a:ext uri="{FF2B5EF4-FFF2-40B4-BE49-F238E27FC236}">
                    <a16:creationId xmlns:a16="http://schemas.microsoft.com/office/drawing/2014/main" id="{30036619-3819-8B30-068C-32FB46BD75D7}"/>
                  </a:ext>
                </a:extLst>
              </p:cNvPr>
              <p:cNvSpPr/>
              <p:nvPr/>
            </p:nvSpPr>
            <p:spPr>
              <a:xfrm>
                <a:off x="6336495" y="3421788"/>
                <a:ext cx="45000" cy="31320"/>
              </a:xfrm>
              <a:custGeom>
                <a:avLst/>
                <a:gdLst/>
                <a:ahLst/>
                <a:cxnLst/>
                <a:rect l="l" t="t" r="r" b="b"/>
                <a:pathLst>
                  <a:path w="125" h="87" extrusionOk="0">
                    <a:moveTo>
                      <a:pt x="8" y="86"/>
                    </a:moveTo>
                    <a:lnTo>
                      <a:pt x="124" y="19"/>
                    </a:lnTo>
                    <a:lnTo>
                      <a:pt x="92" y="0"/>
                    </a:lnTo>
                    <a:lnTo>
                      <a:pt x="84" y="5"/>
                    </a:lnTo>
                    <a:lnTo>
                      <a:pt x="109" y="19"/>
                    </a:lnTo>
                    <a:lnTo>
                      <a:pt x="0" y="82"/>
                    </a:lnTo>
                    <a:lnTo>
                      <a:pt x="8" y="86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60" name="Google Shape;1365;p30">
                <a:extLst>
                  <a:ext uri="{FF2B5EF4-FFF2-40B4-BE49-F238E27FC236}">
                    <a16:creationId xmlns:a16="http://schemas.microsoft.com/office/drawing/2014/main" id="{F8BD4A82-8746-F0DE-E145-27EDCCCA3582}"/>
                  </a:ext>
                </a:extLst>
              </p:cNvPr>
              <p:cNvSpPr/>
              <p:nvPr/>
            </p:nvSpPr>
            <p:spPr>
              <a:xfrm>
                <a:off x="6354855" y="3432588"/>
                <a:ext cx="44640" cy="30960"/>
              </a:xfrm>
              <a:custGeom>
                <a:avLst/>
                <a:gdLst/>
                <a:ahLst/>
                <a:cxnLst/>
                <a:rect l="l" t="t" r="r" b="b"/>
                <a:pathLst>
                  <a:path w="124" h="86" extrusionOk="0">
                    <a:moveTo>
                      <a:pt x="7" y="85"/>
                    </a:moveTo>
                    <a:lnTo>
                      <a:pt x="123" y="18"/>
                    </a:lnTo>
                    <a:lnTo>
                      <a:pt x="92" y="0"/>
                    </a:lnTo>
                    <a:lnTo>
                      <a:pt x="84" y="4"/>
                    </a:lnTo>
                    <a:lnTo>
                      <a:pt x="108" y="18"/>
                    </a:lnTo>
                    <a:lnTo>
                      <a:pt x="0" y="81"/>
                    </a:lnTo>
                    <a:lnTo>
                      <a:pt x="7" y="85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61" name="Google Shape;1366;p30">
                <a:extLst>
                  <a:ext uri="{FF2B5EF4-FFF2-40B4-BE49-F238E27FC236}">
                    <a16:creationId xmlns:a16="http://schemas.microsoft.com/office/drawing/2014/main" id="{E1D7B59B-CCB4-D14E-1E55-A0E7421FF085}"/>
                  </a:ext>
                </a:extLst>
              </p:cNvPr>
              <p:cNvSpPr/>
              <p:nvPr/>
            </p:nvSpPr>
            <p:spPr>
              <a:xfrm>
                <a:off x="6389055" y="3457068"/>
                <a:ext cx="52200" cy="30600"/>
              </a:xfrm>
              <a:custGeom>
                <a:avLst/>
                <a:gdLst/>
                <a:ahLst/>
                <a:cxnLst/>
                <a:rect l="l" t="t" r="r" b="b"/>
                <a:pathLst>
                  <a:path w="145" h="85" extrusionOk="0">
                    <a:moveTo>
                      <a:pt x="131" y="8"/>
                    </a:moveTo>
                    <a:lnTo>
                      <a:pt x="131" y="8"/>
                    </a:lnTo>
                    <a:cubicBezTo>
                      <a:pt x="123" y="4"/>
                      <a:pt x="113" y="1"/>
                      <a:pt x="103" y="1"/>
                    </a:cubicBezTo>
                    <a:lnTo>
                      <a:pt x="103" y="1"/>
                    </a:lnTo>
                    <a:cubicBezTo>
                      <a:pt x="102" y="1"/>
                      <a:pt x="100" y="0"/>
                      <a:pt x="98" y="0"/>
                    </a:cubicBezTo>
                    <a:cubicBezTo>
                      <a:pt x="88" y="0"/>
                      <a:pt x="78" y="2"/>
                      <a:pt x="69" y="4"/>
                    </a:cubicBezTo>
                    <a:lnTo>
                      <a:pt x="69" y="4"/>
                    </a:lnTo>
                    <a:cubicBezTo>
                      <a:pt x="57" y="8"/>
                      <a:pt x="45" y="13"/>
                      <a:pt x="34" y="19"/>
                    </a:cubicBezTo>
                    <a:cubicBezTo>
                      <a:pt x="33" y="19"/>
                      <a:pt x="33" y="19"/>
                      <a:pt x="33" y="20"/>
                    </a:cubicBezTo>
                    <a:lnTo>
                      <a:pt x="33" y="20"/>
                    </a:lnTo>
                    <a:cubicBezTo>
                      <a:pt x="32" y="20"/>
                      <a:pt x="31" y="21"/>
                      <a:pt x="30" y="21"/>
                    </a:cubicBezTo>
                    <a:cubicBezTo>
                      <a:pt x="21" y="26"/>
                      <a:pt x="13" y="33"/>
                      <a:pt x="7" y="40"/>
                    </a:cubicBezTo>
                    <a:lnTo>
                      <a:pt x="7" y="40"/>
                    </a:lnTo>
                    <a:cubicBezTo>
                      <a:pt x="5" y="42"/>
                      <a:pt x="4" y="43"/>
                      <a:pt x="3" y="45"/>
                    </a:cubicBezTo>
                    <a:cubicBezTo>
                      <a:pt x="1" y="49"/>
                      <a:pt x="0" y="53"/>
                      <a:pt x="0" y="57"/>
                    </a:cubicBezTo>
                    <a:cubicBezTo>
                      <a:pt x="0" y="58"/>
                      <a:pt x="0" y="59"/>
                      <a:pt x="0" y="60"/>
                    </a:cubicBezTo>
                    <a:lnTo>
                      <a:pt x="0" y="60"/>
                    </a:lnTo>
                    <a:cubicBezTo>
                      <a:pt x="1" y="63"/>
                      <a:pt x="0" y="65"/>
                      <a:pt x="2" y="67"/>
                    </a:cubicBezTo>
                    <a:cubicBezTo>
                      <a:pt x="5" y="70"/>
                      <a:pt x="8" y="72"/>
                      <a:pt x="11" y="75"/>
                    </a:cubicBezTo>
                    <a:cubicBezTo>
                      <a:pt x="12" y="76"/>
                      <a:pt x="13" y="76"/>
                      <a:pt x="13" y="76"/>
                    </a:cubicBezTo>
                    <a:lnTo>
                      <a:pt x="13" y="76"/>
                    </a:lnTo>
                    <a:cubicBezTo>
                      <a:pt x="22" y="81"/>
                      <a:pt x="31" y="84"/>
                      <a:pt x="41" y="84"/>
                    </a:cubicBezTo>
                    <a:lnTo>
                      <a:pt x="41" y="84"/>
                    </a:lnTo>
                    <a:cubicBezTo>
                      <a:pt x="43" y="84"/>
                      <a:pt x="45" y="84"/>
                      <a:pt x="47" y="84"/>
                    </a:cubicBezTo>
                    <a:cubicBezTo>
                      <a:pt x="56" y="84"/>
                      <a:pt x="66" y="83"/>
                      <a:pt x="75" y="80"/>
                    </a:cubicBezTo>
                    <a:lnTo>
                      <a:pt x="75" y="80"/>
                    </a:lnTo>
                    <a:cubicBezTo>
                      <a:pt x="88" y="77"/>
                      <a:pt x="99" y="72"/>
                      <a:pt x="110" y="66"/>
                    </a:cubicBezTo>
                    <a:cubicBezTo>
                      <a:pt x="111" y="65"/>
                      <a:pt x="111" y="65"/>
                      <a:pt x="111" y="65"/>
                    </a:cubicBezTo>
                    <a:lnTo>
                      <a:pt x="111" y="65"/>
                    </a:lnTo>
                    <a:cubicBezTo>
                      <a:pt x="113" y="64"/>
                      <a:pt x="114" y="64"/>
                      <a:pt x="115" y="63"/>
                    </a:cubicBezTo>
                    <a:cubicBezTo>
                      <a:pt x="123" y="58"/>
                      <a:pt x="131" y="52"/>
                      <a:pt x="138" y="44"/>
                    </a:cubicBezTo>
                    <a:lnTo>
                      <a:pt x="138" y="44"/>
                    </a:lnTo>
                    <a:cubicBezTo>
                      <a:pt x="139" y="43"/>
                      <a:pt x="140" y="41"/>
                      <a:pt x="141" y="40"/>
                    </a:cubicBezTo>
                    <a:cubicBezTo>
                      <a:pt x="143" y="36"/>
                      <a:pt x="144" y="32"/>
                      <a:pt x="144" y="27"/>
                    </a:cubicBezTo>
                    <a:cubicBezTo>
                      <a:pt x="144" y="26"/>
                      <a:pt x="144" y="25"/>
                      <a:pt x="144" y="24"/>
                    </a:cubicBezTo>
                    <a:lnTo>
                      <a:pt x="144" y="24"/>
                    </a:lnTo>
                    <a:cubicBezTo>
                      <a:pt x="144" y="22"/>
                      <a:pt x="143" y="20"/>
                      <a:pt x="142" y="18"/>
                    </a:cubicBezTo>
                    <a:cubicBezTo>
                      <a:pt x="140" y="15"/>
                      <a:pt x="137" y="10"/>
                      <a:pt x="133" y="9"/>
                    </a:cubicBezTo>
                    <a:cubicBezTo>
                      <a:pt x="132" y="8"/>
                      <a:pt x="132" y="9"/>
                      <a:pt x="131" y="8"/>
                    </a:cubicBezTo>
                    <a:moveTo>
                      <a:pt x="128" y="43"/>
                    </a:moveTo>
                    <a:lnTo>
                      <a:pt x="128" y="43"/>
                    </a:lnTo>
                    <a:cubicBezTo>
                      <a:pt x="122" y="49"/>
                      <a:pt x="115" y="54"/>
                      <a:pt x="107" y="59"/>
                    </a:cubicBezTo>
                    <a:cubicBezTo>
                      <a:pt x="106" y="59"/>
                      <a:pt x="105" y="60"/>
                      <a:pt x="104" y="61"/>
                    </a:cubicBezTo>
                    <a:lnTo>
                      <a:pt x="104" y="61"/>
                    </a:lnTo>
                    <a:lnTo>
                      <a:pt x="103" y="61"/>
                    </a:lnTo>
                    <a:cubicBezTo>
                      <a:pt x="94" y="67"/>
                      <a:pt x="83" y="71"/>
                      <a:pt x="73" y="74"/>
                    </a:cubicBezTo>
                    <a:lnTo>
                      <a:pt x="73" y="74"/>
                    </a:lnTo>
                    <a:cubicBezTo>
                      <a:pt x="64" y="77"/>
                      <a:pt x="56" y="78"/>
                      <a:pt x="47" y="78"/>
                    </a:cubicBezTo>
                    <a:cubicBezTo>
                      <a:pt x="46" y="78"/>
                      <a:pt x="45" y="78"/>
                      <a:pt x="44" y="78"/>
                    </a:cubicBezTo>
                    <a:lnTo>
                      <a:pt x="44" y="78"/>
                    </a:lnTo>
                    <a:cubicBezTo>
                      <a:pt x="36" y="78"/>
                      <a:pt x="28" y="76"/>
                      <a:pt x="21" y="72"/>
                    </a:cubicBezTo>
                    <a:lnTo>
                      <a:pt x="21" y="72"/>
                    </a:lnTo>
                    <a:cubicBezTo>
                      <a:pt x="20" y="72"/>
                      <a:pt x="20" y="71"/>
                      <a:pt x="19" y="71"/>
                    </a:cubicBezTo>
                    <a:cubicBezTo>
                      <a:pt x="16" y="69"/>
                      <a:pt x="14" y="67"/>
                      <a:pt x="12" y="64"/>
                    </a:cubicBezTo>
                    <a:cubicBezTo>
                      <a:pt x="11" y="63"/>
                      <a:pt x="11" y="61"/>
                      <a:pt x="10" y="59"/>
                    </a:cubicBezTo>
                    <a:lnTo>
                      <a:pt x="10" y="59"/>
                    </a:lnTo>
                    <a:cubicBezTo>
                      <a:pt x="10" y="58"/>
                      <a:pt x="10" y="58"/>
                      <a:pt x="10" y="57"/>
                    </a:cubicBezTo>
                    <a:cubicBezTo>
                      <a:pt x="10" y="54"/>
                      <a:pt x="11" y="50"/>
                      <a:pt x="13" y="47"/>
                    </a:cubicBezTo>
                    <a:cubicBezTo>
                      <a:pt x="14" y="45"/>
                      <a:pt x="15" y="44"/>
                      <a:pt x="17" y="42"/>
                    </a:cubicBezTo>
                    <a:lnTo>
                      <a:pt x="17" y="42"/>
                    </a:lnTo>
                    <a:cubicBezTo>
                      <a:pt x="23" y="36"/>
                      <a:pt x="29" y="30"/>
                      <a:pt x="37" y="26"/>
                    </a:cubicBezTo>
                    <a:cubicBezTo>
                      <a:pt x="38" y="25"/>
                      <a:pt x="39" y="25"/>
                      <a:pt x="40" y="24"/>
                    </a:cubicBezTo>
                    <a:lnTo>
                      <a:pt x="40" y="24"/>
                    </a:lnTo>
                    <a:lnTo>
                      <a:pt x="41" y="24"/>
                    </a:lnTo>
                    <a:cubicBezTo>
                      <a:pt x="51" y="18"/>
                      <a:pt x="61" y="14"/>
                      <a:pt x="72" y="11"/>
                    </a:cubicBezTo>
                    <a:lnTo>
                      <a:pt x="72" y="11"/>
                    </a:lnTo>
                    <a:cubicBezTo>
                      <a:pt x="80" y="8"/>
                      <a:pt x="88" y="7"/>
                      <a:pt x="97" y="7"/>
                    </a:cubicBezTo>
                    <a:cubicBezTo>
                      <a:pt x="98" y="7"/>
                      <a:pt x="99" y="7"/>
                      <a:pt x="100" y="7"/>
                    </a:cubicBezTo>
                    <a:lnTo>
                      <a:pt x="100" y="7"/>
                    </a:lnTo>
                    <a:cubicBezTo>
                      <a:pt x="108" y="7"/>
                      <a:pt x="116" y="9"/>
                      <a:pt x="123" y="13"/>
                    </a:cubicBezTo>
                    <a:lnTo>
                      <a:pt x="123" y="13"/>
                    </a:lnTo>
                    <a:cubicBezTo>
                      <a:pt x="124" y="13"/>
                      <a:pt x="124" y="14"/>
                      <a:pt x="125" y="14"/>
                    </a:cubicBezTo>
                    <a:cubicBezTo>
                      <a:pt x="128" y="16"/>
                      <a:pt x="130" y="18"/>
                      <a:pt x="132" y="21"/>
                    </a:cubicBezTo>
                    <a:cubicBezTo>
                      <a:pt x="133" y="23"/>
                      <a:pt x="134" y="24"/>
                      <a:pt x="134" y="26"/>
                    </a:cubicBezTo>
                    <a:lnTo>
                      <a:pt x="134" y="26"/>
                    </a:lnTo>
                    <a:cubicBezTo>
                      <a:pt x="134" y="27"/>
                      <a:pt x="134" y="27"/>
                      <a:pt x="134" y="27"/>
                    </a:cubicBezTo>
                    <a:cubicBezTo>
                      <a:pt x="134" y="31"/>
                      <a:pt x="133" y="35"/>
                      <a:pt x="131" y="38"/>
                    </a:cubicBezTo>
                    <a:cubicBezTo>
                      <a:pt x="130" y="40"/>
                      <a:pt x="129" y="41"/>
                      <a:pt x="128" y="4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2" name="Google Shape;1367;p30">
                <a:extLst>
                  <a:ext uri="{FF2B5EF4-FFF2-40B4-BE49-F238E27FC236}">
                    <a16:creationId xmlns:a16="http://schemas.microsoft.com/office/drawing/2014/main" id="{D5A82160-E975-90B4-2AC0-D8916EAD8F7D}"/>
                  </a:ext>
                </a:extLst>
              </p:cNvPr>
              <p:cNvSpPr/>
              <p:nvPr/>
            </p:nvSpPr>
            <p:spPr>
              <a:xfrm>
                <a:off x="6420375" y="3470388"/>
                <a:ext cx="45000" cy="30960"/>
              </a:xfrm>
              <a:custGeom>
                <a:avLst/>
                <a:gdLst/>
                <a:ahLst/>
                <a:cxnLst/>
                <a:rect l="l" t="t" r="r" b="b"/>
                <a:pathLst>
                  <a:path w="125" h="86" extrusionOk="0">
                    <a:moveTo>
                      <a:pt x="7" y="85"/>
                    </a:moveTo>
                    <a:lnTo>
                      <a:pt x="124" y="18"/>
                    </a:lnTo>
                    <a:lnTo>
                      <a:pt x="92" y="0"/>
                    </a:lnTo>
                    <a:lnTo>
                      <a:pt x="84" y="4"/>
                    </a:lnTo>
                    <a:lnTo>
                      <a:pt x="109" y="18"/>
                    </a:lnTo>
                    <a:lnTo>
                      <a:pt x="0" y="81"/>
                    </a:lnTo>
                    <a:lnTo>
                      <a:pt x="7" y="85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63" name="Google Shape;1368;p30">
                <a:extLst>
                  <a:ext uri="{FF2B5EF4-FFF2-40B4-BE49-F238E27FC236}">
                    <a16:creationId xmlns:a16="http://schemas.microsoft.com/office/drawing/2014/main" id="{997CF00D-435F-ED1E-4AA9-0171D5EE6C6C}"/>
                  </a:ext>
                </a:extLst>
              </p:cNvPr>
              <p:cNvSpPr/>
              <p:nvPr/>
            </p:nvSpPr>
            <p:spPr>
              <a:xfrm>
                <a:off x="6441255" y="3487307"/>
                <a:ext cx="52560" cy="30600"/>
              </a:xfrm>
              <a:custGeom>
                <a:avLst/>
                <a:gdLst/>
                <a:ahLst/>
                <a:cxnLst/>
                <a:rect l="l" t="t" r="r" b="b"/>
                <a:pathLst>
                  <a:path w="146" h="85" extrusionOk="0">
                    <a:moveTo>
                      <a:pt x="131" y="8"/>
                    </a:moveTo>
                    <a:lnTo>
                      <a:pt x="131" y="8"/>
                    </a:lnTo>
                    <a:cubicBezTo>
                      <a:pt x="123" y="3"/>
                      <a:pt x="113" y="1"/>
                      <a:pt x="104" y="0"/>
                    </a:cubicBezTo>
                    <a:lnTo>
                      <a:pt x="104" y="0"/>
                    </a:lnTo>
                    <a:cubicBezTo>
                      <a:pt x="102" y="0"/>
                      <a:pt x="100" y="0"/>
                      <a:pt x="98" y="0"/>
                    </a:cubicBezTo>
                    <a:cubicBezTo>
                      <a:pt x="88" y="0"/>
                      <a:pt x="79" y="2"/>
                      <a:pt x="69" y="4"/>
                    </a:cubicBezTo>
                    <a:lnTo>
                      <a:pt x="69" y="4"/>
                    </a:lnTo>
                    <a:cubicBezTo>
                      <a:pt x="57" y="8"/>
                      <a:pt x="45" y="13"/>
                      <a:pt x="33" y="19"/>
                    </a:cubicBezTo>
                    <a:lnTo>
                      <a:pt x="33" y="19"/>
                    </a:lnTo>
                    <a:lnTo>
                      <a:pt x="33" y="19"/>
                    </a:lnTo>
                    <a:cubicBezTo>
                      <a:pt x="32" y="20"/>
                      <a:pt x="31" y="20"/>
                      <a:pt x="30" y="21"/>
                    </a:cubicBezTo>
                    <a:cubicBezTo>
                      <a:pt x="21" y="26"/>
                      <a:pt x="13" y="33"/>
                      <a:pt x="7" y="40"/>
                    </a:cubicBezTo>
                    <a:lnTo>
                      <a:pt x="7" y="40"/>
                    </a:lnTo>
                    <a:cubicBezTo>
                      <a:pt x="5" y="42"/>
                      <a:pt x="4" y="43"/>
                      <a:pt x="3" y="45"/>
                    </a:cubicBezTo>
                    <a:cubicBezTo>
                      <a:pt x="1" y="49"/>
                      <a:pt x="0" y="53"/>
                      <a:pt x="0" y="57"/>
                    </a:cubicBezTo>
                    <a:cubicBezTo>
                      <a:pt x="0" y="58"/>
                      <a:pt x="0" y="59"/>
                      <a:pt x="0" y="60"/>
                    </a:cubicBezTo>
                    <a:lnTo>
                      <a:pt x="0" y="60"/>
                    </a:lnTo>
                    <a:cubicBezTo>
                      <a:pt x="1" y="62"/>
                      <a:pt x="1" y="63"/>
                      <a:pt x="3" y="66"/>
                    </a:cubicBezTo>
                    <a:cubicBezTo>
                      <a:pt x="5" y="69"/>
                      <a:pt x="8" y="72"/>
                      <a:pt x="11" y="75"/>
                    </a:cubicBezTo>
                    <a:cubicBezTo>
                      <a:pt x="12" y="75"/>
                      <a:pt x="13" y="76"/>
                      <a:pt x="13" y="76"/>
                    </a:cubicBezTo>
                    <a:lnTo>
                      <a:pt x="13" y="76"/>
                    </a:lnTo>
                    <a:cubicBezTo>
                      <a:pt x="22" y="81"/>
                      <a:pt x="31" y="83"/>
                      <a:pt x="41" y="84"/>
                    </a:cubicBezTo>
                    <a:lnTo>
                      <a:pt x="41" y="84"/>
                    </a:lnTo>
                    <a:cubicBezTo>
                      <a:pt x="43" y="84"/>
                      <a:pt x="45" y="84"/>
                      <a:pt x="47" y="84"/>
                    </a:cubicBezTo>
                    <a:cubicBezTo>
                      <a:pt x="57" y="84"/>
                      <a:pt x="66" y="83"/>
                      <a:pt x="76" y="80"/>
                    </a:cubicBezTo>
                    <a:lnTo>
                      <a:pt x="76" y="80"/>
                    </a:lnTo>
                    <a:cubicBezTo>
                      <a:pt x="88" y="77"/>
                      <a:pt x="100" y="72"/>
                      <a:pt x="111" y="65"/>
                    </a:cubicBezTo>
                    <a:lnTo>
                      <a:pt x="112" y="65"/>
                    </a:lnTo>
                    <a:lnTo>
                      <a:pt x="112" y="65"/>
                    </a:lnTo>
                    <a:cubicBezTo>
                      <a:pt x="113" y="64"/>
                      <a:pt x="114" y="64"/>
                      <a:pt x="115" y="63"/>
                    </a:cubicBezTo>
                    <a:cubicBezTo>
                      <a:pt x="123" y="58"/>
                      <a:pt x="131" y="52"/>
                      <a:pt x="138" y="44"/>
                    </a:cubicBezTo>
                    <a:lnTo>
                      <a:pt x="138" y="44"/>
                    </a:lnTo>
                    <a:cubicBezTo>
                      <a:pt x="139" y="43"/>
                      <a:pt x="139" y="40"/>
                      <a:pt x="141" y="39"/>
                    </a:cubicBezTo>
                    <a:cubicBezTo>
                      <a:pt x="144" y="35"/>
                      <a:pt x="145" y="31"/>
                      <a:pt x="145" y="27"/>
                    </a:cubicBezTo>
                    <a:cubicBezTo>
                      <a:pt x="145" y="26"/>
                      <a:pt x="145" y="25"/>
                      <a:pt x="144" y="24"/>
                    </a:cubicBezTo>
                    <a:lnTo>
                      <a:pt x="144" y="24"/>
                    </a:lnTo>
                    <a:cubicBezTo>
                      <a:pt x="144" y="22"/>
                      <a:pt x="143" y="20"/>
                      <a:pt x="142" y="18"/>
                    </a:cubicBezTo>
                    <a:cubicBezTo>
                      <a:pt x="140" y="14"/>
                      <a:pt x="137" y="10"/>
                      <a:pt x="133" y="9"/>
                    </a:cubicBezTo>
                    <a:cubicBezTo>
                      <a:pt x="132" y="8"/>
                      <a:pt x="132" y="8"/>
                      <a:pt x="131" y="8"/>
                    </a:cubicBezTo>
                    <a:moveTo>
                      <a:pt x="128" y="42"/>
                    </a:moveTo>
                    <a:lnTo>
                      <a:pt x="128" y="42"/>
                    </a:lnTo>
                    <a:cubicBezTo>
                      <a:pt x="122" y="49"/>
                      <a:pt x="115" y="54"/>
                      <a:pt x="108" y="58"/>
                    </a:cubicBezTo>
                    <a:cubicBezTo>
                      <a:pt x="107" y="59"/>
                      <a:pt x="106" y="60"/>
                      <a:pt x="104" y="60"/>
                    </a:cubicBezTo>
                    <a:lnTo>
                      <a:pt x="104" y="60"/>
                    </a:lnTo>
                    <a:cubicBezTo>
                      <a:pt x="104" y="61"/>
                      <a:pt x="104" y="61"/>
                      <a:pt x="103" y="61"/>
                    </a:cubicBezTo>
                    <a:cubicBezTo>
                      <a:pt x="94" y="66"/>
                      <a:pt x="83" y="71"/>
                      <a:pt x="73" y="74"/>
                    </a:cubicBezTo>
                    <a:lnTo>
                      <a:pt x="73" y="74"/>
                    </a:lnTo>
                    <a:cubicBezTo>
                      <a:pt x="65" y="76"/>
                      <a:pt x="56" y="78"/>
                      <a:pt x="47" y="78"/>
                    </a:cubicBezTo>
                    <a:cubicBezTo>
                      <a:pt x="46" y="78"/>
                      <a:pt x="45" y="78"/>
                      <a:pt x="44" y="78"/>
                    </a:cubicBezTo>
                    <a:lnTo>
                      <a:pt x="44" y="78"/>
                    </a:lnTo>
                    <a:cubicBezTo>
                      <a:pt x="36" y="77"/>
                      <a:pt x="28" y="75"/>
                      <a:pt x="21" y="72"/>
                    </a:cubicBezTo>
                    <a:lnTo>
                      <a:pt x="21" y="72"/>
                    </a:lnTo>
                    <a:cubicBezTo>
                      <a:pt x="21" y="71"/>
                      <a:pt x="20" y="71"/>
                      <a:pt x="20" y="71"/>
                    </a:cubicBezTo>
                    <a:cubicBezTo>
                      <a:pt x="17" y="69"/>
                      <a:pt x="14" y="67"/>
                      <a:pt x="13" y="64"/>
                    </a:cubicBezTo>
                    <a:cubicBezTo>
                      <a:pt x="12" y="62"/>
                      <a:pt x="11" y="60"/>
                      <a:pt x="11" y="58"/>
                    </a:cubicBezTo>
                    <a:lnTo>
                      <a:pt x="11" y="58"/>
                    </a:lnTo>
                    <a:cubicBezTo>
                      <a:pt x="10" y="58"/>
                      <a:pt x="10" y="57"/>
                      <a:pt x="10" y="57"/>
                    </a:cubicBezTo>
                    <a:cubicBezTo>
                      <a:pt x="10" y="53"/>
                      <a:pt x="11" y="49"/>
                      <a:pt x="13" y="46"/>
                    </a:cubicBezTo>
                    <a:cubicBezTo>
                      <a:pt x="14" y="44"/>
                      <a:pt x="15" y="43"/>
                      <a:pt x="16" y="42"/>
                    </a:cubicBezTo>
                    <a:lnTo>
                      <a:pt x="16" y="42"/>
                    </a:lnTo>
                    <a:cubicBezTo>
                      <a:pt x="23" y="35"/>
                      <a:pt x="30" y="28"/>
                      <a:pt x="37" y="25"/>
                    </a:cubicBezTo>
                    <a:cubicBezTo>
                      <a:pt x="38" y="24"/>
                      <a:pt x="39" y="24"/>
                      <a:pt x="40" y="24"/>
                    </a:cubicBezTo>
                    <a:lnTo>
                      <a:pt x="40" y="24"/>
                    </a:lnTo>
                    <a:cubicBezTo>
                      <a:pt x="40" y="23"/>
                      <a:pt x="41" y="23"/>
                      <a:pt x="41" y="23"/>
                    </a:cubicBezTo>
                    <a:cubicBezTo>
                      <a:pt x="51" y="17"/>
                      <a:pt x="61" y="13"/>
                      <a:pt x="71" y="10"/>
                    </a:cubicBezTo>
                    <a:lnTo>
                      <a:pt x="71" y="10"/>
                    </a:lnTo>
                    <a:cubicBezTo>
                      <a:pt x="80" y="8"/>
                      <a:pt x="88" y="6"/>
                      <a:pt x="97" y="6"/>
                    </a:cubicBezTo>
                    <a:cubicBezTo>
                      <a:pt x="98" y="6"/>
                      <a:pt x="99" y="6"/>
                      <a:pt x="100" y="6"/>
                    </a:cubicBezTo>
                    <a:lnTo>
                      <a:pt x="100" y="6"/>
                    </a:lnTo>
                    <a:cubicBezTo>
                      <a:pt x="108" y="7"/>
                      <a:pt x="116" y="9"/>
                      <a:pt x="123" y="12"/>
                    </a:cubicBezTo>
                    <a:lnTo>
                      <a:pt x="123" y="12"/>
                    </a:lnTo>
                    <a:cubicBezTo>
                      <a:pt x="124" y="13"/>
                      <a:pt x="124" y="13"/>
                      <a:pt x="125" y="13"/>
                    </a:cubicBezTo>
                    <a:cubicBezTo>
                      <a:pt x="128" y="15"/>
                      <a:pt x="130" y="17"/>
                      <a:pt x="132" y="20"/>
                    </a:cubicBezTo>
                    <a:cubicBezTo>
                      <a:pt x="133" y="22"/>
                      <a:pt x="133" y="24"/>
                      <a:pt x="134" y="26"/>
                    </a:cubicBezTo>
                    <a:lnTo>
                      <a:pt x="134" y="26"/>
                    </a:lnTo>
                    <a:cubicBezTo>
                      <a:pt x="134" y="26"/>
                      <a:pt x="134" y="27"/>
                      <a:pt x="134" y="28"/>
                    </a:cubicBezTo>
                    <a:cubicBezTo>
                      <a:pt x="134" y="31"/>
                      <a:pt x="133" y="35"/>
                      <a:pt x="131" y="38"/>
                    </a:cubicBezTo>
                    <a:cubicBezTo>
                      <a:pt x="130" y="40"/>
                      <a:pt x="129" y="41"/>
                      <a:pt x="128" y="4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4" name="Google Shape;1369;p30">
                <a:extLst>
                  <a:ext uri="{FF2B5EF4-FFF2-40B4-BE49-F238E27FC236}">
                    <a16:creationId xmlns:a16="http://schemas.microsoft.com/office/drawing/2014/main" id="{7D6849B2-B549-DA7B-8196-1009A627D827}"/>
                  </a:ext>
                </a:extLst>
              </p:cNvPr>
              <p:cNvSpPr/>
              <p:nvPr/>
            </p:nvSpPr>
            <p:spPr>
              <a:xfrm>
                <a:off x="6475095" y="3507107"/>
                <a:ext cx="52560" cy="30240"/>
              </a:xfrm>
              <a:custGeom>
                <a:avLst/>
                <a:gdLst/>
                <a:ahLst/>
                <a:cxnLst/>
                <a:rect l="l" t="t" r="r" b="b"/>
                <a:pathLst>
                  <a:path w="146" h="84" extrusionOk="0">
                    <a:moveTo>
                      <a:pt x="132" y="8"/>
                    </a:moveTo>
                    <a:lnTo>
                      <a:pt x="132" y="8"/>
                    </a:lnTo>
                    <a:cubicBezTo>
                      <a:pt x="123" y="3"/>
                      <a:pt x="114" y="0"/>
                      <a:pt x="104" y="0"/>
                    </a:cubicBezTo>
                    <a:lnTo>
                      <a:pt x="104" y="0"/>
                    </a:lnTo>
                    <a:cubicBezTo>
                      <a:pt x="102" y="0"/>
                      <a:pt x="101" y="0"/>
                      <a:pt x="99" y="0"/>
                    </a:cubicBezTo>
                    <a:cubicBezTo>
                      <a:pt x="89" y="0"/>
                      <a:pt x="79" y="1"/>
                      <a:pt x="70" y="4"/>
                    </a:cubicBezTo>
                    <a:lnTo>
                      <a:pt x="70" y="4"/>
                    </a:lnTo>
                    <a:cubicBezTo>
                      <a:pt x="57" y="7"/>
                      <a:pt x="46" y="12"/>
                      <a:pt x="35" y="18"/>
                    </a:cubicBezTo>
                    <a:cubicBezTo>
                      <a:pt x="34" y="19"/>
                      <a:pt x="34" y="19"/>
                      <a:pt x="34" y="19"/>
                    </a:cubicBezTo>
                    <a:lnTo>
                      <a:pt x="34" y="19"/>
                    </a:lnTo>
                    <a:cubicBezTo>
                      <a:pt x="33" y="20"/>
                      <a:pt x="32" y="20"/>
                      <a:pt x="31" y="21"/>
                    </a:cubicBezTo>
                    <a:cubicBezTo>
                      <a:pt x="22" y="26"/>
                      <a:pt x="14" y="32"/>
                      <a:pt x="7" y="40"/>
                    </a:cubicBezTo>
                    <a:lnTo>
                      <a:pt x="7" y="40"/>
                    </a:lnTo>
                    <a:cubicBezTo>
                      <a:pt x="6" y="41"/>
                      <a:pt x="4" y="43"/>
                      <a:pt x="3" y="45"/>
                    </a:cubicBezTo>
                    <a:cubicBezTo>
                      <a:pt x="1" y="48"/>
                      <a:pt x="0" y="52"/>
                      <a:pt x="0" y="56"/>
                    </a:cubicBezTo>
                    <a:cubicBezTo>
                      <a:pt x="0" y="59"/>
                      <a:pt x="1" y="62"/>
                      <a:pt x="3" y="66"/>
                    </a:cubicBezTo>
                    <a:cubicBezTo>
                      <a:pt x="5" y="69"/>
                      <a:pt x="8" y="71"/>
                      <a:pt x="11" y="74"/>
                    </a:cubicBezTo>
                    <a:cubicBezTo>
                      <a:pt x="12" y="74"/>
                      <a:pt x="13" y="75"/>
                      <a:pt x="14" y="76"/>
                    </a:cubicBezTo>
                    <a:lnTo>
                      <a:pt x="14" y="76"/>
                    </a:lnTo>
                    <a:cubicBezTo>
                      <a:pt x="22" y="80"/>
                      <a:pt x="32" y="83"/>
                      <a:pt x="42" y="83"/>
                    </a:cubicBezTo>
                    <a:lnTo>
                      <a:pt x="42" y="83"/>
                    </a:lnTo>
                    <a:cubicBezTo>
                      <a:pt x="43" y="83"/>
                      <a:pt x="45" y="83"/>
                      <a:pt x="47" y="83"/>
                    </a:cubicBezTo>
                    <a:cubicBezTo>
                      <a:pt x="57" y="83"/>
                      <a:pt x="67" y="82"/>
                      <a:pt x="76" y="79"/>
                    </a:cubicBezTo>
                    <a:lnTo>
                      <a:pt x="76" y="79"/>
                    </a:lnTo>
                    <a:cubicBezTo>
                      <a:pt x="88" y="76"/>
                      <a:pt x="100" y="71"/>
                      <a:pt x="111" y="65"/>
                    </a:cubicBezTo>
                    <a:cubicBezTo>
                      <a:pt x="112" y="65"/>
                      <a:pt x="112" y="65"/>
                      <a:pt x="112" y="64"/>
                    </a:cubicBezTo>
                    <a:lnTo>
                      <a:pt x="112" y="64"/>
                    </a:lnTo>
                    <a:cubicBezTo>
                      <a:pt x="113" y="64"/>
                      <a:pt x="114" y="63"/>
                      <a:pt x="115" y="63"/>
                    </a:cubicBezTo>
                    <a:cubicBezTo>
                      <a:pt x="124" y="58"/>
                      <a:pt x="132" y="51"/>
                      <a:pt x="139" y="43"/>
                    </a:cubicBezTo>
                    <a:lnTo>
                      <a:pt x="139" y="43"/>
                    </a:lnTo>
                    <a:cubicBezTo>
                      <a:pt x="140" y="42"/>
                      <a:pt x="141" y="41"/>
                      <a:pt x="142" y="39"/>
                    </a:cubicBezTo>
                    <a:cubicBezTo>
                      <a:pt x="144" y="35"/>
                      <a:pt x="145" y="31"/>
                      <a:pt x="145" y="27"/>
                    </a:cubicBezTo>
                    <a:cubicBezTo>
                      <a:pt x="145" y="26"/>
                      <a:pt x="145" y="25"/>
                      <a:pt x="145" y="24"/>
                    </a:cubicBezTo>
                    <a:lnTo>
                      <a:pt x="145" y="24"/>
                    </a:lnTo>
                    <a:cubicBezTo>
                      <a:pt x="144" y="21"/>
                      <a:pt x="144" y="19"/>
                      <a:pt x="143" y="18"/>
                    </a:cubicBezTo>
                    <a:cubicBezTo>
                      <a:pt x="140" y="14"/>
                      <a:pt x="137" y="11"/>
                      <a:pt x="134" y="9"/>
                    </a:cubicBezTo>
                    <a:cubicBezTo>
                      <a:pt x="133" y="8"/>
                      <a:pt x="132" y="8"/>
                      <a:pt x="132" y="8"/>
                    </a:cubicBezTo>
                    <a:moveTo>
                      <a:pt x="128" y="42"/>
                    </a:moveTo>
                    <a:lnTo>
                      <a:pt x="128" y="42"/>
                    </a:lnTo>
                    <a:cubicBezTo>
                      <a:pt x="122" y="48"/>
                      <a:pt x="116" y="54"/>
                      <a:pt x="108" y="58"/>
                    </a:cubicBezTo>
                    <a:cubicBezTo>
                      <a:pt x="107" y="59"/>
                      <a:pt x="106" y="59"/>
                      <a:pt x="105" y="60"/>
                    </a:cubicBezTo>
                    <a:lnTo>
                      <a:pt x="105" y="60"/>
                    </a:lnTo>
                    <a:cubicBezTo>
                      <a:pt x="105" y="60"/>
                      <a:pt x="104" y="60"/>
                      <a:pt x="104" y="61"/>
                    </a:cubicBezTo>
                    <a:cubicBezTo>
                      <a:pt x="94" y="66"/>
                      <a:pt x="84" y="70"/>
                      <a:pt x="73" y="74"/>
                    </a:cubicBezTo>
                    <a:lnTo>
                      <a:pt x="73" y="74"/>
                    </a:lnTo>
                    <a:cubicBezTo>
                      <a:pt x="65" y="76"/>
                      <a:pt x="56" y="77"/>
                      <a:pt x="48" y="77"/>
                    </a:cubicBezTo>
                    <a:cubicBezTo>
                      <a:pt x="47" y="77"/>
                      <a:pt x="46" y="77"/>
                      <a:pt x="45" y="77"/>
                    </a:cubicBezTo>
                    <a:lnTo>
                      <a:pt x="45" y="77"/>
                    </a:lnTo>
                    <a:cubicBezTo>
                      <a:pt x="37" y="77"/>
                      <a:pt x="29" y="75"/>
                      <a:pt x="22" y="71"/>
                    </a:cubicBezTo>
                    <a:lnTo>
                      <a:pt x="22" y="71"/>
                    </a:lnTo>
                    <a:cubicBezTo>
                      <a:pt x="21" y="71"/>
                      <a:pt x="21" y="70"/>
                      <a:pt x="20" y="70"/>
                    </a:cubicBezTo>
                    <a:cubicBezTo>
                      <a:pt x="17" y="68"/>
                      <a:pt x="15" y="66"/>
                      <a:pt x="13" y="63"/>
                    </a:cubicBezTo>
                    <a:cubicBezTo>
                      <a:pt x="12" y="62"/>
                      <a:pt x="11" y="60"/>
                      <a:pt x="11" y="58"/>
                    </a:cubicBezTo>
                    <a:lnTo>
                      <a:pt x="11" y="58"/>
                    </a:lnTo>
                    <a:lnTo>
                      <a:pt x="11" y="57"/>
                    </a:lnTo>
                    <a:cubicBezTo>
                      <a:pt x="11" y="53"/>
                      <a:pt x="12" y="49"/>
                      <a:pt x="14" y="46"/>
                    </a:cubicBezTo>
                    <a:cubicBezTo>
                      <a:pt x="15" y="44"/>
                      <a:pt x="16" y="43"/>
                      <a:pt x="17" y="41"/>
                    </a:cubicBezTo>
                    <a:lnTo>
                      <a:pt x="17" y="41"/>
                    </a:lnTo>
                    <a:cubicBezTo>
                      <a:pt x="23" y="35"/>
                      <a:pt x="30" y="29"/>
                      <a:pt x="38" y="25"/>
                    </a:cubicBezTo>
                    <a:cubicBezTo>
                      <a:pt x="39" y="24"/>
                      <a:pt x="40" y="24"/>
                      <a:pt x="41" y="23"/>
                    </a:cubicBezTo>
                    <a:lnTo>
                      <a:pt x="41" y="23"/>
                    </a:lnTo>
                    <a:lnTo>
                      <a:pt x="42" y="23"/>
                    </a:lnTo>
                    <a:cubicBezTo>
                      <a:pt x="52" y="17"/>
                      <a:pt x="62" y="13"/>
                      <a:pt x="72" y="10"/>
                    </a:cubicBezTo>
                    <a:lnTo>
                      <a:pt x="72" y="10"/>
                    </a:lnTo>
                    <a:cubicBezTo>
                      <a:pt x="81" y="7"/>
                      <a:pt x="89" y="6"/>
                      <a:pt x="98" y="6"/>
                    </a:cubicBezTo>
                    <a:cubicBezTo>
                      <a:pt x="99" y="6"/>
                      <a:pt x="100" y="6"/>
                      <a:pt x="101" y="6"/>
                    </a:cubicBezTo>
                    <a:lnTo>
                      <a:pt x="101" y="6"/>
                    </a:lnTo>
                    <a:cubicBezTo>
                      <a:pt x="109" y="6"/>
                      <a:pt x="117" y="8"/>
                      <a:pt x="124" y="12"/>
                    </a:cubicBezTo>
                    <a:lnTo>
                      <a:pt x="124" y="12"/>
                    </a:lnTo>
                    <a:cubicBezTo>
                      <a:pt x="125" y="12"/>
                      <a:pt x="125" y="12"/>
                      <a:pt x="126" y="13"/>
                    </a:cubicBezTo>
                    <a:cubicBezTo>
                      <a:pt x="129" y="14"/>
                      <a:pt x="131" y="17"/>
                      <a:pt x="133" y="20"/>
                    </a:cubicBezTo>
                    <a:cubicBezTo>
                      <a:pt x="134" y="22"/>
                      <a:pt x="134" y="24"/>
                      <a:pt x="135" y="25"/>
                    </a:cubicBezTo>
                    <a:lnTo>
                      <a:pt x="135" y="25"/>
                    </a:lnTo>
                    <a:cubicBezTo>
                      <a:pt x="135" y="26"/>
                      <a:pt x="135" y="26"/>
                      <a:pt x="135" y="27"/>
                    </a:cubicBezTo>
                    <a:cubicBezTo>
                      <a:pt x="135" y="31"/>
                      <a:pt x="134" y="34"/>
                      <a:pt x="132" y="37"/>
                    </a:cubicBezTo>
                    <a:cubicBezTo>
                      <a:pt x="131" y="39"/>
                      <a:pt x="130" y="41"/>
                      <a:pt x="128" y="4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5" name="Google Shape;1370;p30">
                <a:extLst>
                  <a:ext uri="{FF2B5EF4-FFF2-40B4-BE49-F238E27FC236}">
                    <a16:creationId xmlns:a16="http://schemas.microsoft.com/office/drawing/2014/main" id="{C5D1C214-04C3-C5C3-DD32-6B0330FDE5DB}"/>
                  </a:ext>
                </a:extLst>
              </p:cNvPr>
              <p:cNvSpPr/>
              <p:nvPr/>
            </p:nvSpPr>
            <p:spPr>
              <a:xfrm>
                <a:off x="6506775" y="3520068"/>
                <a:ext cx="44640" cy="31320"/>
              </a:xfrm>
              <a:custGeom>
                <a:avLst/>
                <a:gdLst/>
                <a:ahLst/>
                <a:cxnLst/>
                <a:rect l="l" t="t" r="r" b="b"/>
                <a:pathLst>
                  <a:path w="124" h="87" extrusionOk="0">
                    <a:moveTo>
                      <a:pt x="7" y="86"/>
                    </a:moveTo>
                    <a:lnTo>
                      <a:pt x="123" y="19"/>
                    </a:lnTo>
                    <a:lnTo>
                      <a:pt x="91" y="0"/>
                    </a:lnTo>
                    <a:lnTo>
                      <a:pt x="84" y="5"/>
                    </a:lnTo>
                    <a:lnTo>
                      <a:pt x="108" y="19"/>
                    </a:lnTo>
                    <a:lnTo>
                      <a:pt x="0" y="81"/>
                    </a:lnTo>
                    <a:lnTo>
                      <a:pt x="7" y="86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66" name="Google Shape;1371;p30">
                <a:extLst>
                  <a:ext uri="{FF2B5EF4-FFF2-40B4-BE49-F238E27FC236}">
                    <a16:creationId xmlns:a16="http://schemas.microsoft.com/office/drawing/2014/main" id="{04E9BF6D-A9C7-4515-9E32-671C60D1BAE2}"/>
                  </a:ext>
                </a:extLst>
              </p:cNvPr>
              <p:cNvSpPr/>
              <p:nvPr/>
            </p:nvSpPr>
            <p:spPr>
              <a:xfrm>
                <a:off x="6525135" y="3530507"/>
                <a:ext cx="44640" cy="31320"/>
              </a:xfrm>
              <a:custGeom>
                <a:avLst/>
                <a:gdLst/>
                <a:ahLst/>
                <a:cxnLst/>
                <a:rect l="l" t="t" r="r" b="b"/>
                <a:pathLst>
                  <a:path w="124" h="87" extrusionOk="0">
                    <a:moveTo>
                      <a:pt x="7" y="86"/>
                    </a:moveTo>
                    <a:lnTo>
                      <a:pt x="123" y="19"/>
                    </a:lnTo>
                    <a:lnTo>
                      <a:pt x="91" y="0"/>
                    </a:lnTo>
                    <a:lnTo>
                      <a:pt x="84" y="5"/>
                    </a:lnTo>
                    <a:lnTo>
                      <a:pt x="108" y="19"/>
                    </a:lnTo>
                    <a:lnTo>
                      <a:pt x="0" y="82"/>
                    </a:lnTo>
                    <a:lnTo>
                      <a:pt x="7" y="86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67" name="Google Shape;1372;p30">
                <a:extLst>
                  <a:ext uri="{FF2B5EF4-FFF2-40B4-BE49-F238E27FC236}">
                    <a16:creationId xmlns:a16="http://schemas.microsoft.com/office/drawing/2014/main" id="{5965AF38-6922-73B3-33A6-9638AB86412C}"/>
                  </a:ext>
                </a:extLst>
              </p:cNvPr>
              <p:cNvSpPr/>
              <p:nvPr/>
            </p:nvSpPr>
            <p:spPr>
              <a:xfrm>
                <a:off x="6545655" y="3547788"/>
                <a:ext cx="52560" cy="30600"/>
              </a:xfrm>
              <a:custGeom>
                <a:avLst/>
                <a:gdLst/>
                <a:ahLst/>
                <a:cxnLst/>
                <a:rect l="l" t="t" r="r" b="b"/>
                <a:pathLst>
                  <a:path w="146" h="85" extrusionOk="0">
                    <a:moveTo>
                      <a:pt x="42" y="84"/>
                    </a:moveTo>
                    <a:lnTo>
                      <a:pt x="42" y="84"/>
                    </a:lnTo>
                    <a:cubicBezTo>
                      <a:pt x="43" y="84"/>
                      <a:pt x="45" y="84"/>
                      <a:pt x="47" y="84"/>
                    </a:cubicBezTo>
                    <a:cubicBezTo>
                      <a:pt x="57" y="84"/>
                      <a:pt x="67" y="82"/>
                      <a:pt x="76" y="80"/>
                    </a:cubicBezTo>
                    <a:lnTo>
                      <a:pt x="76" y="80"/>
                    </a:lnTo>
                    <a:cubicBezTo>
                      <a:pt x="88" y="76"/>
                      <a:pt x="100" y="72"/>
                      <a:pt x="111" y="65"/>
                    </a:cubicBezTo>
                    <a:cubicBezTo>
                      <a:pt x="112" y="65"/>
                      <a:pt x="112" y="65"/>
                      <a:pt x="112" y="65"/>
                    </a:cubicBezTo>
                    <a:lnTo>
                      <a:pt x="112" y="65"/>
                    </a:lnTo>
                    <a:cubicBezTo>
                      <a:pt x="113" y="64"/>
                      <a:pt x="114" y="64"/>
                      <a:pt x="115" y="63"/>
                    </a:cubicBezTo>
                    <a:cubicBezTo>
                      <a:pt x="124" y="58"/>
                      <a:pt x="132" y="51"/>
                      <a:pt x="138" y="44"/>
                    </a:cubicBezTo>
                    <a:lnTo>
                      <a:pt x="138" y="44"/>
                    </a:lnTo>
                    <a:cubicBezTo>
                      <a:pt x="140" y="42"/>
                      <a:pt x="141" y="41"/>
                      <a:pt x="142" y="39"/>
                    </a:cubicBezTo>
                    <a:cubicBezTo>
                      <a:pt x="144" y="35"/>
                      <a:pt x="145" y="32"/>
                      <a:pt x="145" y="28"/>
                    </a:cubicBezTo>
                    <a:cubicBezTo>
                      <a:pt x="145" y="24"/>
                      <a:pt x="143" y="20"/>
                      <a:pt x="142" y="17"/>
                    </a:cubicBezTo>
                    <a:cubicBezTo>
                      <a:pt x="140" y="14"/>
                      <a:pt x="138" y="10"/>
                      <a:pt x="135" y="9"/>
                    </a:cubicBezTo>
                    <a:cubicBezTo>
                      <a:pt x="134" y="8"/>
                      <a:pt x="133" y="8"/>
                      <a:pt x="132" y="8"/>
                    </a:cubicBezTo>
                    <a:lnTo>
                      <a:pt x="132" y="8"/>
                    </a:lnTo>
                    <a:cubicBezTo>
                      <a:pt x="123" y="3"/>
                      <a:pt x="114" y="1"/>
                      <a:pt x="104" y="0"/>
                    </a:cubicBezTo>
                    <a:lnTo>
                      <a:pt x="104" y="0"/>
                    </a:lnTo>
                    <a:cubicBezTo>
                      <a:pt x="102" y="0"/>
                      <a:pt x="100" y="0"/>
                      <a:pt x="99" y="0"/>
                    </a:cubicBezTo>
                    <a:cubicBezTo>
                      <a:pt x="89" y="0"/>
                      <a:pt x="79" y="1"/>
                      <a:pt x="70" y="4"/>
                    </a:cubicBezTo>
                    <a:lnTo>
                      <a:pt x="70" y="4"/>
                    </a:lnTo>
                    <a:cubicBezTo>
                      <a:pt x="57" y="7"/>
                      <a:pt x="45" y="12"/>
                      <a:pt x="34" y="19"/>
                    </a:cubicBezTo>
                    <a:lnTo>
                      <a:pt x="33" y="19"/>
                    </a:lnTo>
                    <a:lnTo>
                      <a:pt x="33" y="19"/>
                    </a:lnTo>
                    <a:cubicBezTo>
                      <a:pt x="32" y="20"/>
                      <a:pt x="32" y="20"/>
                      <a:pt x="31" y="21"/>
                    </a:cubicBezTo>
                    <a:cubicBezTo>
                      <a:pt x="22" y="26"/>
                      <a:pt x="14" y="32"/>
                      <a:pt x="7" y="40"/>
                    </a:cubicBezTo>
                    <a:lnTo>
                      <a:pt x="7" y="40"/>
                    </a:lnTo>
                    <a:cubicBezTo>
                      <a:pt x="6" y="42"/>
                      <a:pt x="5" y="43"/>
                      <a:pt x="4" y="45"/>
                    </a:cubicBezTo>
                    <a:cubicBezTo>
                      <a:pt x="2" y="48"/>
                      <a:pt x="0" y="53"/>
                      <a:pt x="0" y="57"/>
                    </a:cubicBezTo>
                    <a:cubicBezTo>
                      <a:pt x="0" y="58"/>
                      <a:pt x="1" y="59"/>
                      <a:pt x="1" y="60"/>
                    </a:cubicBezTo>
                    <a:lnTo>
                      <a:pt x="1" y="60"/>
                    </a:lnTo>
                    <a:cubicBezTo>
                      <a:pt x="1" y="62"/>
                      <a:pt x="2" y="64"/>
                      <a:pt x="3" y="66"/>
                    </a:cubicBezTo>
                    <a:cubicBezTo>
                      <a:pt x="5" y="70"/>
                      <a:pt x="8" y="73"/>
                      <a:pt x="12" y="75"/>
                    </a:cubicBezTo>
                    <a:cubicBezTo>
                      <a:pt x="13" y="75"/>
                      <a:pt x="13" y="76"/>
                      <a:pt x="14" y="76"/>
                    </a:cubicBezTo>
                    <a:lnTo>
                      <a:pt x="14" y="76"/>
                    </a:lnTo>
                    <a:cubicBezTo>
                      <a:pt x="22" y="81"/>
                      <a:pt x="32" y="83"/>
                      <a:pt x="42" y="84"/>
                    </a:cubicBezTo>
                    <a:moveTo>
                      <a:pt x="17" y="42"/>
                    </a:moveTo>
                    <a:lnTo>
                      <a:pt x="17" y="42"/>
                    </a:lnTo>
                    <a:cubicBezTo>
                      <a:pt x="23" y="36"/>
                      <a:pt x="30" y="30"/>
                      <a:pt x="38" y="26"/>
                    </a:cubicBezTo>
                    <a:cubicBezTo>
                      <a:pt x="39" y="25"/>
                      <a:pt x="40" y="25"/>
                      <a:pt x="41" y="24"/>
                    </a:cubicBezTo>
                    <a:lnTo>
                      <a:pt x="41" y="24"/>
                    </a:lnTo>
                    <a:cubicBezTo>
                      <a:pt x="41" y="24"/>
                      <a:pt x="42" y="24"/>
                      <a:pt x="42" y="23"/>
                    </a:cubicBezTo>
                    <a:cubicBezTo>
                      <a:pt x="51" y="18"/>
                      <a:pt x="62" y="13"/>
                      <a:pt x="72" y="10"/>
                    </a:cubicBezTo>
                    <a:lnTo>
                      <a:pt x="72" y="10"/>
                    </a:lnTo>
                    <a:cubicBezTo>
                      <a:pt x="81" y="8"/>
                      <a:pt x="89" y="7"/>
                      <a:pt x="98" y="7"/>
                    </a:cubicBezTo>
                    <a:cubicBezTo>
                      <a:pt x="99" y="7"/>
                      <a:pt x="100" y="7"/>
                      <a:pt x="101" y="7"/>
                    </a:cubicBezTo>
                    <a:lnTo>
                      <a:pt x="101" y="7"/>
                    </a:lnTo>
                    <a:cubicBezTo>
                      <a:pt x="109" y="7"/>
                      <a:pt x="117" y="9"/>
                      <a:pt x="124" y="13"/>
                    </a:cubicBezTo>
                    <a:lnTo>
                      <a:pt x="124" y="13"/>
                    </a:lnTo>
                    <a:cubicBezTo>
                      <a:pt x="124" y="13"/>
                      <a:pt x="125" y="13"/>
                      <a:pt x="126" y="14"/>
                    </a:cubicBezTo>
                    <a:cubicBezTo>
                      <a:pt x="128" y="15"/>
                      <a:pt x="131" y="18"/>
                      <a:pt x="133" y="21"/>
                    </a:cubicBezTo>
                    <a:cubicBezTo>
                      <a:pt x="134" y="22"/>
                      <a:pt x="134" y="24"/>
                      <a:pt x="135" y="26"/>
                    </a:cubicBezTo>
                    <a:lnTo>
                      <a:pt x="135" y="26"/>
                    </a:lnTo>
                    <a:lnTo>
                      <a:pt x="135" y="27"/>
                    </a:lnTo>
                    <a:cubicBezTo>
                      <a:pt x="135" y="31"/>
                      <a:pt x="134" y="35"/>
                      <a:pt x="132" y="38"/>
                    </a:cubicBezTo>
                    <a:cubicBezTo>
                      <a:pt x="131" y="40"/>
                      <a:pt x="130" y="41"/>
                      <a:pt x="128" y="43"/>
                    </a:cubicBezTo>
                    <a:lnTo>
                      <a:pt x="128" y="43"/>
                    </a:lnTo>
                    <a:cubicBezTo>
                      <a:pt x="122" y="49"/>
                      <a:pt x="115" y="54"/>
                      <a:pt x="108" y="59"/>
                    </a:cubicBezTo>
                    <a:cubicBezTo>
                      <a:pt x="107" y="59"/>
                      <a:pt x="106" y="60"/>
                      <a:pt x="105" y="60"/>
                    </a:cubicBezTo>
                    <a:lnTo>
                      <a:pt x="105" y="60"/>
                    </a:lnTo>
                    <a:cubicBezTo>
                      <a:pt x="105" y="61"/>
                      <a:pt x="104" y="61"/>
                      <a:pt x="104" y="61"/>
                    </a:cubicBezTo>
                    <a:cubicBezTo>
                      <a:pt x="94" y="67"/>
                      <a:pt x="84" y="71"/>
                      <a:pt x="73" y="74"/>
                    </a:cubicBezTo>
                    <a:lnTo>
                      <a:pt x="73" y="74"/>
                    </a:lnTo>
                    <a:cubicBezTo>
                      <a:pt x="65" y="76"/>
                      <a:pt x="56" y="78"/>
                      <a:pt x="48" y="78"/>
                    </a:cubicBezTo>
                    <a:cubicBezTo>
                      <a:pt x="47" y="78"/>
                      <a:pt x="46" y="78"/>
                      <a:pt x="45" y="78"/>
                    </a:cubicBezTo>
                    <a:lnTo>
                      <a:pt x="45" y="78"/>
                    </a:lnTo>
                    <a:cubicBezTo>
                      <a:pt x="37" y="77"/>
                      <a:pt x="29" y="75"/>
                      <a:pt x="22" y="72"/>
                    </a:cubicBezTo>
                    <a:lnTo>
                      <a:pt x="22" y="72"/>
                    </a:lnTo>
                    <a:cubicBezTo>
                      <a:pt x="21" y="71"/>
                      <a:pt x="21" y="71"/>
                      <a:pt x="20" y="71"/>
                    </a:cubicBezTo>
                    <a:cubicBezTo>
                      <a:pt x="17" y="69"/>
                      <a:pt x="15" y="67"/>
                      <a:pt x="13" y="64"/>
                    </a:cubicBezTo>
                    <a:cubicBezTo>
                      <a:pt x="12" y="62"/>
                      <a:pt x="11" y="60"/>
                      <a:pt x="11" y="59"/>
                    </a:cubicBezTo>
                    <a:lnTo>
                      <a:pt x="11" y="59"/>
                    </a:lnTo>
                    <a:cubicBezTo>
                      <a:pt x="11" y="58"/>
                      <a:pt x="11" y="57"/>
                      <a:pt x="11" y="57"/>
                    </a:cubicBezTo>
                    <a:cubicBezTo>
                      <a:pt x="11" y="53"/>
                      <a:pt x="12" y="49"/>
                      <a:pt x="14" y="46"/>
                    </a:cubicBezTo>
                    <a:cubicBezTo>
                      <a:pt x="15" y="44"/>
                      <a:pt x="16" y="43"/>
                      <a:pt x="17" y="4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8" name="Google Shape;1373;p30">
                <a:extLst>
                  <a:ext uri="{FF2B5EF4-FFF2-40B4-BE49-F238E27FC236}">
                    <a16:creationId xmlns:a16="http://schemas.microsoft.com/office/drawing/2014/main" id="{16B0219B-9DFD-CB5F-F606-ED83AAFFD20A}"/>
                  </a:ext>
                </a:extLst>
              </p:cNvPr>
              <p:cNvSpPr/>
              <p:nvPr/>
            </p:nvSpPr>
            <p:spPr>
              <a:xfrm>
                <a:off x="6579855" y="3567588"/>
                <a:ext cx="52560" cy="30240"/>
              </a:xfrm>
              <a:custGeom>
                <a:avLst/>
                <a:gdLst/>
                <a:ahLst/>
                <a:cxnLst/>
                <a:rect l="l" t="t" r="r" b="b"/>
                <a:pathLst>
                  <a:path w="146" h="84" extrusionOk="0">
                    <a:moveTo>
                      <a:pt x="138" y="43"/>
                    </a:moveTo>
                    <a:lnTo>
                      <a:pt x="138" y="43"/>
                    </a:lnTo>
                    <a:cubicBezTo>
                      <a:pt x="139" y="42"/>
                      <a:pt x="140" y="40"/>
                      <a:pt x="141" y="39"/>
                    </a:cubicBezTo>
                    <a:cubicBezTo>
                      <a:pt x="144" y="35"/>
                      <a:pt x="145" y="31"/>
                      <a:pt x="145" y="26"/>
                    </a:cubicBezTo>
                    <a:cubicBezTo>
                      <a:pt x="145" y="25"/>
                      <a:pt x="145" y="24"/>
                      <a:pt x="145" y="23"/>
                    </a:cubicBezTo>
                    <a:lnTo>
                      <a:pt x="145" y="23"/>
                    </a:lnTo>
                    <a:cubicBezTo>
                      <a:pt x="144" y="21"/>
                      <a:pt x="143" y="19"/>
                      <a:pt x="142" y="17"/>
                    </a:cubicBezTo>
                    <a:cubicBezTo>
                      <a:pt x="140" y="14"/>
                      <a:pt x="137" y="11"/>
                      <a:pt x="133" y="8"/>
                    </a:cubicBezTo>
                    <a:cubicBezTo>
                      <a:pt x="133" y="8"/>
                      <a:pt x="132" y="8"/>
                      <a:pt x="131" y="7"/>
                    </a:cubicBezTo>
                    <a:lnTo>
                      <a:pt x="131" y="7"/>
                    </a:lnTo>
                    <a:cubicBezTo>
                      <a:pt x="123" y="3"/>
                      <a:pt x="113" y="0"/>
                      <a:pt x="104" y="0"/>
                    </a:cubicBezTo>
                    <a:lnTo>
                      <a:pt x="104" y="0"/>
                    </a:lnTo>
                    <a:cubicBezTo>
                      <a:pt x="102" y="0"/>
                      <a:pt x="100" y="0"/>
                      <a:pt x="98" y="0"/>
                    </a:cubicBezTo>
                    <a:cubicBezTo>
                      <a:pt x="88" y="0"/>
                      <a:pt x="79" y="1"/>
                      <a:pt x="69" y="4"/>
                    </a:cubicBezTo>
                    <a:lnTo>
                      <a:pt x="69" y="4"/>
                    </a:lnTo>
                    <a:cubicBezTo>
                      <a:pt x="57" y="7"/>
                      <a:pt x="45" y="12"/>
                      <a:pt x="34" y="18"/>
                    </a:cubicBezTo>
                    <a:lnTo>
                      <a:pt x="33" y="19"/>
                    </a:lnTo>
                    <a:lnTo>
                      <a:pt x="33" y="19"/>
                    </a:lnTo>
                    <a:cubicBezTo>
                      <a:pt x="32" y="19"/>
                      <a:pt x="31" y="19"/>
                      <a:pt x="30" y="20"/>
                    </a:cubicBezTo>
                    <a:cubicBezTo>
                      <a:pt x="21" y="24"/>
                      <a:pt x="13" y="32"/>
                      <a:pt x="7" y="40"/>
                    </a:cubicBezTo>
                    <a:lnTo>
                      <a:pt x="7" y="40"/>
                    </a:lnTo>
                    <a:cubicBezTo>
                      <a:pt x="5" y="41"/>
                      <a:pt x="4" y="42"/>
                      <a:pt x="3" y="44"/>
                    </a:cubicBezTo>
                    <a:cubicBezTo>
                      <a:pt x="1" y="47"/>
                      <a:pt x="0" y="52"/>
                      <a:pt x="0" y="56"/>
                    </a:cubicBezTo>
                    <a:cubicBezTo>
                      <a:pt x="0" y="57"/>
                      <a:pt x="0" y="58"/>
                      <a:pt x="0" y="59"/>
                    </a:cubicBezTo>
                    <a:lnTo>
                      <a:pt x="0" y="59"/>
                    </a:lnTo>
                    <a:cubicBezTo>
                      <a:pt x="1" y="62"/>
                      <a:pt x="2" y="64"/>
                      <a:pt x="3" y="66"/>
                    </a:cubicBezTo>
                    <a:cubicBezTo>
                      <a:pt x="5" y="69"/>
                      <a:pt x="8" y="71"/>
                      <a:pt x="11" y="74"/>
                    </a:cubicBezTo>
                    <a:cubicBezTo>
                      <a:pt x="12" y="74"/>
                      <a:pt x="13" y="75"/>
                      <a:pt x="13" y="75"/>
                    </a:cubicBezTo>
                    <a:lnTo>
                      <a:pt x="13" y="75"/>
                    </a:lnTo>
                    <a:cubicBezTo>
                      <a:pt x="22" y="80"/>
                      <a:pt x="31" y="83"/>
                      <a:pt x="41" y="83"/>
                    </a:cubicBezTo>
                    <a:lnTo>
                      <a:pt x="41" y="83"/>
                    </a:lnTo>
                    <a:cubicBezTo>
                      <a:pt x="43" y="83"/>
                      <a:pt x="45" y="83"/>
                      <a:pt x="47" y="83"/>
                    </a:cubicBezTo>
                    <a:cubicBezTo>
                      <a:pt x="56" y="83"/>
                      <a:pt x="66" y="82"/>
                      <a:pt x="76" y="79"/>
                    </a:cubicBezTo>
                    <a:lnTo>
                      <a:pt x="76" y="79"/>
                    </a:lnTo>
                    <a:cubicBezTo>
                      <a:pt x="88" y="76"/>
                      <a:pt x="100" y="71"/>
                      <a:pt x="111" y="64"/>
                    </a:cubicBezTo>
                    <a:cubicBezTo>
                      <a:pt x="112" y="64"/>
                      <a:pt x="112" y="64"/>
                      <a:pt x="112" y="64"/>
                    </a:cubicBezTo>
                    <a:lnTo>
                      <a:pt x="112" y="64"/>
                    </a:lnTo>
                    <a:cubicBezTo>
                      <a:pt x="113" y="64"/>
                      <a:pt x="114" y="63"/>
                      <a:pt x="115" y="63"/>
                    </a:cubicBezTo>
                    <a:cubicBezTo>
                      <a:pt x="123" y="58"/>
                      <a:pt x="131" y="51"/>
                      <a:pt x="138" y="43"/>
                    </a:cubicBezTo>
                    <a:moveTo>
                      <a:pt x="73" y="74"/>
                    </a:moveTo>
                    <a:lnTo>
                      <a:pt x="73" y="74"/>
                    </a:lnTo>
                    <a:cubicBezTo>
                      <a:pt x="65" y="76"/>
                      <a:pt x="56" y="77"/>
                      <a:pt x="47" y="77"/>
                    </a:cubicBezTo>
                    <a:cubicBezTo>
                      <a:pt x="46" y="77"/>
                      <a:pt x="45" y="77"/>
                      <a:pt x="44" y="77"/>
                    </a:cubicBezTo>
                    <a:lnTo>
                      <a:pt x="44" y="77"/>
                    </a:lnTo>
                    <a:cubicBezTo>
                      <a:pt x="36" y="77"/>
                      <a:pt x="28" y="75"/>
                      <a:pt x="21" y="71"/>
                    </a:cubicBezTo>
                    <a:lnTo>
                      <a:pt x="21" y="71"/>
                    </a:lnTo>
                    <a:lnTo>
                      <a:pt x="20" y="71"/>
                    </a:lnTo>
                    <a:cubicBezTo>
                      <a:pt x="17" y="69"/>
                      <a:pt x="14" y="66"/>
                      <a:pt x="13" y="64"/>
                    </a:cubicBezTo>
                    <a:cubicBezTo>
                      <a:pt x="12" y="62"/>
                      <a:pt x="11" y="60"/>
                      <a:pt x="11" y="58"/>
                    </a:cubicBezTo>
                    <a:lnTo>
                      <a:pt x="11" y="58"/>
                    </a:lnTo>
                    <a:lnTo>
                      <a:pt x="11" y="57"/>
                    </a:lnTo>
                    <a:cubicBezTo>
                      <a:pt x="11" y="53"/>
                      <a:pt x="11" y="49"/>
                      <a:pt x="13" y="46"/>
                    </a:cubicBezTo>
                    <a:cubicBezTo>
                      <a:pt x="14" y="44"/>
                      <a:pt x="16" y="43"/>
                      <a:pt x="17" y="42"/>
                    </a:cubicBezTo>
                    <a:lnTo>
                      <a:pt x="17" y="42"/>
                    </a:lnTo>
                    <a:cubicBezTo>
                      <a:pt x="23" y="35"/>
                      <a:pt x="30" y="29"/>
                      <a:pt x="38" y="25"/>
                    </a:cubicBezTo>
                    <a:cubicBezTo>
                      <a:pt x="39" y="24"/>
                      <a:pt x="39" y="24"/>
                      <a:pt x="40" y="23"/>
                    </a:cubicBezTo>
                    <a:lnTo>
                      <a:pt x="40" y="23"/>
                    </a:lnTo>
                    <a:cubicBezTo>
                      <a:pt x="41" y="23"/>
                      <a:pt x="41" y="23"/>
                      <a:pt x="41" y="23"/>
                    </a:cubicBezTo>
                    <a:cubicBezTo>
                      <a:pt x="51" y="17"/>
                      <a:pt x="61" y="13"/>
                      <a:pt x="72" y="10"/>
                    </a:cubicBezTo>
                    <a:lnTo>
                      <a:pt x="72" y="10"/>
                    </a:lnTo>
                    <a:cubicBezTo>
                      <a:pt x="80" y="7"/>
                      <a:pt x="89" y="6"/>
                      <a:pt x="97" y="6"/>
                    </a:cubicBezTo>
                    <a:cubicBezTo>
                      <a:pt x="98" y="6"/>
                      <a:pt x="100" y="6"/>
                      <a:pt x="101" y="6"/>
                    </a:cubicBezTo>
                    <a:lnTo>
                      <a:pt x="101" y="6"/>
                    </a:lnTo>
                    <a:cubicBezTo>
                      <a:pt x="109" y="6"/>
                      <a:pt x="116" y="8"/>
                      <a:pt x="123" y="12"/>
                    </a:cubicBezTo>
                    <a:lnTo>
                      <a:pt x="123" y="12"/>
                    </a:lnTo>
                    <a:cubicBezTo>
                      <a:pt x="124" y="12"/>
                      <a:pt x="125" y="13"/>
                      <a:pt x="125" y="13"/>
                    </a:cubicBezTo>
                    <a:cubicBezTo>
                      <a:pt x="128" y="15"/>
                      <a:pt x="130" y="17"/>
                      <a:pt x="132" y="20"/>
                    </a:cubicBezTo>
                    <a:cubicBezTo>
                      <a:pt x="133" y="22"/>
                      <a:pt x="134" y="24"/>
                      <a:pt x="134" y="25"/>
                    </a:cubicBezTo>
                    <a:lnTo>
                      <a:pt x="134" y="25"/>
                    </a:lnTo>
                    <a:cubicBezTo>
                      <a:pt x="134" y="26"/>
                      <a:pt x="134" y="26"/>
                      <a:pt x="134" y="27"/>
                    </a:cubicBezTo>
                    <a:cubicBezTo>
                      <a:pt x="134" y="31"/>
                      <a:pt x="133" y="34"/>
                      <a:pt x="131" y="37"/>
                    </a:cubicBezTo>
                    <a:cubicBezTo>
                      <a:pt x="130" y="39"/>
                      <a:pt x="129" y="41"/>
                      <a:pt x="128" y="42"/>
                    </a:cubicBezTo>
                    <a:lnTo>
                      <a:pt x="128" y="42"/>
                    </a:lnTo>
                    <a:cubicBezTo>
                      <a:pt x="122" y="49"/>
                      <a:pt x="115" y="54"/>
                      <a:pt x="107" y="59"/>
                    </a:cubicBezTo>
                    <a:cubicBezTo>
                      <a:pt x="106" y="59"/>
                      <a:pt x="105" y="60"/>
                      <a:pt x="104" y="60"/>
                    </a:cubicBezTo>
                    <a:lnTo>
                      <a:pt x="104" y="60"/>
                    </a:lnTo>
                    <a:lnTo>
                      <a:pt x="104" y="61"/>
                    </a:lnTo>
                    <a:cubicBezTo>
                      <a:pt x="94" y="66"/>
                      <a:pt x="84" y="71"/>
                      <a:pt x="73" y="7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9" name="Google Shape;1374;p30">
                <a:extLst>
                  <a:ext uri="{FF2B5EF4-FFF2-40B4-BE49-F238E27FC236}">
                    <a16:creationId xmlns:a16="http://schemas.microsoft.com/office/drawing/2014/main" id="{488E2783-74BC-5E7F-341B-48F93F731306}"/>
                  </a:ext>
                </a:extLst>
              </p:cNvPr>
              <p:cNvSpPr/>
              <p:nvPr/>
            </p:nvSpPr>
            <p:spPr>
              <a:xfrm>
                <a:off x="6627375" y="3594947"/>
                <a:ext cx="52200" cy="30240"/>
              </a:xfrm>
              <a:custGeom>
                <a:avLst/>
                <a:gdLst/>
                <a:ahLst/>
                <a:cxnLst/>
                <a:rect l="l" t="t" r="r" b="b"/>
                <a:pathLst>
                  <a:path w="145" h="84" extrusionOk="0">
                    <a:moveTo>
                      <a:pt x="13" y="75"/>
                    </a:moveTo>
                    <a:lnTo>
                      <a:pt x="13" y="75"/>
                    </a:lnTo>
                    <a:cubicBezTo>
                      <a:pt x="22" y="80"/>
                      <a:pt x="31" y="83"/>
                      <a:pt x="41" y="83"/>
                    </a:cubicBezTo>
                    <a:lnTo>
                      <a:pt x="41" y="83"/>
                    </a:lnTo>
                    <a:cubicBezTo>
                      <a:pt x="43" y="83"/>
                      <a:pt x="45" y="83"/>
                      <a:pt x="46" y="83"/>
                    </a:cubicBezTo>
                    <a:cubicBezTo>
                      <a:pt x="56" y="83"/>
                      <a:pt x="66" y="82"/>
                      <a:pt x="75" y="79"/>
                    </a:cubicBezTo>
                    <a:lnTo>
                      <a:pt x="75" y="79"/>
                    </a:lnTo>
                    <a:cubicBezTo>
                      <a:pt x="87" y="76"/>
                      <a:pt x="99" y="71"/>
                      <a:pt x="110" y="65"/>
                    </a:cubicBezTo>
                    <a:cubicBezTo>
                      <a:pt x="111" y="64"/>
                      <a:pt x="111" y="64"/>
                      <a:pt x="111" y="64"/>
                    </a:cubicBezTo>
                    <a:lnTo>
                      <a:pt x="111" y="64"/>
                    </a:lnTo>
                    <a:cubicBezTo>
                      <a:pt x="112" y="64"/>
                      <a:pt x="113" y="63"/>
                      <a:pt x="114" y="62"/>
                    </a:cubicBezTo>
                    <a:cubicBezTo>
                      <a:pt x="123" y="57"/>
                      <a:pt x="131" y="51"/>
                      <a:pt x="138" y="43"/>
                    </a:cubicBezTo>
                    <a:lnTo>
                      <a:pt x="138" y="43"/>
                    </a:lnTo>
                    <a:cubicBezTo>
                      <a:pt x="139" y="42"/>
                      <a:pt x="140" y="40"/>
                      <a:pt x="141" y="39"/>
                    </a:cubicBezTo>
                    <a:cubicBezTo>
                      <a:pt x="143" y="35"/>
                      <a:pt x="144" y="31"/>
                      <a:pt x="144" y="26"/>
                    </a:cubicBezTo>
                    <a:cubicBezTo>
                      <a:pt x="144" y="25"/>
                      <a:pt x="144" y="24"/>
                      <a:pt x="144" y="23"/>
                    </a:cubicBezTo>
                    <a:lnTo>
                      <a:pt x="144" y="23"/>
                    </a:lnTo>
                    <a:cubicBezTo>
                      <a:pt x="144" y="21"/>
                      <a:pt x="143" y="18"/>
                      <a:pt x="142" y="17"/>
                    </a:cubicBezTo>
                    <a:cubicBezTo>
                      <a:pt x="139" y="13"/>
                      <a:pt x="136" y="10"/>
                      <a:pt x="133" y="8"/>
                    </a:cubicBezTo>
                    <a:cubicBezTo>
                      <a:pt x="132" y="7"/>
                      <a:pt x="131" y="8"/>
                      <a:pt x="131" y="7"/>
                    </a:cubicBezTo>
                    <a:lnTo>
                      <a:pt x="131" y="7"/>
                    </a:lnTo>
                    <a:cubicBezTo>
                      <a:pt x="122" y="3"/>
                      <a:pt x="113" y="0"/>
                      <a:pt x="103" y="0"/>
                    </a:cubicBezTo>
                    <a:lnTo>
                      <a:pt x="103" y="0"/>
                    </a:lnTo>
                    <a:cubicBezTo>
                      <a:pt x="101" y="0"/>
                      <a:pt x="100" y="0"/>
                      <a:pt x="98" y="0"/>
                    </a:cubicBezTo>
                    <a:cubicBezTo>
                      <a:pt x="88" y="0"/>
                      <a:pt x="78" y="1"/>
                      <a:pt x="69" y="4"/>
                    </a:cubicBezTo>
                    <a:lnTo>
                      <a:pt x="69" y="4"/>
                    </a:lnTo>
                    <a:cubicBezTo>
                      <a:pt x="56" y="7"/>
                      <a:pt x="44" y="12"/>
                      <a:pt x="33" y="18"/>
                    </a:cubicBezTo>
                    <a:lnTo>
                      <a:pt x="33" y="19"/>
                    </a:lnTo>
                    <a:lnTo>
                      <a:pt x="33" y="19"/>
                    </a:lnTo>
                    <a:cubicBezTo>
                      <a:pt x="32" y="19"/>
                      <a:pt x="31" y="20"/>
                      <a:pt x="30" y="20"/>
                    </a:cubicBezTo>
                    <a:cubicBezTo>
                      <a:pt x="21" y="25"/>
                      <a:pt x="13" y="32"/>
                      <a:pt x="6" y="40"/>
                    </a:cubicBezTo>
                    <a:lnTo>
                      <a:pt x="6" y="40"/>
                    </a:lnTo>
                    <a:cubicBezTo>
                      <a:pt x="5" y="41"/>
                      <a:pt x="4" y="42"/>
                      <a:pt x="3" y="44"/>
                    </a:cubicBezTo>
                    <a:cubicBezTo>
                      <a:pt x="1" y="48"/>
                      <a:pt x="0" y="52"/>
                      <a:pt x="0" y="56"/>
                    </a:cubicBezTo>
                    <a:cubicBezTo>
                      <a:pt x="0" y="57"/>
                      <a:pt x="0" y="58"/>
                      <a:pt x="0" y="59"/>
                    </a:cubicBezTo>
                    <a:lnTo>
                      <a:pt x="0" y="59"/>
                    </a:lnTo>
                    <a:cubicBezTo>
                      <a:pt x="0" y="62"/>
                      <a:pt x="1" y="64"/>
                      <a:pt x="2" y="66"/>
                    </a:cubicBezTo>
                    <a:cubicBezTo>
                      <a:pt x="4" y="69"/>
                      <a:pt x="7" y="71"/>
                      <a:pt x="11" y="74"/>
                    </a:cubicBezTo>
                    <a:cubicBezTo>
                      <a:pt x="12" y="74"/>
                      <a:pt x="12" y="75"/>
                      <a:pt x="13" y="75"/>
                    </a:cubicBezTo>
                    <a:moveTo>
                      <a:pt x="16" y="41"/>
                    </a:moveTo>
                    <a:lnTo>
                      <a:pt x="16" y="41"/>
                    </a:lnTo>
                    <a:cubicBezTo>
                      <a:pt x="22" y="34"/>
                      <a:pt x="29" y="28"/>
                      <a:pt x="37" y="24"/>
                    </a:cubicBezTo>
                    <a:cubicBezTo>
                      <a:pt x="38" y="23"/>
                      <a:pt x="39" y="23"/>
                      <a:pt x="40" y="23"/>
                    </a:cubicBezTo>
                    <a:lnTo>
                      <a:pt x="40" y="23"/>
                    </a:lnTo>
                    <a:lnTo>
                      <a:pt x="41" y="22"/>
                    </a:lnTo>
                    <a:cubicBezTo>
                      <a:pt x="51" y="17"/>
                      <a:pt x="61" y="12"/>
                      <a:pt x="71" y="9"/>
                    </a:cubicBezTo>
                    <a:lnTo>
                      <a:pt x="71" y="9"/>
                    </a:lnTo>
                    <a:cubicBezTo>
                      <a:pt x="80" y="7"/>
                      <a:pt x="88" y="6"/>
                      <a:pt x="97" y="6"/>
                    </a:cubicBezTo>
                    <a:cubicBezTo>
                      <a:pt x="98" y="6"/>
                      <a:pt x="99" y="6"/>
                      <a:pt x="100" y="6"/>
                    </a:cubicBezTo>
                    <a:lnTo>
                      <a:pt x="100" y="6"/>
                    </a:lnTo>
                    <a:cubicBezTo>
                      <a:pt x="108" y="6"/>
                      <a:pt x="116" y="8"/>
                      <a:pt x="123" y="12"/>
                    </a:cubicBezTo>
                    <a:lnTo>
                      <a:pt x="123" y="12"/>
                    </a:lnTo>
                    <a:cubicBezTo>
                      <a:pt x="124" y="12"/>
                      <a:pt x="124" y="12"/>
                      <a:pt x="125" y="13"/>
                    </a:cubicBezTo>
                    <a:cubicBezTo>
                      <a:pt x="128" y="14"/>
                      <a:pt x="130" y="17"/>
                      <a:pt x="132" y="20"/>
                    </a:cubicBezTo>
                    <a:cubicBezTo>
                      <a:pt x="133" y="21"/>
                      <a:pt x="133" y="23"/>
                      <a:pt x="134" y="25"/>
                    </a:cubicBezTo>
                    <a:lnTo>
                      <a:pt x="134" y="25"/>
                    </a:lnTo>
                    <a:lnTo>
                      <a:pt x="134" y="26"/>
                    </a:lnTo>
                    <a:cubicBezTo>
                      <a:pt x="134" y="30"/>
                      <a:pt x="133" y="34"/>
                      <a:pt x="131" y="37"/>
                    </a:cubicBezTo>
                    <a:cubicBezTo>
                      <a:pt x="130" y="39"/>
                      <a:pt x="129" y="40"/>
                      <a:pt x="127" y="42"/>
                    </a:cubicBezTo>
                    <a:lnTo>
                      <a:pt x="127" y="42"/>
                    </a:lnTo>
                    <a:cubicBezTo>
                      <a:pt x="121" y="48"/>
                      <a:pt x="114" y="54"/>
                      <a:pt x="107" y="58"/>
                    </a:cubicBezTo>
                    <a:cubicBezTo>
                      <a:pt x="106" y="59"/>
                      <a:pt x="105" y="59"/>
                      <a:pt x="104" y="60"/>
                    </a:cubicBezTo>
                    <a:lnTo>
                      <a:pt x="104" y="60"/>
                    </a:lnTo>
                    <a:lnTo>
                      <a:pt x="103" y="60"/>
                    </a:lnTo>
                    <a:cubicBezTo>
                      <a:pt x="93" y="66"/>
                      <a:pt x="83" y="70"/>
                      <a:pt x="73" y="73"/>
                    </a:cubicBezTo>
                    <a:lnTo>
                      <a:pt x="73" y="73"/>
                    </a:lnTo>
                    <a:cubicBezTo>
                      <a:pt x="64" y="76"/>
                      <a:pt x="55" y="77"/>
                      <a:pt x="47" y="77"/>
                    </a:cubicBezTo>
                    <a:cubicBezTo>
                      <a:pt x="46" y="77"/>
                      <a:pt x="45" y="77"/>
                      <a:pt x="44" y="77"/>
                    </a:cubicBezTo>
                    <a:lnTo>
                      <a:pt x="44" y="77"/>
                    </a:lnTo>
                    <a:cubicBezTo>
                      <a:pt x="36" y="77"/>
                      <a:pt x="28" y="75"/>
                      <a:pt x="21" y="71"/>
                    </a:cubicBezTo>
                    <a:lnTo>
                      <a:pt x="21" y="71"/>
                    </a:lnTo>
                    <a:cubicBezTo>
                      <a:pt x="20" y="71"/>
                      <a:pt x="20" y="70"/>
                      <a:pt x="19" y="70"/>
                    </a:cubicBezTo>
                    <a:cubicBezTo>
                      <a:pt x="16" y="68"/>
                      <a:pt x="14" y="66"/>
                      <a:pt x="12" y="63"/>
                    </a:cubicBezTo>
                    <a:cubicBezTo>
                      <a:pt x="11" y="62"/>
                      <a:pt x="11" y="60"/>
                      <a:pt x="10" y="58"/>
                    </a:cubicBezTo>
                    <a:lnTo>
                      <a:pt x="10" y="58"/>
                    </a:lnTo>
                    <a:cubicBezTo>
                      <a:pt x="10" y="57"/>
                      <a:pt x="10" y="57"/>
                      <a:pt x="10" y="57"/>
                    </a:cubicBezTo>
                    <a:cubicBezTo>
                      <a:pt x="10" y="53"/>
                      <a:pt x="11" y="49"/>
                      <a:pt x="13" y="46"/>
                    </a:cubicBezTo>
                    <a:cubicBezTo>
                      <a:pt x="14" y="44"/>
                      <a:pt x="15" y="43"/>
                      <a:pt x="17" y="41"/>
                    </a:cubicBezTo>
                    <a:lnTo>
                      <a:pt x="16" y="4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0" name="Google Shape;1375;p30">
                <a:extLst>
                  <a:ext uri="{FF2B5EF4-FFF2-40B4-BE49-F238E27FC236}">
                    <a16:creationId xmlns:a16="http://schemas.microsoft.com/office/drawing/2014/main" id="{1C71A23B-B287-08BD-E47E-C812F0392399}"/>
                  </a:ext>
                </a:extLst>
              </p:cNvPr>
              <p:cNvSpPr/>
              <p:nvPr/>
            </p:nvSpPr>
            <p:spPr>
              <a:xfrm>
                <a:off x="6658695" y="3607907"/>
                <a:ext cx="44640" cy="30960"/>
              </a:xfrm>
              <a:custGeom>
                <a:avLst/>
                <a:gdLst/>
                <a:ahLst/>
                <a:cxnLst/>
                <a:rect l="l" t="t" r="r" b="b"/>
                <a:pathLst>
                  <a:path w="124" h="86" extrusionOk="0">
                    <a:moveTo>
                      <a:pt x="91" y="0"/>
                    </a:moveTo>
                    <a:lnTo>
                      <a:pt x="84" y="4"/>
                    </a:lnTo>
                    <a:lnTo>
                      <a:pt x="108" y="18"/>
                    </a:lnTo>
                    <a:lnTo>
                      <a:pt x="0" y="81"/>
                    </a:lnTo>
                    <a:lnTo>
                      <a:pt x="7" y="85"/>
                    </a:lnTo>
                    <a:lnTo>
                      <a:pt x="123" y="18"/>
                    </a:lnTo>
                    <a:lnTo>
                      <a:pt x="9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71" name="Google Shape;1376;p30">
                <a:extLst>
                  <a:ext uri="{FF2B5EF4-FFF2-40B4-BE49-F238E27FC236}">
                    <a16:creationId xmlns:a16="http://schemas.microsoft.com/office/drawing/2014/main" id="{40CEA409-0358-0AF9-66F2-04154608D26D}"/>
                  </a:ext>
                </a:extLst>
              </p:cNvPr>
              <p:cNvSpPr/>
              <p:nvPr/>
            </p:nvSpPr>
            <p:spPr>
              <a:xfrm>
                <a:off x="6677055" y="3618348"/>
                <a:ext cx="44640" cy="31320"/>
              </a:xfrm>
              <a:custGeom>
                <a:avLst/>
                <a:gdLst/>
                <a:ahLst/>
                <a:cxnLst/>
                <a:rect l="l" t="t" r="r" b="b"/>
                <a:pathLst>
                  <a:path w="124" h="87" extrusionOk="0">
                    <a:moveTo>
                      <a:pt x="123" y="19"/>
                    </a:moveTo>
                    <a:lnTo>
                      <a:pt x="91" y="0"/>
                    </a:lnTo>
                    <a:lnTo>
                      <a:pt x="84" y="5"/>
                    </a:lnTo>
                    <a:lnTo>
                      <a:pt x="108" y="19"/>
                    </a:lnTo>
                    <a:lnTo>
                      <a:pt x="0" y="81"/>
                    </a:lnTo>
                    <a:lnTo>
                      <a:pt x="7" y="86"/>
                    </a:lnTo>
                    <a:lnTo>
                      <a:pt x="123" y="19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72" name="Google Shape;1377;p30">
                <a:extLst>
                  <a:ext uri="{FF2B5EF4-FFF2-40B4-BE49-F238E27FC236}">
                    <a16:creationId xmlns:a16="http://schemas.microsoft.com/office/drawing/2014/main" id="{31290AD6-D34B-3E53-5D62-6C35729B28F2}"/>
                  </a:ext>
                </a:extLst>
              </p:cNvPr>
              <p:cNvSpPr/>
              <p:nvPr/>
            </p:nvSpPr>
            <p:spPr>
              <a:xfrm>
                <a:off x="6695055" y="3628788"/>
                <a:ext cx="45000" cy="31320"/>
              </a:xfrm>
              <a:custGeom>
                <a:avLst/>
                <a:gdLst/>
                <a:ahLst/>
                <a:cxnLst/>
                <a:rect l="l" t="t" r="r" b="b"/>
                <a:pathLst>
                  <a:path w="125" h="87" extrusionOk="0">
                    <a:moveTo>
                      <a:pt x="124" y="19"/>
                    </a:moveTo>
                    <a:lnTo>
                      <a:pt x="92" y="0"/>
                    </a:lnTo>
                    <a:lnTo>
                      <a:pt x="84" y="5"/>
                    </a:lnTo>
                    <a:lnTo>
                      <a:pt x="109" y="19"/>
                    </a:lnTo>
                    <a:lnTo>
                      <a:pt x="0" y="82"/>
                    </a:lnTo>
                    <a:lnTo>
                      <a:pt x="8" y="86"/>
                    </a:lnTo>
                    <a:lnTo>
                      <a:pt x="124" y="19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73" name="Google Shape;1378;p30">
                <a:extLst>
                  <a:ext uri="{FF2B5EF4-FFF2-40B4-BE49-F238E27FC236}">
                    <a16:creationId xmlns:a16="http://schemas.microsoft.com/office/drawing/2014/main" id="{374B8734-E200-B005-204E-6653030192DF}"/>
                  </a:ext>
                </a:extLst>
              </p:cNvPr>
              <p:cNvSpPr/>
              <p:nvPr/>
            </p:nvSpPr>
            <p:spPr>
              <a:xfrm>
                <a:off x="6715935" y="3646068"/>
                <a:ext cx="52560" cy="30600"/>
              </a:xfrm>
              <a:custGeom>
                <a:avLst/>
                <a:gdLst/>
                <a:ahLst/>
                <a:cxnLst/>
                <a:rect l="l" t="t" r="r" b="b"/>
                <a:pathLst>
                  <a:path w="146" h="85" extrusionOk="0">
                    <a:moveTo>
                      <a:pt x="76" y="80"/>
                    </a:moveTo>
                    <a:lnTo>
                      <a:pt x="76" y="80"/>
                    </a:lnTo>
                    <a:cubicBezTo>
                      <a:pt x="88" y="76"/>
                      <a:pt x="100" y="71"/>
                      <a:pt x="111" y="65"/>
                    </a:cubicBezTo>
                    <a:cubicBezTo>
                      <a:pt x="112" y="65"/>
                      <a:pt x="112" y="65"/>
                      <a:pt x="112" y="65"/>
                    </a:cubicBezTo>
                    <a:lnTo>
                      <a:pt x="112" y="65"/>
                    </a:lnTo>
                    <a:cubicBezTo>
                      <a:pt x="113" y="64"/>
                      <a:pt x="114" y="64"/>
                      <a:pt x="115" y="63"/>
                    </a:cubicBezTo>
                    <a:cubicBezTo>
                      <a:pt x="124" y="58"/>
                      <a:pt x="131" y="51"/>
                      <a:pt x="138" y="44"/>
                    </a:cubicBezTo>
                    <a:lnTo>
                      <a:pt x="138" y="44"/>
                    </a:lnTo>
                    <a:cubicBezTo>
                      <a:pt x="140" y="42"/>
                      <a:pt x="141" y="40"/>
                      <a:pt x="142" y="39"/>
                    </a:cubicBezTo>
                    <a:cubicBezTo>
                      <a:pt x="144" y="35"/>
                      <a:pt x="145" y="32"/>
                      <a:pt x="145" y="28"/>
                    </a:cubicBezTo>
                    <a:cubicBezTo>
                      <a:pt x="145" y="24"/>
                      <a:pt x="144" y="20"/>
                      <a:pt x="142" y="17"/>
                    </a:cubicBezTo>
                    <a:cubicBezTo>
                      <a:pt x="140" y="14"/>
                      <a:pt x="138" y="10"/>
                      <a:pt x="134" y="9"/>
                    </a:cubicBezTo>
                    <a:cubicBezTo>
                      <a:pt x="133" y="8"/>
                      <a:pt x="132" y="8"/>
                      <a:pt x="132" y="8"/>
                    </a:cubicBezTo>
                    <a:lnTo>
                      <a:pt x="132" y="8"/>
                    </a:lnTo>
                    <a:cubicBezTo>
                      <a:pt x="123" y="3"/>
                      <a:pt x="114" y="1"/>
                      <a:pt x="104" y="0"/>
                    </a:cubicBezTo>
                    <a:lnTo>
                      <a:pt x="104" y="0"/>
                    </a:lnTo>
                    <a:cubicBezTo>
                      <a:pt x="102" y="0"/>
                      <a:pt x="100" y="0"/>
                      <a:pt x="98" y="0"/>
                    </a:cubicBezTo>
                    <a:cubicBezTo>
                      <a:pt x="89" y="0"/>
                      <a:pt x="79" y="1"/>
                      <a:pt x="69" y="4"/>
                    </a:cubicBezTo>
                    <a:lnTo>
                      <a:pt x="69" y="4"/>
                    </a:lnTo>
                    <a:cubicBezTo>
                      <a:pt x="57" y="7"/>
                      <a:pt x="45" y="12"/>
                      <a:pt x="34" y="19"/>
                    </a:cubicBezTo>
                    <a:lnTo>
                      <a:pt x="33" y="19"/>
                    </a:lnTo>
                    <a:lnTo>
                      <a:pt x="33" y="19"/>
                    </a:lnTo>
                    <a:cubicBezTo>
                      <a:pt x="32" y="20"/>
                      <a:pt x="31" y="20"/>
                      <a:pt x="30" y="21"/>
                    </a:cubicBezTo>
                    <a:cubicBezTo>
                      <a:pt x="21" y="26"/>
                      <a:pt x="14" y="32"/>
                      <a:pt x="7" y="40"/>
                    </a:cubicBezTo>
                    <a:lnTo>
                      <a:pt x="7" y="40"/>
                    </a:lnTo>
                    <a:cubicBezTo>
                      <a:pt x="5" y="42"/>
                      <a:pt x="4" y="43"/>
                      <a:pt x="3" y="45"/>
                    </a:cubicBezTo>
                    <a:cubicBezTo>
                      <a:pt x="1" y="48"/>
                      <a:pt x="0" y="52"/>
                      <a:pt x="0" y="56"/>
                    </a:cubicBezTo>
                    <a:cubicBezTo>
                      <a:pt x="0" y="60"/>
                      <a:pt x="1" y="63"/>
                      <a:pt x="3" y="67"/>
                    </a:cubicBezTo>
                    <a:cubicBezTo>
                      <a:pt x="5" y="70"/>
                      <a:pt x="8" y="72"/>
                      <a:pt x="11" y="74"/>
                    </a:cubicBezTo>
                    <a:cubicBezTo>
                      <a:pt x="12" y="74"/>
                      <a:pt x="13" y="75"/>
                      <a:pt x="14" y="76"/>
                    </a:cubicBezTo>
                    <a:lnTo>
                      <a:pt x="14" y="76"/>
                    </a:lnTo>
                    <a:cubicBezTo>
                      <a:pt x="22" y="81"/>
                      <a:pt x="32" y="83"/>
                      <a:pt x="41" y="84"/>
                    </a:cubicBezTo>
                    <a:lnTo>
                      <a:pt x="41" y="84"/>
                    </a:lnTo>
                    <a:cubicBezTo>
                      <a:pt x="43" y="84"/>
                      <a:pt x="45" y="84"/>
                      <a:pt x="47" y="84"/>
                    </a:cubicBezTo>
                    <a:cubicBezTo>
                      <a:pt x="57" y="84"/>
                      <a:pt x="66" y="82"/>
                      <a:pt x="76" y="80"/>
                    </a:cubicBezTo>
                    <a:moveTo>
                      <a:pt x="11" y="58"/>
                    </a:moveTo>
                    <a:lnTo>
                      <a:pt x="11" y="58"/>
                    </a:lnTo>
                    <a:lnTo>
                      <a:pt x="11" y="57"/>
                    </a:lnTo>
                    <a:cubicBezTo>
                      <a:pt x="11" y="53"/>
                      <a:pt x="12" y="49"/>
                      <a:pt x="14" y="46"/>
                    </a:cubicBezTo>
                    <a:cubicBezTo>
                      <a:pt x="15" y="44"/>
                      <a:pt x="16" y="43"/>
                      <a:pt x="17" y="42"/>
                    </a:cubicBezTo>
                    <a:lnTo>
                      <a:pt x="17" y="42"/>
                    </a:lnTo>
                    <a:cubicBezTo>
                      <a:pt x="23" y="35"/>
                      <a:pt x="30" y="29"/>
                      <a:pt x="38" y="25"/>
                    </a:cubicBezTo>
                    <a:cubicBezTo>
                      <a:pt x="39" y="24"/>
                      <a:pt x="40" y="24"/>
                      <a:pt x="41" y="23"/>
                    </a:cubicBezTo>
                    <a:lnTo>
                      <a:pt x="41" y="23"/>
                    </a:lnTo>
                    <a:lnTo>
                      <a:pt x="42" y="23"/>
                    </a:lnTo>
                    <a:cubicBezTo>
                      <a:pt x="51" y="17"/>
                      <a:pt x="61" y="13"/>
                      <a:pt x="72" y="10"/>
                    </a:cubicBezTo>
                    <a:lnTo>
                      <a:pt x="72" y="10"/>
                    </a:lnTo>
                    <a:cubicBezTo>
                      <a:pt x="80" y="7"/>
                      <a:pt x="89" y="6"/>
                      <a:pt x="98" y="6"/>
                    </a:cubicBezTo>
                    <a:cubicBezTo>
                      <a:pt x="99" y="6"/>
                      <a:pt x="100" y="6"/>
                      <a:pt x="101" y="6"/>
                    </a:cubicBezTo>
                    <a:lnTo>
                      <a:pt x="101" y="6"/>
                    </a:lnTo>
                    <a:cubicBezTo>
                      <a:pt x="109" y="6"/>
                      <a:pt x="117" y="8"/>
                      <a:pt x="124" y="12"/>
                    </a:cubicBezTo>
                    <a:lnTo>
                      <a:pt x="124" y="12"/>
                    </a:lnTo>
                    <a:lnTo>
                      <a:pt x="125" y="13"/>
                    </a:lnTo>
                    <a:cubicBezTo>
                      <a:pt x="128" y="15"/>
                      <a:pt x="131" y="17"/>
                      <a:pt x="132" y="20"/>
                    </a:cubicBezTo>
                    <a:cubicBezTo>
                      <a:pt x="133" y="22"/>
                      <a:pt x="134" y="23"/>
                      <a:pt x="134" y="25"/>
                    </a:cubicBezTo>
                    <a:lnTo>
                      <a:pt x="134" y="25"/>
                    </a:lnTo>
                    <a:cubicBezTo>
                      <a:pt x="134" y="26"/>
                      <a:pt x="134" y="26"/>
                      <a:pt x="134" y="27"/>
                    </a:cubicBezTo>
                    <a:cubicBezTo>
                      <a:pt x="134" y="31"/>
                      <a:pt x="133" y="34"/>
                      <a:pt x="132" y="37"/>
                    </a:cubicBezTo>
                    <a:cubicBezTo>
                      <a:pt x="131" y="39"/>
                      <a:pt x="129" y="41"/>
                      <a:pt x="128" y="42"/>
                    </a:cubicBezTo>
                    <a:lnTo>
                      <a:pt x="128" y="42"/>
                    </a:lnTo>
                    <a:cubicBezTo>
                      <a:pt x="122" y="49"/>
                      <a:pt x="115" y="54"/>
                      <a:pt x="107" y="59"/>
                    </a:cubicBezTo>
                    <a:cubicBezTo>
                      <a:pt x="106" y="59"/>
                      <a:pt x="105" y="60"/>
                      <a:pt x="105" y="60"/>
                    </a:cubicBezTo>
                    <a:lnTo>
                      <a:pt x="105" y="60"/>
                    </a:lnTo>
                    <a:cubicBezTo>
                      <a:pt x="104" y="60"/>
                      <a:pt x="104" y="61"/>
                      <a:pt x="104" y="61"/>
                    </a:cubicBezTo>
                    <a:cubicBezTo>
                      <a:pt x="94" y="66"/>
                      <a:pt x="84" y="71"/>
                      <a:pt x="73" y="74"/>
                    </a:cubicBezTo>
                    <a:lnTo>
                      <a:pt x="73" y="74"/>
                    </a:lnTo>
                    <a:cubicBezTo>
                      <a:pt x="65" y="76"/>
                      <a:pt x="56" y="77"/>
                      <a:pt x="48" y="77"/>
                    </a:cubicBezTo>
                    <a:cubicBezTo>
                      <a:pt x="47" y="77"/>
                      <a:pt x="45" y="77"/>
                      <a:pt x="44" y="77"/>
                    </a:cubicBezTo>
                    <a:lnTo>
                      <a:pt x="44" y="77"/>
                    </a:lnTo>
                    <a:cubicBezTo>
                      <a:pt x="36" y="77"/>
                      <a:pt x="28" y="75"/>
                      <a:pt x="21" y="71"/>
                    </a:cubicBezTo>
                    <a:lnTo>
                      <a:pt x="21" y="71"/>
                    </a:lnTo>
                    <a:lnTo>
                      <a:pt x="20" y="71"/>
                    </a:lnTo>
                    <a:cubicBezTo>
                      <a:pt x="17" y="69"/>
                      <a:pt x="15" y="66"/>
                      <a:pt x="13" y="64"/>
                    </a:cubicBezTo>
                    <a:cubicBezTo>
                      <a:pt x="12" y="62"/>
                      <a:pt x="11" y="60"/>
                      <a:pt x="11" y="5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4" name="Google Shape;1379;p30">
                <a:extLst>
                  <a:ext uri="{FF2B5EF4-FFF2-40B4-BE49-F238E27FC236}">
                    <a16:creationId xmlns:a16="http://schemas.microsoft.com/office/drawing/2014/main" id="{5E2512DD-28C7-FA46-141F-A6EA3285C2DA}"/>
                  </a:ext>
                </a:extLst>
              </p:cNvPr>
              <p:cNvSpPr/>
              <p:nvPr/>
            </p:nvSpPr>
            <p:spPr>
              <a:xfrm>
                <a:off x="6750135" y="3665868"/>
                <a:ext cx="52560" cy="30240"/>
              </a:xfrm>
              <a:custGeom>
                <a:avLst/>
                <a:gdLst/>
                <a:ahLst/>
                <a:cxnLst/>
                <a:rect l="l" t="t" r="r" b="b"/>
                <a:pathLst>
                  <a:path w="146" h="84" extrusionOk="0">
                    <a:moveTo>
                      <a:pt x="13" y="75"/>
                    </a:moveTo>
                    <a:lnTo>
                      <a:pt x="13" y="75"/>
                    </a:lnTo>
                    <a:cubicBezTo>
                      <a:pt x="22" y="80"/>
                      <a:pt x="31" y="83"/>
                      <a:pt x="41" y="83"/>
                    </a:cubicBezTo>
                    <a:lnTo>
                      <a:pt x="41" y="83"/>
                    </a:lnTo>
                    <a:cubicBezTo>
                      <a:pt x="43" y="83"/>
                      <a:pt x="45" y="83"/>
                      <a:pt x="47" y="83"/>
                    </a:cubicBezTo>
                    <a:cubicBezTo>
                      <a:pt x="56" y="83"/>
                      <a:pt x="66" y="82"/>
                      <a:pt x="75" y="79"/>
                    </a:cubicBezTo>
                    <a:lnTo>
                      <a:pt x="75" y="79"/>
                    </a:lnTo>
                    <a:cubicBezTo>
                      <a:pt x="88" y="76"/>
                      <a:pt x="100" y="71"/>
                      <a:pt x="111" y="65"/>
                    </a:cubicBezTo>
                    <a:cubicBezTo>
                      <a:pt x="111" y="64"/>
                      <a:pt x="111" y="64"/>
                      <a:pt x="112" y="64"/>
                    </a:cubicBezTo>
                    <a:lnTo>
                      <a:pt x="112" y="64"/>
                    </a:lnTo>
                    <a:cubicBezTo>
                      <a:pt x="112" y="64"/>
                      <a:pt x="113" y="63"/>
                      <a:pt x="114" y="63"/>
                    </a:cubicBezTo>
                    <a:cubicBezTo>
                      <a:pt x="123" y="58"/>
                      <a:pt x="131" y="51"/>
                      <a:pt x="138" y="43"/>
                    </a:cubicBezTo>
                    <a:lnTo>
                      <a:pt x="138" y="43"/>
                    </a:lnTo>
                    <a:cubicBezTo>
                      <a:pt x="139" y="42"/>
                      <a:pt x="140" y="40"/>
                      <a:pt x="141" y="39"/>
                    </a:cubicBezTo>
                    <a:cubicBezTo>
                      <a:pt x="143" y="35"/>
                      <a:pt x="145" y="31"/>
                      <a:pt x="145" y="26"/>
                    </a:cubicBezTo>
                    <a:cubicBezTo>
                      <a:pt x="145" y="25"/>
                      <a:pt x="144" y="24"/>
                      <a:pt x="144" y="23"/>
                    </a:cubicBezTo>
                    <a:lnTo>
                      <a:pt x="144" y="23"/>
                    </a:lnTo>
                    <a:cubicBezTo>
                      <a:pt x="144" y="21"/>
                      <a:pt x="143" y="19"/>
                      <a:pt x="142" y="17"/>
                    </a:cubicBezTo>
                    <a:cubicBezTo>
                      <a:pt x="140" y="14"/>
                      <a:pt x="137" y="10"/>
                      <a:pt x="133" y="8"/>
                    </a:cubicBezTo>
                    <a:cubicBezTo>
                      <a:pt x="132" y="7"/>
                      <a:pt x="132" y="8"/>
                      <a:pt x="131" y="7"/>
                    </a:cubicBezTo>
                    <a:lnTo>
                      <a:pt x="131" y="7"/>
                    </a:lnTo>
                    <a:cubicBezTo>
                      <a:pt x="123" y="3"/>
                      <a:pt x="113" y="0"/>
                      <a:pt x="103" y="0"/>
                    </a:cubicBezTo>
                    <a:lnTo>
                      <a:pt x="103" y="0"/>
                    </a:lnTo>
                    <a:cubicBezTo>
                      <a:pt x="102" y="0"/>
                      <a:pt x="100" y="0"/>
                      <a:pt x="98" y="0"/>
                    </a:cubicBezTo>
                    <a:cubicBezTo>
                      <a:pt x="88" y="0"/>
                      <a:pt x="78" y="1"/>
                      <a:pt x="69" y="4"/>
                    </a:cubicBezTo>
                    <a:lnTo>
                      <a:pt x="69" y="4"/>
                    </a:lnTo>
                    <a:cubicBezTo>
                      <a:pt x="57" y="7"/>
                      <a:pt x="45" y="12"/>
                      <a:pt x="33" y="18"/>
                    </a:cubicBezTo>
                    <a:lnTo>
                      <a:pt x="33" y="19"/>
                    </a:lnTo>
                    <a:lnTo>
                      <a:pt x="33" y="19"/>
                    </a:lnTo>
                    <a:cubicBezTo>
                      <a:pt x="32" y="19"/>
                      <a:pt x="31" y="19"/>
                      <a:pt x="30" y="20"/>
                    </a:cubicBezTo>
                    <a:cubicBezTo>
                      <a:pt x="21" y="24"/>
                      <a:pt x="13" y="32"/>
                      <a:pt x="7" y="40"/>
                    </a:cubicBezTo>
                    <a:lnTo>
                      <a:pt x="7" y="40"/>
                    </a:lnTo>
                    <a:cubicBezTo>
                      <a:pt x="5" y="41"/>
                      <a:pt x="4" y="42"/>
                      <a:pt x="3" y="44"/>
                    </a:cubicBezTo>
                    <a:cubicBezTo>
                      <a:pt x="1" y="47"/>
                      <a:pt x="0" y="52"/>
                      <a:pt x="0" y="56"/>
                    </a:cubicBezTo>
                    <a:cubicBezTo>
                      <a:pt x="0" y="57"/>
                      <a:pt x="0" y="58"/>
                      <a:pt x="0" y="59"/>
                    </a:cubicBezTo>
                    <a:lnTo>
                      <a:pt x="0" y="59"/>
                    </a:lnTo>
                    <a:cubicBezTo>
                      <a:pt x="1" y="62"/>
                      <a:pt x="1" y="63"/>
                      <a:pt x="3" y="66"/>
                    </a:cubicBezTo>
                    <a:cubicBezTo>
                      <a:pt x="5" y="68"/>
                      <a:pt x="8" y="71"/>
                      <a:pt x="11" y="74"/>
                    </a:cubicBezTo>
                    <a:cubicBezTo>
                      <a:pt x="12" y="74"/>
                      <a:pt x="13" y="75"/>
                      <a:pt x="13" y="75"/>
                    </a:cubicBezTo>
                    <a:moveTo>
                      <a:pt x="17" y="41"/>
                    </a:moveTo>
                    <a:lnTo>
                      <a:pt x="17" y="41"/>
                    </a:lnTo>
                    <a:cubicBezTo>
                      <a:pt x="23" y="34"/>
                      <a:pt x="30" y="29"/>
                      <a:pt x="38" y="24"/>
                    </a:cubicBezTo>
                    <a:cubicBezTo>
                      <a:pt x="38" y="24"/>
                      <a:pt x="39" y="23"/>
                      <a:pt x="40" y="23"/>
                    </a:cubicBezTo>
                    <a:lnTo>
                      <a:pt x="40" y="23"/>
                    </a:lnTo>
                    <a:cubicBezTo>
                      <a:pt x="40" y="23"/>
                      <a:pt x="41" y="23"/>
                      <a:pt x="41" y="22"/>
                    </a:cubicBezTo>
                    <a:cubicBezTo>
                      <a:pt x="51" y="17"/>
                      <a:pt x="61" y="12"/>
                      <a:pt x="72" y="9"/>
                    </a:cubicBezTo>
                    <a:lnTo>
                      <a:pt x="72" y="9"/>
                    </a:lnTo>
                    <a:cubicBezTo>
                      <a:pt x="80" y="7"/>
                      <a:pt x="89" y="6"/>
                      <a:pt x="97" y="6"/>
                    </a:cubicBezTo>
                    <a:cubicBezTo>
                      <a:pt x="98" y="6"/>
                      <a:pt x="99" y="6"/>
                      <a:pt x="100" y="6"/>
                    </a:cubicBezTo>
                    <a:lnTo>
                      <a:pt x="100" y="6"/>
                    </a:lnTo>
                    <a:cubicBezTo>
                      <a:pt x="108" y="6"/>
                      <a:pt x="116" y="8"/>
                      <a:pt x="123" y="12"/>
                    </a:cubicBezTo>
                    <a:lnTo>
                      <a:pt x="123" y="12"/>
                    </a:lnTo>
                    <a:cubicBezTo>
                      <a:pt x="124" y="12"/>
                      <a:pt x="124" y="12"/>
                      <a:pt x="125" y="13"/>
                    </a:cubicBezTo>
                    <a:cubicBezTo>
                      <a:pt x="128" y="14"/>
                      <a:pt x="130" y="17"/>
                      <a:pt x="132" y="20"/>
                    </a:cubicBezTo>
                    <a:cubicBezTo>
                      <a:pt x="133" y="21"/>
                      <a:pt x="134" y="23"/>
                      <a:pt x="134" y="25"/>
                    </a:cubicBezTo>
                    <a:lnTo>
                      <a:pt x="134" y="25"/>
                    </a:lnTo>
                    <a:lnTo>
                      <a:pt x="134" y="26"/>
                    </a:lnTo>
                    <a:cubicBezTo>
                      <a:pt x="134" y="30"/>
                      <a:pt x="133" y="34"/>
                      <a:pt x="131" y="37"/>
                    </a:cubicBezTo>
                    <a:cubicBezTo>
                      <a:pt x="130" y="39"/>
                      <a:pt x="129" y="40"/>
                      <a:pt x="128" y="42"/>
                    </a:cubicBezTo>
                    <a:lnTo>
                      <a:pt x="128" y="42"/>
                    </a:lnTo>
                    <a:cubicBezTo>
                      <a:pt x="122" y="48"/>
                      <a:pt x="115" y="53"/>
                      <a:pt x="107" y="58"/>
                    </a:cubicBezTo>
                    <a:cubicBezTo>
                      <a:pt x="106" y="58"/>
                      <a:pt x="105" y="59"/>
                      <a:pt x="104" y="59"/>
                    </a:cubicBezTo>
                    <a:lnTo>
                      <a:pt x="104" y="59"/>
                    </a:lnTo>
                    <a:cubicBezTo>
                      <a:pt x="104" y="60"/>
                      <a:pt x="104" y="60"/>
                      <a:pt x="103" y="60"/>
                    </a:cubicBezTo>
                    <a:cubicBezTo>
                      <a:pt x="94" y="66"/>
                      <a:pt x="83" y="70"/>
                      <a:pt x="73" y="73"/>
                    </a:cubicBezTo>
                    <a:lnTo>
                      <a:pt x="73" y="73"/>
                    </a:lnTo>
                    <a:cubicBezTo>
                      <a:pt x="64" y="75"/>
                      <a:pt x="56" y="77"/>
                      <a:pt x="47" y="77"/>
                    </a:cubicBezTo>
                    <a:cubicBezTo>
                      <a:pt x="46" y="77"/>
                      <a:pt x="45" y="77"/>
                      <a:pt x="44" y="77"/>
                    </a:cubicBezTo>
                    <a:lnTo>
                      <a:pt x="44" y="77"/>
                    </a:lnTo>
                    <a:cubicBezTo>
                      <a:pt x="36" y="76"/>
                      <a:pt x="28" y="74"/>
                      <a:pt x="21" y="71"/>
                    </a:cubicBezTo>
                    <a:lnTo>
                      <a:pt x="21" y="71"/>
                    </a:lnTo>
                    <a:cubicBezTo>
                      <a:pt x="21" y="70"/>
                      <a:pt x="20" y="70"/>
                      <a:pt x="20" y="70"/>
                    </a:cubicBezTo>
                    <a:cubicBezTo>
                      <a:pt x="17" y="68"/>
                      <a:pt x="14" y="66"/>
                      <a:pt x="12" y="63"/>
                    </a:cubicBezTo>
                    <a:cubicBezTo>
                      <a:pt x="11" y="61"/>
                      <a:pt x="11" y="59"/>
                      <a:pt x="10" y="58"/>
                    </a:cubicBezTo>
                    <a:lnTo>
                      <a:pt x="10" y="58"/>
                    </a:lnTo>
                    <a:cubicBezTo>
                      <a:pt x="10" y="57"/>
                      <a:pt x="10" y="57"/>
                      <a:pt x="10" y="56"/>
                    </a:cubicBezTo>
                    <a:cubicBezTo>
                      <a:pt x="10" y="53"/>
                      <a:pt x="11" y="49"/>
                      <a:pt x="13" y="46"/>
                    </a:cubicBezTo>
                    <a:cubicBezTo>
                      <a:pt x="14" y="44"/>
                      <a:pt x="15" y="42"/>
                      <a:pt x="17" y="4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5" name="Google Shape;1380;p30">
                <a:extLst>
                  <a:ext uri="{FF2B5EF4-FFF2-40B4-BE49-F238E27FC236}">
                    <a16:creationId xmlns:a16="http://schemas.microsoft.com/office/drawing/2014/main" id="{3A02D007-383B-437D-991F-FEA28F54748F}"/>
                  </a:ext>
                </a:extLst>
              </p:cNvPr>
              <p:cNvSpPr/>
              <p:nvPr/>
            </p:nvSpPr>
            <p:spPr>
              <a:xfrm>
                <a:off x="6781455" y="3678828"/>
                <a:ext cx="45000" cy="30960"/>
              </a:xfrm>
              <a:custGeom>
                <a:avLst/>
                <a:gdLst/>
                <a:ahLst/>
                <a:cxnLst/>
                <a:rect l="l" t="t" r="r" b="b"/>
                <a:pathLst>
                  <a:path w="125" h="86" extrusionOk="0">
                    <a:moveTo>
                      <a:pt x="92" y="0"/>
                    </a:moveTo>
                    <a:lnTo>
                      <a:pt x="84" y="4"/>
                    </a:lnTo>
                    <a:lnTo>
                      <a:pt x="109" y="18"/>
                    </a:lnTo>
                    <a:lnTo>
                      <a:pt x="0" y="81"/>
                    </a:lnTo>
                    <a:lnTo>
                      <a:pt x="7" y="85"/>
                    </a:lnTo>
                    <a:lnTo>
                      <a:pt x="124" y="18"/>
                    </a:lnTo>
                    <a:lnTo>
                      <a:pt x="9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76" name="Google Shape;1381;p30">
                <a:extLst>
                  <a:ext uri="{FF2B5EF4-FFF2-40B4-BE49-F238E27FC236}">
                    <a16:creationId xmlns:a16="http://schemas.microsoft.com/office/drawing/2014/main" id="{BF49B408-1B67-3EDA-A2BF-15C1756C980F}"/>
                  </a:ext>
                </a:extLst>
              </p:cNvPr>
              <p:cNvSpPr/>
              <p:nvPr/>
            </p:nvSpPr>
            <p:spPr>
              <a:xfrm>
                <a:off x="6802335" y="3695748"/>
                <a:ext cx="52560" cy="30600"/>
              </a:xfrm>
              <a:custGeom>
                <a:avLst/>
                <a:gdLst/>
                <a:ahLst/>
                <a:cxnLst/>
                <a:rect l="l" t="t" r="r" b="b"/>
                <a:pathLst>
                  <a:path w="146" h="85" extrusionOk="0">
                    <a:moveTo>
                      <a:pt x="131" y="8"/>
                    </a:moveTo>
                    <a:lnTo>
                      <a:pt x="131" y="8"/>
                    </a:lnTo>
                    <a:cubicBezTo>
                      <a:pt x="123" y="4"/>
                      <a:pt x="113" y="1"/>
                      <a:pt x="104" y="1"/>
                    </a:cubicBezTo>
                    <a:lnTo>
                      <a:pt x="104" y="1"/>
                    </a:lnTo>
                    <a:cubicBezTo>
                      <a:pt x="102" y="0"/>
                      <a:pt x="100" y="0"/>
                      <a:pt x="98" y="0"/>
                    </a:cubicBezTo>
                    <a:cubicBezTo>
                      <a:pt x="88" y="0"/>
                      <a:pt x="79" y="2"/>
                      <a:pt x="69" y="4"/>
                    </a:cubicBezTo>
                    <a:lnTo>
                      <a:pt x="69" y="4"/>
                    </a:lnTo>
                    <a:cubicBezTo>
                      <a:pt x="57" y="8"/>
                      <a:pt x="45" y="13"/>
                      <a:pt x="34" y="19"/>
                    </a:cubicBezTo>
                    <a:lnTo>
                      <a:pt x="33" y="19"/>
                    </a:lnTo>
                    <a:lnTo>
                      <a:pt x="33" y="19"/>
                    </a:lnTo>
                    <a:cubicBezTo>
                      <a:pt x="32" y="20"/>
                      <a:pt x="31" y="20"/>
                      <a:pt x="30" y="21"/>
                    </a:cubicBezTo>
                    <a:cubicBezTo>
                      <a:pt x="21" y="26"/>
                      <a:pt x="13" y="33"/>
                      <a:pt x="7" y="40"/>
                    </a:cubicBezTo>
                    <a:lnTo>
                      <a:pt x="7" y="40"/>
                    </a:lnTo>
                    <a:cubicBezTo>
                      <a:pt x="5" y="42"/>
                      <a:pt x="4" y="43"/>
                      <a:pt x="3" y="45"/>
                    </a:cubicBezTo>
                    <a:cubicBezTo>
                      <a:pt x="1" y="48"/>
                      <a:pt x="0" y="52"/>
                      <a:pt x="0" y="56"/>
                    </a:cubicBezTo>
                    <a:cubicBezTo>
                      <a:pt x="0" y="60"/>
                      <a:pt x="1" y="64"/>
                      <a:pt x="3" y="67"/>
                    </a:cubicBezTo>
                    <a:cubicBezTo>
                      <a:pt x="5" y="70"/>
                      <a:pt x="7" y="73"/>
                      <a:pt x="11" y="75"/>
                    </a:cubicBezTo>
                    <a:cubicBezTo>
                      <a:pt x="12" y="75"/>
                      <a:pt x="12" y="76"/>
                      <a:pt x="13" y="76"/>
                    </a:cubicBezTo>
                    <a:lnTo>
                      <a:pt x="13" y="76"/>
                    </a:lnTo>
                    <a:cubicBezTo>
                      <a:pt x="22" y="81"/>
                      <a:pt x="31" y="83"/>
                      <a:pt x="41" y="84"/>
                    </a:cubicBezTo>
                    <a:lnTo>
                      <a:pt x="41" y="84"/>
                    </a:lnTo>
                    <a:cubicBezTo>
                      <a:pt x="43" y="84"/>
                      <a:pt x="45" y="84"/>
                      <a:pt x="47" y="84"/>
                    </a:cubicBezTo>
                    <a:cubicBezTo>
                      <a:pt x="57" y="84"/>
                      <a:pt x="66" y="83"/>
                      <a:pt x="76" y="80"/>
                    </a:cubicBezTo>
                    <a:lnTo>
                      <a:pt x="76" y="80"/>
                    </a:lnTo>
                    <a:cubicBezTo>
                      <a:pt x="88" y="77"/>
                      <a:pt x="100" y="72"/>
                      <a:pt x="111" y="65"/>
                    </a:cubicBezTo>
                    <a:lnTo>
                      <a:pt x="112" y="65"/>
                    </a:lnTo>
                    <a:lnTo>
                      <a:pt x="112" y="65"/>
                    </a:lnTo>
                    <a:cubicBezTo>
                      <a:pt x="113" y="64"/>
                      <a:pt x="114" y="64"/>
                      <a:pt x="115" y="63"/>
                    </a:cubicBezTo>
                    <a:cubicBezTo>
                      <a:pt x="123" y="58"/>
                      <a:pt x="131" y="52"/>
                      <a:pt x="138" y="44"/>
                    </a:cubicBezTo>
                    <a:lnTo>
                      <a:pt x="138" y="44"/>
                    </a:lnTo>
                    <a:cubicBezTo>
                      <a:pt x="139" y="43"/>
                      <a:pt x="139" y="40"/>
                      <a:pt x="141" y="39"/>
                    </a:cubicBezTo>
                    <a:cubicBezTo>
                      <a:pt x="143" y="35"/>
                      <a:pt x="145" y="31"/>
                      <a:pt x="145" y="27"/>
                    </a:cubicBezTo>
                    <a:cubicBezTo>
                      <a:pt x="145" y="26"/>
                      <a:pt x="145" y="25"/>
                      <a:pt x="145" y="24"/>
                    </a:cubicBezTo>
                    <a:lnTo>
                      <a:pt x="145" y="24"/>
                    </a:lnTo>
                    <a:cubicBezTo>
                      <a:pt x="144" y="22"/>
                      <a:pt x="143" y="20"/>
                      <a:pt x="142" y="18"/>
                    </a:cubicBezTo>
                    <a:cubicBezTo>
                      <a:pt x="140" y="14"/>
                      <a:pt x="137" y="11"/>
                      <a:pt x="133" y="9"/>
                    </a:cubicBezTo>
                    <a:cubicBezTo>
                      <a:pt x="133" y="9"/>
                      <a:pt x="132" y="9"/>
                      <a:pt x="131" y="8"/>
                    </a:cubicBezTo>
                    <a:moveTo>
                      <a:pt x="128" y="43"/>
                    </a:moveTo>
                    <a:lnTo>
                      <a:pt x="128" y="43"/>
                    </a:lnTo>
                    <a:cubicBezTo>
                      <a:pt x="122" y="49"/>
                      <a:pt x="115" y="55"/>
                      <a:pt x="107" y="59"/>
                    </a:cubicBezTo>
                    <a:cubicBezTo>
                      <a:pt x="106" y="60"/>
                      <a:pt x="105" y="60"/>
                      <a:pt x="104" y="61"/>
                    </a:cubicBezTo>
                    <a:lnTo>
                      <a:pt x="104" y="61"/>
                    </a:lnTo>
                    <a:lnTo>
                      <a:pt x="104" y="61"/>
                    </a:lnTo>
                    <a:cubicBezTo>
                      <a:pt x="94" y="67"/>
                      <a:pt x="84" y="71"/>
                      <a:pt x="73" y="74"/>
                    </a:cubicBezTo>
                    <a:lnTo>
                      <a:pt x="73" y="74"/>
                    </a:lnTo>
                    <a:cubicBezTo>
                      <a:pt x="65" y="77"/>
                      <a:pt x="56" y="78"/>
                      <a:pt x="47" y="78"/>
                    </a:cubicBezTo>
                    <a:cubicBezTo>
                      <a:pt x="46" y="78"/>
                      <a:pt x="45" y="78"/>
                      <a:pt x="44" y="78"/>
                    </a:cubicBezTo>
                    <a:lnTo>
                      <a:pt x="44" y="78"/>
                    </a:lnTo>
                    <a:cubicBezTo>
                      <a:pt x="36" y="78"/>
                      <a:pt x="28" y="76"/>
                      <a:pt x="21" y="72"/>
                    </a:cubicBezTo>
                    <a:lnTo>
                      <a:pt x="21" y="72"/>
                    </a:lnTo>
                    <a:lnTo>
                      <a:pt x="20" y="71"/>
                    </a:lnTo>
                    <a:cubicBezTo>
                      <a:pt x="17" y="69"/>
                      <a:pt x="14" y="67"/>
                      <a:pt x="13" y="64"/>
                    </a:cubicBezTo>
                    <a:cubicBezTo>
                      <a:pt x="12" y="62"/>
                      <a:pt x="11" y="61"/>
                      <a:pt x="11" y="59"/>
                    </a:cubicBezTo>
                    <a:lnTo>
                      <a:pt x="11" y="59"/>
                    </a:lnTo>
                    <a:cubicBezTo>
                      <a:pt x="11" y="58"/>
                      <a:pt x="10" y="58"/>
                      <a:pt x="10" y="57"/>
                    </a:cubicBezTo>
                    <a:cubicBezTo>
                      <a:pt x="10" y="54"/>
                      <a:pt x="11" y="50"/>
                      <a:pt x="13" y="47"/>
                    </a:cubicBezTo>
                    <a:cubicBezTo>
                      <a:pt x="14" y="45"/>
                      <a:pt x="16" y="43"/>
                      <a:pt x="17" y="42"/>
                    </a:cubicBezTo>
                    <a:lnTo>
                      <a:pt x="17" y="42"/>
                    </a:lnTo>
                    <a:cubicBezTo>
                      <a:pt x="23" y="36"/>
                      <a:pt x="30" y="30"/>
                      <a:pt x="37" y="26"/>
                    </a:cubicBezTo>
                    <a:cubicBezTo>
                      <a:pt x="38" y="25"/>
                      <a:pt x="39" y="25"/>
                      <a:pt x="40" y="24"/>
                    </a:cubicBezTo>
                    <a:lnTo>
                      <a:pt x="40" y="24"/>
                    </a:lnTo>
                    <a:cubicBezTo>
                      <a:pt x="41" y="24"/>
                      <a:pt x="41" y="24"/>
                      <a:pt x="41" y="24"/>
                    </a:cubicBezTo>
                    <a:cubicBezTo>
                      <a:pt x="51" y="18"/>
                      <a:pt x="61" y="14"/>
                      <a:pt x="72" y="11"/>
                    </a:cubicBezTo>
                    <a:lnTo>
                      <a:pt x="72" y="11"/>
                    </a:lnTo>
                    <a:cubicBezTo>
                      <a:pt x="80" y="8"/>
                      <a:pt x="89" y="7"/>
                      <a:pt x="97" y="7"/>
                    </a:cubicBezTo>
                    <a:cubicBezTo>
                      <a:pt x="98" y="7"/>
                      <a:pt x="100" y="7"/>
                      <a:pt x="101" y="7"/>
                    </a:cubicBezTo>
                    <a:lnTo>
                      <a:pt x="101" y="7"/>
                    </a:lnTo>
                    <a:cubicBezTo>
                      <a:pt x="109" y="7"/>
                      <a:pt x="116" y="9"/>
                      <a:pt x="123" y="13"/>
                    </a:cubicBezTo>
                    <a:lnTo>
                      <a:pt x="123" y="13"/>
                    </a:lnTo>
                    <a:cubicBezTo>
                      <a:pt x="124" y="13"/>
                      <a:pt x="125" y="14"/>
                      <a:pt x="125" y="14"/>
                    </a:cubicBezTo>
                    <a:cubicBezTo>
                      <a:pt x="128" y="16"/>
                      <a:pt x="130" y="18"/>
                      <a:pt x="132" y="21"/>
                    </a:cubicBezTo>
                    <a:cubicBezTo>
                      <a:pt x="133" y="23"/>
                      <a:pt x="134" y="24"/>
                      <a:pt x="134" y="26"/>
                    </a:cubicBezTo>
                    <a:lnTo>
                      <a:pt x="134" y="26"/>
                    </a:lnTo>
                    <a:cubicBezTo>
                      <a:pt x="134" y="27"/>
                      <a:pt x="134" y="27"/>
                      <a:pt x="134" y="27"/>
                    </a:cubicBezTo>
                    <a:cubicBezTo>
                      <a:pt x="134" y="31"/>
                      <a:pt x="133" y="35"/>
                      <a:pt x="131" y="38"/>
                    </a:cubicBezTo>
                    <a:cubicBezTo>
                      <a:pt x="130" y="40"/>
                      <a:pt x="129" y="41"/>
                      <a:pt x="128" y="4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7" name="Google Shape;1382;p30">
                <a:extLst>
                  <a:ext uri="{FF2B5EF4-FFF2-40B4-BE49-F238E27FC236}">
                    <a16:creationId xmlns:a16="http://schemas.microsoft.com/office/drawing/2014/main" id="{553CA062-568E-F612-D94C-3787FE35820C}"/>
                  </a:ext>
                </a:extLst>
              </p:cNvPr>
              <p:cNvSpPr/>
              <p:nvPr/>
            </p:nvSpPr>
            <p:spPr>
              <a:xfrm>
                <a:off x="6126255" y="3388307"/>
                <a:ext cx="52560" cy="30600"/>
              </a:xfrm>
              <a:custGeom>
                <a:avLst/>
                <a:gdLst/>
                <a:ahLst/>
                <a:cxnLst/>
                <a:rect l="l" t="t" r="r" b="b"/>
                <a:pathLst>
                  <a:path w="146" h="85" extrusionOk="0">
                    <a:moveTo>
                      <a:pt x="14" y="76"/>
                    </a:moveTo>
                    <a:lnTo>
                      <a:pt x="14" y="76"/>
                    </a:lnTo>
                    <a:cubicBezTo>
                      <a:pt x="22" y="81"/>
                      <a:pt x="32" y="83"/>
                      <a:pt x="41" y="84"/>
                    </a:cubicBezTo>
                    <a:lnTo>
                      <a:pt x="41" y="84"/>
                    </a:lnTo>
                    <a:cubicBezTo>
                      <a:pt x="43" y="84"/>
                      <a:pt x="45" y="84"/>
                      <a:pt x="47" y="84"/>
                    </a:cubicBezTo>
                    <a:cubicBezTo>
                      <a:pt x="57" y="84"/>
                      <a:pt x="66" y="83"/>
                      <a:pt x="76" y="80"/>
                    </a:cubicBezTo>
                    <a:lnTo>
                      <a:pt x="76" y="80"/>
                    </a:lnTo>
                    <a:cubicBezTo>
                      <a:pt x="88" y="77"/>
                      <a:pt x="100" y="72"/>
                      <a:pt x="112" y="65"/>
                    </a:cubicBezTo>
                    <a:lnTo>
                      <a:pt x="112" y="65"/>
                    </a:lnTo>
                    <a:lnTo>
                      <a:pt x="112" y="65"/>
                    </a:lnTo>
                    <a:cubicBezTo>
                      <a:pt x="113" y="64"/>
                      <a:pt x="114" y="64"/>
                      <a:pt x="115" y="63"/>
                    </a:cubicBezTo>
                    <a:cubicBezTo>
                      <a:pt x="124" y="58"/>
                      <a:pt x="132" y="52"/>
                      <a:pt x="138" y="44"/>
                    </a:cubicBezTo>
                    <a:lnTo>
                      <a:pt x="138" y="44"/>
                    </a:lnTo>
                    <a:cubicBezTo>
                      <a:pt x="140" y="43"/>
                      <a:pt x="141" y="41"/>
                      <a:pt x="142" y="39"/>
                    </a:cubicBezTo>
                    <a:cubicBezTo>
                      <a:pt x="144" y="36"/>
                      <a:pt x="145" y="31"/>
                      <a:pt x="145" y="27"/>
                    </a:cubicBezTo>
                    <a:cubicBezTo>
                      <a:pt x="145" y="26"/>
                      <a:pt x="145" y="25"/>
                      <a:pt x="145" y="24"/>
                    </a:cubicBezTo>
                    <a:lnTo>
                      <a:pt x="145" y="24"/>
                    </a:lnTo>
                    <a:cubicBezTo>
                      <a:pt x="144" y="22"/>
                      <a:pt x="143" y="20"/>
                      <a:pt x="142" y="18"/>
                    </a:cubicBezTo>
                    <a:cubicBezTo>
                      <a:pt x="140" y="14"/>
                      <a:pt x="137" y="11"/>
                      <a:pt x="134" y="9"/>
                    </a:cubicBezTo>
                    <a:cubicBezTo>
                      <a:pt x="133" y="9"/>
                      <a:pt x="132" y="8"/>
                      <a:pt x="132" y="8"/>
                    </a:cubicBezTo>
                    <a:lnTo>
                      <a:pt x="132" y="8"/>
                    </a:lnTo>
                    <a:cubicBezTo>
                      <a:pt x="123" y="4"/>
                      <a:pt x="114" y="1"/>
                      <a:pt x="104" y="1"/>
                    </a:cubicBezTo>
                    <a:lnTo>
                      <a:pt x="104" y="1"/>
                    </a:lnTo>
                    <a:cubicBezTo>
                      <a:pt x="102" y="0"/>
                      <a:pt x="100" y="0"/>
                      <a:pt x="98" y="0"/>
                    </a:cubicBezTo>
                    <a:cubicBezTo>
                      <a:pt x="88" y="0"/>
                      <a:pt x="79" y="2"/>
                      <a:pt x="69" y="4"/>
                    </a:cubicBezTo>
                    <a:lnTo>
                      <a:pt x="69" y="4"/>
                    </a:lnTo>
                    <a:cubicBezTo>
                      <a:pt x="57" y="8"/>
                      <a:pt x="45" y="13"/>
                      <a:pt x="34" y="19"/>
                    </a:cubicBezTo>
                    <a:lnTo>
                      <a:pt x="33" y="19"/>
                    </a:lnTo>
                    <a:lnTo>
                      <a:pt x="33" y="19"/>
                    </a:lnTo>
                    <a:cubicBezTo>
                      <a:pt x="32" y="20"/>
                      <a:pt x="32" y="20"/>
                      <a:pt x="31" y="21"/>
                    </a:cubicBezTo>
                    <a:cubicBezTo>
                      <a:pt x="22" y="26"/>
                      <a:pt x="14" y="33"/>
                      <a:pt x="7" y="40"/>
                    </a:cubicBezTo>
                    <a:lnTo>
                      <a:pt x="7" y="40"/>
                    </a:lnTo>
                    <a:cubicBezTo>
                      <a:pt x="6" y="42"/>
                      <a:pt x="5" y="43"/>
                      <a:pt x="4" y="45"/>
                    </a:cubicBezTo>
                    <a:cubicBezTo>
                      <a:pt x="1" y="49"/>
                      <a:pt x="0" y="53"/>
                      <a:pt x="0" y="57"/>
                    </a:cubicBezTo>
                    <a:cubicBezTo>
                      <a:pt x="0" y="58"/>
                      <a:pt x="0" y="59"/>
                      <a:pt x="0" y="60"/>
                    </a:cubicBezTo>
                    <a:lnTo>
                      <a:pt x="0" y="60"/>
                    </a:lnTo>
                    <a:cubicBezTo>
                      <a:pt x="1" y="62"/>
                      <a:pt x="2" y="64"/>
                      <a:pt x="3" y="66"/>
                    </a:cubicBezTo>
                    <a:cubicBezTo>
                      <a:pt x="5" y="70"/>
                      <a:pt x="8" y="72"/>
                      <a:pt x="12" y="75"/>
                    </a:cubicBezTo>
                    <a:cubicBezTo>
                      <a:pt x="13" y="75"/>
                      <a:pt x="13" y="76"/>
                      <a:pt x="14" y="76"/>
                    </a:cubicBezTo>
                    <a:moveTo>
                      <a:pt x="17" y="42"/>
                    </a:moveTo>
                    <a:lnTo>
                      <a:pt x="17" y="42"/>
                    </a:lnTo>
                    <a:cubicBezTo>
                      <a:pt x="23" y="36"/>
                      <a:pt x="30" y="30"/>
                      <a:pt x="37" y="26"/>
                    </a:cubicBezTo>
                    <a:cubicBezTo>
                      <a:pt x="38" y="25"/>
                      <a:pt x="39" y="25"/>
                      <a:pt x="41" y="24"/>
                    </a:cubicBezTo>
                    <a:lnTo>
                      <a:pt x="41" y="24"/>
                    </a:lnTo>
                    <a:lnTo>
                      <a:pt x="41" y="23"/>
                    </a:lnTo>
                    <a:cubicBezTo>
                      <a:pt x="51" y="18"/>
                      <a:pt x="61" y="14"/>
                      <a:pt x="72" y="10"/>
                    </a:cubicBezTo>
                    <a:lnTo>
                      <a:pt x="72" y="10"/>
                    </a:lnTo>
                    <a:cubicBezTo>
                      <a:pt x="80" y="8"/>
                      <a:pt x="89" y="7"/>
                      <a:pt x="98" y="7"/>
                    </a:cubicBezTo>
                    <a:cubicBezTo>
                      <a:pt x="99" y="7"/>
                      <a:pt x="100" y="7"/>
                      <a:pt x="101" y="7"/>
                    </a:cubicBezTo>
                    <a:lnTo>
                      <a:pt x="101" y="7"/>
                    </a:lnTo>
                    <a:cubicBezTo>
                      <a:pt x="109" y="7"/>
                      <a:pt x="117" y="9"/>
                      <a:pt x="124" y="13"/>
                    </a:cubicBezTo>
                    <a:lnTo>
                      <a:pt x="124" y="13"/>
                    </a:lnTo>
                    <a:lnTo>
                      <a:pt x="125" y="14"/>
                    </a:lnTo>
                    <a:cubicBezTo>
                      <a:pt x="128" y="15"/>
                      <a:pt x="130" y="18"/>
                      <a:pt x="132" y="21"/>
                    </a:cubicBezTo>
                    <a:cubicBezTo>
                      <a:pt x="133" y="22"/>
                      <a:pt x="134" y="24"/>
                      <a:pt x="134" y="26"/>
                    </a:cubicBezTo>
                    <a:lnTo>
                      <a:pt x="134" y="26"/>
                    </a:lnTo>
                    <a:cubicBezTo>
                      <a:pt x="135" y="26"/>
                      <a:pt x="135" y="27"/>
                      <a:pt x="135" y="27"/>
                    </a:cubicBezTo>
                    <a:cubicBezTo>
                      <a:pt x="135" y="31"/>
                      <a:pt x="134" y="35"/>
                      <a:pt x="132" y="38"/>
                    </a:cubicBezTo>
                    <a:cubicBezTo>
                      <a:pt x="131" y="40"/>
                      <a:pt x="130" y="41"/>
                      <a:pt x="128" y="43"/>
                    </a:cubicBezTo>
                    <a:lnTo>
                      <a:pt x="128" y="43"/>
                    </a:lnTo>
                    <a:cubicBezTo>
                      <a:pt x="122" y="49"/>
                      <a:pt x="115" y="55"/>
                      <a:pt x="107" y="59"/>
                    </a:cubicBezTo>
                    <a:cubicBezTo>
                      <a:pt x="106" y="60"/>
                      <a:pt x="106" y="60"/>
                      <a:pt x="105" y="61"/>
                    </a:cubicBezTo>
                    <a:lnTo>
                      <a:pt x="105" y="61"/>
                    </a:lnTo>
                    <a:cubicBezTo>
                      <a:pt x="104" y="61"/>
                      <a:pt x="104" y="61"/>
                      <a:pt x="104" y="61"/>
                    </a:cubicBezTo>
                    <a:cubicBezTo>
                      <a:pt x="94" y="67"/>
                      <a:pt x="84" y="71"/>
                      <a:pt x="73" y="74"/>
                    </a:cubicBezTo>
                    <a:lnTo>
                      <a:pt x="73" y="74"/>
                    </a:lnTo>
                    <a:cubicBezTo>
                      <a:pt x="65" y="77"/>
                      <a:pt x="56" y="78"/>
                      <a:pt x="48" y="78"/>
                    </a:cubicBezTo>
                    <a:cubicBezTo>
                      <a:pt x="47" y="78"/>
                      <a:pt x="45" y="78"/>
                      <a:pt x="44" y="78"/>
                    </a:cubicBezTo>
                    <a:lnTo>
                      <a:pt x="44" y="78"/>
                    </a:lnTo>
                    <a:cubicBezTo>
                      <a:pt x="36" y="78"/>
                      <a:pt x="29" y="76"/>
                      <a:pt x="22" y="72"/>
                    </a:cubicBezTo>
                    <a:lnTo>
                      <a:pt x="22" y="72"/>
                    </a:lnTo>
                    <a:cubicBezTo>
                      <a:pt x="21" y="72"/>
                      <a:pt x="21" y="71"/>
                      <a:pt x="20" y="71"/>
                    </a:cubicBezTo>
                    <a:cubicBezTo>
                      <a:pt x="17" y="69"/>
                      <a:pt x="15" y="67"/>
                      <a:pt x="13" y="64"/>
                    </a:cubicBezTo>
                    <a:cubicBezTo>
                      <a:pt x="12" y="62"/>
                      <a:pt x="11" y="61"/>
                      <a:pt x="11" y="59"/>
                    </a:cubicBezTo>
                    <a:lnTo>
                      <a:pt x="11" y="59"/>
                    </a:lnTo>
                    <a:cubicBezTo>
                      <a:pt x="11" y="58"/>
                      <a:pt x="11" y="58"/>
                      <a:pt x="11" y="57"/>
                    </a:cubicBezTo>
                    <a:cubicBezTo>
                      <a:pt x="11" y="53"/>
                      <a:pt x="12" y="50"/>
                      <a:pt x="14" y="46"/>
                    </a:cubicBezTo>
                    <a:cubicBezTo>
                      <a:pt x="15" y="44"/>
                      <a:pt x="16" y="43"/>
                      <a:pt x="17" y="4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8" name="Google Shape;1383;p30">
                <a:extLst>
                  <a:ext uri="{FF2B5EF4-FFF2-40B4-BE49-F238E27FC236}">
                    <a16:creationId xmlns:a16="http://schemas.microsoft.com/office/drawing/2014/main" id="{746D3F31-101F-9FC5-2B1E-40702966284B}"/>
                  </a:ext>
                </a:extLst>
              </p:cNvPr>
              <p:cNvSpPr/>
              <p:nvPr/>
            </p:nvSpPr>
            <p:spPr>
              <a:xfrm>
                <a:off x="6157935" y="3401628"/>
                <a:ext cx="44640" cy="30960"/>
              </a:xfrm>
              <a:custGeom>
                <a:avLst/>
                <a:gdLst/>
                <a:ahLst/>
                <a:cxnLst/>
                <a:rect l="l" t="t" r="r" b="b"/>
                <a:pathLst>
                  <a:path w="124" h="86" extrusionOk="0">
                    <a:moveTo>
                      <a:pt x="0" y="81"/>
                    </a:moveTo>
                    <a:lnTo>
                      <a:pt x="7" y="85"/>
                    </a:lnTo>
                    <a:lnTo>
                      <a:pt x="123" y="18"/>
                    </a:lnTo>
                    <a:lnTo>
                      <a:pt x="91" y="0"/>
                    </a:lnTo>
                    <a:lnTo>
                      <a:pt x="84" y="4"/>
                    </a:lnTo>
                    <a:lnTo>
                      <a:pt x="108" y="18"/>
                    </a:lnTo>
                    <a:lnTo>
                      <a:pt x="0" y="8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79" name="Google Shape;1384;p30">
                <a:extLst>
                  <a:ext uri="{FF2B5EF4-FFF2-40B4-BE49-F238E27FC236}">
                    <a16:creationId xmlns:a16="http://schemas.microsoft.com/office/drawing/2014/main" id="{2E144A47-22E8-A27D-4A8D-4C13DF815E71}"/>
                  </a:ext>
                </a:extLst>
              </p:cNvPr>
              <p:cNvSpPr/>
              <p:nvPr/>
            </p:nvSpPr>
            <p:spPr>
              <a:xfrm>
                <a:off x="6178455" y="3418548"/>
                <a:ext cx="52560" cy="30600"/>
              </a:xfrm>
              <a:custGeom>
                <a:avLst/>
                <a:gdLst/>
                <a:ahLst/>
                <a:cxnLst/>
                <a:rect l="l" t="t" r="r" b="b"/>
                <a:pathLst>
                  <a:path w="146" h="85" extrusionOk="0">
                    <a:moveTo>
                      <a:pt x="132" y="8"/>
                    </a:moveTo>
                    <a:lnTo>
                      <a:pt x="132" y="8"/>
                    </a:lnTo>
                    <a:cubicBezTo>
                      <a:pt x="123" y="3"/>
                      <a:pt x="114" y="1"/>
                      <a:pt x="104" y="0"/>
                    </a:cubicBezTo>
                    <a:lnTo>
                      <a:pt x="104" y="0"/>
                    </a:lnTo>
                    <a:cubicBezTo>
                      <a:pt x="102" y="0"/>
                      <a:pt x="100" y="0"/>
                      <a:pt x="98" y="0"/>
                    </a:cubicBezTo>
                    <a:cubicBezTo>
                      <a:pt x="89" y="0"/>
                      <a:pt x="79" y="2"/>
                      <a:pt x="70" y="4"/>
                    </a:cubicBezTo>
                    <a:lnTo>
                      <a:pt x="70" y="4"/>
                    </a:lnTo>
                    <a:cubicBezTo>
                      <a:pt x="57" y="7"/>
                      <a:pt x="46" y="12"/>
                      <a:pt x="35" y="19"/>
                    </a:cubicBezTo>
                    <a:cubicBezTo>
                      <a:pt x="34" y="19"/>
                      <a:pt x="34" y="19"/>
                      <a:pt x="33" y="19"/>
                    </a:cubicBezTo>
                    <a:lnTo>
                      <a:pt x="33" y="19"/>
                    </a:lnTo>
                    <a:cubicBezTo>
                      <a:pt x="32" y="20"/>
                      <a:pt x="31" y="20"/>
                      <a:pt x="30" y="21"/>
                    </a:cubicBezTo>
                    <a:cubicBezTo>
                      <a:pt x="22" y="26"/>
                      <a:pt x="14" y="33"/>
                      <a:pt x="7" y="40"/>
                    </a:cubicBezTo>
                    <a:lnTo>
                      <a:pt x="7" y="40"/>
                    </a:lnTo>
                    <a:cubicBezTo>
                      <a:pt x="6" y="42"/>
                      <a:pt x="5" y="43"/>
                      <a:pt x="4" y="45"/>
                    </a:cubicBezTo>
                    <a:cubicBezTo>
                      <a:pt x="2" y="48"/>
                      <a:pt x="0" y="53"/>
                      <a:pt x="0" y="57"/>
                    </a:cubicBezTo>
                    <a:cubicBezTo>
                      <a:pt x="0" y="58"/>
                      <a:pt x="0" y="59"/>
                      <a:pt x="1" y="60"/>
                    </a:cubicBezTo>
                    <a:lnTo>
                      <a:pt x="1" y="60"/>
                    </a:lnTo>
                    <a:cubicBezTo>
                      <a:pt x="1" y="62"/>
                      <a:pt x="2" y="64"/>
                      <a:pt x="3" y="66"/>
                    </a:cubicBezTo>
                    <a:cubicBezTo>
                      <a:pt x="5" y="70"/>
                      <a:pt x="8" y="73"/>
                      <a:pt x="12" y="75"/>
                    </a:cubicBezTo>
                    <a:cubicBezTo>
                      <a:pt x="13" y="75"/>
                      <a:pt x="13" y="76"/>
                      <a:pt x="14" y="76"/>
                    </a:cubicBezTo>
                    <a:lnTo>
                      <a:pt x="14" y="76"/>
                    </a:lnTo>
                    <a:cubicBezTo>
                      <a:pt x="22" y="81"/>
                      <a:pt x="32" y="83"/>
                      <a:pt x="42" y="84"/>
                    </a:cubicBezTo>
                    <a:lnTo>
                      <a:pt x="42" y="84"/>
                    </a:lnTo>
                    <a:cubicBezTo>
                      <a:pt x="43" y="84"/>
                      <a:pt x="45" y="84"/>
                      <a:pt x="47" y="84"/>
                    </a:cubicBezTo>
                    <a:cubicBezTo>
                      <a:pt x="57" y="84"/>
                      <a:pt x="67" y="82"/>
                      <a:pt x="76" y="80"/>
                    </a:cubicBezTo>
                    <a:lnTo>
                      <a:pt x="76" y="80"/>
                    </a:lnTo>
                    <a:cubicBezTo>
                      <a:pt x="88" y="77"/>
                      <a:pt x="100" y="72"/>
                      <a:pt x="111" y="65"/>
                    </a:cubicBezTo>
                    <a:cubicBezTo>
                      <a:pt x="112" y="65"/>
                      <a:pt x="112" y="65"/>
                      <a:pt x="112" y="65"/>
                    </a:cubicBezTo>
                    <a:lnTo>
                      <a:pt x="112" y="65"/>
                    </a:lnTo>
                    <a:cubicBezTo>
                      <a:pt x="113" y="64"/>
                      <a:pt x="114" y="64"/>
                      <a:pt x="115" y="63"/>
                    </a:cubicBezTo>
                    <a:cubicBezTo>
                      <a:pt x="124" y="58"/>
                      <a:pt x="132" y="52"/>
                      <a:pt x="138" y="44"/>
                    </a:cubicBezTo>
                    <a:lnTo>
                      <a:pt x="138" y="44"/>
                    </a:lnTo>
                    <a:cubicBezTo>
                      <a:pt x="140" y="42"/>
                      <a:pt x="141" y="41"/>
                      <a:pt x="142" y="39"/>
                    </a:cubicBezTo>
                    <a:cubicBezTo>
                      <a:pt x="144" y="35"/>
                      <a:pt x="145" y="31"/>
                      <a:pt x="145" y="27"/>
                    </a:cubicBezTo>
                    <a:cubicBezTo>
                      <a:pt x="145" y="26"/>
                      <a:pt x="145" y="25"/>
                      <a:pt x="145" y="24"/>
                    </a:cubicBezTo>
                    <a:lnTo>
                      <a:pt x="145" y="24"/>
                    </a:lnTo>
                    <a:cubicBezTo>
                      <a:pt x="144" y="22"/>
                      <a:pt x="143" y="20"/>
                      <a:pt x="142" y="18"/>
                    </a:cubicBezTo>
                    <a:cubicBezTo>
                      <a:pt x="139" y="14"/>
                      <a:pt x="137" y="11"/>
                      <a:pt x="134" y="9"/>
                    </a:cubicBezTo>
                    <a:cubicBezTo>
                      <a:pt x="133" y="9"/>
                      <a:pt x="132" y="8"/>
                      <a:pt x="132" y="8"/>
                    </a:cubicBezTo>
                    <a:moveTo>
                      <a:pt x="128" y="42"/>
                    </a:moveTo>
                    <a:lnTo>
                      <a:pt x="128" y="42"/>
                    </a:lnTo>
                    <a:cubicBezTo>
                      <a:pt x="122" y="49"/>
                      <a:pt x="115" y="54"/>
                      <a:pt x="108" y="59"/>
                    </a:cubicBezTo>
                    <a:cubicBezTo>
                      <a:pt x="107" y="59"/>
                      <a:pt x="106" y="60"/>
                      <a:pt x="105" y="60"/>
                    </a:cubicBezTo>
                    <a:lnTo>
                      <a:pt x="105" y="60"/>
                    </a:lnTo>
                    <a:cubicBezTo>
                      <a:pt x="105" y="60"/>
                      <a:pt x="104" y="60"/>
                      <a:pt x="104" y="61"/>
                    </a:cubicBezTo>
                    <a:cubicBezTo>
                      <a:pt x="94" y="66"/>
                      <a:pt x="84" y="71"/>
                      <a:pt x="73" y="74"/>
                    </a:cubicBezTo>
                    <a:lnTo>
                      <a:pt x="73" y="74"/>
                    </a:lnTo>
                    <a:cubicBezTo>
                      <a:pt x="65" y="76"/>
                      <a:pt x="57" y="77"/>
                      <a:pt x="48" y="77"/>
                    </a:cubicBezTo>
                    <a:cubicBezTo>
                      <a:pt x="47" y="77"/>
                      <a:pt x="46" y="77"/>
                      <a:pt x="45" y="77"/>
                    </a:cubicBezTo>
                    <a:lnTo>
                      <a:pt x="45" y="77"/>
                    </a:lnTo>
                    <a:cubicBezTo>
                      <a:pt x="37" y="77"/>
                      <a:pt x="29" y="75"/>
                      <a:pt x="22" y="71"/>
                    </a:cubicBezTo>
                    <a:lnTo>
                      <a:pt x="22" y="71"/>
                    </a:lnTo>
                    <a:cubicBezTo>
                      <a:pt x="21" y="71"/>
                      <a:pt x="21" y="71"/>
                      <a:pt x="20" y="71"/>
                    </a:cubicBezTo>
                    <a:cubicBezTo>
                      <a:pt x="17" y="69"/>
                      <a:pt x="15" y="67"/>
                      <a:pt x="13" y="64"/>
                    </a:cubicBezTo>
                    <a:cubicBezTo>
                      <a:pt x="12" y="62"/>
                      <a:pt x="11" y="60"/>
                      <a:pt x="11" y="58"/>
                    </a:cubicBezTo>
                    <a:lnTo>
                      <a:pt x="11" y="58"/>
                    </a:lnTo>
                    <a:lnTo>
                      <a:pt x="11" y="57"/>
                    </a:lnTo>
                    <a:cubicBezTo>
                      <a:pt x="11" y="53"/>
                      <a:pt x="12" y="49"/>
                      <a:pt x="14" y="46"/>
                    </a:cubicBezTo>
                    <a:cubicBezTo>
                      <a:pt x="15" y="45"/>
                      <a:pt x="16" y="43"/>
                      <a:pt x="17" y="42"/>
                    </a:cubicBezTo>
                    <a:lnTo>
                      <a:pt x="17" y="42"/>
                    </a:lnTo>
                    <a:cubicBezTo>
                      <a:pt x="23" y="35"/>
                      <a:pt x="30" y="29"/>
                      <a:pt x="38" y="25"/>
                    </a:cubicBezTo>
                    <a:cubicBezTo>
                      <a:pt x="39" y="24"/>
                      <a:pt x="40" y="24"/>
                      <a:pt x="41" y="23"/>
                    </a:cubicBezTo>
                    <a:lnTo>
                      <a:pt x="41" y="23"/>
                    </a:lnTo>
                    <a:lnTo>
                      <a:pt x="42" y="23"/>
                    </a:lnTo>
                    <a:cubicBezTo>
                      <a:pt x="51" y="17"/>
                      <a:pt x="61" y="13"/>
                      <a:pt x="72" y="10"/>
                    </a:cubicBezTo>
                    <a:lnTo>
                      <a:pt x="72" y="10"/>
                    </a:lnTo>
                    <a:cubicBezTo>
                      <a:pt x="80" y="7"/>
                      <a:pt x="89" y="6"/>
                      <a:pt x="98" y="6"/>
                    </a:cubicBezTo>
                    <a:cubicBezTo>
                      <a:pt x="99" y="6"/>
                      <a:pt x="100" y="6"/>
                      <a:pt x="101" y="6"/>
                    </a:cubicBezTo>
                    <a:lnTo>
                      <a:pt x="101" y="6"/>
                    </a:lnTo>
                    <a:cubicBezTo>
                      <a:pt x="109" y="6"/>
                      <a:pt x="117" y="9"/>
                      <a:pt x="124" y="12"/>
                    </a:cubicBezTo>
                    <a:lnTo>
                      <a:pt x="124" y="12"/>
                    </a:lnTo>
                    <a:cubicBezTo>
                      <a:pt x="124" y="13"/>
                      <a:pt x="125" y="13"/>
                      <a:pt x="125" y="13"/>
                    </a:cubicBezTo>
                    <a:cubicBezTo>
                      <a:pt x="128" y="15"/>
                      <a:pt x="131" y="17"/>
                      <a:pt x="132" y="20"/>
                    </a:cubicBezTo>
                    <a:cubicBezTo>
                      <a:pt x="133" y="22"/>
                      <a:pt x="134" y="24"/>
                      <a:pt x="135" y="25"/>
                    </a:cubicBezTo>
                    <a:lnTo>
                      <a:pt x="135" y="25"/>
                    </a:lnTo>
                    <a:cubicBezTo>
                      <a:pt x="135" y="26"/>
                      <a:pt x="135" y="27"/>
                      <a:pt x="135" y="27"/>
                    </a:cubicBezTo>
                    <a:cubicBezTo>
                      <a:pt x="135" y="31"/>
                      <a:pt x="134" y="35"/>
                      <a:pt x="132" y="38"/>
                    </a:cubicBezTo>
                    <a:cubicBezTo>
                      <a:pt x="131" y="40"/>
                      <a:pt x="130" y="41"/>
                      <a:pt x="128" y="4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0" name="Google Shape;1385;p30">
                <a:extLst>
                  <a:ext uri="{FF2B5EF4-FFF2-40B4-BE49-F238E27FC236}">
                    <a16:creationId xmlns:a16="http://schemas.microsoft.com/office/drawing/2014/main" id="{446291E4-D673-BCC1-F32E-5D4970725E61}"/>
                  </a:ext>
                </a:extLst>
              </p:cNvPr>
              <p:cNvSpPr/>
              <p:nvPr/>
            </p:nvSpPr>
            <p:spPr>
              <a:xfrm>
                <a:off x="6212655" y="3438347"/>
                <a:ext cx="52560" cy="30240"/>
              </a:xfrm>
              <a:custGeom>
                <a:avLst/>
                <a:gdLst/>
                <a:ahLst/>
                <a:cxnLst/>
                <a:rect l="l" t="t" r="r" b="b"/>
                <a:pathLst>
                  <a:path w="146" h="84" extrusionOk="0">
                    <a:moveTo>
                      <a:pt x="33" y="19"/>
                    </a:moveTo>
                    <a:lnTo>
                      <a:pt x="33" y="19"/>
                    </a:lnTo>
                    <a:cubicBezTo>
                      <a:pt x="32" y="19"/>
                      <a:pt x="31" y="20"/>
                      <a:pt x="30" y="21"/>
                    </a:cubicBezTo>
                    <a:cubicBezTo>
                      <a:pt x="21" y="26"/>
                      <a:pt x="14" y="32"/>
                      <a:pt x="7" y="40"/>
                    </a:cubicBezTo>
                    <a:lnTo>
                      <a:pt x="7" y="40"/>
                    </a:lnTo>
                    <a:cubicBezTo>
                      <a:pt x="6" y="41"/>
                      <a:pt x="5" y="42"/>
                      <a:pt x="4" y="44"/>
                    </a:cubicBezTo>
                    <a:cubicBezTo>
                      <a:pt x="2" y="48"/>
                      <a:pt x="0" y="52"/>
                      <a:pt x="0" y="56"/>
                    </a:cubicBezTo>
                    <a:cubicBezTo>
                      <a:pt x="0" y="57"/>
                      <a:pt x="0" y="58"/>
                      <a:pt x="0" y="59"/>
                    </a:cubicBezTo>
                    <a:lnTo>
                      <a:pt x="0" y="59"/>
                    </a:lnTo>
                    <a:cubicBezTo>
                      <a:pt x="1" y="62"/>
                      <a:pt x="2" y="64"/>
                      <a:pt x="3" y="66"/>
                    </a:cubicBezTo>
                    <a:cubicBezTo>
                      <a:pt x="5" y="69"/>
                      <a:pt x="8" y="71"/>
                      <a:pt x="12" y="74"/>
                    </a:cubicBezTo>
                    <a:cubicBezTo>
                      <a:pt x="13" y="74"/>
                      <a:pt x="13" y="75"/>
                      <a:pt x="14" y="75"/>
                    </a:cubicBezTo>
                    <a:lnTo>
                      <a:pt x="14" y="75"/>
                    </a:lnTo>
                    <a:cubicBezTo>
                      <a:pt x="22" y="80"/>
                      <a:pt x="32" y="83"/>
                      <a:pt x="41" y="83"/>
                    </a:cubicBezTo>
                    <a:lnTo>
                      <a:pt x="41" y="83"/>
                    </a:lnTo>
                    <a:cubicBezTo>
                      <a:pt x="43" y="83"/>
                      <a:pt x="45" y="83"/>
                      <a:pt x="47" y="83"/>
                    </a:cubicBezTo>
                    <a:cubicBezTo>
                      <a:pt x="57" y="83"/>
                      <a:pt x="66" y="82"/>
                      <a:pt x="76" y="79"/>
                    </a:cubicBezTo>
                    <a:lnTo>
                      <a:pt x="76" y="79"/>
                    </a:lnTo>
                    <a:cubicBezTo>
                      <a:pt x="88" y="76"/>
                      <a:pt x="100" y="71"/>
                      <a:pt x="112" y="64"/>
                    </a:cubicBezTo>
                    <a:lnTo>
                      <a:pt x="112" y="64"/>
                    </a:lnTo>
                    <a:lnTo>
                      <a:pt x="112" y="64"/>
                    </a:lnTo>
                    <a:cubicBezTo>
                      <a:pt x="113" y="64"/>
                      <a:pt x="114" y="63"/>
                      <a:pt x="115" y="63"/>
                    </a:cubicBezTo>
                    <a:cubicBezTo>
                      <a:pt x="124" y="58"/>
                      <a:pt x="131" y="51"/>
                      <a:pt x="138" y="43"/>
                    </a:cubicBezTo>
                    <a:lnTo>
                      <a:pt x="138" y="43"/>
                    </a:lnTo>
                    <a:cubicBezTo>
                      <a:pt x="139" y="42"/>
                      <a:pt x="141" y="40"/>
                      <a:pt x="142" y="39"/>
                    </a:cubicBezTo>
                    <a:cubicBezTo>
                      <a:pt x="144" y="35"/>
                      <a:pt x="145" y="31"/>
                      <a:pt x="145" y="26"/>
                    </a:cubicBezTo>
                    <a:cubicBezTo>
                      <a:pt x="145" y="25"/>
                      <a:pt x="145" y="24"/>
                      <a:pt x="145" y="23"/>
                    </a:cubicBezTo>
                    <a:lnTo>
                      <a:pt x="145" y="23"/>
                    </a:lnTo>
                    <a:cubicBezTo>
                      <a:pt x="144" y="21"/>
                      <a:pt x="143" y="19"/>
                      <a:pt x="142" y="17"/>
                    </a:cubicBezTo>
                    <a:cubicBezTo>
                      <a:pt x="140" y="13"/>
                      <a:pt x="137" y="10"/>
                      <a:pt x="133" y="8"/>
                    </a:cubicBezTo>
                    <a:cubicBezTo>
                      <a:pt x="133" y="8"/>
                      <a:pt x="132" y="8"/>
                      <a:pt x="131" y="7"/>
                    </a:cubicBezTo>
                    <a:lnTo>
                      <a:pt x="131" y="7"/>
                    </a:lnTo>
                    <a:cubicBezTo>
                      <a:pt x="123" y="3"/>
                      <a:pt x="113" y="0"/>
                      <a:pt x="104" y="0"/>
                    </a:cubicBezTo>
                    <a:lnTo>
                      <a:pt x="104" y="0"/>
                    </a:lnTo>
                    <a:cubicBezTo>
                      <a:pt x="102" y="0"/>
                      <a:pt x="100" y="0"/>
                      <a:pt x="98" y="0"/>
                    </a:cubicBezTo>
                    <a:cubicBezTo>
                      <a:pt x="89" y="0"/>
                      <a:pt x="79" y="1"/>
                      <a:pt x="69" y="3"/>
                    </a:cubicBezTo>
                    <a:lnTo>
                      <a:pt x="69" y="3"/>
                    </a:lnTo>
                    <a:cubicBezTo>
                      <a:pt x="57" y="7"/>
                      <a:pt x="46" y="12"/>
                      <a:pt x="35" y="18"/>
                    </a:cubicBezTo>
                    <a:cubicBezTo>
                      <a:pt x="34" y="18"/>
                      <a:pt x="34" y="19"/>
                      <a:pt x="33" y="19"/>
                    </a:cubicBezTo>
                    <a:moveTo>
                      <a:pt x="101" y="6"/>
                    </a:moveTo>
                    <a:lnTo>
                      <a:pt x="101" y="6"/>
                    </a:lnTo>
                    <a:cubicBezTo>
                      <a:pt x="109" y="6"/>
                      <a:pt x="117" y="8"/>
                      <a:pt x="124" y="12"/>
                    </a:cubicBezTo>
                    <a:lnTo>
                      <a:pt x="124" y="12"/>
                    </a:lnTo>
                    <a:cubicBezTo>
                      <a:pt x="124" y="12"/>
                      <a:pt x="125" y="12"/>
                      <a:pt x="125" y="13"/>
                    </a:cubicBezTo>
                    <a:cubicBezTo>
                      <a:pt x="128" y="14"/>
                      <a:pt x="130" y="17"/>
                      <a:pt x="132" y="20"/>
                    </a:cubicBezTo>
                    <a:cubicBezTo>
                      <a:pt x="133" y="21"/>
                      <a:pt x="134" y="23"/>
                      <a:pt x="134" y="25"/>
                    </a:cubicBezTo>
                    <a:lnTo>
                      <a:pt x="134" y="25"/>
                    </a:lnTo>
                    <a:cubicBezTo>
                      <a:pt x="134" y="26"/>
                      <a:pt x="134" y="26"/>
                      <a:pt x="134" y="27"/>
                    </a:cubicBezTo>
                    <a:cubicBezTo>
                      <a:pt x="134" y="30"/>
                      <a:pt x="133" y="34"/>
                      <a:pt x="131" y="37"/>
                    </a:cubicBezTo>
                    <a:cubicBezTo>
                      <a:pt x="130" y="39"/>
                      <a:pt x="129" y="40"/>
                      <a:pt x="128" y="42"/>
                    </a:cubicBezTo>
                    <a:lnTo>
                      <a:pt x="128" y="42"/>
                    </a:lnTo>
                    <a:cubicBezTo>
                      <a:pt x="122" y="48"/>
                      <a:pt x="115" y="53"/>
                      <a:pt x="107" y="58"/>
                    </a:cubicBezTo>
                    <a:cubicBezTo>
                      <a:pt x="106" y="58"/>
                      <a:pt x="105" y="59"/>
                      <a:pt x="105" y="60"/>
                    </a:cubicBezTo>
                    <a:lnTo>
                      <a:pt x="105" y="60"/>
                    </a:lnTo>
                    <a:cubicBezTo>
                      <a:pt x="104" y="60"/>
                      <a:pt x="104" y="60"/>
                      <a:pt x="104" y="60"/>
                    </a:cubicBezTo>
                    <a:cubicBezTo>
                      <a:pt x="94" y="66"/>
                      <a:pt x="84" y="70"/>
                      <a:pt x="73" y="73"/>
                    </a:cubicBezTo>
                    <a:lnTo>
                      <a:pt x="73" y="73"/>
                    </a:lnTo>
                    <a:cubicBezTo>
                      <a:pt x="65" y="76"/>
                      <a:pt x="56" y="77"/>
                      <a:pt x="47" y="77"/>
                    </a:cubicBezTo>
                    <a:cubicBezTo>
                      <a:pt x="46" y="77"/>
                      <a:pt x="45" y="77"/>
                      <a:pt x="44" y="77"/>
                    </a:cubicBezTo>
                    <a:lnTo>
                      <a:pt x="44" y="77"/>
                    </a:lnTo>
                    <a:cubicBezTo>
                      <a:pt x="36" y="77"/>
                      <a:pt x="28" y="75"/>
                      <a:pt x="21" y="71"/>
                    </a:cubicBezTo>
                    <a:lnTo>
                      <a:pt x="21" y="71"/>
                    </a:lnTo>
                    <a:cubicBezTo>
                      <a:pt x="21" y="71"/>
                      <a:pt x="21" y="70"/>
                      <a:pt x="20" y="70"/>
                    </a:cubicBezTo>
                    <a:cubicBezTo>
                      <a:pt x="17" y="68"/>
                      <a:pt x="14" y="65"/>
                      <a:pt x="13" y="63"/>
                    </a:cubicBezTo>
                    <a:cubicBezTo>
                      <a:pt x="12" y="61"/>
                      <a:pt x="11" y="60"/>
                      <a:pt x="11" y="58"/>
                    </a:cubicBezTo>
                    <a:lnTo>
                      <a:pt x="11" y="58"/>
                    </a:lnTo>
                    <a:lnTo>
                      <a:pt x="11" y="57"/>
                    </a:lnTo>
                    <a:cubicBezTo>
                      <a:pt x="11" y="53"/>
                      <a:pt x="12" y="49"/>
                      <a:pt x="13" y="46"/>
                    </a:cubicBezTo>
                    <a:cubicBezTo>
                      <a:pt x="14" y="44"/>
                      <a:pt x="16" y="43"/>
                      <a:pt x="17" y="41"/>
                    </a:cubicBezTo>
                    <a:lnTo>
                      <a:pt x="17" y="41"/>
                    </a:lnTo>
                    <a:cubicBezTo>
                      <a:pt x="23" y="35"/>
                      <a:pt x="30" y="28"/>
                      <a:pt x="37" y="25"/>
                    </a:cubicBezTo>
                    <a:cubicBezTo>
                      <a:pt x="38" y="24"/>
                      <a:pt x="39" y="24"/>
                      <a:pt x="40" y="23"/>
                    </a:cubicBezTo>
                    <a:lnTo>
                      <a:pt x="40" y="23"/>
                    </a:lnTo>
                    <a:cubicBezTo>
                      <a:pt x="41" y="23"/>
                      <a:pt x="41" y="23"/>
                      <a:pt x="42" y="22"/>
                    </a:cubicBezTo>
                    <a:cubicBezTo>
                      <a:pt x="51" y="17"/>
                      <a:pt x="61" y="13"/>
                      <a:pt x="72" y="10"/>
                    </a:cubicBezTo>
                    <a:lnTo>
                      <a:pt x="72" y="10"/>
                    </a:lnTo>
                    <a:cubicBezTo>
                      <a:pt x="80" y="7"/>
                      <a:pt x="89" y="6"/>
                      <a:pt x="98" y="6"/>
                    </a:cubicBezTo>
                    <a:cubicBezTo>
                      <a:pt x="99" y="6"/>
                      <a:pt x="100" y="6"/>
                      <a:pt x="101" y="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1" name="Google Shape;1386;p30">
                <a:extLst>
                  <a:ext uri="{FF2B5EF4-FFF2-40B4-BE49-F238E27FC236}">
                    <a16:creationId xmlns:a16="http://schemas.microsoft.com/office/drawing/2014/main" id="{E8C81EAF-9EC3-234D-4C81-33207CC8B852}"/>
                  </a:ext>
                </a:extLst>
              </p:cNvPr>
              <p:cNvSpPr/>
              <p:nvPr/>
            </p:nvSpPr>
            <p:spPr>
              <a:xfrm>
                <a:off x="6243975" y="3451307"/>
                <a:ext cx="45000" cy="30960"/>
              </a:xfrm>
              <a:custGeom>
                <a:avLst/>
                <a:gdLst/>
                <a:ahLst/>
                <a:cxnLst/>
                <a:rect l="l" t="t" r="r" b="b"/>
                <a:pathLst>
                  <a:path w="125" h="86" extrusionOk="0">
                    <a:moveTo>
                      <a:pt x="8" y="85"/>
                    </a:moveTo>
                    <a:lnTo>
                      <a:pt x="124" y="18"/>
                    </a:lnTo>
                    <a:lnTo>
                      <a:pt x="92" y="0"/>
                    </a:lnTo>
                    <a:lnTo>
                      <a:pt x="84" y="4"/>
                    </a:lnTo>
                    <a:lnTo>
                      <a:pt x="109" y="19"/>
                    </a:lnTo>
                    <a:lnTo>
                      <a:pt x="0" y="81"/>
                    </a:lnTo>
                    <a:lnTo>
                      <a:pt x="8" y="85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82" name="Google Shape;1387;p30">
                <a:extLst>
                  <a:ext uri="{FF2B5EF4-FFF2-40B4-BE49-F238E27FC236}">
                    <a16:creationId xmlns:a16="http://schemas.microsoft.com/office/drawing/2014/main" id="{29F99912-6013-D754-08B1-8F6973A52B78}"/>
                  </a:ext>
                </a:extLst>
              </p:cNvPr>
              <p:cNvSpPr/>
              <p:nvPr/>
            </p:nvSpPr>
            <p:spPr>
              <a:xfrm>
                <a:off x="6262335" y="3461748"/>
                <a:ext cx="45000" cy="31320"/>
              </a:xfrm>
              <a:custGeom>
                <a:avLst/>
                <a:gdLst/>
                <a:ahLst/>
                <a:cxnLst/>
                <a:rect l="l" t="t" r="r" b="b"/>
                <a:pathLst>
                  <a:path w="125" h="87" extrusionOk="0">
                    <a:moveTo>
                      <a:pt x="7" y="86"/>
                    </a:moveTo>
                    <a:lnTo>
                      <a:pt x="124" y="19"/>
                    </a:lnTo>
                    <a:lnTo>
                      <a:pt x="92" y="0"/>
                    </a:lnTo>
                    <a:lnTo>
                      <a:pt x="84" y="5"/>
                    </a:lnTo>
                    <a:lnTo>
                      <a:pt x="109" y="19"/>
                    </a:lnTo>
                    <a:lnTo>
                      <a:pt x="0" y="82"/>
                    </a:lnTo>
                    <a:lnTo>
                      <a:pt x="7" y="86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83" name="Google Shape;1388;p30">
                <a:extLst>
                  <a:ext uri="{FF2B5EF4-FFF2-40B4-BE49-F238E27FC236}">
                    <a16:creationId xmlns:a16="http://schemas.microsoft.com/office/drawing/2014/main" id="{AEFA9FFF-25A6-480B-DB87-EBE6F285B7E4}"/>
                  </a:ext>
                </a:extLst>
              </p:cNvPr>
              <p:cNvSpPr/>
              <p:nvPr/>
            </p:nvSpPr>
            <p:spPr>
              <a:xfrm>
                <a:off x="6283215" y="3479027"/>
                <a:ext cx="52560" cy="30240"/>
              </a:xfrm>
              <a:custGeom>
                <a:avLst/>
                <a:gdLst/>
                <a:ahLst/>
                <a:cxnLst/>
                <a:rect l="l" t="t" r="r" b="b"/>
                <a:pathLst>
                  <a:path w="146" h="84" extrusionOk="0">
                    <a:moveTo>
                      <a:pt x="33" y="19"/>
                    </a:moveTo>
                    <a:lnTo>
                      <a:pt x="33" y="19"/>
                    </a:lnTo>
                    <a:cubicBezTo>
                      <a:pt x="32" y="20"/>
                      <a:pt x="31" y="20"/>
                      <a:pt x="30" y="21"/>
                    </a:cubicBezTo>
                    <a:cubicBezTo>
                      <a:pt x="21" y="26"/>
                      <a:pt x="13" y="32"/>
                      <a:pt x="7" y="40"/>
                    </a:cubicBezTo>
                    <a:lnTo>
                      <a:pt x="7" y="40"/>
                    </a:lnTo>
                    <a:cubicBezTo>
                      <a:pt x="5" y="41"/>
                      <a:pt x="4" y="43"/>
                      <a:pt x="3" y="45"/>
                    </a:cubicBezTo>
                    <a:cubicBezTo>
                      <a:pt x="1" y="48"/>
                      <a:pt x="0" y="53"/>
                      <a:pt x="0" y="57"/>
                    </a:cubicBezTo>
                    <a:cubicBezTo>
                      <a:pt x="0" y="58"/>
                      <a:pt x="0" y="59"/>
                      <a:pt x="0" y="60"/>
                    </a:cubicBezTo>
                    <a:lnTo>
                      <a:pt x="0" y="60"/>
                    </a:lnTo>
                    <a:cubicBezTo>
                      <a:pt x="1" y="62"/>
                      <a:pt x="2" y="64"/>
                      <a:pt x="3" y="66"/>
                    </a:cubicBezTo>
                    <a:cubicBezTo>
                      <a:pt x="5" y="69"/>
                      <a:pt x="8" y="71"/>
                      <a:pt x="11" y="74"/>
                    </a:cubicBezTo>
                    <a:cubicBezTo>
                      <a:pt x="12" y="74"/>
                      <a:pt x="13" y="75"/>
                      <a:pt x="13" y="75"/>
                    </a:cubicBezTo>
                    <a:lnTo>
                      <a:pt x="13" y="75"/>
                    </a:lnTo>
                    <a:cubicBezTo>
                      <a:pt x="22" y="80"/>
                      <a:pt x="31" y="83"/>
                      <a:pt x="41" y="83"/>
                    </a:cubicBezTo>
                    <a:lnTo>
                      <a:pt x="41" y="83"/>
                    </a:lnTo>
                    <a:cubicBezTo>
                      <a:pt x="43" y="83"/>
                      <a:pt x="45" y="83"/>
                      <a:pt x="47" y="83"/>
                    </a:cubicBezTo>
                    <a:cubicBezTo>
                      <a:pt x="56" y="83"/>
                      <a:pt x="66" y="82"/>
                      <a:pt x="76" y="79"/>
                    </a:cubicBezTo>
                    <a:lnTo>
                      <a:pt x="76" y="79"/>
                    </a:lnTo>
                    <a:cubicBezTo>
                      <a:pt x="88" y="76"/>
                      <a:pt x="100" y="71"/>
                      <a:pt x="111" y="65"/>
                    </a:cubicBezTo>
                    <a:cubicBezTo>
                      <a:pt x="111" y="65"/>
                      <a:pt x="111" y="64"/>
                      <a:pt x="112" y="64"/>
                    </a:cubicBezTo>
                    <a:lnTo>
                      <a:pt x="112" y="64"/>
                    </a:lnTo>
                    <a:cubicBezTo>
                      <a:pt x="113" y="64"/>
                      <a:pt x="114" y="63"/>
                      <a:pt x="115" y="63"/>
                    </a:cubicBezTo>
                    <a:cubicBezTo>
                      <a:pt x="123" y="58"/>
                      <a:pt x="131" y="51"/>
                      <a:pt x="138" y="43"/>
                    </a:cubicBezTo>
                    <a:lnTo>
                      <a:pt x="138" y="43"/>
                    </a:lnTo>
                    <a:cubicBezTo>
                      <a:pt x="140" y="42"/>
                      <a:pt x="141" y="40"/>
                      <a:pt x="142" y="38"/>
                    </a:cubicBezTo>
                    <a:cubicBezTo>
                      <a:pt x="144" y="35"/>
                      <a:pt x="145" y="31"/>
                      <a:pt x="145" y="28"/>
                    </a:cubicBezTo>
                    <a:cubicBezTo>
                      <a:pt x="145" y="24"/>
                      <a:pt x="144" y="20"/>
                      <a:pt x="142" y="17"/>
                    </a:cubicBezTo>
                    <a:cubicBezTo>
                      <a:pt x="140" y="14"/>
                      <a:pt x="137" y="11"/>
                      <a:pt x="134" y="9"/>
                    </a:cubicBezTo>
                    <a:cubicBezTo>
                      <a:pt x="133" y="8"/>
                      <a:pt x="132" y="8"/>
                      <a:pt x="131" y="8"/>
                    </a:cubicBezTo>
                    <a:lnTo>
                      <a:pt x="131" y="8"/>
                    </a:lnTo>
                    <a:cubicBezTo>
                      <a:pt x="123" y="3"/>
                      <a:pt x="113" y="0"/>
                      <a:pt x="104" y="0"/>
                    </a:cubicBezTo>
                    <a:lnTo>
                      <a:pt x="104" y="0"/>
                    </a:lnTo>
                    <a:cubicBezTo>
                      <a:pt x="102" y="0"/>
                      <a:pt x="100" y="0"/>
                      <a:pt x="98" y="0"/>
                    </a:cubicBezTo>
                    <a:cubicBezTo>
                      <a:pt x="88" y="0"/>
                      <a:pt x="79" y="1"/>
                      <a:pt x="69" y="4"/>
                    </a:cubicBezTo>
                    <a:lnTo>
                      <a:pt x="69" y="4"/>
                    </a:lnTo>
                    <a:cubicBezTo>
                      <a:pt x="57" y="7"/>
                      <a:pt x="45" y="12"/>
                      <a:pt x="34" y="18"/>
                    </a:cubicBezTo>
                    <a:cubicBezTo>
                      <a:pt x="34" y="19"/>
                      <a:pt x="33" y="19"/>
                      <a:pt x="33" y="19"/>
                    </a:cubicBezTo>
                    <a:moveTo>
                      <a:pt x="101" y="6"/>
                    </a:moveTo>
                    <a:lnTo>
                      <a:pt x="101" y="6"/>
                    </a:lnTo>
                    <a:cubicBezTo>
                      <a:pt x="109" y="6"/>
                      <a:pt x="116" y="8"/>
                      <a:pt x="123" y="12"/>
                    </a:cubicBezTo>
                    <a:lnTo>
                      <a:pt x="123" y="12"/>
                    </a:lnTo>
                    <a:cubicBezTo>
                      <a:pt x="124" y="12"/>
                      <a:pt x="124" y="12"/>
                      <a:pt x="125" y="13"/>
                    </a:cubicBezTo>
                    <a:cubicBezTo>
                      <a:pt x="128" y="14"/>
                      <a:pt x="130" y="17"/>
                      <a:pt x="132" y="20"/>
                    </a:cubicBezTo>
                    <a:cubicBezTo>
                      <a:pt x="133" y="21"/>
                      <a:pt x="134" y="23"/>
                      <a:pt x="134" y="25"/>
                    </a:cubicBezTo>
                    <a:lnTo>
                      <a:pt x="134" y="25"/>
                    </a:lnTo>
                    <a:cubicBezTo>
                      <a:pt x="134" y="26"/>
                      <a:pt x="134" y="26"/>
                      <a:pt x="134" y="27"/>
                    </a:cubicBezTo>
                    <a:cubicBezTo>
                      <a:pt x="134" y="30"/>
                      <a:pt x="133" y="34"/>
                      <a:pt x="131" y="37"/>
                    </a:cubicBezTo>
                    <a:cubicBezTo>
                      <a:pt x="130" y="39"/>
                      <a:pt x="129" y="40"/>
                      <a:pt x="128" y="42"/>
                    </a:cubicBezTo>
                    <a:lnTo>
                      <a:pt x="128" y="42"/>
                    </a:lnTo>
                    <a:cubicBezTo>
                      <a:pt x="122" y="48"/>
                      <a:pt x="115" y="54"/>
                      <a:pt x="107" y="58"/>
                    </a:cubicBezTo>
                    <a:cubicBezTo>
                      <a:pt x="106" y="59"/>
                      <a:pt x="105" y="59"/>
                      <a:pt x="104" y="60"/>
                    </a:cubicBezTo>
                    <a:lnTo>
                      <a:pt x="104" y="60"/>
                    </a:lnTo>
                    <a:lnTo>
                      <a:pt x="103" y="61"/>
                    </a:lnTo>
                    <a:cubicBezTo>
                      <a:pt x="94" y="66"/>
                      <a:pt x="83" y="70"/>
                      <a:pt x="73" y="73"/>
                    </a:cubicBezTo>
                    <a:lnTo>
                      <a:pt x="73" y="73"/>
                    </a:lnTo>
                    <a:cubicBezTo>
                      <a:pt x="65" y="76"/>
                      <a:pt x="56" y="77"/>
                      <a:pt x="47" y="77"/>
                    </a:cubicBezTo>
                    <a:cubicBezTo>
                      <a:pt x="46" y="77"/>
                      <a:pt x="45" y="77"/>
                      <a:pt x="44" y="77"/>
                    </a:cubicBezTo>
                    <a:lnTo>
                      <a:pt x="44" y="77"/>
                    </a:lnTo>
                    <a:cubicBezTo>
                      <a:pt x="36" y="77"/>
                      <a:pt x="28" y="75"/>
                      <a:pt x="21" y="71"/>
                    </a:cubicBezTo>
                    <a:lnTo>
                      <a:pt x="21" y="71"/>
                    </a:lnTo>
                    <a:cubicBezTo>
                      <a:pt x="21" y="71"/>
                      <a:pt x="21" y="70"/>
                      <a:pt x="20" y="70"/>
                    </a:cubicBezTo>
                    <a:cubicBezTo>
                      <a:pt x="17" y="68"/>
                      <a:pt x="14" y="65"/>
                      <a:pt x="13" y="63"/>
                    </a:cubicBezTo>
                    <a:cubicBezTo>
                      <a:pt x="12" y="61"/>
                      <a:pt x="11" y="60"/>
                      <a:pt x="11" y="58"/>
                    </a:cubicBezTo>
                    <a:lnTo>
                      <a:pt x="11" y="58"/>
                    </a:lnTo>
                    <a:cubicBezTo>
                      <a:pt x="10" y="58"/>
                      <a:pt x="10" y="57"/>
                      <a:pt x="10" y="57"/>
                    </a:cubicBezTo>
                    <a:cubicBezTo>
                      <a:pt x="10" y="53"/>
                      <a:pt x="11" y="49"/>
                      <a:pt x="13" y="46"/>
                    </a:cubicBezTo>
                    <a:cubicBezTo>
                      <a:pt x="14" y="44"/>
                      <a:pt x="15" y="43"/>
                      <a:pt x="17" y="41"/>
                    </a:cubicBezTo>
                    <a:lnTo>
                      <a:pt x="17" y="41"/>
                    </a:lnTo>
                    <a:cubicBezTo>
                      <a:pt x="23" y="35"/>
                      <a:pt x="30" y="30"/>
                      <a:pt x="37" y="25"/>
                    </a:cubicBezTo>
                    <a:cubicBezTo>
                      <a:pt x="38" y="25"/>
                      <a:pt x="39" y="24"/>
                      <a:pt x="40" y="24"/>
                    </a:cubicBezTo>
                    <a:lnTo>
                      <a:pt x="40" y="24"/>
                    </a:lnTo>
                    <a:cubicBezTo>
                      <a:pt x="41" y="23"/>
                      <a:pt x="41" y="23"/>
                      <a:pt x="41" y="23"/>
                    </a:cubicBezTo>
                    <a:cubicBezTo>
                      <a:pt x="51" y="17"/>
                      <a:pt x="61" y="13"/>
                      <a:pt x="72" y="10"/>
                    </a:cubicBezTo>
                    <a:lnTo>
                      <a:pt x="72" y="10"/>
                    </a:lnTo>
                    <a:cubicBezTo>
                      <a:pt x="80" y="7"/>
                      <a:pt x="89" y="6"/>
                      <a:pt x="99" y="6"/>
                    </a:cubicBezTo>
                    <a:cubicBezTo>
                      <a:pt x="99" y="6"/>
                      <a:pt x="100" y="6"/>
                      <a:pt x="101" y="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4" name="Google Shape;1389;p30">
                <a:extLst>
                  <a:ext uri="{FF2B5EF4-FFF2-40B4-BE49-F238E27FC236}">
                    <a16:creationId xmlns:a16="http://schemas.microsoft.com/office/drawing/2014/main" id="{12C447AB-3B3B-F45F-5489-C466771228CE}"/>
                  </a:ext>
                </a:extLst>
              </p:cNvPr>
              <p:cNvSpPr/>
              <p:nvPr/>
            </p:nvSpPr>
            <p:spPr>
              <a:xfrm>
                <a:off x="6317055" y="3498827"/>
                <a:ext cx="52560" cy="30240"/>
              </a:xfrm>
              <a:custGeom>
                <a:avLst/>
                <a:gdLst/>
                <a:ahLst/>
                <a:cxnLst/>
                <a:rect l="l" t="t" r="r" b="b"/>
                <a:pathLst>
                  <a:path w="146" h="84" extrusionOk="0">
                    <a:moveTo>
                      <a:pt x="132" y="7"/>
                    </a:moveTo>
                    <a:lnTo>
                      <a:pt x="132" y="7"/>
                    </a:lnTo>
                    <a:cubicBezTo>
                      <a:pt x="123" y="3"/>
                      <a:pt x="114" y="0"/>
                      <a:pt x="104" y="0"/>
                    </a:cubicBezTo>
                    <a:lnTo>
                      <a:pt x="104" y="0"/>
                    </a:lnTo>
                    <a:cubicBezTo>
                      <a:pt x="102" y="0"/>
                      <a:pt x="100" y="0"/>
                      <a:pt x="98" y="0"/>
                    </a:cubicBezTo>
                    <a:cubicBezTo>
                      <a:pt x="89" y="0"/>
                      <a:pt x="79" y="1"/>
                      <a:pt x="70" y="3"/>
                    </a:cubicBezTo>
                    <a:lnTo>
                      <a:pt x="70" y="3"/>
                    </a:lnTo>
                    <a:cubicBezTo>
                      <a:pt x="57" y="7"/>
                      <a:pt x="45" y="12"/>
                      <a:pt x="34" y="18"/>
                    </a:cubicBezTo>
                    <a:lnTo>
                      <a:pt x="34" y="19"/>
                    </a:lnTo>
                    <a:lnTo>
                      <a:pt x="34" y="19"/>
                    </a:lnTo>
                    <a:cubicBezTo>
                      <a:pt x="33" y="19"/>
                      <a:pt x="32" y="20"/>
                      <a:pt x="31" y="20"/>
                    </a:cubicBezTo>
                    <a:cubicBezTo>
                      <a:pt x="22" y="25"/>
                      <a:pt x="14" y="32"/>
                      <a:pt x="7" y="39"/>
                    </a:cubicBezTo>
                    <a:lnTo>
                      <a:pt x="7" y="39"/>
                    </a:lnTo>
                    <a:cubicBezTo>
                      <a:pt x="6" y="41"/>
                      <a:pt x="4" y="43"/>
                      <a:pt x="3" y="45"/>
                    </a:cubicBezTo>
                    <a:cubicBezTo>
                      <a:pt x="1" y="48"/>
                      <a:pt x="0" y="51"/>
                      <a:pt x="0" y="55"/>
                    </a:cubicBezTo>
                    <a:cubicBezTo>
                      <a:pt x="0" y="59"/>
                      <a:pt x="1" y="63"/>
                      <a:pt x="3" y="66"/>
                    </a:cubicBezTo>
                    <a:cubicBezTo>
                      <a:pt x="5" y="69"/>
                      <a:pt x="8" y="72"/>
                      <a:pt x="11" y="74"/>
                    </a:cubicBezTo>
                    <a:cubicBezTo>
                      <a:pt x="12" y="74"/>
                      <a:pt x="13" y="75"/>
                      <a:pt x="14" y="75"/>
                    </a:cubicBezTo>
                    <a:lnTo>
                      <a:pt x="14" y="75"/>
                    </a:lnTo>
                    <a:cubicBezTo>
                      <a:pt x="23" y="80"/>
                      <a:pt x="32" y="83"/>
                      <a:pt x="42" y="83"/>
                    </a:cubicBezTo>
                    <a:lnTo>
                      <a:pt x="42" y="83"/>
                    </a:lnTo>
                    <a:cubicBezTo>
                      <a:pt x="44" y="83"/>
                      <a:pt x="45" y="83"/>
                      <a:pt x="47" y="83"/>
                    </a:cubicBezTo>
                    <a:cubicBezTo>
                      <a:pt x="57" y="83"/>
                      <a:pt x="67" y="82"/>
                      <a:pt x="76" y="79"/>
                    </a:cubicBezTo>
                    <a:lnTo>
                      <a:pt x="76" y="79"/>
                    </a:lnTo>
                    <a:cubicBezTo>
                      <a:pt x="89" y="76"/>
                      <a:pt x="100" y="71"/>
                      <a:pt x="112" y="64"/>
                    </a:cubicBezTo>
                    <a:lnTo>
                      <a:pt x="112" y="64"/>
                    </a:lnTo>
                    <a:lnTo>
                      <a:pt x="112" y="64"/>
                    </a:lnTo>
                    <a:cubicBezTo>
                      <a:pt x="113" y="63"/>
                      <a:pt x="114" y="63"/>
                      <a:pt x="115" y="62"/>
                    </a:cubicBezTo>
                    <a:cubicBezTo>
                      <a:pt x="124" y="57"/>
                      <a:pt x="132" y="51"/>
                      <a:pt x="139" y="43"/>
                    </a:cubicBezTo>
                    <a:lnTo>
                      <a:pt x="139" y="43"/>
                    </a:lnTo>
                    <a:cubicBezTo>
                      <a:pt x="140" y="42"/>
                      <a:pt x="141" y="40"/>
                      <a:pt x="142" y="38"/>
                    </a:cubicBezTo>
                    <a:cubicBezTo>
                      <a:pt x="144" y="35"/>
                      <a:pt x="145" y="30"/>
                      <a:pt x="145" y="26"/>
                    </a:cubicBezTo>
                    <a:cubicBezTo>
                      <a:pt x="145" y="25"/>
                      <a:pt x="145" y="24"/>
                      <a:pt x="145" y="23"/>
                    </a:cubicBezTo>
                    <a:lnTo>
                      <a:pt x="145" y="23"/>
                    </a:lnTo>
                    <a:cubicBezTo>
                      <a:pt x="145" y="21"/>
                      <a:pt x="144" y="19"/>
                      <a:pt x="143" y="17"/>
                    </a:cubicBezTo>
                    <a:cubicBezTo>
                      <a:pt x="141" y="13"/>
                      <a:pt x="138" y="9"/>
                      <a:pt x="134" y="8"/>
                    </a:cubicBezTo>
                    <a:cubicBezTo>
                      <a:pt x="133" y="7"/>
                      <a:pt x="133" y="8"/>
                      <a:pt x="132" y="7"/>
                    </a:cubicBezTo>
                    <a:moveTo>
                      <a:pt x="128" y="42"/>
                    </a:moveTo>
                    <a:lnTo>
                      <a:pt x="128" y="42"/>
                    </a:lnTo>
                    <a:cubicBezTo>
                      <a:pt x="122" y="48"/>
                      <a:pt x="115" y="54"/>
                      <a:pt x="108" y="58"/>
                    </a:cubicBezTo>
                    <a:cubicBezTo>
                      <a:pt x="107" y="59"/>
                      <a:pt x="106" y="59"/>
                      <a:pt x="105" y="60"/>
                    </a:cubicBezTo>
                    <a:lnTo>
                      <a:pt x="105" y="60"/>
                    </a:lnTo>
                    <a:lnTo>
                      <a:pt x="104" y="60"/>
                    </a:lnTo>
                    <a:cubicBezTo>
                      <a:pt x="94" y="66"/>
                      <a:pt x="84" y="70"/>
                      <a:pt x="73" y="73"/>
                    </a:cubicBezTo>
                    <a:lnTo>
                      <a:pt x="73" y="73"/>
                    </a:lnTo>
                    <a:cubicBezTo>
                      <a:pt x="65" y="76"/>
                      <a:pt x="56" y="77"/>
                      <a:pt x="48" y="77"/>
                    </a:cubicBezTo>
                    <a:cubicBezTo>
                      <a:pt x="47" y="77"/>
                      <a:pt x="46" y="77"/>
                      <a:pt x="45" y="77"/>
                    </a:cubicBezTo>
                    <a:lnTo>
                      <a:pt x="45" y="77"/>
                    </a:lnTo>
                    <a:cubicBezTo>
                      <a:pt x="37" y="77"/>
                      <a:pt x="29" y="75"/>
                      <a:pt x="22" y="71"/>
                    </a:cubicBezTo>
                    <a:lnTo>
                      <a:pt x="22" y="71"/>
                    </a:lnTo>
                    <a:cubicBezTo>
                      <a:pt x="21" y="71"/>
                      <a:pt x="21" y="70"/>
                      <a:pt x="20" y="70"/>
                    </a:cubicBezTo>
                    <a:cubicBezTo>
                      <a:pt x="17" y="68"/>
                      <a:pt x="15" y="66"/>
                      <a:pt x="13" y="63"/>
                    </a:cubicBezTo>
                    <a:cubicBezTo>
                      <a:pt x="12" y="62"/>
                      <a:pt x="12" y="60"/>
                      <a:pt x="11" y="58"/>
                    </a:cubicBezTo>
                    <a:lnTo>
                      <a:pt x="11" y="58"/>
                    </a:lnTo>
                    <a:cubicBezTo>
                      <a:pt x="11" y="57"/>
                      <a:pt x="11" y="57"/>
                      <a:pt x="11" y="56"/>
                    </a:cubicBezTo>
                    <a:cubicBezTo>
                      <a:pt x="11" y="53"/>
                      <a:pt x="12" y="49"/>
                      <a:pt x="14" y="46"/>
                    </a:cubicBezTo>
                    <a:cubicBezTo>
                      <a:pt x="15" y="44"/>
                      <a:pt x="16" y="43"/>
                      <a:pt x="17" y="41"/>
                    </a:cubicBezTo>
                    <a:lnTo>
                      <a:pt x="17" y="41"/>
                    </a:lnTo>
                    <a:cubicBezTo>
                      <a:pt x="23" y="35"/>
                      <a:pt x="30" y="29"/>
                      <a:pt x="38" y="25"/>
                    </a:cubicBezTo>
                    <a:cubicBezTo>
                      <a:pt x="39" y="24"/>
                      <a:pt x="40" y="24"/>
                      <a:pt x="41" y="23"/>
                    </a:cubicBezTo>
                    <a:lnTo>
                      <a:pt x="41" y="23"/>
                    </a:lnTo>
                    <a:cubicBezTo>
                      <a:pt x="41" y="23"/>
                      <a:pt x="42" y="23"/>
                      <a:pt x="42" y="22"/>
                    </a:cubicBezTo>
                    <a:cubicBezTo>
                      <a:pt x="52" y="17"/>
                      <a:pt x="62" y="13"/>
                      <a:pt x="72" y="9"/>
                    </a:cubicBezTo>
                    <a:lnTo>
                      <a:pt x="72" y="9"/>
                    </a:lnTo>
                    <a:cubicBezTo>
                      <a:pt x="81" y="7"/>
                      <a:pt x="89" y="6"/>
                      <a:pt x="98" y="6"/>
                    </a:cubicBezTo>
                    <a:cubicBezTo>
                      <a:pt x="99" y="6"/>
                      <a:pt x="100" y="6"/>
                      <a:pt x="101" y="6"/>
                    </a:cubicBezTo>
                    <a:lnTo>
                      <a:pt x="101" y="6"/>
                    </a:lnTo>
                    <a:cubicBezTo>
                      <a:pt x="109" y="6"/>
                      <a:pt x="117" y="8"/>
                      <a:pt x="124" y="12"/>
                    </a:cubicBezTo>
                    <a:lnTo>
                      <a:pt x="124" y="12"/>
                    </a:lnTo>
                    <a:cubicBezTo>
                      <a:pt x="125" y="12"/>
                      <a:pt x="125" y="12"/>
                      <a:pt x="126" y="13"/>
                    </a:cubicBezTo>
                    <a:cubicBezTo>
                      <a:pt x="129" y="14"/>
                      <a:pt x="131" y="17"/>
                      <a:pt x="133" y="20"/>
                    </a:cubicBezTo>
                    <a:cubicBezTo>
                      <a:pt x="134" y="21"/>
                      <a:pt x="134" y="23"/>
                      <a:pt x="135" y="25"/>
                    </a:cubicBezTo>
                    <a:lnTo>
                      <a:pt x="135" y="25"/>
                    </a:lnTo>
                    <a:cubicBezTo>
                      <a:pt x="135" y="25"/>
                      <a:pt x="135" y="26"/>
                      <a:pt x="135" y="27"/>
                    </a:cubicBezTo>
                    <a:cubicBezTo>
                      <a:pt x="135" y="30"/>
                      <a:pt x="134" y="34"/>
                      <a:pt x="132" y="37"/>
                    </a:cubicBezTo>
                    <a:cubicBezTo>
                      <a:pt x="131" y="39"/>
                      <a:pt x="130" y="40"/>
                      <a:pt x="128" y="4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5" name="Google Shape;1390;p30">
                <a:extLst>
                  <a:ext uri="{FF2B5EF4-FFF2-40B4-BE49-F238E27FC236}">
                    <a16:creationId xmlns:a16="http://schemas.microsoft.com/office/drawing/2014/main" id="{C6B3B812-5476-390C-0AF4-B9F8EDC67D2A}"/>
                  </a:ext>
                </a:extLst>
              </p:cNvPr>
              <p:cNvSpPr/>
              <p:nvPr/>
            </p:nvSpPr>
            <p:spPr>
              <a:xfrm>
                <a:off x="6364575" y="3526188"/>
                <a:ext cx="52560" cy="30240"/>
              </a:xfrm>
              <a:custGeom>
                <a:avLst/>
                <a:gdLst/>
                <a:ahLst/>
                <a:cxnLst/>
                <a:rect l="l" t="t" r="r" b="b"/>
                <a:pathLst>
                  <a:path w="146" h="84" extrusionOk="0">
                    <a:moveTo>
                      <a:pt x="7" y="39"/>
                    </a:moveTo>
                    <a:lnTo>
                      <a:pt x="7" y="39"/>
                    </a:lnTo>
                    <a:cubicBezTo>
                      <a:pt x="6" y="41"/>
                      <a:pt x="4" y="42"/>
                      <a:pt x="3" y="44"/>
                    </a:cubicBezTo>
                    <a:cubicBezTo>
                      <a:pt x="1" y="48"/>
                      <a:pt x="0" y="52"/>
                      <a:pt x="0" y="56"/>
                    </a:cubicBezTo>
                    <a:cubicBezTo>
                      <a:pt x="0" y="57"/>
                      <a:pt x="0" y="58"/>
                      <a:pt x="0" y="59"/>
                    </a:cubicBezTo>
                    <a:lnTo>
                      <a:pt x="0" y="59"/>
                    </a:lnTo>
                    <a:cubicBezTo>
                      <a:pt x="1" y="61"/>
                      <a:pt x="2" y="64"/>
                      <a:pt x="3" y="66"/>
                    </a:cubicBezTo>
                    <a:cubicBezTo>
                      <a:pt x="5" y="69"/>
                      <a:pt x="8" y="72"/>
                      <a:pt x="12" y="74"/>
                    </a:cubicBezTo>
                    <a:cubicBezTo>
                      <a:pt x="12" y="75"/>
                      <a:pt x="13" y="75"/>
                      <a:pt x="14" y="76"/>
                    </a:cubicBezTo>
                    <a:lnTo>
                      <a:pt x="14" y="76"/>
                    </a:lnTo>
                    <a:cubicBezTo>
                      <a:pt x="22" y="80"/>
                      <a:pt x="32" y="83"/>
                      <a:pt x="42" y="83"/>
                    </a:cubicBezTo>
                    <a:lnTo>
                      <a:pt x="42" y="83"/>
                    </a:lnTo>
                    <a:cubicBezTo>
                      <a:pt x="43" y="83"/>
                      <a:pt x="45" y="83"/>
                      <a:pt x="47" y="83"/>
                    </a:cubicBezTo>
                    <a:cubicBezTo>
                      <a:pt x="57" y="83"/>
                      <a:pt x="67" y="82"/>
                      <a:pt x="76" y="79"/>
                    </a:cubicBezTo>
                    <a:lnTo>
                      <a:pt x="76" y="79"/>
                    </a:lnTo>
                    <a:cubicBezTo>
                      <a:pt x="88" y="76"/>
                      <a:pt x="100" y="71"/>
                      <a:pt x="111" y="65"/>
                    </a:cubicBezTo>
                    <a:cubicBezTo>
                      <a:pt x="112" y="65"/>
                      <a:pt x="112" y="64"/>
                      <a:pt x="112" y="64"/>
                    </a:cubicBezTo>
                    <a:lnTo>
                      <a:pt x="112" y="64"/>
                    </a:lnTo>
                    <a:cubicBezTo>
                      <a:pt x="113" y="64"/>
                      <a:pt x="114" y="63"/>
                      <a:pt x="115" y="63"/>
                    </a:cubicBezTo>
                    <a:cubicBezTo>
                      <a:pt x="124" y="58"/>
                      <a:pt x="132" y="51"/>
                      <a:pt x="138" y="43"/>
                    </a:cubicBezTo>
                    <a:lnTo>
                      <a:pt x="138" y="43"/>
                    </a:lnTo>
                    <a:cubicBezTo>
                      <a:pt x="140" y="42"/>
                      <a:pt x="141" y="40"/>
                      <a:pt x="142" y="39"/>
                    </a:cubicBezTo>
                    <a:cubicBezTo>
                      <a:pt x="144" y="35"/>
                      <a:pt x="145" y="31"/>
                      <a:pt x="145" y="27"/>
                    </a:cubicBezTo>
                    <a:cubicBezTo>
                      <a:pt x="145" y="26"/>
                      <a:pt x="145" y="25"/>
                      <a:pt x="145" y="24"/>
                    </a:cubicBezTo>
                    <a:lnTo>
                      <a:pt x="145" y="24"/>
                    </a:lnTo>
                    <a:cubicBezTo>
                      <a:pt x="144" y="21"/>
                      <a:pt x="144" y="19"/>
                      <a:pt x="142" y="17"/>
                    </a:cubicBezTo>
                    <a:cubicBezTo>
                      <a:pt x="140" y="14"/>
                      <a:pt x="137" y="11"/>
                      <a:pt x="134" y="9"/>
                    </a:cubicBezTo>
                    <a:cubicBezTo>
                      <a:pt x="133" y="8"/>
                      <a:pt x="132" y="8"/>
                      <a:pt x="132" y="7"/>
                    </a:cubicBezTo>
                    <a:lnTo>
                      <a:pt x="132" y="7"/>
                    </a:lnTo>
                    <a:cubicBezTo>
                      <a:pt x="123" y="3"/>
                      <a:pt x="114" y="0"/>
                      <a:pt x="104" y="0"/>
                    </a:cubicBezTo>
                    <a:lnTo>
                      <a:pt x="104" y="0"/>
                    </a:lnTo>
                    <a:cubicBezTo>
                      <a:pt x="102" y="0"/>
                      <a:pt x="100" y="0"/>
                      <a:pt x="99" y="0"/>
                    </a:cubicBezTo>
                    <a:cubicBezTo>
                      <a:pt x="89" y="0"/>
                      <a:pt x="79" y="1"/>
                      <a:pt x="70" y="4"/>
                    </a:cubicBezTo>
                    <a:lnTo>
                      <a:pt x="70" y="4"/>
                    </a:lnTo>
                    <a:cubicBezTo>
                      <a:pt x="57" y="7"/>
                      <a:pt x="45" y="12"/>
                      <a:pt x="34" y="18"/>
                    </a:cubicBezTo>
                    <a:cubicBezTo>
                      <a:pt x="34" y="18"/>
                      <a:pt x="34" y="19"/>
                      <a:pt x="33" y="19"/>
                    </a:cubicBezTo>
                    <a:lnTo>
                      <a:pt x="33" y="19"/>
                    </a:lnTo>
                    <a:cubicBezTo>
                      <a:pt x="32" y="19"/>
                      <a:pt x="31" y="20"/>
                      <a:pt x="30" y="21"/>
                    </a:cubicBezTo>
                    <a:cubicBezTo>
                      <a:pt x="21" y="26"/>
                      <a:pt x="13" y="32"/>
                      <a:pt x="7" y="39"/>
                    </a:cubicBezTo>
                    <a:moveTo>
                      <a:pt x="72" y="9"/>
                    </a:moveTo>
                    <a:lnTo>
                      <a:pt x="72" y="9"/>
                    </a:lnTo>
                    <a:cubicBezTo>
                      <a:pt x="80" y="7"/>
                      <a:pt x="89" y="6"/>
                      <a:pt x="97" y="6"/>
                    </a:cubicBezTo>
                    <a:cubicBezTo>
                      <a:pt x="98" y="6"/>
                      <a:pt x="100" y="6"/>
                      <a:pt x="101" y="6"/>
                    </a:cubicBezTo>
                    <a:lnTo>
                      <a:pt x="101" y="6"/>
                    </a:lnTo>
                    <a:cubicBezTo>
                      <a:pt x="109" y="6"/>
                      <a:pt x="117" y="8"/>
                      <a:pt x="124" y="12"/>
                    </a:cubicBezTo>
                    <a:lnTo>
                      <a:pt x="124" y="12"/>
                    </a:lnTo>
                    <a:lnTo>
                      <a:pt x="125" y="12"/>
                    </a:lnTo>
                    <a:cubicBezTo>
                      <a:pt x="128" y="14"/>
                      <a:pt x="131" y="16"/>
                      <a:pt x="132" y="19"/>
                    </a:cubicBezTo>
                    <a:cubicBezTo>
                      <a:pt x="133" y="21"/>
                      <a:pt x="134" y="23"/>
                      <a:pt x="134" y="25"/>
                    </a:cubicBezTo>
                    <a:lnTo>
                      <a:pt x="134" y="25"/>
                    </a:lnTo>
                    <a:lnTo>
                      <a:pt x="134" y="26"/>
                    </a:lnTo>
                    <a:cubicBezTo>
                      <a:pt x="134" y="30"/>
                      <a:pt x="133" y="34"/>
                      <a:pt x="132" y="37"/>
                    </a:cubicBezTo>
                    <a:cubicBezTo>
                      <a:pt x="131" y="38"/>
                      <a:pt x="129" y="40"/>
                      <a:pt x="128" y="41"/>
                    </a:cubicBezTo>
                    <a:lnTo>
                      <a:pt x="128" y="41"/>
                    </a:lnTo>
                    <a:cubicBezTo>
                      <a:pt x="122" y="48"/>
                      <a:pt x="115" y="54"/>
                      <a:pt x="107" y="58"/>
                    </a:cubicBezTo>
                    <a:cubicBezTo>
                      <a:pt x="106" y="59"/>
                      <a:pt x="105" y="59"/>
                      <a:pt x="105" y="60"/>
                    </a:cubicBezTo>
                    <a:lnTo>
                      <a:pt x="105" y="60"/>
                    </a:lnTo>
                    <a:cubicBezTo>
                      <a:pt x="104" y="60"/>
                      <a:pt x="104" y="60"/>
                      <a:pt x="104" y="60"/>
                    </a:cubicBezTo>
                    <a:cubicBezTo>
                      <a:pt x="94" y="66"/>
                      <a:pt x="84" y="70"/>
                      <a:pt x="73" y="73"/>
                    </a:cubicBezTo>
                    <a:lnTo>
                      <a:pt x="73" y="73"/>
                    </a:lnTo>
                    <a:cubicBezTo>
                      <a:pt x="65" y="76"/>
                      <a:pt x="56" y="77"/>
                      <a:pt x="47" y="77"/>
                    </a:cubicBezTo>
                    <a:cubicBezTo>
                      <a:pt x="46" y="77"/>
                      <a:pt x="45" y="77"/>
                      <a:pt x="44" y="77"/>
                    </a:cubicBezTo>
                    <a:lnTo>
                      <a:pt x="44" y="77"/>
                    </a:lnTo>
                    <a:cubicBezTo>
                      <a:pt x="36" y="77"/>
                      <a:pt x="28" y="75"/>
                      <a:pt x="21" y="71"/>
                    </a:cubicBezTo>
                    <a:lnTo>
                      <a:pt x="21" y="71"/>
                    </a:lnTo>
                    <a:lnTo>
                      <a:pt x="20" y="70"/>
                    </a:lnTo>
                    <a:cubicBezTo>
                      <a:pt x="17" y="68"/>
                      <a:pt x="14" y="66"/>
                      <a:pt x="13" y="63"/>
                    </a:cubicBezTo>
                    <a:cubicBezTo>
                      <a:pt x="12" y="61"/>
                      <a:pt x="11" y="60"/>
                      <a:pt x="11" y="58"/>
                    </a:cubicBezTo>
                    <a:lnTo>
                      <a:pt x="11" y="58"/>
                    </a:lnTo>
                    <a:cubicBezTo>
                      <a:pt x="11" y="57"/>
                      <a:pt x="11" y="57"/>
                      <a:pt x="11" y="56"/>
                    </a:cubicBezTo>
                    <a:cubicBezTo>
                      <a:pt x="11" y="52"/>
                      <a:pt x="12" y="49"/>
                      <a:pt x="13" y="46"/>
                    </a:cubicBezTo>
                    <a:cubicBezTo>
                      <a:pt x="14" y="44"/>
                      <a:pt x="16" y="42"/>
                      <a:pt x="17" y="41"/>
                    </a:cubicBezTo>
                    <a:lnTo>
                      <a:pt x="17" y="41"/>
                    </a:lnTo>
                    <a:cubicBezTo>
                      <a:pt x="23" y="34"/>
                      <a:pt x="30" y="28"/>
                      <a:pt x="38" y="24"/>
                    </a:cubicBezTo>
                    <a:cubicBezTo>
                      <a:pt x="39" y="23"/>
                      <a:pt x="40" y="23"/>
                      <a:pt x="40" y="23"/>
                    </a:cubicBezTo>
                    <a:lnTo>
                      <a:pt x="40" y="23"/>
                    </a:lnTo>
                    <a:cubicBezTo>
                      <a:pt x="41" y="23"/>
                      <a:pt x="41" y="22"/>
                      <a:pt x="42" y="22"/>
                    </a:cubicBezTo>
                    <a:cubicBezTo>
                      <a:pt x="51" y="17"/>
                      <a:pt x="61" y="12"/>
                      <a:pt x="72" y="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6" name="Google Shape;1391;p30">
                <a:extLst>
                  <a:ext uri="{FF2B5EF4-FFF2-40B4-BE49-F238E27FC236}">
                    <a16:creationId xmlns:a16="http://schemas.microsoft.com/office/drawing/2014/main" id="{9F83D92D-0F1E-58FF-C5B1-5D56DB1CA25B}"/>
                  </a:ext>
                </a:extLst>
              </p:cNvPr>
              <p:cNvSpPr/>
              <p:nvPr/>
            </p:nvSpPr>
            <p:spPr>
              <a:xfrm>
                <a:off x="6395895" y="3539148"/>
                <a:ext cx="45000" cy="30960"/>
              </a:xfrm>
              <a:custGeom>
                <a:avLst/>
                <a:gdLst/>
                <a:ahLst/>
                <a:cxnLst/>
                <a:rect l="l" t="t" r="r" b="b"/>
                <a:pathLst>
                  <a:path w="125" h="86" extrusionOk="0">
                    <a:moveTo>
                      <a:pt x="8" y="85"/>
                    </a:moveTo>
                    <a:lnTo>
                      <a:pt x="124" y="18"/>
                    </a:lnTo>
                    <a:lnTo>
                      <a:pt x="92" y="0"/>
                    </a:lnTo>
                    <a:lnTo>
                      <a:pt x="84" y="4"/>
                    </a:lnTo>
                    <a:lnTo>
                      <a:pt x="109" y="18"/>
                    </a:lnTo>
                    <a:lnTo>
                      <a:pt x="0" y="81"/>
                    </a:lnTo>
                    <a:lnTo>
                      <a:pt x="8" y="85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87" name="Google Shape;1392;p30">
                <a:extLst>
                  <a:ext uri="{FF2B5EF4-FFF2-40B4-BE49-F238E27FC236}">
                    <a16:creationId xmlns:a16="http://schemas.microsoft.com/office/drawing/2014/main" id="{3502F8A8-9D61-491C-687C-0AB6103309DA}"/>
                  </a:ext>
                </a:extLst>
              </p:cNvPr>
              <p:cNvSpPr/>
              <p:nvPr/>
            </p:nvSpPr>
            <p:spPr>
              <a:xfrm>
                <a:off x="6414255" y="3549588"/>
                <a:ext cx="45000" cy="31320"/>
              </a:xfrm>
              <a:custGeom>
                <a:avLst/>
                <a:gdLst/>
                <a:ahLst/>
                <a:cxnLst/>
                <a:rect l="l" t="t" r="r" b="b"/>
                <a:pathLst>
                  <a:path w="125" h="87" extrusionOk="0">
                    <a:moveTo>
                      <a:pt x="7" y="86"/>
                    </a:moveTo>
                    <a:lnTo>
                      <a:pt x="124" y="18"/>
                    </a:lnTo>
                    <a:lnTo>
                      <a:pt x="92" y="0"/>
                    </a:lnTo>
                    <a:lnTo>
                      <a:pt x="84" y="4"/>
                    </a:lnTo>
                    <a:lnTo>
                      <a:pt x="109" y="19"/>
                    </a:lnTo>
                    <a:lnTo>
                      <a:pt x="0" y="81"/>
                    </a:lnTo>
                    <a:lnTo>
                      <a:pt x="7" y="86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88" name="Google Shape;1393;p30">
                <a:extLst>
                  <a:ext uri="{FF2B5EF4-FFF2-40B4-BE49-F238E27FC236}">
                    <a16:creationId xmlns:a16="http://schemas.microsoft.com/office/drawing/2014/main" id="{930753AD-D837-99D1-70B6-F735FEA5C66F}"/>
                  </a:ext>
                </a:extLst>
              </p:cNvPr>
              <p:cNvSpPr/>
              <p:nvPr/>
            </p:nvSpPr>
            <p:spPr>
              <a:xfrm>
                <a:off x="6435135" y="3566868"/>
                <a:ext cx="52560" cy="30240"/>
              </a:xfrm>
              <a:custGeom>
                <a:avLst/>
                <a:gdLst/>
                <a:ahLst/>
                <a:cxnLst/>
                <a:rect l="l" t="t" r="r" b="b"/>
                <a:pathLst>
                  <a:path w="146" h="84" extrusionOk="0">
                    <a:moveTo>
                      <a:pt x="112" y="64"/>
                    </a:moveTo>
                    <a:lnTo>
                      <a:pt x="112" y="64"/>
                    </a:lnTo>
                    <a:cubicBezTo>
                      <a:pt x="113" y="64"/>
                      <a:pt x="114" y="63"/>
                      <a:pt x="115" y="63"/>
                    </a:cubicBezTo>
                    <a:cubicBezTo>
                      <a:pt x="123" y="58"/>
                      <a:pt x="131" y="51"/>
                      <a:pt x="138" y="43"/>
                    </a:cubicBezTo>
                    <a:lnTo>
                      <a:pt x="138" y="43"/>
                    </a:lnTo>
                    <a:cubicBezTo>
                      <a:pt x="139" y="42"/>
                      <a:pt x="140" y="40"/>
                      <a:pt x="141" y="39"/>
                    </a:cubicBezTo>
                    <a:cubicBezTo>
                      <a:pt x="144" y="35"/>
                      <a:pt x="145" y="31"/>
                      <a:pt x="145" y="26"/>
                    </a:cubicBezTo>
                    <a:cubicBezTo>
                      <a:pt x="145" y="25"/>
                      <a:pt x="145" y="24"/>
                      <a:pt x="145" y="23"/>
                    </a:cubicBezTo>
                    <a:lnTo>
                      <a:pt x="145" y="23"/>
                    </a:lnTo>
                    <a:cubicBezTo>
                      <a:pt x="144" y="21"/>
                      <a:pt x="143" y="19"/>
                      <a:pt x="142" y="17"/>
                    </a:cubicBezTo>
                    <a:cubicBezTo>
                      <a:pt x="140" y="13"/>
                      <a:pt x="137" y="10"/>
                      <a:pt x="133" y="8"/>
                    </a:cubicBezTo>
                    <a:cubicBezTo>
                      <a:pt x="133" y="8"/>
                      <a:pt x="132" y="8"/>
                      <a:pt x="131" y="7"/>
                    </a:cubicBezTo>
                    <a:lnTo>
                      <a:pt x="131" y="7"/>
                    </a:lnTo>
                    <a:cubicBezTo>
                      <a:pt x="123" y="3"/>
                      <a:pt x="113" y="0"/>
                      <a:pt x="104" y="0"/>
                    </a:cubicBezTo>
                    <a:lnTo>
                      <a:pt x="104" y="0"/>
                    </a:lnTo>
                    <a:cubicBezTo>
                      <a:pt x="102" y="0"/>
                      <a:pt x="100" y="0"/>
                      <a:pt x="98" y="0"/>
                    </a:cubicBezTo>
                    <a:cubicBezTo>
                      <a:pt x="88" y="0"/>
                      <a:pt x="79" y="1"/>
                      <a:pt x="69" y="4"/>
                    </a:cubicBezTo>
                    <a:lnTo>
                      <a:pt x="69" y="4"/>
                    </a:lnTo>
                    <a:cubicBezTo>
                      <a:pt x="57" y="7"/>
                      <a:pt x="45" y="12"/>
                      <a:pt x="34" y="18"/>
                    </a:cubicBezTo>
                    <a:cubicBezTo>
                      <a:pt x="34" y="18"/>
                      <a:pt x="33" y="18"/>
                      <a:pt x="33" y="19"/>
                    </a:cubicBezTo>
                    <a:lnTo>
                      <a:pt x="33" y="19"/>
                    </a:lnTo>
                    <a:cubicBezTo>
                      <a:pt x="32" y="19"/>
                      <a:pt x="31" y="19"/>
                      <a:pt x="30" y="20"/>
                    </a:cubicBezTo>
                    <a:cubicBezTo>
                      <a:pt x="21" y="24"/>
                      <a:pt x="13" y="32"/>
                      <a:pt x="7" y="40"/>
                    </a:cubicBezTo>
                    <a:lnTo>
                      <a:pt x="7" y="40"/>
                    </a:lnTo>
                    <a:cubicBezTo>
                      <a:pt x="5" y="41"/>
                      <a:pt x="4" y="43"/>
                      <a:pt x="3" y="45"/>
                    </a:cubicBezTo>
                    <a:cubicBezTo>
                      <a:pt x="1" y="48"/>
                      <a:pt x="0" y="51"/>
                      <a:pt x="0" y="55"/>
                    </a:cubicBezTo>
                    <a:cubicBezTo>
                      <a:pt x="0" y="59"/>
                      <a:pt x="1" y="63"/>
                      <a:pt x="3" y="66"/>
                    </a:cubicBezTo>
                    <a:cubicBezTo>
                      <a:pt x="5" y="69"/>
                      <a:pt x="7" y="72"/>
                      <a:pt x="11" y="74"/>
                    </a:cubicBezTo>
                    <a:cubicBezTo>
                      <a:pt x="12" y="74"/>
                      <a:pt x="13" y="75"/>
                      <a:pt x="13" y="75"/>
                    </a:cubicBezTo>
                    <a:lnTo>
                      <a:pt x="13" y="75"/>
                    </a:lnTo>
                    <a:cubicBezTo>
                      <a:pt x="22" y="80"/>
                      <a:pt x="31" y="83"/>
                      <a:pt x="41" y="83"/>
                    </a:cubicBezTo>
                    <a:lnTo>
                      <a:pt x="41" y="83"/>
                    </a:lnTo>
                    <a:cubicBezTo>
                      <a:pt x="43" y="83"/>
                      <a:pt x="45" y="83"/>
                      <a:pt x="47" y="83"/>
                    </a:cubicBezTo>
                    <a:cubicBezTo>
                      <a:pt x="57" y="83"/>
                      <a:pt x="66" y="82"/>
                      <a:pt x="76" y="79"/>
                    </a:cubicBezTo>
                    <a:lnTo>
                      <a:pt x="76" y="79"/>
                    </a:lnTo>
                    <a:cubicBezTo>
                      <a:pt x="88" y="76"/>
                      <a:pt x="100" y="71"/>
                      <a:pt x="112" y="64"/>
                    </a:cubicBezTo>
                    <a:moveTo>
                      <a:pt x="44" y="77"/>
                    </a:moveTo>
                    <a:lnTo>
                      <a:pt x="44" y="77"/>
                    </a:lnTo>
                    <a:cubicBezTo>
                      <a:pt x="36" y="77"/>
                      <a:pt x="28" y="75"/>
                      <a:pt x="21" y="71"/>
                    </a:cubicBezTo>
                    <a:lnTo>
                      <a:pt x="21" y="71"/>
                    </a:lnTo>
                    <a:cubicBezTo>
                      <a:pt x="21" y="71"/>
                      <a:pt x="21" y="70"/>
                      <a:pt x="20" y="70"/>
                    </a:cubicBezTo>
                    <a:cubicBezTo>
                      <a:pt x="17" y="68"/>
                      <a:pt x="15" y="66"/>
                      <a:pt x="13" y="63"/>
                    </a:cubicBezTo>
                    <a:cubicBezTo>
                      <a:pt x="12" y="62"/>
                      <a:pt x="11" y="60"/>
                      <a:pt x="11" y="58"/>
                    </a:cubicBezTo>
                    <a:lnTo>
                      <a:pt x="11" y="58"/>
                    </a:lnTo>
                    <a:cubicBezTo>
                      <a:pt x="11" y="57"/>
                      <a:pt x="11" y="57"/>
                      <a:pt x="11" y="56"/>
                    </a:cubicBezTo>
                    <a:cubicBezTo>
                      <a:pt x="11" y="53"/>
                      <a:pt x="12" y="49"/>
                      <a:pt x="14" y="46"/>
                    </a:cubicBezTo>
                    <a:cubicBezTo>
                      <a:pt x="15" y="44"/>
                      <a:pt x="16" y="43"/>
                      <a:pt x="17" y="41"/>
                    </a:cubicBezTo>
                    <a:lnTo>
                      <a:pt x="17" y="41"/>
                    </a:lnTo>
                    <a:cubicBezTo>
                      <a:pt x="23" y="35"/>
                      <a:pt x="30" y="29"/>
                      <a:pt x="37" y="25"/>
                    </a:cubicBezTo>
                    <a:cubicBezTo>
                      <a:pt x="38" y="24"/>
                      <a:pt x="39" y="24"/>
                      <a:pt x="40" y="23"/>
                    </a:cubicBezTo>
                    <a:lnTo>
                      <a:pt x="40" y="23"/>
                    </a:lnTo>
                    <a:cubicBezTo>
                      <a:pt x="41" y="23"/>
                      <a:pt x="41" y="23"/>
                      <a:pt x="41" y="23"/>
                    </a:cubicBezTo>
                    <a:cubicBezTo>
                      <a:pt x="51" y="17"/>
                      <a:pt x="61" y="13"/>
                      <a:pt x="72" y="10"/>
                    </a:cubicBezTo>
                    <a:lnTo>
                      <a:pt x="72" y="10"/>
                    </a:lnTo>
                    <a:cubicBezTo>
                      <a:pt x="80" y="7"/>
                      <a:pt x="89" y="6"/>
                      <a:pt x="98" y="6"/>
                    </a:cubicBezTo>
                    <a:cubicBezTo>
                      <a:pt x="99" y="6"/>
                      <a:pt x="100" y="6"/>
                      <a:pt x="101" y="6"/>
                    </a:cubicBezTo>
                    <a:lnTo>
                      <a:pt x="101" y="6"/>
                    </a:lnTo>
                    <a:cubicBezTo>
                      <a:pt x="109" y="6"/>
                      <a:pt x="117" y="8"/>
                      <a:pt x="124" y="12"/>
                    </a:cubicBezTo>
                    <a:lnTo>
                      <a:pt x="124" y="12"/>
                    </a:lnTo>
                    <a:lnTo>
                      <a:pt x="125" y="13"/>
                    </a:lnTo>
                    <a:cubicBezTo>
                      <a:pt x="128" y="15"/>
                      <a:pt x="131" y="17"/>
                      <a:pt x="132" y="20"/>
                    </a:cubicBezTo>
                    <a:cubicBezTo>
                      <a:pt x="133" y="22"/>
                      <a:pt x="134" y="23"/>
                      <a:pt x="134" y="25"/>
                    </a:cubicBezTo>
                    <a:lnTo>
                      <a:pt x="134" y="25"/>
                    </a:lnTo>
                    <a:cubicBezTo>
                      <a:pt x="134" y="26"/>
                      <a:pt x="134" y="26"/>
                      <a:pt x="134" y="27"/>
                    </a:cubicBezTo>
                    <a:cubicBezTo>
                      <a:pt x="134" y="31"/>
                      <a:pt x="133" y="34"/>
                      <a:pt x="132" y="37"/>
                    </a:cubicBezTo>
                    <a:cubicBezTo>
                      <a:pt x="131" y="39"/>
                      <a:pt x="129" y="41"/>
                      <a:pt x="128" y="42"/>
                    </a:cubicBezTo>
                    <a:lnTo>
                      <a:pt x="128" y="42"/>
                    </a:lnTo>
                    <a:cubicBezTo>
                      <a:pt x="122" y="49"/>
                      <a:pt x="115" y="54"/>
                      <a:pt x="107" y="59"/>
                    </a:cubicBezTo>
                    <a:cubicBezTo>
                      <a:pt x="106" y="59"/>
                      <a:pt x="106" y="60"/>
                      <a:pt x="105" y="60"/>
                    </a:cubicBezTo>
                    <a:lnTo>
                      <a:pt x="105" y="60"/>
                    </a:lnTo>
                    <a:cubicBezTo>
                      <a:pt x="104" y="60"/>
                      <a:pt x="104" y="61"/>
                      <a:pt x="104" y="61"/>
                    </a:cubicBezTo>
                    <a:cubicBezTo>
                      <a:pt x="94" y="66"/>
                      <a:pt x="84" y="71"/>
                      <a:pt x="73" y="74"/>
                    </a:cubicBezTo>
                    <a:lnTo>
                      <a:pt x="73" y="74"/>
                    </a:lnTo>
                    <a:cubicBezTo>
                      <a:pt x="65" y="76"/>
                      <a:pt x="57" y="77"/>
                      <a:pt x="48" y="77"/>
                    </a:cubicBezTo>
                    <a:cubicBezTo>
                      <a:pt x="47" y="77"/>
                      <a:pt x="46" y="77"/>
                      <a:pt x="44" y="7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9" name="Google Shape;1394;p30">
                <a:extLst>
                  <a:ext uri="{FF2B5EF4-FFF2-40B4-BE49-F238E27FC236}">
                    <a16:creationId xmlns:a16="http://schemas.microsoft.com/office/drawing/2014/main" id="{E4B1D164-99D9-BB61-E07C-6F536506F135}"/>
                  </a:ext>
                </a:extLst>
              </p:cNvPr>
              <p:cNvSpPr/>
              <p:nvPr/>
            </p:nvSpPr>
            <p:spPr>
              <a:xfrm>
                <a:off x="6466455" y="3579828"/>
                <a:ext cx="45000" cy="30960"/>
              </a:xfrm>
              <a:custGeom>
                <a:avLst/>
                <a:gdLst/>
                <a:ahLst/>
                <a:cxnLst/>
                <a:rect l="l" t="t" r="r" b="b"/>
                <a:pathLst>
                  <a:path w="125" h="86" extrusionOk="0">
                    <a:moveTo>
                      <a:pt x="124" y="18"/>
                    </a:moveTo>
                    <a:lnTo>
                      <a:pt x="92" y="0"/>
                    </a:lnTo>
                    <a:lnTo>
                      <a:pt x="84" y="4"/>
                    </a:lnTo>
                    <a:lnTo>
                      <a:pt x="109" y="18"/>
                    </a:lnTo>
                    <a:lnTo>
                      <a:pt x="0" y="81"/>
                    </a:lnTo>
                    <a:lnTo>
                      <a:pt x="8" y="85"/>
                    </a:lnTo>
                    <a:lnTo>
                      <a:pt x="124" y="1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90" name="Google Shape;1395;p30">
                <a:extLst>
                  <a:ext uri="{FF2B5EF4-FFF2-40B4-BE49-F238E27FC236}">
                    <a16:creationId xmlns:a16="http://schemas.microsoft.com/office/drawing/2014/main" id="{5E2C04A3-E0B5-C100-2E79-843ECFD7EB84}"/>
                  </a:ext>
                </a:extLst>
              </p:cNvPr>
              <p:cNvSpPr/>
              <p:nvPr/>
            </p:nvSpPr>
            <p:spPr>
              <a:xfrm>
                <a:off x="6484815" y="3590268"/>
                <a:ext cx="45000" cy="31320"/>
              </a:xfrm>
              <a:custGeom>
                <a:avLst/>
                <a:gdLst/>
                <a:ahLst/>
                <a:cxnLst/>
                <a:rect l="l" t="t" r="r" b="b"/>
                <a:pathLst>
                  <a:path w="125" h="87" extrusionOk="0">
                    <a:moveTo>
                      <a:pt x="124" y="19"/>
                    </a:moveTo>
                    <a:lnTo>
                      <a:pt x="92" y="0"/>
                    </a:lnTo>
                    <a:lnTo>
                      <a:pt x="84" y="5"/>
                    </a:lnTo>
                    <a:lnTo>
                      <a:pt x="109" y="19"/>
                    </a:lnTo>
                    <a:lnTo>
                      <a:pt x="0" y="81"/>
                    </a:lnTo>
                    <a:lnTo>
                      <a:pt x="7" y="86"/>
                    </a:lnTo>
                    <a:lnTo>
                      <a:pt x="124" y="19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91" name="Google Shape;1396;p30">
                <a:extLst>
                  <a:ext uri="{FF2B5EF4-FFF2-40B4-BE49-F238E27FC236}">
                    <a16:creationId xmlns:a16="http://schemas.microsoft.com/office/drawing/2014/main" id="{B82F1E4F-9EE5-7A60-681D-4CC84CA95392}"/>
                  </a:ext>
                </a:extLst>
              </p:cNvPr>
              <p:cNvSpPr/>
              <p:nvPr/>
            </p:nvSpPr>
            <p:spPr>
              <a:xfrm>
                <a:off x="6503175" y="3600707"/>
                <a:ext cx="44640" cy="31320"/>
              </a:xfrm>
              <a:custGeom>
                <a:avLst/>
                <a:gdLst/>
                <a:ahLst/>
                <a:cxnLst/>
                <a:rect l="l" t="t" r="r" b="b"/>
                <a:pathLst>
                  <a:path w="124" h="87" extrusionOk="0">
                    <a:moveTo>
                      <a:pt x="123" y="19"/>
                    </a:moveTo>
                    <a:lnTo>
                      <a:pt x="91" y="0"/>
                    </a:lnTo>
                    <a:lnTo>
                      <a:pt x="84" y="5"/>
                    </a:lnTo>
                    <a:lnTo>
                      <a:pt x="108" y="19"/>
                    </a:lnTo>
                    <a:lnTo>
                      <a:pt x="0" y="82"/>
                    </a:lnTo>
                    <a:lnTo>
                      <a:pt x="7" y="86"/>
                    </a:lnTo>
                    <a:lnTo>
                      <a:pt x="123" y="19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92" name="Google Shape;1397;p30">
                <a:extLst>
                  <a:ext uri="{FF2B5EF4-FFF2-40B4-BE49-F238E27FC236}">
                    <a16:creationId xmlns:a16="http://schemas.microsoft.com/office/drawing/2014/main" id="{8D996DC7-D7CC-B559-73CA-7AE2F44C2BB3}"/>
                  </a:ext>
                </a:extLst>
              </p:cNvPr>
              <p:cNvSpPr/>
              <p:nvPr/>
            </p:nvSpPr>
            <p:spPr>
              <a:xfrm>
                <a:off x="6521535" y="3611507"/>
                <a:ext cx="44640" cy="30960"/>
              </a:xfrm>
              <a:custGeom>
                <a:avLst/>
                <a:gdLst/>
                <a:ahLst/>
                <a:cxnLst/>
                <a:rect l="l" t="t" r="r" b="b"/>
                <a:pathLst>
                  <a:path w="124" h="86" extrusionOk="0">
                    <a:moveTo>
                      <a:pt x="91" y="0"/>
                    </a:moveTo>
                    <a:lnTo>
                      <a:pt x="84" y="4"/>
                    </a:lnTo>
                    <a:lnTo>
                      <a:pt x="108" y="18"/>
                    </a:lnTo>
                    <a:lnTo>
                      <a:pt x="0" y="81"/>
                    </a:lnTo>
                    <a:lnTo>
                      <a:pt x="7" y="85"/>
                    </a:lnTo>
                    <a:lnTo>
                      <a:pt x="123" y="18"/>
                    </a:lnTo>
                    <a:lnTo>
                      <a:pt x="9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93" name="Google Shape;1398;p30">
                <a:extLst>
                  <a:ext uri="{FF2B5EF4-FFF2-40B4-BE49-F238E27FC236}">
                    <a16:creationId xmlns:a16="http://schemas.microsoft.com/office/drawing/2014/main" id="{EFB8D1C4-A1B1-A146-967F-3C8D995B635D}"/>
                  </a:ext>
                </a:extLst>
              </p:cNvPr>
              <p:cNvSpPr/>
              <p:nvPr/>
            </p:nvSpPr>
            <p:spPr>
              <a:xfrm>
                <a:off x="6555735" y="3636347"/>
                <a:ext cx="52200" cy="30240"/>
              </a:xfrm>
              <a:custGeom>
                <a:avLst/>
                <a:gdLst/>
                <a:ahLst/>
                <a:cxnLst/>
                <a:rect l="l" t="t" r="r" b="b"/>
                <a:pathLst>
                  <a:path w="145" h="84" extrusionOk="0">
                    <a:moveTo>
                      <a:pt x="13" y="75"/>
                    </a:moveTo>
                    <a:lnTo>
                      <a:pt x="13" y="75"/>
                    </a:lnTo>
                    <a:cubicBezTo>
                      <a:pt x="22" y="80"/>
                      <a:pt x="31" y="83"/>
                      <a:pt x="41" y="83"/>
                    </a:cubicBezTo>
                    <a:lnTo>
                      <a:pt x="41" y="83"/>
                    </a:lnTo>
                    <a:cubicBezTo>
                      <a:pt x="43" y="83"/>
                      <a:pt x="44" y="83"/>
                      <a:pt x="46" y="83"/>
                    </a:cubicBezTo>
                    <a:cubicBezTo>
                      <a:pt x="56" y="83"/>
                      <a:pt x="66" y="82"/>
                      <a:pt x="75" y="79"/>
                    </a:cubicBezTo>
                    <a:lnTo>
                      <a:pt x="75" y="79"/>
                    </a:lnTo>
                    <a:cubicBezTo>
                      <a:pt x="88" y="76"/>
                      <a:pt x="99" y="71"/>
                      <a:pt x="111" y="65"/>
                    </a:cubicBezTo>
                    <a:cubicBezTo>
                      <a:pt x="111" y="64"/>
                      <a:pt x="111" y="64"/>
                      <a:pt x="111" y="64"/>
                    </a:cubicBezTo>
                    <a:lnTo>
                      <a:pt x="111" y="64"/>
                    </a:lnTo>
                    <a:cubicBezTo>
                      <a:pt x="112" y="64"/>
                      <a:pt x="113" y="63"/>
                      <a:pt x="114" y="63"/>
                    </a:cubicBezTo>
                    <a:cubicBezTo>
                      <a:pt x="123" y="57"/>
                      <a:pt x="131" y="51"/>
                      <a:pt x="138" y="43"/>
                    </a:cubicBezTo>
                    <a:lnTo>
                      <a:pt x="138" y="43"/>
                    </a:lnTo>
                    <a:cubicBezTo>
                      <a:pt x="139" y="42"/>
                      <a:pt x="140" y="40"/>
                      <a:pt x="141" y="39"/>
                    </a:cubicBezTo>
                    <a:cubicBezTo>
                      <a:pt x="143" y="35"/>
                      <a:pt x="144" y="31"/>
                      <a:pt x="144" y="26"/>
                    </a:cubicBezTo>
                    <a:cubicBezTo>
                      <a:pt x="144" y="25"/>
                      <a:pt x="144" y="24"/>
                      <a:pt x="144" y="23"/>
                    </a:cubicBezTo>
                    <a:lnTo>
                      <a:pt x="144" y="23"/>
                    </a:lnTo>
                    <a:cubicBezTo>
                      <a:pt x="144" y="21"/>
                      <a:pt x="143" y="19"/>
                      <a:pt x="142" y="17"/>
                    </a:cubicBezTo>
                    <a:cubicBezTo>
                      <a:pt x="140" y="14"/>
                      <a:pt x="136" y="9"/>
                      <a:pt x="133" y="8"/>
                    </a:cubicBezTo>
                    <a:cubicBezTo>
                      <a:pt x="132" y="7"/>
                      <a:pt x="132" y="8"/>
                      <a:pt x="131" y="7"/>
                    </a:cubicBezTo>
                    <a:lnTo>
                      <a:pt x="131" y="7"/>
                    </a:lnTo>
                    <a:cubicBezTo>
                      <a:pt x="122" y="3"/>
                      <a:pt x="113" y="0"/>
                      <a:pt x="103" y="0"/>
                    </a:cubicBezTo>
                    <a:lnTo>
                      <a:pt x="103" y="0"/>
                    </a:lnTo>
                    <a:cubicBezTo>
                      <a:pt x="101" y="0"/>
                      <a:pt x="100" y="0"/>
                      <a:pt x="98" y="0"/>
                    </a:cubicBezTo>
                    <a:cubicBezTo>
                      <a:pt x="88" y="0"/>
                      <a:pt x="78" y="1"/>
                      <a:pt x="69" y="4"/>
                    </a:cubicBezTo>
                    <a:lnTo>
                      <a:pt x="69" y="4"/>
                    </a:lnTo>
                    <a:cubicBezTo>
                      <a:pt x="56" y="7"/>
                      <a:pt x="44" y="12"/>
                      <a:pt x="33" y="18"/>
                    </a:cubicBezTo>
                    <a:lnTo>
                      <a:pt x="33" y="19"/>
                    </a:lnTo>
                    <a:lnTo>
                      <a:pt x="33" y="19"/>
                    </a:lnTo>
                    <a:cubicBezTo>
                      <a:pt x="32" y="19"/>
                      <a:pt x="31" y="19"/>
                      <a:pt x="30" y="20"/>
                    </a:cubicBezTo>
                    <a:cubicBezTo>
                      <a:pt x="21" y="24"/>
                      <a:pt x="13" y="32"/>
                      <a:pt x="6" y="40"/>
                    </a:cubicBezTo>
                    <a:lnTo>
                      <a:pt x="6" y="40"/>
                    </a:lnTo>
                    <a:cubicBezTo>
                      <a:pt x="5" y="41"/>
                      <a:pt x="4" y="42"/>
                      <a:pt x="3" y="44"/>
                    </a:cubicBezTo>
                    <a:cubicBezTo>
                      <a:pt x="1" y="48"/>
                      <a:pt x="0" y="52"/>
                      <a:pt x="0" y="57"/>
                    </a:cubicBezTo>
                    <a:cubicBezTo>
                      <a:pt x="0" y="58"/>
                      <a:pt x="0" y="58"/>
                      <a:pt x="0" y="59"/>
                    </a:cubicBezTo>
                    <a:lnTo>
                      <a:pt x="0" y="59"/>
                    </a:lnTo>
                    <a:cubicBezTo>
                      <a:pt x="0" y="62"/>
                      <a:pt x="1" y="64"/>
                      <a:pt x="2" y="66"/>
                    </a:cubicBezTo>
                    <a:cubicBezTo>
                      <a:pt x="4" y="69"/>
                      <a:pt x="7" y="71"/>
                      <a:pt x="11" y="74"/>
                    </a:cubicBezTo>
                    <a:cubicBezTo>
                      <a:pt x="12" y="74"/>
                      <a:pt x="12" y="75"/>
                      <a:pt x="13" y="75"/>
                    </a:cubicBezTo>
                    <a:moveTo>
                      <a:pt x="16" y="41"/>
                    </a:moveTo>
                    <a:lnTo>
                      <a:pt x="16" y="41"/>
                    </a:lnTo>
                    <a:cubicBezTo>
                      <a:pt x="23" y="34"/>
                      <a:pt x="30" y="28"/>
                      <a:pt x="37" y="24"/>
                    </a:cubicBezTo>
                    <a:cubicBezTo>
                      <a:pt x="38" y="23"/>
                      <a:pt x="39" y="23"/>
                      <a:pt x="40" y="23"/>
                    </a:cubicBezTo>
                    <a:lnTo>
                      <a:pt x="40" y="23"/>
                    </a:lnTo>
                    <a:cubicBezTo>
                      <a:pt x="40" y="23"/>
                      <a:pt x="41" y="23"/>
                      <a:pt x="41" y="22"/>
                    </a:cubicBezTo>
                    <a:cubicBezTo>
                      <a:pt x="50" y="17"/>
                      <a:pt x="61" y="12"/>
                      <a:pt x="71" y="9"/>
                    </a:cubicBezTo>
                    <a:lnTo>
                      <a:pt x="71" y="9"/>
                    </a:lnTo>
                    <a:cubicBezTo>
                      <a:pt x="80" y="7"/>
                      <a:pt x="88" y="6"/>
                      <a:pt x="97" y="6"/>
                    </a:cubicBezTo>
                    <a:cubicBezTo>
                      <a:pt x="98" y="6"/>
                      <a:pt x="99" y="6"/>
                      <a:pt x="100" y="6"/>
                    </a:cubicBezTo>
                    <a:lnTo>
                      <a:pt x="100" y="6"/>
                    </a:lnTo>
                    <a:cubicBezTo>
                      <a:pt x="108" y="6"/>
                      <a:pt x="116" y="8"/>
                      <a:pt x="123" y="12"/>
                    </a:cubicBezTo>
                    <a:lnTo>
                      <a:pt x="123" y="12"/>
                    </a:lnTo>
                    <a:cubicBezTo>
                      <a:pt x="124" y="12"/>
                      <a:pt x="124" y="12"/>
                      <a:pt x="125" y="12"/>
                    </a:cubicBezTo>
                    <a:cubicBezTo>
                      <a:pt x="128" y="14"/>
                      <a:pt x="130" y="17"/>
                      <a:pt x="132" y="20"/>
                    </a:cubicBezTo>
                    <a:cubicBezTo>
                      <a:pt x="133" y="21"/>
                      <a:pt x="133" y="23"/>
                      <a:pt x="134" y="25"/>
                    </a:cubicBezTo>
                    <a:lnTo>
                      <a:pt x="134" y="25"/>
                    </a:lnTo>
                    <a:lnTo>
                      <a:pt x="134" y="26"/>
                    </a:lnTo>
                    <a:cubicBezTo>
                      <a:pt x="134" y="30"/>
                      <a:pt x="133" y="34"/>
                      <a:pt x="131" y="37"/>
                    </a:cubicBezTo>
                    <a:cubicBezTo>
                      <a:pt x="130" y="39"/>
                      <a:pt x="129" y="40"/>
                      <a:pt x="128" y="42"/>
                    </a:cubicBezTo>
                    <a:lnTo>
                      <a:pt x="128" y="42"/>
                    </a:lnTo>
                    <a:cubicBezTo>
                      <a:pt x="121" y="48"/>
                      <a:pt x="114" y="53"/>
                      <a:pt x="107" y="58"/>
                    </a:cubicBezTo>
                    <a:cubicBezTo>
                      <a:pt x="106" y="58"/>
                      <a:pt x="105" y="59"/>
                      <a:pt x="104" y="60"/>
                    </a:cubicBezTo>
                    <a:lnTo>
                      <a:pt x="104" y="60"/>
                    </a:lnTo>
                    <a:lnTo>
                      <a:pt x="103" y="60"/>
                    </a:lnTo>
                    <a:cubicBezTo>
                      <a:pt x="93" y="66"/>
                      <a:pt x="83" y="70"/>
                      <a:pt x="73" y="73"/>
                    </a:cubicBezTo>
                    <a:lnTo>
                      <a:pt x="73" y="73"/>
                    </a:lnTo>
                    <a:cubicBezTo>
                      <a:pt x="64" y="76"/>
                      <a:pt x="56" y="77"/>
                      <a:pt x="47" y="77"/>
                    </a:cubicBezTo>
                    <a:cubicBezTo>
                      <a:pt x="46" y="77"/>
                      <a:pt x="45" y="77"/>
                      <a:pt x="44" y="77"/>
                    </a:cubicBezTo>
                    <a:lnTo>
                      <a:pt x="44" y="77"/>
                    </a:lnTo>
                    <a:cubicBezTo>
                      <a:pt x="36" y="77"/>
                      <a:pt x="28" y="75"/>
                      <a:pt x="21" y="71"/>
                    </a:cubicBezTo>
                    <a:lnTo>
                      <a:pt x="21" y="71"/>
                    </a:lnTo>
                    <a:cubicBezTo>
                      <a:pt x="20" y="71"/>
                      <a:pt x="20" y="70"/>
                      <a:pt x="19" y="70"/>
                    </a:cubicBezTo>
                    <a:cubicBezTo>
                      <a:pt x="16" y="68"/>
                      <a:pt x="14" y="66"/>
                      <a:pt x="12" y="63"/>
                    </a:cubicBezTo>
                    <a:cubicBezTo>
                      <a:pt x="11" y="61"/>
                      <a:pt x="11" y="60"/>
                      <a:pt x="10" y="58"/>
                    </a:cubicBezTo>
                    <a:lnTo>
                      <a:pt x="10" y="58"/>
                    </a:lnTo>
                    <a:cubicBezTo>
                      <a:pt x="10" y="57"/>
                      <a:pt x="10" y="57"/>
                      <a:pt x="10" y="56"/>
                    </a:cubicBezTo>
                    <a:cubicBezTo>
                      <a:pt x="10" y="52"/>
                      <a:pt x="11" y="48"/>
                      <a:pt x="13" y="45"/>
                    </a:cubicBezTo>
                    <a:cubicBezTo>
                      <a:pt x="14" y="43"/>
                      <a:pt x="15" y="42"/>
                      <a:pt x="16" y="4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4" name="Google Shape;1399;p30">
                <a:extLst>
                  <a:ext uri="{FF2B5EF4-FFF2-40B4-BE49-F238E27FC236}">
                    <a16:creationId xmlns:a16="http://schemas.microsoft.com/office/drawing/2014/main" id="{B8015037-7CB9-D097-9DD4-B51BDEDB6C73}"/>
                  </a:ext>
                </a:extLst>
              </p:cNvPr>
              <p:cNvSpPr/>
              <p:nvPr/>
            </p:nvSpPr>
            <p:spPr>
              <a:xfrm>
                <a:off x="6587055" y="3649307"/>
                <a:ext cx="44640" cy="30960"/>
              </a:xfrm>
              <a:custGeom>
                <a:avLst/>
                <a:gdLst/>
                <a:ahLst/>
                <a:cxnLst/>
                <a:rect l="l" t="t" r="r" b="b"/>
                <a:pathLst>
                  <a:path w="124" h="86" extrusionOk="0">
                    <a:moveTo>
                      <a:pt x="91" y="0"/>
                    </a:moveTo>
                    <a:lnTo>
                      <a:pt x="84" y="4"/>
                    </a:lnTo>
                    <a:lnTo>
                      <a:pt x="108" y="18"/>
                    </a:lnTo>
                    <a:lnTo>
                      <a:pt x="0" y="81"/>
                    </a:lnTo>
                    <a:lnTo>
                      <a:pt x="7" y="85"/>
                    </a:lnTo>
                    <a:lnTo>
                      <a:pt x="123" y="18"/>
                    </a:lnTo>
                    <a:lnTo>
                      <a:pt x="9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95" name="Google Shape;1400;p30">
                <a:extLst>
                  <a:ext uri="{FF2B5EF4-FFF2-40B4-BE49-F238E27FC236}">
                    <a16:creationId xmlns:a16="http://schemas.microsoft.com/office/drawing/2014/main" id="{17C3C9AB-4422-3D27-388A-C2924E9B56A3}"/>
                  </a:ext>
                </a:extLst>
              </p:cNvPr>
              <p:cNvSpPr/>
              <p:nvPr/>
            </p:nvSpPr>
            <p:spPr>
              <a:xfrm>
                <a:off x="6605055" y="3659748"/>
                <a:ext cx="45000" cy="31320"/>
              </a:xfrm>
              <a:custGeom>
                <a:avLst/>
                <a:gdLst/>
                <a:ahLst/>
                <a:cxnLst/>
                <a:rect l="l" t="t" r="r" b="b"/>
                <a:pathLst>
                  <a:path w="125" h="87" extrusionOk="0">
                    <a:moveTo>
                      <a:pt x="124" y="19"/>
                    </a:moveTo>
                    <a:lnTo>
                      <a:pt x="92" y="0"/>
                    </a:lnTo>
                    <a:lnTo>
                      <a:pt x="84" y="5"/>
                    </a:lnTo>
                    <a:lnTo>
                      <a:pt x="109" y="19"/>
                    </a:lnTo>
                    <a:lnTo>
                      <a:pt x="0" y="81"/>
                    </a:lnTo>
                    <a:lnTo>
                      <a:pt x="8" y="86"/>
                    </a:lnTo>
                    <a:lnTo>
                      <a:pt x="124" y="19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96" name="Google Shape;1401;p30">
                <a:extLst>
                  <a:ext uri="{FF2B5EF4-FFF2-40B4-BE49-F238E27FC236}">
                    <a16:creationId xmlns:a16="http://schemas.microsoft.com/office/drawing/2014/main" id="{D515A4E7-9EA7-37F3-20CE-37CCD803F102}"/>
                  </a:ext>
                </a:extLst>
              </p:cNvPr>
              <p:cNvSpPr/>
              <p:nvPr/>
            </p:nvSpPr>
            <p:spPr>
              <a:xfrm>
                <a:off x="6623415" y="3670188"/>
                <a:ext cx="45000" cy="31320"/>
              </a:xfrm>
              <a:custGeom>
                <a:avLst/>
                <a:gdLst/>
                <a:ahLst/>
                <a:cxnLst/>
                <a:rect l="l" t="t" r="r" b="b"/>
                <a:pathLst>
                  <a:path w="125" h="87" extrusionOk="0">
                    <a:moveTo>
                      <a:pt x="124" y="19"/>
                    </a:moveTo>
                    <a:lnTo>
                      <a:pt x="92" y="0"/>
                    </a:lnTo>
                    <a:lnTo>
                      <a:pt x="84" y="5"/>
                    </a:lnTo>
                    <a:lnTo>
                      <a:pt x="109" y="19"/>
                    </a:lnTo>
                    <a:lnTo>
                      <a:pt x="0" y="82"/>
                    </a:lnTo>
                    <a:lnTo>
                      <a:pt x="7" y="86"/>
                    </a:lnTo>
                    <a:lnTo>
                      <a:pt x="124" y="19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97" name="Google Shape;1402;p30">
                <a:extLst>
                  <a:ext uri="{FF2B5EF4-FFF2-40B4-BE49-F238E27FC236}">
                    <a16:creationId xmlns:a16="http://schemas.microsoft.com/office/drawing/2014/main" id="{0A1C88E2-9A64-E0AF-D47D-F06FA8F5EEFA}"/>
                  </a:ext>
                </a:extLst>
              </p:cNvPr>
              <p:cNvSpPr/>
              <p:nvPr/>
            </p:nvSpPr>
            <p:spPr>
              <a:xfrm>
                <a:off x="6644295" y="3687468"/>
                <a:ext cx="52560" cy="30600"/>
              </a:xfrm>
              <a:custGeom>
                <a:avLst/>
                <a:gdLst/>
                <a:ahLst/>
                <a:cxnLst/>
                <a:rect l="l" t="t" r="r" b="b"/>
                <a:pathLst>
                  <a:path w="146" h="85" extrusionOk="0">
                    <a:moveTo>
                      <a:pt x="76" y="80"/>
                    </a:moveTo>
                    <a:lnTo>
                      <a:pt x="76" y="80"/>
                    </a:lnTo>
                    <a:cubicBezTo>
                      <a:pt x="88" y="76"/>
                      <a:pt x="100" y="71"/>
                      <a:pt x="111" y="65"/>
                    </a:cubicBezTo>
                    <a:lnTo>
                      <a:pt x="112" y="65"/>
                    </a:lnTo>
                    <a:lnTo>
                      <a:pt x="112" y="65"/>
                    </a:lnTo>
                    <a:cubicBezTo>
                      <a:pt x="113" y="64"/>
                      <a:pt x="114" y="64"/>
                      <a:pt x="115" y="63"/>
                    </a:cubicBezTo>
                    <a:cubicBezTo>
                      <a:pt x="123" y="58"/>
                      <a:pt x="131" y="51"/>
                      <a:pt x="138" y="44"/>
                    </a:cubicBezTo>
                    <a:lnTo>
                      <a:pt x="138" y="44"/>
                    </a:lnTo>
                    <a:cubicBezTo>
                      <a:pt x="139" y="42"/>
                      <a:pt x="140" y="40"/>
                      <a:pt x="141" y="39"/>
                    </a:cubicBezTo>
                    <a:cubicBezTo>
                      <a:pt x="144" y="34"/>
                      <a:pt x="145" y="31"/>
                      <a:pt x="145" y="27"/>
                    </a:cubicBezTo>
                    <a:cubicBezTo>
                      <a:pt x="145" y="26"/>
                      <a:pt x="145" y="25"/>
                      <a:pt x="145" y="24"/>
                    </a:cubicBezTo>
                    <a:lnTo>
                      <a:pt x="145" y="24"/>
                    </a:lnTo>
                    <a:cubicBezTo>
                      <a:pt x="144" y="22"/>
                      <a:pt x="143" y="20"/>
                      <a:pt x="142" y="18"/>
                    </a:cubicBezTo>
                    <a:cubicBezTo>
                      <a:pt x="140" y="14"/>
                      <a:pt x="136" y="11"/>
                      <a:pt x="133" y="9"/>
                    </a:cubicBezTo>
                    <a:cubicBezTo>
                      <a:pt x="132" y="8"/>
                      <a:pt x="132" y="8"/>
                      <a:pt x="131" y="8"/>
                    </a:cubicBezTo>
                    <a:lnTo>
                      <a:pt x="131" y="8"/>
                    </a:lnTo>
                    <a:cubicBezTo>
                      <a:pt x="123" y="3"/>
                      <a:pt x="113" y="0"/>
                      <a:pt x="104" y="0"/>
                    </a:cubicBezTo>
                    <a:lnTo>
                      <a:pt x="104" y="0"/>
                    </a:lnTo>
                    <a:cubicBezTo>
                      <a:pt x="102" y="0"/>
                      <a:pt x="100" y="0"/>
                      <a:pt x="98" y="0"/>
                    </a:cubicBezTo>
                    <a:cubicBezTo>
                      <a:pt x="88" y="0"/>
                      <a:pt x="79" y="1"/>
                      <a:pt x="69" y="4"/>
                    </a:cubicBezTo>
                    <a:lnTo>
                      <a:pt x="69" y="4"/>
                    </a:lnTo>
                    <a:cubicBezTo>
                      <a:pt x="57" y="7"/>
                      <a:pt x="45" y="12"/>
                      <a:pt x="34" y="19"/>
                    </a:cubicBezTo>
                    <a:lnTo>
                      <a:pt x="33" y="19"/>
                    </a:lnTo>
                    <a:lnTo>
                      <a:pt x="33" y="19"/>
                    </a:lnTo>
                    <a:cubicBezTo>
                      <a:pt x="32" y="20"/>
                      <a:pt x="31" y="20"/>
                      <a:pt x="30" y="21"/>
                    </a:cubicBezTo>
                    <a:cubicBezTo>
                      <a:pt x="21" y="26"/>
                      <a:pt x="13" y="32"/>
                      <a:pt x="7" y="40"/>
                    </a:cubicBezTo>
                    <a:lnTo>
                      <a:pt x="7" y="40"/>
                    </a:lnTo>
                    <a:cubicBezTo>
                      <a:pt x="5" y="41"/>
                      <a:pt x="4" y="43"/>
                      <a:pt x="3" y="45"/>
                    </a:cubicBezTo>
                    <a:cubicBezTo>
                      <a:pt x="1" y="48"/>
                      <a:pt x="0" y="53"/>
                      <a:pt x="0" y="57"/>
                    </a:cubicBezTo>
                    <a:cubicBezTo>
                      <a:pt x="0" y="58"/>
                      <a:pt x="0" y="59"/>
                      <a:pt x="0" y="60"/>
                    </a:cubicBezTo>
                    <a:lnTo>
                      <a:pt x="0" y="60"/>
                    </a:lnTo>
                    <a:cubicBezTo>
                      <a:pt x="1" y="62"/>
                      <a:pt x="2" y="64"/>
                      <a:pt x="3" y="66"/>
                    </a:cubicBezTo>
                    <a:cubicBezTo>
                      <a:pt x="5" y="70"/>
                      <a:pt x="8" y="73"/>
                      <a:pt x="12" y="75"/>
                    </a:cubicBezTo>
                    <a:cubicBezTo>
                      <a:pt x="12" y="75"/>
                      <a:pt x="13" y="75"/>
                      <a:pt x="13" y="76"/>
                    </a:cubicBezTo>
                    <a:lnTo>
                      <a:pt x="13" y="76"/>
                    </a:lnTo>
                    <a:cubicBezTo>
                      <a:pt x="22" y="80"/>
                      <a:pt x="32" y="83"/>
                      <a:pt x="41" y="83"/>
                    </a:cubicBezTo>
                    <a:lnTo>
                      <a:pt x="41" y="83"/>
                    </a:lnTo>
                    <a:cubicBezTo>
                      <a:pt x="43" y="84"/>
                      <a:pt x="45" y="84"/>
                      <a:pt x="47" y="84"/>
                    </a:cubicBezTo>
                    <a:cubicBezTo>
                      <a:pt x="57" y="84"/>
                      <a:pt x="66" y="82"/>
                      <a:pt x="76" y="80"/>
                    </a:cubicBezTo>
                    <a:moveTo>
                      <a:pt x="11" y="58"/>
                    </a:moveTo>
                    <a:lnTo>
                      <a:pt x="11" y="58"/>
                    </a:lnTo>
                    <a:lnTo>
                      <a:pt x="11" y="57"/>
                    </a:lnTo>
                    <a:cubicBezTo>
                      <a:pt x="11" y="53"/>
                      <a:pt x="11" y="49"/>
                      <a:pt x="13" y="46"/>
                    </a:cubicBezTo>
                    <a:cubicBezTo>
                      <a:pt x="14" y="44"/>
                      <a:pt x="16" y="43"/>
                      <a:pt x="17" y="41"/>
                    </a:cubicBezTo>
                    <a:lnTo>
                      <a:pt x="17" y="41"/>
                    </a:lnTo>
                    <a:cubicBezTo>
                      <a:pt x="23" y="35"/>
                      <a:pt x="30" y="29"/>
                      <a:pt x="37" y="25"/>
                    </a:cubicBezTo>
                    <a:cubicBezTo>
                      <a:pt x="38" y="24"/>
                      <a:pt x="39" y="24"/>
                      <a:pt x="40" y="24"/>
                    </a:cubicBezTo>
                    <a:lnTo>
                      <a:pt x="40" y="24"/>
                    </a:lnTo>
                    <a:cubicBezTo>
                      <a:pt x="41" y="23"/>
                      <a:pt x="41" y="23"/>
                      <a:pt x="42" y="23"/>
                    </a:cubicBezTo>
                    <a:cubicBezTo>
                      <a:pt x="51" y="17"/>
                      <a:pt x="61" y="13"/>
                      <a:pt x="72" y="10"/>
                    </a:cubicBezTo>
                    <a:lnTo>
                      <a:pt x="72" y="10"/>
                    </a:lnTo>
                    <a:cubicBezTo>
                      <a:pt x="80" y="8"/>
                      <a:pt x="89" y="6"/>
                      <a:pt x="98" y="6"/>
                    </a:cubicBezTo>
                    <a:cubicBezTo>
                      <a:pt x="99" y="6"/>
                      <a:pt x="100" y="6"/>
                      <a:pt x="101" y="6"/>
                    </a:cubicBezTo>
                    <a:lnTo>
                      <a:pt x="101" y="6"/>
                    </a:lnTo>
                    <a:cubicBezTo>
                      <a:pt x="109" y="7"/>
                      <a:pt x="116" y="9"/>
                      <a:pt x="124" y="12"/>
                    </a:cubicBezTo>
                    <a:lnTo>
                      <a:pt x="124" y="12"/>
                    </a:lnTo>
                    <a:cubicBezTo>
                      <a:pt x="124" y="13"/>
                      <a:pt x="125" y="13"/>
                      <a:pt x="125" y="13"/>
                    </a:cubicBezTo>
                    <a:cubicBezTo>
                      <a:pt x="128" y="15"/>
                      <a:pt x="130" y="17"/>
                      <a:pt x="132" y="20"/>
                    </a:cubicBezTo>
                    <a:cubicBezTo>
                      <a:pt x="133" y="22"/>
                      <a:pt x="134" y="24"/>
                      <a:pt x="134" y="26"/>
                    </a:cubicBezTo>
                    <a:lnTo>
                      <a:pt x="134" y="26"/>
                    </a:lnTo>
                    <a:lnTo>
                      <a:pt x="134" y="27"/>
                    </a:lnTo>
                    <a:cubicBezTo>
                      <a:pt x="134" y="31"/>
                      <a:pt x="133" y="34"/>
                      <a:pt x="131" y="38"/>
                    </a:cubicBezTo>
                    <a:cubicBezTo>
                      <a:pt x="130" y="39"/>
                      <a:pt x="129" y="41"/>
                      <a:pt x="128" y="42"/>
                    </a:cubicBezTo>
                    <a:lnTo>
                      <a:pt x="128" y="42"/>
                    </a:lnTo>
                    <a:cubicBezTo>
                      <a:pt x="122" y="49"/>
                      <a:pt x="115" y="54"/>
                      <a:pt x="108" y="58"/>
                    </a:cubicBezTo>
                    <a:cubicBezTo>
                      <a:pt x="107" y="59"/>
                      <a:pt x="106" y="60"/>
                      <a:pt x="104" y="60"/>
                    </a:cubicBezTo>
                    <a:lnTo>
                      <a:pt x="104" y="60"/>
                    </a:lnTo>
                    <a:lnTo>
                      <a:pt x="104" y="61"/>
                    </a:lnTo>
                    <a:cubicBezTo>
                      <a:pt x="94" y="66"/>
                      <a:pt x="84" y="71"/>
                      <a:pt x="73" y="74"/>
                    </a:cubicBezTo>
                    <a:lnTo>
                      <a:pt x="73" y="74"/>
                    </a:lnTo>
                    <a:cubicBezTo>
                      <a:pt x="65" y="76"/>
                      <a:pt x="56" y="77"/>
                      <a:pt x="47" y="77"/>
                    </a:cubicBezTo>
                    <a:cubicBezTo>
                      <a:pt x="46" y="77"/>
                      <a:pt x="45" y="77"/>
                      <a:pt x="44" y="77"/>
                    </a:cubicBezTo>
                    <a:lnTo>
                      <a:pt x="44" y="77"/>
                    </a:lnTo>
                    <a:cubicBezTo>
                      <a:pt x="36" y="77"/>
                      <a:pt x="28" y="75"/>
                      <a:pt x="21" y="71"/>
                    </a:cubicBezTo>
                    <a:lnTo>
                      <a:pt x="21" y="71"/>
                    </a:lnTo>
                    <a:lnTo>
                      <a:pt x="20" y="71"/>
                    </a:lnTo>
                    <a:cubicBezTo>
                      <a:pt x="17" y="69"/>
                      <a:pt x="14" y="65"/>
                      <a:pt x="13" y="63"/>
                    </a:cubicBezTo>
                    <a:cubicBezTo>
                      <a:pt x="12" y="61"/>
                      <a:pt x="11" y="60"/>
                      <a:pt x="11" y="5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8" name="Google Shape;1403;p30">
                <a:extLst>
                  <a:ext uri="{FF2B5EF4-FFF2-40B4-BE49-F238E27FC236}">
                    <a16:creationId xmlns:a16="http://schemas.microsoft.com/office/drawing/2014/main" id="{95DA9EE5-52C8-369C-8BB3-FBDC20B4810E}"/>
                  </a:ext>
                </a:extLst>
              </p:cNvPr>
              <p:cNvSpPr/>
              <p:nvPr/>
            </p:nvSpPr>
            <p:spPr>
              <a:xfrm>
                <a:off x="6678495" y="3707268"/>
                <a:ext cx="52200" cy="30240"/>
              </a:xfrm>
              <a:custGeom>
                <a:avLst/>
                <a:gdLst/>
                <a:ahLst/>
                <a:cxnLst/>
                <a:rect l="l" t="t" r="r" b="b"/>
                <a:pathLst>
                  <a:path w="145" h="84" extrusionOk="0">
                    <a:moveTo>
                      <a:pt x="13" y="75"/>
                    </a:moveTo>
                    <a:lnTo>
                      <a:pt x="13" y="75"/>
                    </a:lnTo>
                    <a:cubicBezTo>
                      <a:pt x="22" y="80"/>
                      <a:pt x="31" y="83"/>
                      <a:pt x="41" y="83"/>
                    </a:cubicBezTo>
                    <a:lnTo>
                      <a:pt x="41" y="83"/>
                    </a:lnTo>
                    <a:cubicBezTo>
                      <a:pt x="43" y="83"/>
                      <a:pt x="44" y="83"/>
                      <a:pt x="46" y="83"/>
                    </a:cubicBezTo>
                    <a:cubicBezTo>
                      <a:pt x="56" y="83"/>
                      <a:pt x="66" y="82"/>
                      <a:pt x="75" y="79"/>
                    </a:cubicBezTo>
                    <a:lnTo>
                      <a:pt x="75" y="79"/>
                    </a:lnTo>
                    <a:cubicBezTo>
                      <a:pt x="88" y="76"/>
                      <a:pt x="99" y="71"/>
                      <a:pt x="111" y="65"/>
                    </a:cubicBezTo>
                    <a:cubicBezTo>
                      <a:pt x="111" y="64"/>
                      <a:pt x="111" y="64"/>
                      <a:pt x="111" y="64"/>
                    </a:cubicBezTo>
                    <a:lnTo>
                      <a:pt x="111" y="64"/>
                    </a:lnTo>
                    <a:cubicBezTo>
                      <a:pt x="112" y="64"/>
                      <a:pt x="113" y="63"/>
                      <a:pt x="114" y="63"/>
                    </a:cubicBezTo>
                    <a:cubicBezTo>
                      <a:pt x="123" y="58"/>
                      <a:pt x="131" y="51"/>
                      <a:pt x="138" y="43"/>
                    </a:cubicBezTo>
                    <a:lnTo>
                      <a:pt x="138" y="43"/>
                    </a:lnTo>
                    <a:cubicBezTo>
                      <a:pt x="139" y="42"/>
                      <a:pt x="141" y="40"/>
                      <a:pt x="142" y="38"/>
                    </a:cubicBezTo>
                    <a:cubicBezTo>
                      <a:pt x="143" y="35"/>
                      <a:pt x="144" y="30"/>
                      <a:pt x="144" y="27"/>
                    </a:cubicBezTo>
                    <a:cubicBezTo>
                      <a:pt x="144" y="23"/>
                      <a:pt x="143" y="20"/>
                      <a:pt x="142" y="17"/>
                    </a:cubicBezTo>
                    <a:cubicBezTo>
                      <a:pt x="140" y="13"/>
                      <a:pt x="137" y="11"/>
                      <a:pt x="134" y="9"/>
                    </a:cubicBezTo>
                    <a:cubicBezTo>
                      <a:pt x="133" y="8"/>
                      <a:pt x="132" y="8"/>
                      <a:pt x="131" y="8"/>
                    </a:cubicBezTo>
                    <a:lnTo>
                      <a:pt x="131" y="8"/>
                    </a:lnTo>
                    <a:cubicBezTo>
                      <a:pt x="122" y="3"/>
                      <a:pt x="113" y="0"/>
                      <a:pt x="103" y="0"/>
                    </a:cubicBezTo>
                    <a:lnTo>
                      <a:pt x="103" y="0"/>
                    </a:lnTo>
                    <a:cubicBezTo>
                      <a:pt x="101" y="0"/>
                      <a:pt x="99" y="0"/>
                      <a:pt x="97" y="0"/>
                    </a:cubicBezTo>
                    <a:cubicBezTo>
                      <a:pt x="88" y="0"/>
                      <a:pt x="78" y="1"/>
                      <a:pt x="69" y="4"/>
                    </a:cubicBezTo>
                    <a:lnTo>
                      <a:pt x="69" y="4"/>
                    </a:lnTo>
                    <a:cubicBezTo>
                      <a:pt x="56" y="7"/>
                      <a:pt x="45" y="12"/>
                      <a:pt x="33" y="18"/>
                    </a:cubicBezTo>
                    <a:lnTo>
                      <a:pt x="33" y="19"/>
                    </a:lnTo>
                    <a:lnTo>
                      <a:pt x="33" y="19"/>
                    </a:lnTo>
                    <a:cubicBezTo>
                      <a:pt x="32" y="19"/>
                      <a:pt x="31" y="20"/>
                      <a:pt x="30" y="21"/>
                    </a:cubicBezTo>
                    <a:cubicBezTo>
                      <a:pt x="21" y="26"/>
                      <a:pt x="13" y="32"/>
                      <a:pt x="6" y="40"/>
                    </a:cubicBezTo>
                    <a:lnTo>
                      <a:pt x="6" y="40"/>
                    </a:lnTo>
                    <a:cubicBezTo>
                      <a:pt x="5" y="41"/>
                      <a:pt x="4" y="42"/>
                      <a:pt x="3" y="44"/>
                    </a:cubicBezTo>
                    <a:cubicBezTo>
                      <a:pt x="1" y="47"/>
                      <a:pt x="0" y="52"/>
                      <a:pt x="0" y="57"/>
                    </a:cubicBezTo>
                    <a:cubicBezTo>
                      <a:pt x="0" y="58"/>
                      <a:pt x="0" y="59"/>
                      <a:pt x="0" y="60"/>
                    </a:cubicBezTo>
                    <a:lnTo>
                      <a:pt x="0" y="60"/>
                    </a:lnTo>
                    <a:cubicBezTo>
                      <a:pt x="0" y="62"/>
                      <a:pt x="1" y="64"/>
                      <a:pt x="2" y="66"/>
                    </a:cubicBezTo>
                    <a:cubicBezTo>
                      <a:pt x="4" y="69"/>
                      <a:pt x="7" y="71"/>
                      <a:pt x="11" y="74"/>
                    </a:cubicBezTo>
                    <a:cubicBezTo>
                      <a:pt x="12" y="74"/>
                      <a:pt x="12" y="75"/>
                      <a:pt x="13" y="75"/>
                    </a:cubicBezTo>
                    <a:moveTo>
                      <a:pt x="17" y="41"/>
                    </a:moveTo>
                    <a:lnTo>
                      <a:pt x="17" y="41"/>
                    </a:lnTo>
                    <a:cubicBezTo>
                      <a:pt x="23" y="34"/>
                      <a:pt x="30" y="29"/>
                      <a:pt x="37" y="24"/>
                    </a:cubicBezTo>
                    <a:cubicBezTo>
                      <a:pt x="38" y="24"/>
                      <a:pt x="39" y="23"/>
                      <a:pt x="40" y="23"/>
                    </a:cubicBezTo>
                    <a:lnTo>
                      <a:pt x="40" y="23"/>
                    </a:lnTo>
                    <a:lnTo>
                      <a:pt x="41" y="22"/>
                    </a:lnTo>
                    <a:cubicBezTo>
                      <a:pt x="50" y="17"/>
                      <a:pt x="61" y="12"/>
                      <a:pt x="71" y="9"/>
                    </a:cubicBezTo>
                    <a:lnTo>
                      <a:pt x="71" y="9"/>
                    </a:lnTo>
                    <a:cubicBezTo>
                      <a:pt x="80" y="7"/>
                      <a:pt x="88" y="6"/>
                      <a:pt x="97" y="6"/>
                    </a:cubicBezTo>
                    <a:cubicBezTo>
                      <a:pt x="98" y="6"/>
                      <a:pt x="99" y="6"/>
                      <a:pt x="100" y="6"/>
                    </a:cubicBezTo>
                    <a:lnTo>
                      <a:pt x="100" y="6"/>
                    </a:lnTo>
                    <a:cubicBezTo>
                      <a:pt x="108" y="6"/>
                      <a:pt x="116" y="8"/>
                      <a:pt x="123" y="12"/>
                    </a:cubicBezTo>
                    <a:lnTo>
                      <a:pt x="123" y="12"/>
                    </a:lnTo>
                    <a:cubicBezTo>
                      <a:pt x="124" y="12"/>
                      <a:pt x="124" y="12"/>
                      <a:pt x="125" y="13"/>
                    </a:cubicBezTo>
                    <a:cubicBezTo>
                      <a:pt x="128" y="14"/>
                      <a:pt x="130" y="17"/>
                      <a:pt x="132" y="20"/>
                    </a:cubicBezTo>
                    <a:cubicBezTo>
                      <a:pt x="133" y="21"/>
                      <a:pt x="133" y="23"/>
                      <a:pt x="134" y="25"/>
                    </a:cubicBezTo>
                    <a:lnTo>
                      <a:pt x="134" y="25"/>
                    </a:lnTo>
                    <a:lnTo>
                      <a:pt x="134" y="26"/>
                    </a:lnTo>
                    <a:cubicBezTo>
                      <a:pt x="134" y="30"/>
                      <a:pt x="133" y="34"/>
                      <a:pt x="131" y="37"/>
                    </a:cubicBezTo>
                    <a:cubicBezTo>
                      <a:pt x="130" y="39"/>
                      <a:pt x="129" y="40"/>
                      <a:pt x="128" y="42"/>
                    </a:cubicBezTo>
                    <a:lnTo>
                      <a:pt x="128" y="42"/>
                    </a:lnTo>
                    <a:cubicBezTo>
                      <a:pt x="122" y="48"/>
                      <a:pt x="115" y="53"/>
                      <a:pt x="107" y="58"/>
                    </a:cubicBezTo>
                    <a:cubicBezTo>
                      <a:pt x="106" y="58"/>
                      <a:pt x="105" y="59"/>
                      <a:pt x="104" y="59"/>
                    </a:cubicBezTo>
                    <a:lnTo>
                      <a:pt x="104" y="59"/>
                    </a:lnTo>
                    <a:cubicBezTo>
                      <a:pt x="104" y="60"/>
                      <a:pt x="104" y="60"/>
                      <a:pt x="103" y="60"/>
                    </a:cubicBezTo>
                    <a:cubicBezTo>
                      <a:pt x="94" y="65"/>
                      <a:pt x="83" y="70"/>
                      <a:pt x="73" y="73"/>
                    </a:cubicBezTo>
                    <a:lnTo>
                      <a:pt x="73" y="73"/>
                    </a:lnTo>
                    <a:cubicBezTo>
                      <a:pt x="64" y="75"/>
                      <a:pt x="56" y="77"/>
                      <a:pt x="47" y="77"/>
                    </a:cubicBezTo>
                    <a:cubicBezTo>
                      <a:pt x="46" y="77"/>
                      <a:pt x="45" y="77"/>
                      <a:pt x="44" y="77"/>
                    </a:cubicBezTo>
                    <a:lnTo>
                      <a:pt x="44" y="77"/>
                    </a:lnTo>
                    <a:cubicBezTo>
                      <a:pt x="36" y="76"/>
                      <a:pt x="28" y="74"/>
                      <a:pt x="21" y="71"/>
                    </a:cubicBezTo>
                    <a:lnTo>
                      <a:pt x="21" y="71"/>
                    </a:lnTo>
                    <a:cubicBezTo>
                      <a:pt x="20" y="70"/>
                      <a:pt x="20" y="70"/>
                      <a:pt x="19" y="70"/>
                    </a:cubicBezTo>
                    <a:cubicBezTo>
                      <a:pt x="16" y="68"/>
                      <a:pt x="14" y="66"/>
                      <a:pt x="12" y="63"/>
                    </a:cubicBezTo>
                    <a:cubicBezTo>
                      <a:pt x="11" y="61"/>
                      <a:pt x="11" y="59"/>
                      <a:pt x="10" y="57"/>
                    </a:cubicBezTo>
                    <a:lnTo>
                      <a:pt x="10" y="57"/>
                    </a:lnTo>
                    <a:lnTo>
                      <a:pt x="10" y="56"/>
                    </a:lnTo>
                    <a:cubicBezTo>
                      <a:pt x="10" y="53"/>
                      <a:pt x="11" y="49"/>
                      <a:pt x="13" y="46"/>
                    </a:cubicBezTo>
                    <a:cubicBezTo>
                      <a:pt x="14" y="44"/>
                      <a:pt x="15" y="42"/>
                      <a:pt x="17" y="4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9" name="Google Shape;1404;p30">
                <a:extLst>
                  <a:ext uri="{FF2B5EF4-FFF2-40B4-BE49-F238E27FC236}">
                    <a16:creationId xmlns:a16="http://schemas.microsoft.com/office/drawing/2014/main" id="{E6A07810-1482-736E-E7FE-26EBDC18BABB}"/>
                  </a:ext>
                </a:extLst>
              </p:cNvPr>
              <p:cNvSpPr/>
              <p:nvPr/>
            </p:nvSpPr>
            <p:spPr>
              <a:xfrm>
                <a:off x="6709815" y="3720228"/>
                <a:ext cx="44640" cy="30960"/>
              </a:xfrm>
              <a:custGeom>
                <a:avLst/>
                <a:gdLst/>
                <a:ahLst/>
                <a:cxnLst/>
                <a:rect l="l" t="t" r="r" b="b"/>
                <a:pathLst>
                  <a:path w="124" h="86" extrusionOk="0">
                    <a:moveTo>
                      <a:pt x="92" y="0"/>
                    </a:moveTo>
                    <a:lnTo>
                      <a:pt x="84" y="4"/>
                    </a:lnTo>
                    <a:lnTo>
                      <a:pt x="108" y="18"/>
                    </a:lnTo>
                    <a:lnTo>
                      <a:pt x="0" y="81"/>
                    </a:lnTo>
                    <a:lnTo>
                      <a:pt x="7" y="85"/>
                    </a:lnTo>
                    <a:lnTo>
                      <a:pt x="123" y="18"/>
                    </a:lnTo>
                    <a:lnTo>
                      <a:pt x="9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00" name="Google Shape;1405;p30">
                <a:extLst>
                  <a:ext uri="{FF2B5EF4-FFF2-40B4-BE49-F238E27FC236}">
                    <a16:creationId xmlns:a16="http://schemas.microsoft.com/office/drawing/2014/main" id="{947B433A-215E-2E72-9875-1F8F318164A8}"/>
                  </a:ext>
                </a:extLst>
              </p:cNvPr>
              <p:cNvSpPr/>
              <p:nvPr/>
            </p:nvSpPr>
            <p:spPr>
              <a:xfrm>
                <a:off x="6730695" y="3737148"/>
                <a:ext cx="52560" cy="30600"/>
              </a:xfrm>
              <a:custGeom>
                <a:avLst/>
                <a:gdLst/>
                <a:ahLst/>
                <a:cxnLst/>
                <a:rect l="l" t="t" r="r" b="b"/>
                <a:pathLst>
                  <a:path w="146" h="85" extrusionOk="0">
                    <a:moveTo>
                      <a:pt x="131" y="8"/>
                    </a:moveTo>
                    <a:lnTo>
                      <a:pt x="131" y="8"/>
                    </a:lnTo>
                    <a:cubicBezTo>
                      <a:pt x="123" y="4"/>
                      <a:pt x="113" y="1"/>
                      <a:pt x="103" y="1"/>
                    </a:cubicBezTo>
                    <a:lnTo>
                      <a:pt x="103" y="1"/>
                    </a:lnTo>
                    <a:cubicBezTo>
                      <a:pt x="101" y="0"/>
                      <a:pt x="100" y="0"/>
                      <a:pt x="98" y="0"/>
                    </a:cubicBezTo>
                    <a:cubicBezTo>
                      <a:pt x="88" y="0"/>
                      <a:pt x="78" y="2"/>
                      <a:pt x="69" y="4"/>
                    </a:cubicBezTo>
                    <a:lnTo>
                      <a:pt x="69" y="4"/>
                    </a:lnTo>
                    <a:cubicBezTo>
                      <a:pt x="57" y="8"/>
                      <a:pt x="45" y="13"/>
                      <a:pt x="34" y="19"/>
                    </a:cubicBezTo>
                    <a:cubicBezTo>
                      <a:pt x="33" y="19"/>
                      <a:pt x="33" y="19"/>
                      <a:pt x="33" y="19"/>
                    </a:cubicBezTo>
                    <a:lnTo>
                      <a:pt x="33" y="19"/>
                    </a:lnTo>
                    <a:cubicBezTo>
                      <a:pt x="32" y="20"/>
                      <a:pt x="31" y="20"/>
                      <a:pt x="30" y="21"/>
                    </a:cubicBezTo>
                    <a:cubicBezTo>
                      <a:pt x="21" y="26"/>
                      <a:pt x="13" y="33"/>
                      <a:pt x="7" y="40"/>
                    </a:cubicBezTo>
                    <a:lnTo>
                      <a:pt x="7" y="40"/>
                    </a:lnTo>
                    <a:cubicBezTo>
                      <a:pt x="5" y="42"/>
                      <a:pt x="4" y="43"/>
                      <a:pt x="3" y="45"/>
                    </a:cubicBezTo>
                    <a:cubicBezTo>
                      <a:pt x="1" y="49"/>
                      <a:pt x="0" y="52"/>
                      <a:pt x="0" y="56"/>
                    </a:cubicBezTo>
                    <a:cubicBezTo>
                      <a:pt x="0" y="60"/>
                      <a:pt x="1" y="64"/>
                      <a:pt x="3" y="67"/>
                    </a:cubicBezTo>
                    <a:cubicBezTo>
                      <a:pt x="5" y="70"/>
                      <a:pt x="7" y="73"/>
                      <a:pt x="11" y="75"/>
                    </a:cubicBezTo>
                    <a:cubicBezTo>
                      <a:pt x="11" y="75"/>
                      <a:pt x="12" y="76"/>
                      <a:pt x="13" y="76"/>
                    </a:cubicBezTo>
                    <a:lnTo>
                      <a:pt x="13" y="76"/>
                    </a:lnTo>
                    <a:cubicBezTo>
                      <a:pt x="22" y="81"/>
                      <a:pt x="31" y="83"/>
                      <a:pt x="41" y="84"/>
                    </a:cubicBezTo>
                    <a:lnTo>
                      <a:pt x="41" y="84"/>
                    </a:lnTo>
                    <a:cubicBezTo>
                      <a:pt x="43" y="84"/>
                      <a:pt x="45" y="84"/>
                      <a:pt x="46" y="84"/>
                    </a:cubicBezTo>
                    <a:cubicBezTo>
                      <a:pt x="56" y="84"/>
                      <a:pt x="66" y="83"/>
                      <a:pt x="75" y="80"/>
                    </a:cubicBezTo>
                    <a:lnTo>
                      <a:pt x="75" y="80"/>
                    </a:lnTo>
                    <a:cubicBezTo>
                      <a:pt x="88" y="77"/>
                      <a:pt x="100" y="72"/>
                      <a:pt x="111" y="65"/>
                    </a:cubicBezTo>
                    <a:lnTo>
                      <a:pt x="112" y="65"/>
                    </a:lnTo>
                    <a:lnTo>
                      <a:pt x="112" y="65"/>
                    </a:lnTo>
                    <a:cubicBezTo>
                      <a:pt x="113" y="64"/>
                      <a:pt x="113" y="64"/>
                      <a:pt x="114" y="63"/>
                    </a:cubicBezTo>
                    <a:cubicBezTo>
                      <a:pt x="123" y="58"/>
                      <a:pt x="131" y="52"/>
                      <a:pt x="138" y="44"/>
                    </a:cubicBezTo>
                    <a:lnTo>
                      <a:pt x="138" y="44"/>
                    </a:lnTo>
                    <a:cubicBezTo>
                      <a:pt x="139" y="43"/>
                      <a:pt x="140" y="41"/>
                      <a:pt x="141" y="39"/>
                    </a:cubicBezTo>
                    <a:cubicBezTo>
                      <a:pt x="143" y="36"/>
                      <a:pt x="145" y="31"/>
                      <a:pt x="145" y="27"/>
                    </a:cubicBezTo>
                    <a:cubicBezTo>
                      <a:pt x="145" y="26"/>
                      <a:pt x="144" y="25"/>
                      <a:pt x="144" y="24"/>
                    </a:cubicBezTo>
                    <a:lnTo>
                      <a:pt x="144" y="24"/>
                    </a:lnTo>
                    <a:cubicBezTo>
                      <a:pt x="144" y="22"/>
                      <a:pt x="143" y="20"/>
                      <a:pt x="142" y="18"/>
                    </a:cubicBezTo>
                    <a:cubicBezTo>
                      <a:pt x="140" y="14"/>
                      <a:pt x="137" y="10"/>
                      <a:pt x="133" y="9"/>
                    </a:cubicBezTo>
                    <a:cubicBezTo>
                      <a:pt x="132" y="8"/>
                      <a:pt x="132" y="9"/>
                      <a:pt x="131" y="8"/>
                    </a:cubicBezTo>
                    <a:moveTo>
                      <a:pt x="128" y="43"/>
                    </a:moveTo>
                    <a:lnTo>
                      <a:pt x="128" y="43"/>
                    </a:lnTo>
                    <a:cubicBezTo>
                      <a:pt x="122" y="49"/>
                      <a:pt x="115" y="54"/>
                      <a:pt x="107" y="59"/>
                    </a:cubicBezTo>
                    <a:cubicBezTo>
                      <a:pt x="106" y="59"/>
                      <a:pt x="105" y="60"/>
                      <a:pt x="104" y="61"/>
                    </a:cubicBezTo>
                    <a:lnTo>
                      <a:pt x="104" y="61"/>
                    </a:lnTo>
                    <a:lnTo>
                      <a:pt x="103" y="61"/>
                    </a:lnTo>
                    <a:cubicBezTo>
                      <a:pt x="93" y="67"/>
                      <a:pt x="83" y="71"/>
                      <a:pt x="73" y="74"/>
                    </a:cubicBezTo>
                    <a:lnTo>
                      <a:pt x="73" y="74"/>
                    </a:lnTo>
                    <a:cubicBezTo>
                      <a:pt x="64" y="77"/>
                      <a:pt x="55" y="78"/>
                      <a:pt x="47" y="78"/>
                    </a:cubicBezTo>
                    <a:cubicBezTo>
                      <a:pt x="46" y="78"/>
                      <a:pt x="45" y="78"/>
                      <a:pt x="44" y="78"/>
                    </a:cubicBezTo>
                    <a:lnTo>
                      <a:pt x="44" y="78"/>
                    </a:lnTo>
                    <a:cubicBezTo>
                      <a:pt x="36" y="78"/>
                      <a:pt x="28" y="76"/>
                      <a:pt x="21" y="72"/>
                    </a:cubicBezTo>
                    <a:lnTo>
                      <a:pt x="21" y="72"/>
                    </a:lnTo>
                    <a:cubicBezTo>
                      <a:pt x="21" y="72"/>
                      <a:pt x="21" y="71"/>
                      <a:pt x="20" y="71"/>
                    </a:cubicBezTo>
                    <a:cubicBezTo>
                      <a:pt x="17" y="69"/>
                      <a:pt x="14" y="67"/>
                      <a:pt x="12" y="64"/>
                    </a:cubicBezTo>
                    <a:cubicBezTo>
                      <a:pt x="11" y="62"/>
                      <a:pt x="11" y="61"/>
                      <a:pt x="10" y="59"/>
                    </a:cubicBezTo>
                    <a:lnTo>
                      <a:pt x="10" y="59"/>
                    </a:lnTo>
                    <a:cubicBezTo>
                      <a:pt x="10" y="58"/>
                      <a:pt x="10" y="58"/>
                      <a:pt x="10" y="57"/>
                    </a:cubicBezTo>
                    <a:cubicBezTo>
                      <a:pt x="10" y="54"/>
                      <a:pt x="11" y="50"/>
                      <a:pt x="13" y="47"/>
                    </a:cubicBezTo>
                    <a:cubicBezTo>
                      <a:pt x="14" y="45"/>
                      <a:pt x="15" y="44"/>
                      <a:pt x="17" y="42"/>
                    </a:cubicBezTo>
                    <a:lnTo>
                      <a:pt x="17" y="42"/>
                    </a:lnTo>
                    <a:cubicBezTo>
                      <a:pt x="23" y="36"/>
                      <a:pt x="29" y="30"/>
                      <a:pt x="37" y="26"/>
                    </a:cubicBezTo>
                    <a:cubicBezTo>
                      <a:pt x="38" y="25"/>
                      <a:pt x="39" y="25"/>
                      <a:pt x="40" y="24"/>
                    </a:cubicBezTo>
                    <a:lnTo>
                      <a:pt x="40" y="24"/>
                    </a:lnTo>
                    <a:lnTo>
                      <a:pt x="41" y="24"/>
                    </a:lnTo>
                    <a:cubicBezTo>
                      <a:pt x="51" y="18"/>
                      <a:pt x="61" y="14"/>
                      <a:pt x="72" y="11"/>
                    </a:cubicBezTo>
                    <a:lnTo>
                      <a:pt x="72" y="11"/>
                    </a:lnTo>
                    <a:cubicBezTo>
                      <a:pt x="80" y="8"/>
                      <a:pt x="88" y="7"/>
                      <a:pt x="97" y="7"/>
                    </a:cubicBezTo>
                    <a:cubicBezTo>
                      <a:pt x="98" y="7"/>
                      <a:pt x="99" y="7"/>
                      <a:pt x="100" y="7"/>
                    </a:cubicBezTo>
                    <a:lnTo>
                      <a:pt x="100" y="7"/>
                    </a:lnTo>
                    <a:cubicBezTo>
                      <a:pt x="108" y="7"/>
                      <a:pt x="116" y="9"/>
                      <a:pt x="123" y="13"/>
                    </a:cubicBezTo>
                    <a:lnTo>
                      <a:pt x="123" y="13"/>
                    </a:lnTo>
                    <a:cubicBezTo>
                      <a:pt x="124" y="13"/>
                      <a:pt x="124" y="13"/>
                      <a:pt x="125" y="14"/>
                    </a:cubicBezTo>
                    <a:cubicBezTo>
                      <a:pt x="128" y="15"/>
                      <a:pt x="130" y="18"/>
                      <a:pt x="132" y="21"/>
                    </a:cubicBezTo>
                    <a:cubicBezTo>
                      <a:pt x="133" y="23"/>
                      <a:pt x="134" y="24"/>
                      <a:pt x="134" y="26"/>
                    </a:cubicBezTo>
                    <a:lnTo>
                      <a:pt x="134" y="26"/>
                    </a:lnTo>
                    <a:cubicBezTo>
                      <a:pt x="134" y="27"/>
                      <a:pt x="134" y="27"/>
                      <a:pt x="134" y="27"/>
                    </a:cubicBezTo>
                    <a:cubicBezTo>
                      <a:pt x="134" y="31"/>
                      <a:pt x="133" y="35"/>
                      <a:pt x="131" y="38"/>
                    </a:cubicBezTo>
                    <a:cubicBezTo>
                      <a:pt x="130" y="40"/>
                      <a:pt x="129" y="41"/>
                      <a:pt x="128" y="4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1" name="Google Shape;1406;p30">
                <a:extLst>
                  <a:ext uri="{FF2B5EF4-FFF2-40B4-BE49-F238E27FC236}">
                    <a16:creationId xmlns:a16="http://schemas.microsoft.com/office/drawing/2014/main" id="{3D805C00-D724-F600-8835-7C685A7EF73F}"/>
                  </a:ext>
                </a:extLst>
              </p:cNvPr>
              <p:cNvSpPr/>
              <p:nvPr/>
            </p:nvSpPr>
            <p:spPr>
              <a:xfrm>
                <a:off x="6054615" y="3429707"/>
                <a:ext cx="52560" cy="30600"/>
              </a:xfrm>
              <a:custGeom>
                <a:avLst/>
                <a:gdLst/>
                <a:ahLst/>
                <a:cxnLst/>
                <a:rect l="l" t="t" r="r" b="b"/>
                <a:pathLst>
                  <a:path w="146" h="85" extrusionOk="0">
                    <a:moveTo>
                      <a:pt x="14" y="76"/>
                    </a:moveTo>
                    <a:lnTo>
                      <a:pt x="14" y="76"/>
                    </a:lnTo>
                    <a:cubicBezTo>
                      <a:pt x="22" y="81"/>
                      <a:pt x="32" y="83"/>
                      <a:pt x="41" y="84"/>
                    </a:cubicBezTo>
                    <a:lnTo>
                      <a:pt x="41" y="84"/>
                    </a:lnTo>
                    <a:cubicBezTo>
                      <a:pt x="43" y="84"/>
                      <a:pt x="45" y="84"/>
                      <a:pt x="47" y="84"/>
                    </a:cubicBezTo>
                    <a:cubicBezTo>
                      <a:pt x="56" y="84"/>
                      <a:pt x="66" y="83"/>
                      <a:pt x="76" y="80"/>
                    </a:cubicBezTo>
                    <a:lnTo>
                      <a:pt x="76" y="80"/>
                    </a:lnTo>
                    <a:cubicBezTo>
                      <a:pt x="88" y="77"/>
                      <a:pt x="100" y="72"/>
                      <a:pt x="111" y="66"/>
                    </a:cubicBezTo>
                    <a:cubicBezTo>
                      <a:pt x="111" y="65"/>
                      <a:pt x="112" y="65"/>
                      <a:pt x="112" y="65"/>
                    </a:cubicBezTo>
                    <a:lnTo>
                      <a:pt x="112" y="65"/>
                    </a:lnTo>
                    <a:cubicBezTo>
                      <a:pt x="113" y="64"/>
                      <a:pt x="114" y="64"/>
                      <a:pt x="115" y="63"/>
                    </a:cubicBezTo>
                    <a:cubicBezTo>
                      <a:pt x="124" y="58"/>
                      <a:pt x="131" y="52"/>
                      <a:pt x="138" y="44"/>
                    </a:cubicBezTo>
                    <a:lnTo>
                      <a:pt x="138" y="44"/>
                    </a:lnTo>
                    <a:cubicBezTo>
                      <a:pt x="139" y="43"/>
                      <a:pt x="141" y="41"/>
                      <a:pt x="142" y="39"/>
                    </a:cubicBezTo>
                    <a:cubicBezTo>
                      <a:pt x="144" y="36"/>
                      <a:pt x="145" y="31"/>
                      <a:pt x="145" y="27"/>
                    </a:cubicBezTo>
                    <a:cubicBezTo>
                      <a:pt x="145" y="26"/>
                      <a:pt x="145" y="25"/>
                      <a:pt x="145" y="24"/>
                    </a:cubicBezTo>
                    <a:lnTo>
                      <a:pt x="145" y="24"/>
                    </a:lnTo>
                    <a:cubicBezTo>
                      <a:pt x="144" y="22"/>
                      <a:pt x="143" y="20"/>
                      <a:pt x="142" y="18"/>
                    </a:cubicBezTo>
                    <a:cubicBezTo>
                      <a:pt x="140" y="14"/>
                      <a:pt x="137" y="11"/>
                      <a:pt x="133" y="9"/>
                    </a:cubicBezTo>
                    <a:cubicBezTo>
                      <a:pt x="133" y="9"/>
                      <a:pt x="132" y="8"/>
                      <a:pt x="131" y="8"/>
                    </a:cubicBezTo>
                    <a:lnTo>
                      <a:pt x="131" y="8"/>
                    </a:lnTo>
                    <a:cubicBezTo>
                      <a:pt x="123" y="3"/>
                      <a:pt x="113" y="1"/>
                      <a:pt x="104" y="1"/>
                    </a:cubicBezTo>
                    <a:lnTo>
                      <a:pt x="104" y="1"/>
                    </a:lnTo>
                    <a:cubicBezTo>
                      <a:pt x="102" y="0"/>
                      <a:pt x="100" y="0"/>
                      <a:pt x="98" y="0"/>
                    </a:cubicBezTo>
                    <a:cubicBezTo>
                      <a:pt x="88" y="0"/>
                      <a:pt x="79" y="2"/>
                      <a:pt x="69" y="4"/>
                    </a:cubicBezTo>
                    <a:lnTo>
                      <a:pt x="69" y="4"/>
                    </a:lnTo>
                    <a:cubicBezTo>
                      <a:pt x="57" y="8"/>
                      <a:pt x="45" y="12"/>
                      <a:pt x="34" y="19"/>
                    </a:cubicBezTo>
                    <a:lnTo>
                      <a:pt x="33" y="19"/>
                    </a:lnTo>
                    <a:lnTo>
                      <a:pt x="33" y="19"/>
                    </a:lnTo>
                    <a:cubicBezTo>
                      <a:pt x="32" y="20"/>
                      <a:pt x="31" y="20"/>
                      <a:pt x="30" y="21"/>
                    </a:cubicBezTo>
                    <a:cubicBezTo>
                      <a:pt x="21" y="25"/>
                      <a:pt x="13" y="33"/>
                      <a:pt x="7" y="40"/>
                    </a:cubicBezTo>
                    <a:lnTo>
                      <a:pt x="7" y="40"/>
                    </a:lnTo>
                    <a:cubicBezTo>
                      <a:pt x="6" y="42"/>
                      <a:pt x="4" y="43"/>
                      <a:pt x="3" y="45"/>
                    </a:cubicBezTo>
                    <a:cubicBezTo>
                      <a:pt x="1" y="49"/>
                      <a:pt x="0" y="53"/>
                      <a:pt x="0" y="57"/>
                    </a:cubicBezTo>
                    <a:cubicBezTo>
                      <a:pt x="0" y="58"/>
                      <a:pt x="0" y="59"/>
                      <a:pt x="0" y="60"/>
                    </a:cubicBezTo>
                    <a:lnTo>
                      <a:pt x="0" y="60"/>
                    </a:lnTo>
                    <a:cubicBezTo>
                      <a:pt x="1" y="62"/>
                      <a:pt x="2" y="64"/>
                      <a:pt x="3" y="66"/>
                    </a:cubicBezTo>
                    <a:cubicBezTo>
                      <a:pt x="5" y="70"/>
                      <a:pt x="8" y="72"/>
                      <a:pt x="12" y="75"/>
                    </a:cubicBezTo>
                    <a:cubicBezTo>
                      <a:pt x="13" y="75"/>
                      <a:pt x="13" y="76"/>
                      <a:pt x="14" y="76"/>
                    </a:cubicBezTo>
                    <a:moveTo>
                      <a:pt x="17" y="42"/>
                    </a:moveTo>
                    <a:lnTo>
                      <a:pt x="17" y="42"/>
                    </a:lnTo>
                    <a:cubicBezTo>
                      <a:pt x="23" y="35"/>
                      <a:pt x="30" y="30"/>
                      <a:pt x="38" y="25"/>
                    </a:cubicBezTo>
                    <a:cubicBezTo>
                      <a:pt x="39" y="25"/>
                      <a:pt x="40" y="24"/>
                      <a:pt x="40" y="24"/>
                    </a:cubicBezTo>
                    <a:lnTo>
                      <a:pt x="40" y="24"/>
                    </a:lnTo>
                    <a:cubicBezTo>
                      <a:pt x="41" y="23"/>
                      <a:pt x="41" y="23"/>
                      <a:pt x="42" y="23"/>
                    </a:cubicBezTo>
                    <a:cubicBezTo>
                      <a:pt x="51" y="18"/>
                      <a:pt x="61" y="13"/>
                      <a:pt x="72" y="10"/>
                    </a:cubicBezTo>
                    <a:lnTo>
                      <a:pt x="72" y="10"/>
                    </a:lnTo>
                    <a:cubicBezTo>
                      <a:pt x="80" y="8"/>
                      <a:pt x="89" y="6"/>
                      <a:pt x="98" y="6"/>
                    </a:cubicBezTo>
                    <a:cubicBezTo>
                      <a:pt x="99" y="6"/>
                      <a:pt x="100" y="6"/>
                      <a:pt x="101" y="6"/>
                    </a:cubicBezTo>
                    <a:lnTo>
                      <a:pt x="101" y="6"/>
                    </a:lnTo>
                    <a:cubicBezTo>
                      <a:pt x="109" y="7"/>
                      <a:pt x="117" y="9"/>
                      <a:pt x="124" y="12"/>
                    </a:cubicBezTo>
                    <a:lnTo>
                      <a:pt x="124" y="12"/>
                    </a:lnTo>
                    <a:cubicBezTo>
                      <a:pt x="124" y="13"/>
                      <a:pt x="125" y="13"/>
                      <a:pt x="125" y="13"/>
                    </a:cubicBezTo>
                    <a:cubicBezTo>
                      <a:pt x="128" y="15"/>
                      <a:pt x="131" y="17"/>
                      <a:pt x="132" y="20"/>
                    </a:cubicBezTo>
                    <a:cubicBezTo>
                      <a:pt x="133" y="22"/>
                      <a:pt x="134" y="24"/>
                      <a:pt x="134" y="26"/>
                    </a:cubicBezTo>
                    <a:lnTo>
                      <a:pt x="134" y="26"/>
                    </a:lnTo>
                    <a:lnTo>
                      <a:pt x="134" y="27"/>
                    </a:lnTo>
                    <a:cubicBezTo>
                      <a:pt x="134" y="31"/>
                      <a:pt x="133" y="34"/>
                      <a:pt x="131" y="38"/>
                    </a:cubicBezTo>
                    <a:cubicBezTo>
                      <a:pt x="131" y="39"/>
                      <a:pt x="129" y="41"/>
                      <a:pt x="128" y="42"/>
                    </a:cubicBezTo>
                    <a:lnTo>
                      <a:pt x="128" y="42"/>
                    </a:lnTo>
                    <a:cubicBezTo>
                      <a:pt x="122" y="49"/>
                      <a:pt x="115" y="53"/>
                      <a:pt x="108" y="58"/>
                    </a:cubicBezTo>
                    <a:cubicBezTo>
                      <a:pt x="107" y="58"/>
                      <a:pt x="106" y="60"/>
                      <a:pt x="105" y="60"/>
                    </a:cubicBezTo>
                    <a:lnTo>
                      <a:pt x="105" y="60"/>
                    </a:lnTo>
                    <a:cubicBezTo>
                      <a:pt x="104" y="60"/>
                      <a:pt x="104" y="61"/>
                      <a:pt x="103" y="61"/>
                    </a:cubicBezTo>
                    <a:cubicBezTo>
                      <a:pt x="94" y="66"/>
                      <a:pt x="84" y="71"/>
                      <a:pt x="73" y="74"/>
                    </a:cubicBezTo>
                    <a:lnTo>
                      <a:pt x="73" y="74"/>
                    </a:lnTo>
                    <a:cubicBezTo>
                      <a:pt x="65" y="76"/>
                      <a:pt x="56" y="77"/>
                      <a:pt x="47" y="77"/>
                    </a:cubicBezTo>
                    <a:cubicBezTo>
                      <a:pt x="46" y="77"/>
                      <a:pt x="45" y="77"/>
                      <a:pt x="44" y="77"/>
                    </a:cubicBezTo>
                    <a:lnTo>
                      <a:pt x="44" y="77"/>
                    </a:lnTo>
                    <a:cubicBezTo>
                      <a:pt x="36" y="77"/>
                      <a:pt x="28" y="75"/>
                      <a:pt x="21" y="71"/>
                    </a:cubicBezTo>
                    <a:lnTo>
                      <a:pt x="21" y="71"/>
                    </a:lnTo>
                    <a:lnTo>
                      <a:pt x="20" y="71"/>
                    </a:lnTo>
                    <a:cubicBezTo>
                      <a:pt x="17" y="69"/>
                      <a:pt x="14" y="65"/>
                      <a:pt x="13" y="63"/>
                    </a:cubicBezTo>
                    <a:cubicBezTo>
                      <a:pt x="12" y="61"/>
                      <a:pt x="11" y="60"/>
                      <a:pt x="11" y="58"/>
                    </a:cubicBezTo>
                    <a:lnTo>
                      <a:pt x="11" y="58"/>
                    </a:lnTo>
                    <a:lnTo>
                      <a:pt x="11" y="57"/>
                    </a:lnTo>
                    <a:cubicBezTo>
                      <a:pt x="11" y="53"/>
                      <a:pt x="11" y="49"/>
                      <a:pt x="13" y="46"/>
                    </a:cubicBezTo>
                    <a:cubicBezTo>
                      <a:pt x="13" y="44"/>
                      <a:pt x="16" y="43"/>
                      <a:pt x="17" y="4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2" name="Google Shape;1407;p30">
                <a:extLst>
                  <a:ext uri="{FF2B5EF4-FFF2-40B4-BE49-F238E27FC236}">
                    <a16:creationId xmlns:a16="http://schemas.microsoft.com/office/drawing/2014/main" id="{83B263F6-5B32-B69E-B578-2322DE18375D}"/>
                  </a:ext>
                </a:extLst>
              </p:cNvPr>
              <p:cNvSpPr/>
              <p:nvPr/>
            </p:nvSpPr>
            <p:spPr>
              <a:xfrm>
                <a:off x="6085935" y="3443028"/>
                <a:ext cx="45000" cy="30960"/>
              </a:xfrm>
              <a:custGeom>
                <a:avLst/>
                <a:gdLst/>
                <a:ahLst/>
                <a:cxnLst/>
                <a:rect l="l" t="t" r="r" b="b"/>
                <a:pathLst>
                  <a:path w="125" h="86" extrusionOk="0">
                    <a:moveTo>
                      <a:pt x="0" y="81"/>
                    </a:moveTo>
                    <a:lnTo>
                      <a:pt x="8" y="85"/>
                    </a:lnTo>
                    <a:lnTo>
                      <a:pt x="124" y="18"/>
                    </a:lnTo>
                    <a:lnTo>
                      <a:pt x="92" y="0"/>
                    </a:lnTo>
                    <a:lnTo>
                      <a:pt x="84" y="4"/>
                    </a:lnTo>
                    <a:lnTo>
                      <a:pt x="109" y="18"/>
                    </a:lnTo>
                    <a:lnTo>
                      <a:pt x="0" y="8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03" name="Google Shape;1408;p30">
                <a:extLst>
                  <a:ext uri="{FF2B5EF4-FFF2-40B4-BE49-F238E27FC236}">
                    <a16:creationId xmlns:a16="http://schemas.microsoft.com/office/drawing/2014/main" id="{48CACBB0-0965-19A2-79EB-3576DD87DD13}"/>
                  </a:ext>
                </a:extLst>
              </p:cNvPr>
              <p:cNvSpPr/>
              <p:nvPr/>
            </p:nvSpPr>
            <p:spPr>
              <a:xfrm>
                <a:off x="6104295" y="3453468"/>
                <a:ext cx="45000" cy="30960"/>
              </a:xfrm>
              <a:custGeom>
                <a:avLst/>
                <a:gdLst/>
                <a:ahLst/>
                <a:cxnLst/>
                <a:rect l="l" t="t" r="r" b="b"/>
                <a:pathLst>
                  <a:path w="125" h="86" extrusionOk="0">
                    <a:moveTo>
                      <a:pt x="8" y="85"/>
                    </a:moveTo>
                    <a:lnTo>
                      <a:pt x="124" y="18"/>
                    </a:lnTo>
                    <a:lnTo>
                      <a:pt x="92" y="0"/>
                    </a:lnTo>
                    <a:lnTo>
                      <a:pt x="84" y="4"/>
                    </a:lnTo>
                    <a:lnTo>
                      <a:pt x="109" y="18"/>
                    </a:lnTo>
                    <a:lnTo>
                      <a:pt x="0" y="81"/>
                    </a:lnTo>
                    <a:lnTo>
                      <a:pt x="8" y="85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04" name="Google Shape;1409;p30">
                <a:extLst>
                  <a:ext uri="{FF2B5EF4-FFF2-40B4-BE49-F238E27FC236}">
                    <a16:creationId xmlns:a16="http://schemas.microsoft.com/office/drawing/2014/main" id="{D4B1FD9A-94A1-4EA0-8B3B-46BD52F89CFA}"/>
                  </a:ext>
                </a:extLst>
              </p:cNvPr>
              <p:cNvSpPr/>
              <p:nvPr/>
            </p:nvSpPr>
            <p:spPr>
              <a:xfrm>
                <a:off x="6125175" y="3470388"/>
                <a:ext cx="52560" cy="30600"/>
              </a:xfrm>
              <a:custGeom>
                <a:avLst/>
                <a:gdLst/>
                <a:ahLst/>
                <a:cxnLst/>
                <a:rect l="l" t="t" r="r" b="b"/>
                <a:pathLst>
                  <a:path w="146" h="85" extrusionOk="0">
                    <a:moveTo>
                      <a:pt x="131" y="8"/>
                    </a:moveTo>
                    <a:lnTo>
                      <a:pt x="131" y="8"/>
                    </a:lnTo>
                    <a:cubicBezTo>
                      <a:pt x="123" y="4"/>
                      <a:pt x="113" y="1"/>
                      <a:pt x="104" y="1"/>
                    </a:cubicBezTo>
                    <a:lnTo>
                      <a:pt x="104" y="1"/>
                    </a:lnTo>
                    <a:cubicBezTo>
                      <a:pt x="102" y="0"/>
                      <a:pt x="100" y="0"/>
                      <a:pt x="98" y="0"/>
                    </a:cubicBezTo>
                    <a:cubicBezTo>
                      <a:pt x="88" y="0"/>
                      <a:pt x="79" y="2"/>
                      <a:pt x="69" y="4"/>
                    </a:cubicBezTo>
                    <a:lnTo>
                      <a:pt x="69" y="4"/>
                    </a:lnTo>
                    <a:cubicBezTo>
                      <a:pt x="57" y="8"/>
                      <a:pt x="45" y="13"/>
                      <a:pt x="34" y="19"/>
                    </a:cubicBezTo>
                    <a:cubicBezTo>
                      <a:pt x="33" y="19"/>
                      <a:pt x="33" y="19"/>
                      <a:pt x="33" y="20"/>
                    </a:cubicBezTo>
                    <a:lnTo>
                      <a:pt x="33" y="20"/>
                    </a:lnTo>
                    <a:cubicBezTo>
                      <a:pt x="32" y="20"/>
                      <a:pt x="31" y="21"/>
                      <a:pt x="30" y="21"/>
                    </a:cubicBezTo>
                    <a:cubicBezTo>
                      <a:pt x="21" y="26"/>
                      <a:pt x="13" y="33"/>
                      <a:pt x="7" y="40"/>
                    </a:cubicBezTo>
                    <a:lnTo>
                      <a:pt x="7" y="40"/>
                    </a:lnTo>
                    <a:cubicBezTo>
                      <a:pt x="5" y="42"/>
                      <a:pt x="4" y="43"/>
                      <a:pt x="3" y="45"/>
                    </a:cubicBezTo>
                    <a:cubicBezTo>
                      <a:pt x="1" y="49"/>
                      <a:pt x="0" y="53"/>
                      <a:pt x="0" y="57"/>
                    </a:cubicBezTo>
                    <a:cubicBezTo>
                      <a:pt x="0" y="58"/>
                      <a:pt x="0" y="59"/>
                      <a:pt x="0" y="60"/>
                    </a:cubicBezTo>
                    <a:lnTo>
                      <a:pt x="0" y="60"/>
                    </a:lnTo>
                    <a:cubicBezTo>
                      <a:pt x="1" y="62"/>
                      <a:pt x="2" y="64"/>
                      <a:pt x="3" y="66"/>
                    </a:cubicBezTo>
                    <a:cubicBezTo>
                      <a:pt x="5" y="70"/>
                      <a:pt x="8" y="72"/>
                      <a:pt x="12" y="75"/>
                    </a:cubicBezTo>
                    <a:cubicBezTo>
                      <a:pt x="13" y="75"/>
                      <a:pt x="13" y="76"/>
                      <a:pt x="13" y="76"/>
                    </a:cubicBezTo>
                    <a:lnTo>
                      <a:pt x="13" y="76"/>
                    </a:lnTo>
                    <a:cubicBezTo>
                      <a:pt x="22" y="81"/>
                      <a:pt x="32" y="84"/>
                      <a:pt x="41" y="84"/>
                    </a:cubicBezTo>
                    <a:lnTo>
                      <a:pt x="41" y="84"/>
                    </a:lnTo>
                    <a:cubicBezTo>
                      <a:pt x="43" y="84"/>
                      <a:pt x="45" y="84"/>
                      <a:pt x="47" y="84"/>
                    </a:cubicBezTo>
                    <a:cubicBezTo>
                      <a:pt x="57" y="84"/>
                      <a:pt x="66" y="83"/>
                      <a:pt x="76" y="80"/>
                    </a:cubicBezTo>
                    <a:lnTo>
                      <a:pt x="76" y="80"/>
                    </a:lnTo>
                    <a:cubicBezTo>
                      <a:pt x="88" y="77"/>
                      <a:pt x="100" y="72"/>
                      <a:pt x="111" y="65"/>
                    </a:cubicBezTo>
                    <a:cubicBezTo>
                      <a:pt x="112" y="65"/>
                      <a:pt x="112" y="65"/>
                      <a:pt x="112" y="65"/>
                    </a:cubicBezTo>
                    <a:lnTo>
                      <a:pt x="112" y="65"/>
                    </a:lnTo>
                    <a:cubicBezTo>
                      <a:pt x="113" y="65"/>
                      <a:pt x="114" y="63"/>
                      <a:pt x="115" y="63"/>
                    </a:cubicBezTo>
                    <a:cubicBezTo>
                      <a:pt x="124" y="57"/>
                      <a:pt x="132" y="52"/>
                      <a:pt x="138" y="44"/>
                    </a:cubicBezTo>
                    <a:lnTo>
                      <a:pt x="138" y="44"/>
                    </a:lnTo>
                    <a:cubicBezTo>
                      <a:pt x="140" y="43"/>
                      <a:pt x="141" y="41"/>
                      <a:pt x="142" y="40"/>
                    </a:cubicBezTo>
                    <a:cubicBezTo>
                      <a:pt x="144" y="36"/>
                      <a:pt x="145" y="31"/>
                      <a:pt x="145" y="27"/>
                    </a:cubicBezTo>
                    <a:cubicBezTo>
                      <a:pt x="145" y="26"/>
                      <a:pt x="145" y="25"/>
                      <a:pt x="145" y="24"/>
                    </a:cubicBezTo>
                    <a:lnTo>
                      <a:pt x="145" y="24"/>
                    </a:lnTo>
                    <a:cubicBezTo>
                      <a:pt x="144" y="22"/>
                      <a:pt x="143" y="20"/>
                      <a:pt x="142" y="18"/>
                    </a:cubicBezTo>
                    <a:cubicBezTo>
                      <a:pt x="140" y="15"/>
                      <a:pt x="137" y="11"/>
                      <a:pt x="133" y="9"/>
                    </a:cubicBezTo>
                    <a:cubicBezTo>
                      <a:pt x="133" y="9"/>
                      <a:pt x="132" y="9"/>
                      <a:pt x="131" y="8"/>
                    </a:cubicBezTo>
                    <a:moveTo>
                      <a:pt x="128" y="43"/>
                    </a:moveTo>
                    <a:lnTo>
                      <a:pt x="128" y="43"/>
                    </a:lnTo>
                    <a:cubicBezTo>
                      <a:pt x="122" y="49"/>
                      <a:pt x="115" y="54"/>
                      <a:pt x="107" y="59"/>
                    </a:cubicBezTo>
                    <a:cubicBezTo>
                      <a:pt x="106" y="59"/>
                      <a:pt x="105" y="60"/>
                      <a:pt x="104" y="61"/>
                    </a:cubicBezTo>
                    <a:lnTo>
                      <a:pt x="104" y="61"/>
                    </a:lnTo>
                    <a:lnTo>
                      <a:pt x="103" y="61"/>
                    </a:lnTo>
                    <a:cubicBezTo>
                      <a:pt x="94" y="67"/>
                      <a:pt x="84" y="71"/>
                      <a:pt x="73" y="74"/>
                    </a:cubicBezTo>
                    <a:lnTo>
                      <a:pt x="73" y="74"/>
                    </a:lnTo>
                    <a:cubicBezTo>
                      <a:pt x="65" y="77"/>
                      <a:pt x="56" y="78"/>
                      <a:pt x="48" y="78"/>
                    </a:cubicBezTo>
                    <a:cubicBezTo>
                      <a:pt x="46" y="78"/>
                      <a:pt x="45" y="78"/>
                      <a:pt x="44" y="78"/>
                    </a:cubicBezTo>
                    <a:lnTo>
                      <a:pt x="44" y="78"/>
                    </a:lnTo>
                    <a:cubicBezTo>
                      <a:pt x="36" y="78"/>
                      <a:pt x="28" y="76"/>
                      <a:pt x="21" y="72"/>
                    </a:cubicBezTo>
                    <a:lnTo>
                      <a:pt x="21" y="72"/>
                    </a:lnTo>
                    <a:lnTo>
                      <a:pt x="20" y="71"/>
                    </a:lnTo>
                    <a:cubicBezTo>
                      <a:pt x="17" y="69"/>
                      <a:pt x="14" y="66"/>
                      <a:pt x="13" y="64"/>
                    </a:cubicBezTo>
                    <a:cubicBezTo>
                      <a:pt x="12" y="62"/>
                      <a:pt x="11" y="61"/>
                      <a:pt x="11" y="59"/>
                    </a:cubicBezTo>
                    <a:lnTo>
                      <a:pt x="11" y="59"/>
                    </a:lnTo>
                    <a:cubicBezTo>
                      <a:pt x="11" y="58"/>
                      <a:pt x="11" y="58"/>
                      <a:pt x="11" y="57"/>
                    </a:cubicBezTo>
                    <a:cubicBezTo>
                      <a:pt x="11" y="54"/>
                      <a:pt x="12" y="50"/>
                      <a:pt x="13" y="47"/>
                    </a:cubicBezTo>
                    <a:cubicBezTo>
                      <a:pt x="14" y="45"/>
                      <a:pt x="16" y="44"/>
                      <a:pt x="17" y="42"/>
                    </a:cubicBezTo>
                    <a:lnTo>
                      <a:pt x="17" y="42"/>
                    </a:lnTo>
                    <a:cubicBezTo>
                      <a:pt x="23" y="36"/>
                      <a:pt x="30" y="30"/>
                      <a:pt x="38" y="26"/>
                    </a:cubicBezTo>
                    <a:cubicBezTo>
                      <a:pt x="39" y="25"/>
                      <a:pt x="39" y="25"/>
                      <a:pt x="40" y="24"/>
                    </a:cubicBezTo>
                    <a:lnTo>
                      <a:pt x="40" y="24"/>
                    </a:lnTo>
                    <a:cubicBezTo>
                      <a:pt x="41" y="24"/>
                      <a:pt x="42" y="23"/>
                      <a:pt x="43" y="23"/>
                    </a:cubicBezTo>
                    <a:cubicBezTo>
                      <a:pt x="52" y="17"/>
                      <a:pt x="62" y="13"/>
                      <a:pt x="72" y="10"/>
                    </a:cubicBezTo>
                    <a:lnTo>
                      <a:pt x="72" y="10"/>
                    </a:lnTo>
                    <a:cubicBezTo>
                      <a:pt x="80" y="8"/>
                      <a:pt x="89" y="6"/>
                      <a:pt x="98" y="6"/>
                    </a:cubicBezTo>
                    <a:cubicBezTo>
                      <a:pt x="99" y="6"/>
                      <a:pt x="100" y="6"/>
                      <a:pt x="101" y="6"/>
                    </a:cubicBezTo>
                    <a:lnTo>
                      <a:pt x="101" y="6"/>
                    </a:lnTo>
                    <a:cubicBezTo>
                      <a:pt x="109" y="7"/>
                      <a:pt x="117" y="9"/>
                      <a:pt x="124" y="12"/>
                    </a:cubicBezTo>
                    <a:lnTo>
                      <a:pt x="124" y="12"/>
                    </a:lnTo>
                    <a:cubicBezTo>
                      <a:pt x="124" y="13"/>
                      <a:pt x="125" y="13"/>
                      <a:pt x="125" y="13"/>
                    </a:cubicBezTo>
                    <a:cubicBezTo>
                      <a:pt x="128" y="15"/>
                      <a:pt x="130" y="17"/>
                      <a:pt x="132" y="20"/>
                    </a:cubicBezTo>
                    <a:cubicBezTo>
                      <a:pt x="133" y="22"/>
                      <a:pt x="134" y="24"/>
                      <a:pt x="134" y="26"/>
                    </a:cubicBezTo>
                    <a:lnTo>
                      <a:pt x="134" y="26"/>
                    </a:lnTo>
                    <a:lnTo>
                      <a:pt x="134" y="27"/>
                    </a:lnTo>
                    <a:cubicBezTo>
                      <a:pt x="134" y="31"/>
                      <a:pt x="132" y="34"/>
                      <a:pt x="131" y="38"/>
                    </a:cubicBezTo>
                    <a:cubicBezTo>
                      <a:pt x="130" y="40"/>
                      <a:pt x="129" y="41"/>
                      <a:pt x="128" y="4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5" name="Google Shape;1410;p30">
                <a:extLst>
                  <a:ext uri="{FF2B5EF4-FFF2-40B4-BE49-F238E27FC236}">
                    <a16:creationId xmlns:a16="http://schemas.microsoft.com/office/drawing/2014/main" id="{34D58A32-F4EE-D8A7-DA9E-6107D2AA9D07}"/>
                  </a:ext>
                </a:extLst>
              </p:cNvPr>
              <p:cNvSpPr/>
              <p:nvPr/>
            </p:nvSpPr>
            <p:spPr>
              <a:xfrm>
                <a:off x="6156495" y="3483707"/>
                <a:ext cx="45000" cy="30960"/>
              </a:xfrm>
              <a:custGeom>
                <a:avLst/>
                <a:gdLst/>
                <a:ahLst/>
                <a:cxnLst/>
                <a:rect l="l" t="t" r="r" b="b"/>
                <a:pathLst>
                  <a:path w="125" h="86" extrusionOk="0">
                    <a:moveTo>
                      <a:pt x="8" y="85"/>
                    </a:moveTo>
                    <a:lnTo>
                      <a:pt x="124" y="18"/>
                    </a:lnTo>
                    <a:lnTo>
                      <a:pt x="92" y="0"/>
                    </a:lnTo>
                    <a:lnTo>
                      <a:pt x="84" y="4"/>
                    </a:lnTo>
                    <a:lnTo>
                      <a:pt x="109" y="18"/>
                    </a:lnTo>
                    <a:lnTo>
                      <a:pt x="0" y="81"/>
                    </a:lnTo>
                    <a:lnTo>
                      <a:pt x="8" y="85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06" name="Google Shape;1411;p30">
                <a:extLst>
                  <a:ext uri="{FF2B5EF4-FFF2-40B4-BE49-F238E27FC236}">
                    <a16:creationId xmlns:a16="http://schemas.microsoft.com/office/drawing/2014/main" id="{3486D665-97EA-0B9B-8CCE-B61BC214F5A5}"/>
                  </a:ext>
                </a:extLst>
              </p:cNvPr>
              <p:cNvSpPr/>
              <p:nvPr/>
            </p:nvSpPr>
            <p:spPr>
              <a:xfrm>
                <a:off x="6174855" y="3494148"/>
                <a:ext cx="45000" cy="31320"/>
              </a:xfrm>
              <a:custGeom>
                <a:avLst/>
                <a:gdLst/>
                <a:ahLst/>
                <a:cxnLst/>
                <a:rect l="l" t="t" r="r" b="b"/>
                <a:pathLst>
                  <a:path w="125" h="87" extrusionOk="0">
                    <a:moveTo>
                      <a:pt x="7" y="86"/>
                    </a:moveTo>
                    <a:lnTo>
                      <a:pt x="124" y="18"/>
                    </a:lnTo>
                    <a:lnTo>
                      <a:pt x="92" y="0"/>
                    </a:lnTo>
                    <a:lnTo>
                      <a:pt x="84" y="4"/>
                    </a:lnTo>
                    <a:lnTo>
                      <a:pt x="109" y="19"/>
                    </a:lnTo>
                    <a:lnTo>
                      <a:pt x="0" y="81"/>
                    </a:lnTo>
                    <a:lnTo>
                      <a:pt x="7" y="86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07" name="Google Shape;1412;p30">
                <a:extLst>
                  <a:ext uri="{FF2B5EF4-FFF2-40B4-BE49-F238E27FC236}">
                    <a16:creationId xmlns:a16="http://schemas.microsoft.com/office/drawing/2014/main" id="{5824196B-B9D6-0330-59AB-9A40B6486325}"/>
                  </a:ext>
                </a:extLst>
              </p:cNvPr>
              <p:cNvSpPr/>
              <p:nvPr/>
            </p:nvSpPr>
            <p:spPr>
              <a:xfrm>
                <a:off x="6193215" y="3504588"/>
                <a:ext cx="44640" cy="31320"/>
              </a:xfrm>
              <a:custGeom>
                <a:avLst/>
                <a:gdLst/>
                <a:ahLst/>
                <a:cxnLst/>
                <a:rect l="l" t="t" r="r" b="b"/>
                <a:pathLst>
                  <a:path w="124" h="87" extrusionOk="0">
                    <a:moveTo>
                      <a:pt x="7" y="86"/>
                    </a:moveTo>
                    <a:lnTo>
                      <a:pt x="123" y="19"/>
                    </a:lnTo>
                    <a:lnTo>
                      <a:pt x="91" y="0"/>
                    </a:lnTo>
                    <a:lnTo>
                      <a:pt x="84" y="5"/>
                    </a:lnTo>
                    <a:lnTo>
                      <a:pt x="108" y="19"/>
                    </a:lnTo>
                    <a:lnTo>
                      <a:pt x="0" y="82"/>
                    </a:lnTo>
                    <a:lnTo>
                      <a:pt x="7" y="86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08" name="Google Shape;1413;p30">
                <a:extLst>
                  <a:ext uri="{FF2B5EF4-FFF2-40B4-BE49-F238E27FC236}">
                    <a16:creationId xmlns:a16="http://schemas.microsoft.com/office/drawing/2014/main" id="{EDE5D9E5-0575-FB8A-BA45-B90631B41357}"/>
                  </a:ext>
                </a:extLst>
              </p:cNvPr>
              <p:cNvSpPr/>
              <p:nvPr/>
            </p:nvSpPr>
            <p:spPr>
              <a:xfrm>
                <a:off x="6211575" y="3515388"/>
                <a:ext cx="44640" cy="30960"/>
              </a:xfrm>
              <a:custGeom>
                <a:avLst/>
                <a:gdLst/>
                <a:ahLst/>
                <a:cxnLst/>
                <a:rect l="l" t="t" r="r" b="b"/>
                <a:pathLst>
                  <a:path w="124" h="86" extrusionOk="0">
                    <a:moveTo>
                      <a:pt x="7" y="85"/>
                    </a:moveTo>
                    <a:lnTo>
                      <a:pt x="123" y="18"/>
                    </a:lnTo>
                    <a:lnTo>
                      <a:pt x="91" y="0"/>
                    </a:lnTo>
                    <a:lnTo>
                      <a:pt x="84" y="4"/>
                    </a:lnTo>
                    <a:lnTo>
                      <a:pt x="108" y="18"/>
                    </a:lnTo>
                    <a:lnTo>
                      <a:pt x="0" y="81"/>
                    </a:lnTo>
                    <a:lnTo>
                      <a:pt x="7" y="85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09" name="Google Shape;1414;p30">
                <a:extLst>
                  <a:ext uri="{FF2B5EF4-FFF2-40B4-BE49-F238E27FC236}">
                    <a16:creationId xmlns:a16="http://schemas.microsoft.com/office/drawing/2014/main" id="{816A641C-3E15-6291-A9DB-85D7C3A4631E}"/>
                  </a:ext>
                </a:extLst>
              </p:cNvPr>
              <p:cNvSpPr/>
              <p:nvPr/>
            </p:nvSpPr>
            <p:spPr>
              <a:xfrm>
                <a:off x="6245415" y="3540227"/>
                <a:ext cx="52560" cy="30240"/>
              </a:xfrm>
              <a:custGeom>
                <a:avLst/>
                <a:gdLst/>
                <a:ahLst/>
                <a:cxnLst/>
                <a:rect l="l" t="t" r="r" b="b"/>
                <a:pathLst>
                  <a:path w="146" h="84" extrusionOk="0">
                    <a:moveTo>
                      <a:pt x="132" y="7"/>
                    </a:moveTo>
                    <a:lnTo>
                      <a:pt x="132" y="7"/>
                    </a:lnTo>
                    <a:cubicBezTo>
                      <a:pt x="123" y="3"/>
                      <a:pt x="114" y="0"/>
                      <a:pt x="104" y="0"/>
                    </a:cubicBezTo>
                    <a:lnTo>
                      <a:pt x="104" y="0"/>
                    </a:lnTo>
                    <a:cubicBezTo>
                      <a:pt x="102" y="0"/>
                      <a:pt x="100" y="0"/>
                      <a:pt x="99" y="0"/>
                    </a:cubicBezTo>
                    <a:cubicBezTo>
                      <a:pt x="89" y="0"/>
                      <a:pt x="79" y="1"/>
                      <a:pt x="70" y="3"/>
                    </a:cubicBezTo>
                    <a:lnTo>
                      <a:pt x="70" y="3"/>
                    </a:lnTo>
                    <a:cubicBezTo>
                      <a:pt x="57" y="7"/>
                      <a:pt x="45" y="12"/>
                      <a:pt x="34" y="18"/>
                    </a:cubicBezTo>
                    <a:lnTo>
                      <a:pt x="33" y="19"/>
                    </a:lnTo>
                    <a:lnTo>
                      <a:pt x="33" y="19"/>
                    </a:lnTo>
                    <a:cubicBezTo>
                      <a:pt x="32" y="19"/>
                      <a:pt x="31" y="20"/>
                      <a:pt x="30" y="20"/>
                    </a:cubicBezTo>
                    <a:cubicBezTo>
                      <a:pt x="22" y="25"/>
                      <a:pt x="14" y="32"/>
                      <a:pt x="7" y="39"/>
                    </a:cubicBezTo>
                    <a:lnTo>
                      <a:pt x="7" y="39"/>
                    </a:lnTo>
                    <a:cubicBezTo>
                      <a:pt x="6" y="41"/>
                      <a:pt x="5" y="42"/>
                      <a:pt x="4" y="44"/>
                    </a:cubicBezTo>
                    <a:cubicBezTo>
                      <a:pt x="2" y="48"/>
                      <a:pt x="0" y="52"/>
                      <a:pt x="0" y="56"/>
                    </a:cubicBezTo>
                    <a:cubicBezTo>
                      <a:pt x="0" y="57"/>
                      <a:pt x="0" y="58"/>
                      <a:pt x="1" y="59"/>
                    </a:cubicBezTo>
                    <a:lnTo>
                      <a:pt x="1" y="59"/>
                    </a:lnTo>
                    <a:cubicBezTo>
                      <a:pt x="1" y="61"/>
                      <a:pt x="2" y="63"/>
                      <a:pt x="3" y="65"/>
                    </a:cubicBezTo>
                    <a:cubicBezTo>
                      <a:pt x="5" y="68"/>
                      <a:pt x="8" y="72"/>
                      <a:pt x="12" y="74"/>
                    </a:cubicBezTo>
                    <a:cubicBezTo>
                      <a:pt x="13" y="75"/>
                      <a:pt x="13" y="75"/>
                      <a:pt x="14" y="75"/>
                    </a:cubicBezTo>
                    <a:lnTo>
                      <a:pt x="14" y="75"/>
                    </a:lnTo>
                    <a:cubicBezTo>
                      <a:pt x="22" y="80"/>
                      <a:pt x="32" y="83"/>
                      <a:pt x="42" y="83"/>
                    </a:cubicBezTo>
                    <a:lnTo>
                      <a:pt x="42" y="83"/>
                    </a:lnTo>
                    <a:cubicBezTo>
                      <a:pt x="43" y="83"/>
                      <a:pt x="45" y="83"/>
                      <a:pt x="47" y="83"/>
                    </a:cubicBezTo>
                    <a:cubicBezTo>
                      <a:pt x="57" y="83"/>
                      <a:pt x="67" y="82"/>
                      <a:pt x="76" y="79"/>
                    </a:cubicBezTo>
                    <a:lnTo>
                      <a:pt x="76" y="79"/>
                    </a:lnTo>
                    <a:cubicBezTo>
                      <a:pt x="88" y="76"/>
                      <a:pt x="100" y="71"/>
                      <a:pt x="111" y="65"/>
                    </a:cubicBezTo>
                    <a:cubicBezTo>
                      <a:pt x="112" y="64"/>
                      <a:pt x="112" y="64"/>
                      <a:pt x="112" y="64"/>
                    </a:cubicBezTo>
                    <a:lnTo>
                      <a:pt x="112" y="64"/>
                    </a:lnTo>
                    <a:cubicBezTo>
                      <a:pt x="113" y="64"/>
                      <a:pt x="114" y="63"/>
                      <a:pt x="115" y="62"/>
                    </a:cubicBezTo>
                    <a:cubicBezTo>
                      <a:pt x="124" y="57"/>
                      <a:pt x="132" y="51"/>
                      <a:pt x="138" y="43"/>
                    </a:cubicBezTo>
                    <a:lnTo>
                      <a:pt x="138" y="43"/>
                    </a:lnTo>
                    <a:cubicBezTo>
                      <a:pt x="140" y="42"/>
                      <a:pt x="141" y="40"/>
                      <a:pt x="142" y="39"/>
                    </a:cubicBezTo>
                    <a:cubicBezTo>
                      <a:pt x="144" y="35"/>
                      <a:pt x="145" y="31"/>
                      <a:pt x="145" y="26"/>
                    </a:cubicBezTo>
                    <a:cubicBezTo>
                      <a:pt x="145" y="25"/>
                      <a:pt x="145" y="24"/>
                      <a:pt x="145" y="23"/>
                    </a:cubicBezTo>
                    <a:lnTo>
                      <a:pt x="145" y="23"/>
                    </a:lnTo>
                    <a:cubicBezTo>
                      <a:pt x="144" y="21"/>
                      <a:pt x="144" y="19"/>
                      <a:pt x="142" y="17"/>
                    </a:cubicBezTo>
                    <a:cubicBezTo>
                      <a:pt x="140" y="14"/>
                      <a:pt x="137" y="9"/>
                      <a:pt x="134" y="8"/>
                    </a:cubicBezTo>
                    <a:cubicBezTo>
                      <a:pt x="133" y="7"/>
                      <a:pt x="132" y="8"/>
                      <a:pt x="132" y="7"/>
                    </a:cubicBezTo>
                    <a:moveTo>
                      <a:pt x="128" y="42"/>
                    </a:moveTo>
                    <a:lnTo>
                      <a:pt x="128" y="42"/>
                    </a:lnTo>
                    <a:cubicBezTo>
                      <a:pt x="122" y="48"/>
                      <a:pt x="116" y="53"/>
                      <a:pt x="108" y="58"/>
                    </a:cubicBezTo>
                    <a:cubicBezTo>
                      <a:pt x="107" y="58"/>
                      <a:pt x="106" y="59"/>
                      <a:pt x="105" y="60"/>
                    </a:cubicBezTo>
                    <a:lnTo>
                      <a:pt x="105" y="60"/>
                    </a:lnTo>
                    <a:cubicBezTo>
                      <a:pt x="104" y="60"/>
                      <a:pt x="104" y="60"/>
                      <a:pt x="104" y="60"/>
                    </a:cubicBezTo>
                    <a:cubicBezTo>
                      <a:pt x="94" y="66"/>
                      <a:pt x="84" y="70"/>
                      <a:pt x="73" y="73"/>
                    </a:cubicBezTo>
                    <a:lnTo>
                      <a:pt x="73" y="73"/>
                    </a:lnTo>
                    <a:cubicBezTo>
                      <a:pt x="65" y="76"/>
                      <a:pt x="56" y="77"/>
                      <a:pt x="48" y="77"/>
                    </a:cubicBezTo>
                    <a:cubicBezTo>
                      <a:pt x="46" y="77"/>
                      <a:pt x="45" y="77"/>
                      <a:pt x="44" y="77"/>
                    </a:cubicBezTo>
                    <a:lnTo>
                      <a:pt x="44" y="77"/>
                    </a:lnTo>
                    <a:cubicBezTo>
                      <a:pt x="36" y="77"/>
                      <a:pt x="29" y="75"/>
                      <a:pt x="22" y="71"/>
                    </a:cubicBezTo>
                    <a:lnTo>
                      <a:pt x="22" y="71"/>
                    </a:lnTo>
                    <a:cubicBezTo>
                      <a:pt x="21" y="71"/>
                      <a:pt x="21" y="70"/>
                      <a:pt x="20" y="70"/>
                    </a:cubicBezTo>
                    <a:cubicBezTo>
                      <a:pt x="17" y="68"/>
                      <a:pt x="15" y="66"/>
                      <a:pt x="13" y="63"/>
                    </a:cubicBezTo>
                    <a:cubicBezTo>
                      <a:pt x="12" y="61"/>
                      <a:pt x="11" y="59"/>
                      <a:pt x="11" y="58"/>
                    </a:cubicBezTo>
                    <a:lnTo>
                      <a:pt x="11" y="58"/>
                    </a:lnTo>
                    <a:cubicBezTo>
                      <a:pt x="11" y="57"/>
                      <a:pt x="11" y="57"/>
                      <a:pt x="11" y="56"/>
                    </a:cubicBezTo>
                    <a:cubicBezTo>
                      <a:pt x="11" y="52"/>
                      <a:pt x="12" y="49"/>
                      <a:pt x="14" y="46"/>
                    </a:cubicBezTo>
                    <a:cubicBezTo>
                      <a:pt x="15" y="44"/>
                      <a:pt x="16" y="42"/>
                      <a:pt x="17" y="41"/>
                    </a:cubicBezTo>
                    <a:lnTo>
                      <a:pt x="17" y="41"/>
                    </a:lnTo>
                    <a:cubicBezTo>
                      <a:pt x="23" y="35"/>
                      <a:pt x="30" y="29"/>
                      <a:pt x="38" y="25"/>
                    </a:cubicBezTo>
                    <a:cubicBezTo>
                      <a:pt x="39" y="24"/>
                      <a:pt x="40" y="24"/>
                      <a:pt x="41" y="23"/>
                    </a:cubicBezTo>
                    <a:lnTo>
                      <a:pt x="41" y="23"/>
                    </a:lnTo>
                    <a:lnTo>
                      <a:pt x="42" y="22"/>
                    </a:lnTo>
                    <a:cubicBezTo>
                      <a:pt x="51" y="17"/>
                      <a:pt x="62" y="13"/>
                      <a:pt x="72" y="10"/>
                    </a:cubicBezTo>
                    <a:lnTo>
                      <a:pt x="72" y="10"/>
                    </a:lnTo>
                    <a:cubicBezTo>
                      <a:pt x="80" y="7"/>
                      <a:pt x="89" y="6"/>
                      <a:pt x="98" y="6"/>
                    </a:cubicBezTo>
                    <a:cubicBezTo>
                      <a:pt x="99" y="6"/>
                      <a:pt x="100" y="6"/>
                      <a:pt x="101" y="6"/>
                    </a:cubicBezTo>
                    <a:lnTo>
                      <a:pt x="101" y="6"/>
                    </a:lnTo>
                    <a:cubicBezTo>
                      <a:pt x="109" y="6"/>
                      <a:pt x="117" y="8"/>
                      <a:pt x="124" y="12"/>
                    </a:cubicBezTo>
                    <a:lnTo>
                      <a:pt x="124" y="12"/>
                    </a:lnTo>
                    <a:lnTo>
                      <a:pt x="125" y="13"/>
                    </a:lnTo>
                    <a:cubicBezTo>
                      <a:pt x="128" y="14"/>
                      <a:pt x="130" y="17"/>
                      <a:pt x="132" y="20"/>
                    </a:cubicBezTo>
                    <a:cubicBezTo>
                      <a:pt x="133" y="21"/>
                      <a:pt x="134" y="23"/>
                      <a:pt x="135" y="25"/>
                    </a:cubicBezTo>
                    <a:lnTo>
                      <a:pt x="135" y="25"/>
                    </a:lnTo>
                    <a:lnTo>
                      <a:pt x="135" y="26"/>
                    </a:lnTo>
                    <a:cubicBezTo>
                      <a:pt x="135" y="30"/>
                      <a:pt x="134" y="34"/>
                      <a:pt x="132" y="37"/>
                    </a:cubicBezTo>
                    <a:cubicBezTo>
                      <a:pt x="131" y="39"/>
                      <a:pt x="130" y="40"/>
                      <a:pt x="128" y="4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0" name="Google Shape;1415;p30">
                <a:extLst>
                  <a:ext uri="{FF2B5EF4-FFF2-40B4-BE49-F238E27FC236}">
                    <a16:creationId xmlns:a16="http://schemas.microsoft.com/office/drawing/2014/main" id="{97A2323B-5F65-D2A7-A7CD-079235309425}"/>
                  </a:ext>
                </a:extLst>
              </p:cNvPr>
              <p:cNvSpPr/>
              <p:nvPr/>
            </p:nvSpPr>
            <p:spPr>
              <a:xfrm>
                <a:off x="6277095" y="3553188"/>
                <a:ext cx="44640" cy="30960"/>
              </a:xfrm>
              <a:custGeom>
                <a:avLst/>
                <a:gdLst/>
                <a:ahLst/>
                <a:cxnLst/>
                <a:rect l="l" t="t" r="r" b="b"/>
                <a:pathLst>
                  <a:path w="124" h="86" extrusionOk="0">
                    <a:moveTo>
                      <a:pt x="7" y="85"/>
                    </a:moveTo>
                    <a:lnTo>
                      <a:pt x="123" y="18"/>
                    </a:lnTo>
                    <a:lnTo>
                      <a:pt x="91" y="0"/>
                    </a:lnTo>
                    <a:lnTo>
                      <a:pt x="84" y="4"/>
                    </a:lnTo>
                    <a:lnTo>
                      <a:pt x="108" y="18"/>
                    </a:lnTo>
                    <a:lnTo>
                      <a:pt x="0" y="81"/>
                    </a:lnTo>
                    <a:lnTo>
                      <a:pt x="7" y="85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1" name="Google Shape;1416;p30">
                <a:extLst>
                  <a:ext uri="{FF2B5EF4-FFF2-40B4-BE49-F238E27FC236}">
                    <a16:creationId xmlns:a16="http://schemas.microsoft.com/office/drawing/2014/main" id="{E1A9EF5E-BDF2-C4AA-3411-CBA60FD73AB7}"/>
                  </a:ext>
                </a:extLst>
              </p:cNvPr>
              <p:cNvSpPr/>
              <p:nvPr/>
            </p:nvSpPr>
            <p:spPr>
              <a:xfrm>
                <a:off x="6297975" y="3570107"/>
                <a:ext cx="52200" cy="30600"/>
              </a:xfrm>
              <a:custGeom>
                <a:avLst/>
                <a:gdLst/>
                <a:ahLst/>
                <a:cxnLst/>
                <a:rect l="l" t="t" r="r" b="b"/>
                <a:pathLst>
                  <a:path w="145" h="85" extrusionOk="0">
                    <a:moveTo>
                      <a:pt x="131" y="8"/>
                    </a:moveTo>
                    <a:lnTo>
                      <a:pt x="131" y="8"/>
                    </a:lnTo>
                    <a:cubicBezTo>
                      <a:pt x="122" y="3"/>
                      <a:pt x="113" y="1"/>
                      <a:pt x="103" y="0"/>
                    </a:cubicBezTo>
                    <a:lnTo>
                      <a:pt x="103" y="0"/>
                    </a:lnTo>
                    <a:cubicBezTo>
                      <a:pt x="101" y="0"/>
                      <a:pt x="100" y="0"/>
                      <a:pt x="98" y="0"/>
                    </a:cubicBezTo>
                    <a:cubicBezTo>
                      <a:pt x="88" y="0"/>
                      <a:pt x="78" y="2"/>
                      <a:pt x="69" y="4"/>
                    </a:cubicBezTo>
                    <a:lnTo>
                      <a:pt x="69" y="4"/>
                    </a:lnTo>
                    <a:cubicBezTo>
                      <a:pt x="56" y="8"/>
                      <a:pt x="45" y="12"/>
                      <a:pt x="34" y="19"/>
                    </a:cubicBezTo>
                    <a:cubicBezTo>
                      <a:pt x="33" y="19"/>
                      <a:pt x="33" y="19"/>
                      <a:pt x="33" y="19"/>
                    </a:cubicBezTo>
                    <a:lnTo>
                      <a:pt x="33" y="19"/>
                    </a:lnTo>
                    <a:cubicBezTo>
                      <a:pt x="32" y="20"/>
                      <a:pt x="31" y="20"/>
                      <a:pt x="30" y="21"/>
                    </a:cubicBezTo>
                    <a:cubicBezTo>
                      <a:pt x="21" y="26"/>
                      <a:pt x="13" y="33"/>
                      <a:pt x="6" y="40"/>
                    </a:cubicBezTo>
                    <a:lnTo>
                      <a:pt x="6" y="40"/>
                    </a:lnTo>
                    <a:cubicBezTo>
                      <a:pt x="5" y="42"/>
                      <a:pt x="4" y="43"/>
                      <a:pt x="3" y="45"/>
                    </a:cubicBezTo>
                    <a:cubicBezTo>
                      <a:pt x="1" y="49"/>
                      <a:pt x="0" y="53"/>
                      <a:pt x="0" y="57"/>
                    </a:cubicBezTo>
                    <a:cubicBezTo>
                      <a:pt x="0" y="58"/>
                      <a:pt x="0" y="59"/>
                      <a:pt x="0" y="60"/>
                    </a:cubicBezTo>
                    <a:lnTo>
                      <a:pt x="0" y="60"/>
                    </a:lnTo>
                    <a:cubicBezTo>
                      <a:pt x="0" y="62"/>
                      <a:pt x="1" y="64"/>
                      <a:pt x="2" y="66"/>
                    </a:cubicBezTo>
                    <a:cubicBezTo>
                      <a:pt x="4" y="70"/>
                      <a:pt x="8" y="72"/>
                      <a:pt x="11" y="75"/>
                    </a:cubicBezTo>
                    <a:cubicBezTo>
                      <a:pt x="12" y="75"/>
                      <a:pt x="12" y="76"/>
                      <a:pt x="13" y="76"/>
                    </a:cubicBezTo>
                    <a:lnTo>
                      <a:pt x="13" y="76"/>
                    </a:lnTo>
                    <a:cubicBezTo>
                      <a:pt x="22" y="81"/>
                      <a:pt x="31" y="83"/>
                      <a:pt x="41" y="84"/>
                    </a:cubicBezTo>
                    <a:lnTo>
                      <a:pt x="41" y="84"/>
                    </a:lnTo>
                    <a:cubicBezTo>
                      <a:pt x="43" y="84"/>
                      <a:pt x="44" y="84"/>
                      <a:pt x="46" y="84"/>
                    </a:cubicBezTo>
                    <a:cubicBezTo>
                      <a:pt x="56" y="84"/>
                      <a:pt x="66" y="83"/>
                      <a:pt x="75" y="80"/>
                    </a:cubicBezTo>
                    <a:lnTo>
                      <a:pt x="75" y="80"/>
                    </a:lnTo>
                    <a:cubicBezTo>
                      <a:pt x="87" y="77"/>
                      <a:pt x="99" y="72"/>
                      <a:pt x="110" y="66"/>
                    </a:cubicBezTo>
                    <a:cubicBezTo>
                      <a:pt x="111" y="65"/>
                      <a:pt x="111" y="65"/>
                      <a:pt x="111" y="65"/>
                    </a:cubicBezTo>
                    <a:lnTo>
                      <a:pt x="111" y="65"/>
                    </a:lnTo>
                    <a:cubicBezTo>
                      <a:pt x="112" y="64"/>
                      <a:pt x="113" y="63"/>
                      <a:pt x="114" y="63"/>
                    </a:cubicBezTo>
                    <a:cubicBezTo>
                      <a:pt x="123" y="57"/>
                      <a:pt x="131" y="52"/>
                      <a:pt x="138" y="44"/>
                    </a:cubicBezTo>
                    <a:lnTo>
                      <a:pt x="138" y="44"/>
                    </a:lnTo>
                    <a:cubicBezTo>
                      <a:pt x="139" y="43"/>
                      <a:pt x="140" y="41"/>
                      <a:pt x="141" y="39"/>
                    </a:cubicBezTo>
                    <a:cubicBezTo>
                      <a:pt x="143" y="36"/>
                      <a:pt x="144" y="32"/>
                      <a:pt x="144" y="28"/>
                    </a:cubicBezTo>
                    <a:cubicBezTo>
                      <a:pt x="144" y="24"/>
                      <a:pt x="142" y="20"/>
                      <a:pt x="141" y="17"/>
                    </a:cubicBezTo>
                    <a:cubicBezTo>
                      <a:pt x="139" y="13"/>
                      <a:pt x="137" y="11"/>
                      <a:pt x="134" y="10"/>
                    </a:cubicBezTo>
                    <a:cubicBezTo>
                      <a:pt x="133" y="9"/>
                      <a:pt x="132" y="9"/>
                      <a:pt x="131" y="8"/>
                    </a:cubicBezTo>
                    <a:moveTo>
                      <a:pt x="127" y="42"/>
                    </a:moveTo>
                    <a:lnTo>
                      <a:pt x="127" y="42"/>
                    </a:lnTo>
                    <a:cubicBezTo>
                      <a:pt x="121" y="49"/>
                      <a:pt x="114" y="55"/>
                      <a:pt x="107" y="59"/>
                    </a:cubicBezTo>
                    <a:cubicBezTo>
                      <a:pt x="106" y="60"/>
                      <a:pt x="105" y="60"/>
                      <a:pt x="104" y="61"/>
                    </a:cubicBezTo>
                    <a:lnTo>
                      <a:pt x="104" y="61"/>
                    </a:lnTo>
                    <a:lnTo>
                      <a:pt x="103" y="61"/>
                    </a:lnTo>
                    <a:cubicBezTo>
                      <a:pt x="93" y="67"/>
                      <a:pt x="83" y="71"/>
                      <a:pt x="73" y="74"/>
                    </a:cubicBezTo>
                    <a:lnTo>
                      <a:pt x="73" y="74"/>
                    </a:lnTo>
                    <a:cubicBezTo>
                      <a:pt x="64" y="77"/>
                      <a:pt x="56" y="78"/>
                      <a:pt x="47" y="78"/>
                    </a:cubicBezTo>
                    <a:cubicBezTo>
                      <a:pt x="46" y="78"/>
                      <a:pt x="45" y="78"/>
                      <a:pt x="44" y="78"/>
                    </a:cubicBezTo>
                    <a:lnTo>
                      <a:pt x="44" y="78"/>
                    </a:lnTo>
                    <a:cubicBezTo>
                      <a:pt x="36" y="78"/>
                      <a:pt x="28" y="76"/>
                      <a:pt x="21" y="72"/>
                    </a:cubicBezTo>
                    <a:lnTo>
                      <a:pt x="21" y="72"/>
                    </a:lnTo>
                    <a:cubicBezTo>
                      <a:pt x="20" y="72"/>
                      <a:pt x="20" y="71"/>
                      <a:pt x="19" y="71"/>
                    </a:cubicBezTo>
                    <a:cubicBezTo>
                      <a:pt x="16" y="69"/>
                      <a:pt x="14" y="67"/>
                      <a:pt x="12" y="64"/>
                    </a:cubicBezTo>
                    <a:cubicBezTo>
                      <a:pt x="11" y="62"/>
                      <a:pt x="11" y="61"/>
                      <a:pt x="10" y="59"/>
                    </a:cubicBezTo>
                    <a:lnTo>
                      <a:pt x="10" y="59"/>
                    </a:lnTo>
                    <a:cubicBezTo>
                      <a:pt x="10" y="58"/>
                      <a:pt x="10" y="58"/>
                      <a:pt x="10" y="57"/>
                    </a:cubicBezTo>
                    <a:cubicBezTo>
                      <a:pt x="10" y="53"/>
                      <a:pt x="11" y="50"/>
                      <a:pt x="13" y="47"/>
                    </a:cubicBezTo>
                    <a:cubicBezTo>
                      <a:pt x="14" y="45"/>
                      <a:pt x="15" y="43"/>
                      <a:pt x="16" y="42"/>
                    </a:cubicBezTo>
                    <a:lnTo>
                      <a:pt x="16" y="42"/>
                    </a:lnTo>
                    <a:cubicBezTo>
                      <a:pt x="22" y="35"/>
                      <a:pt x="29" y="30"/>
                      <a:pt x="37" y="25"/>
                    </a:cubicBezTo>
                    <a:cubicBezTo>
                      <a:pt x="38" y="25"/>
                      <a:pt x="39" y="24"/>
                      <a:pt x="40" y="24"/>
                    </a:cubicBezTo>
                    <a:lnTo>
                      <a:pt x="40" y="24"/>
                    </a:lnTo>
                    <a:lnTo>
                      <a:pt x="41" y="23"/>
                    </a:lnTo>
                    <a:cubicBezTo>
                      <a:pt x="51" y="18"/>
                      <a:pt x="61" y="13"/>
                      <a:pt x="71" y="10"/>
                    </a:cubicBezTo>
                    <a:lnTo>
                      <a:pt x="71" y="10"/>
                    </a:lnTo>
                    <a:cubicBezTo>
                      <a:pt x="80" y="8"/>
                      <a:pt x="88" y="7"/>
                      <a:pt x="97" y="7"/>
                    </a:cubicBezTo>
                    <a:cubicBezTo>
                      <a:pt x="98" y="7"/>
                      <a:pt x="99" y="7"/>
                      <a:pt x="100" y="7"/>
                    </a:cubicBezTo>
                    <a:lnTo>
                      <a:pt x="100" y="7"/>
                    </a:lnTo>
                    <a:cubicBezTo>
                      <a:pt x="108" y="7"/>
                      <a:pt x="116" y="9"/>
                      <a:pt x="123" y="13"/>
                    </a:cubicBezTo>
                    <a:lnTo>
                      <a:pt x="123" y="13"/>
                    </a:lnTo>
                    <a:cubicBezTo>
                      <a:pt x="124" y="13"/>
                      <a:pt x="124" y="13"/>
                      <a:pt x="125" y="13"/>
                    </a:cubicBezTo>
                    <a:cubicBezTo>
                      <a:pt x="128" y="15"/>
                      <a:pt x="130" y="17"/>
                      <a:pt x="132" y="20"/>
                    </a:cubicBezTo>
                    <a:cubicBezTo>
                      <a:pt x="133" y="22"/>
                      <a:pt x="133" y="24"/>
                      <a:pt x="134" y="26"/>
                    </a:cubicBezTo>
                    <a:lnTo>
                      <a:pt x="134" y="26"/>
                    </a:lnTo>
                    <a:lnTo>
                      <a:pt x="134" y="27"/>
                    </a:lnTo>
                    <a:cubicBezTo>
                      <a:pt x="134" y="31"/>
                      <a:pt x="133" y="35"/>
                      <a:pt x="131" y="38"/>
                    </a:cubicBezTo>
                    <a:cubicBezTo>
                      <a:pt x="130" y="40"/>
                      <a:pt x="129" y="41"/>
                      <a:pt x="127" y="4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2" name="Google Shape;1417;p30">
                <a:extLst>
                  <a:ext uri="{FF2B5EF4-FFF2-40B4-BE49-F238E27FC236}">
                    <a16:creationId xmlns:a16="http://schemas.microsoft.com/office/drawing/2014/main" id="{E29F4481-6ED5-1492-9ECF-FECD60C58A89}"/>
                  </a:ext>
                </a:extLst>
              </p:cNvPr>
              <p:cNvSpPr/>
              <p:nvPr/>
            </p:nvSpPr>
            <p:spPr>
              <a:xfrm>
                <a:off x="6331815" y="3589907"/>
                <a:ext cx="52560" cy="30600"/>
              </a:xfrm>
              <a:custGeom>
                <a:avLst/>
                <a:gdLst/>
                <a:ahLst/>
                <a:cxnLst/>
                <a:rect l="l" t="t" r="r" b="b"/>
                <a:pathLst>
                  <a:path w="146" h="85" extrusionOk="0">
                    <a:moveTo>
                      <a:pt x="131" y="8"/>
                    </a:moveTo>
                    <a:lnTo>
                      <a:pt x="131" y="8"/>
                    </a:lnTo>
                    <a:cubicBezTo>
                      <a:pt x="123" y="3"/>
                      <a:pt x="113" y="0"/>
                      <a:pt x="104" y="0"/>
                    </a:cubicBezTo>
                    <a:lnTo>
                      <a:pt x="104" y="0"/>
                    </a:lnTo>
                    <a:cubicBezTo>
                      <a:pt x="102" y="0"/>
                      <a:pt x="100" y="0"/>
                      <a:pt x="98" y="0"/>
                    </a:cubicBezTo>
                    <a:cubicBezTo>
                      <a:pt x="88" y="0"/>
                      <a:pt x="79" y="1"/>
                      <a:pt x="69" y="4"/>
                    </a:cubicBezTo>
                    <a:lnTo>
                      <a:pt x="69" y="4"/>
                    </a:lnTo>
                    <a:cubicBezTo>
                      <a:pt x="57" y="7"/>
                      <a:pt x="45" y="12"/>
                      <a:pt x="34" y="18"/>
                    </a:cubicBezTo>
                    <a:cubicBezTo>
                      <a:pt x="34" y="19"/>
                      <a:pt x="33" y="19"/>
                      <a:pt x="33" y="19"/>
                    </a:cubicBezTo>
                    <a:lnTo>
                      <a:pt x="33" y="19"/>
                    </a:lnTo>
                    <a:cubicBezTo>
                      <a:pt x="32" y="20"/>
                      <a:pt x="31" y="20"/>
                      <a:pt x="30" y="21"/>
                    </a:cubicBezTo>
                    <a:cubicBezTo>
                      <a:pt x="21" y="26"/>
                      <a:pt x="13" y="32"/>
                      <a:pt x="7" y="40"/>
                    </a:cubicBezTo>
                    <a:lnTo>
                      <a:pt x="7" y="40"/>
                    </a:lnTo>
                    <a:cubicBezTo>
                      <a:pt x="6" y="41"/>
                      <a:pt x="4" y="43"/>
                      <a:pt x="3" y="45"/>
                    </a:cubicBezTo>
                    <a:cubicBezTo>
                      <a:pt x="1" y="48"/>
                      <a:pt x="0" y="53"/>
                      <a:pt x="0" y="57"/>
                    </a:cubicBezTo>
                    <a:cubicBezTo>
                      <a:pt x="0" y="58"/>
                      <a:pt x="0" y="59"/>
                      <a:pt x="0" y="60"/>
                    </a:cubicBezTo>
                    <a:lnTo>
                      <a:pt x="0" y="60"/>
                    </a:lnTo>
                    <a:cubicBezTo>
                      <a:pt x="1" y="62"/>
                      <a:pt x="2" y="64"/>
                      <a:pt x="3" y="66"/>
                    </a:cubicBezTo>
                    <a:cubicBezTo>
                      <a:pt x="5" y="70"/>
                      <a:pt x="8" y="73"/>
                      <a:pt x="12" y="75"/>
                    </a:cubicBezTo>
                    <a:cubicBezTo>
                      <a:pt x="12" y="75"/>
                      <a:pt x="13" y="75"/>
                      <a:pt x="14" y="76"/>
                    </a:cubicBezTo>
                    <a:lnTo>
                      <a:pt x="14" y="76"/>
                    </a:lnTo>
                    <a:cubicBezTo>
                      <a:pt x="22" y="80"/>
                      <a:pt x="32" y="83"/>
                      <a:pt x="41" y="83"/>
                    </a:cubicBezTo>
                    <a:lnTo>
                      <a:pt x="41" y="83"/>
                    </a:lnTo>
                    <a:cubicBezTo>
                      <a:pt x="43" y="84"/>
                      <a:pt x="45" y="84"/>
                      <a:pt x="47" y="84"/>
                    </a:cubicBezTo>
                    <a:cubicBezTo>
                      <a:pt x="57" y="84"/>
                      <a:pt x="66" y="82"/>
                      <a:pt x="76" y="80"/>
                    </a:cubicBezTo>
                    <a:lnTo>
                      <a:pt x="76" y="80"/>
                    </a:lnTo>
                    <a:cubicBezTo>
                      <a:pt x="88" y="76"/>
                      <a:pt x="100" y="71"/>
                      <a:pt x="111" y="65"/>
                    </a:cubicBezTo>
                    <a:cubicBezTo>
                      <a:pt x="111" y="65"/>
                      <a:pt x="112" y="65"/>
                      <a:pt x="112" y="64"/>
                    </a:cubicBezTo>
                    <a:lnTo>
                      <a:pt x="112" y="64"/>
                    </a:lnTo>
                    <a:cubicBezTo>
                      <a:pt x="113" y="64"/>
                      <a:pt x="114" y="63"/>
                      <a:pt x="115" y="63"/>
                    </a:cubicBezTo>
                    <a:cubicBezTo>
                      <a:pt x="124" y="58"/>
                      <a:pt x="132" y="51"/>
                      <a:pt x="138" y="44"/>
                    </a:cubicBezTo>
                    <a:lnTo>
                      <a:pt x="138" y="44"/>
                    </a:lnTo>
                    <a:cubicBezTo>
                      <a:pt x="139" y="42"/>
                      <a:pt x="141" y="41"/>
                      <a:pt x="142" y="39"/>
                    </a:cubicBezTo>
                    <a:cubicBezTo>
                      <a:pt x="144" y="35"/>
                      <a:pt x="145" y="31"/>
                      <a:pt x="145" y="27"/>
                    </a:cubicBezTo>
                    <a:cubicBezTo>
                      <a:pt x="145" y="26"/>
                      <a:pt x="145" y="25"/>
                      <a:pt x="145" y="24"/>
                    </a:cubicBezTo>
                    <a:lnTo>
                      <a:pt x="145" y="24"/>
                    </a:lnTo>
                    <a:cubicBezTo>
                      <a:pt x="144" y="22"/>
                      <a:pt x="143" y="20"/>
                      <a:pt x="142" y="18"/>
                    </a:cubicBezTo>
                    <a:cubicBezTo>
                      <a:pt x="140" y="14"/>
                      <a:pt x="136" y="11"/>
                      <a:pt x="133" y="9"/>
                    </a:cubicBezTo>
                    <a:cubicBezTo>
                      <a:pt x="132" y="8"/>
                      <a:pt x="132" y="8"/>
                      <a:pt x="131" y="8"/>
                    </a:cubicBezTo>
                    <a:moveTo>
                      <a:pt x="128" y="42"/>
                    </a:moveTo>
                    <a:lnTo>
                      <a:pt x="128" y="42"/>
                    </a:lnTo>
                    <a:cubicBezTo>
                      <a:pt x="122" y="48"/>
                      <a:pt x="115" y="53"/>
                      <a:pt x="108" y="58"/>
                    </a:cubicBezTo>
                    <a:cubicBezTo>
                      <a:pt x="107" y="58"/>
                      <a:pt x="106" y="59"/>
                      <a:pt x="105" y="60"/>
                    </a:cubicBezTo>
                    <a:lnTo>
                      <a:pt x="105" y="60"/>
                    </a:lnTo>
                    <a:cubicBezTo>
                      <a:pt x="104" y="60"/>
                      <a:pt x="104" y="60"/>
                      <a:pt x="104" y="60"/>
                    </a:cubicBezTo>
                    <a:cubicBezTo>
                      <a:pt x="94" y="66"/>
                      <a:pt x="84" y="70"/>
                      <a:pt x="73" y="73"/>
                    </a:cubicBezTo>
                    <a:lnTo>
                      <a:pt x="73" y="73"/>
                    </a:lnTo>
                    <a:cubicBezTo>
                      <a:pt x="65" y="76"/>
                      <a:pt x="56" y="77"/>
                      <a:pt x="48" y="77"/>
                    </a:cubicBezTo>
                    <a:cubicBezTo>
                      <a:pt x="47" y="77"/>
                      <a:pt x="45" y="77"/>
                      <a:pt x="44" y="77"/>
                    </a:cubicBezTo>
                    <a:lnTo>
                      <a:pt x="44" y="77"/>
                    </a:lnTo>
                    <a:cubicBezTo>
                      <a:pt x="36" y="77"/>
                      <a:pt x="28" y="75"/>
                      <a:pt x="21" y="71"/>
                    </a:cubicBezTo>
                    <a:lnTo>
                      <a:pt x="21" y="71"/>
                    </a:lnTo>
                    <a:cubicBezTo>
                      <a:pt x="21" y="71"/>
                      <a:pt x="21" y="70"/>
                      <a:pt x="20" y="70"/>
                    </a:cubicBezTo>
                    <a:cubicBezTo>
                      <a:pt x="17" y="68"/>
                      <a:pt x="14" y="65"/>
                      <a:pt x="13" y="63"/>
                    </a:cubicBezTo>
                    <a:cubicBezTo>
                      <a:pt x="12" y="61"/>
                      <a:pt x="11" y="60"/>
                      <a:pt x="11" y="58"/>
                    </a:cubicBezTo>
                    <a:lnTo>
                      <a:pt x="11" y="58"/>
                    </a:lnTo>
                    <a:cubicBezTo>
                      <a:pt x="11" y="57"/>
                      <a:pt x="11" y="57"/>
                      <a:pt x="11" y="57"/>
                    </a:cubicBezTo>
                    <a:cubicBezTo>
                      <a:pt x="11" y="53"/>
                      <a:pt x="12" y="49"/>
                      <a:pt x="13" y="46"/>
                    </a:cubicBezTo>
                    <a:cubicBezTo>
                      <a:pt x="14" y="44"/>
                      <a:pt x="16" y="43"/>
                      <a:pt x="17" y="41"/>
                    </a:cubicBezTo>
                    <a:lnTo>
                      <a:pt x="17" y="41"/>
                    </a:lnTo>
                    <a:cubicBezTo>
                      <a:pt x="23" y="35"/>
                      <a:pt x="30" y="29"/>
                      <a:pt x="38" y="25"/>
                    </a:cubicBezTo>
                    <a:cubicBezTo>
                      <a:pt x="39" y="24"/>
                      <a:pt x="40" y="24"/>
                      <a:pt x="40" y="23"/>
                    </a:cubicBezTo>
                    <a:lnTo>
                      <a:pt x="40" y="23"/>
                    </a:lnTo>
                    <a:cubicBezTo>
                      <a:pt x="41" y="23"/>
                      <a:pt x="41" y="23"/>
                      <a:pt x="41" y="23"/>
                    </a:cubicBezTo>
                    <a:cubicBezTo>
                      <a:pt x="51" y="17"/>
                      <a:pt x="61" y="13"/>
                      <a:pt x="72" y="10"/>
                    </a:cubicBezTo>
                    <a:lnTo>
                      <a:pt x="72" y="10"/>
                    </a:lnTo>
                    <a:cubicBezTo>
                      <a:pt x="80" y="7"/>
                      <a:pt x="89" y="6"/>
                      <a:pt x="98" y="6"/>
                    </a:cubicBezTo>
                    <a:cubicBezTo>
                      <a:pt x="99" y="6"/>
                      <a:pt x="100" y="6"/>
                      <a:pt x="101" y="6"/>
                    </a:cubicBezTo>
                    <a:lnTo>
                      <a:pt x="101" y="6"/>
                    </a:lnTo>
                    <a:cubicBezTo>
                      <a:pt x="109" y="6"/>
                      <a:pt x="117" y="8"/>
                      <a:pt x="124" y="12"/>
                    </a:cubicBezTo>
                    <a:lnTo>
                      <a:pt x="124" y="12"/>
                    </a:lnTo>
                    <a:lnTo>
                      <a:pt x="125" y="13"/>
                    </a:lnTo>
                    <a:cubicBezTo>
                      <a:pt x="128" y="14"/>
                      <a:pt x="130" y="17"/>
                      <a:pt x="132" y="20"/>
                    </a:cubicBezTo>
                    <a:cubicBezTo>
                      <a:pt x="133" y="21"/>
                      <a:pt x="134" y="23"/>
                      <a:pt x="134" y="25"/>
                    </a:cubicBezTo>
                    <a:lnTo>
                      <a:pt x="134" y="25"/>
                    </a:lnTo>
                    <a:cubicBezTo>
                      <a:pt x="134" y="26"/>
                      <a:pt x="134" y="26"/>
                      <a:pt x="134" y="27"/>
                    </a:cubicBezTo>
                    <a:cubicBezTo>
                      <a:pt x="134" y="31"/>
                      <a:pt x="133" y="34"/>
                      <a:pt x="132" y="37"/>
                    </a:cubicBezTo>
                    <a:cubicBezTo>
                      <a:pt x="131" y="39"/>
                      <a:pt x="129" y="41"/>
                      <a:pt x="128" y="4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3" name="Google Shape;1418;p30">
                <a:extLst>
                  <a:ext uri="{FF2B5EF4-FFF2-40B4-BE49-F238E27FC236}">
                    <a16:creationId xmlns:a16="http://schemas.microsoft.com/office/drawing/2014/main" id="{FB7B4DDB-7ED5-7144-9C3D-69CA1B8B142A}"/>
                  </a:ext>
                </a:extLst>
              </p:cNvPr>
              <p:cNvSpPr/>
              <p:nvPr/>
            </p:nvSpPr>
            <p:spPr>
              <a:xfrm>
                <a:off x="6363135" y="3602868"/>
                <a:ext cx="45000" cy="31320"/>
              </a:xfrm>
              <a:custGeom>
                <a:avLst/>
                <a:gdLst/>
                <a:ahLst/>
                <a:cxnLst/>
                <a:rect l="l" t="t" r="r" b="b"/>
                <a:pathLst>
                  <a:path w="125" h="87" extrusionOk="0">
                    <a:moveTo>
                      <a:pt x="8" y="86"/>
                    </a:moveTo>
                    <a:lnTo>
                      <a:pt x="124" y="19"/>
                    </a:lnTo>
                    <a:lnTo>
                      <a:pt x="92" y="0"/>
                    </a:lnTo>
                    <a:lnTo>
                      <a:pt x="84" y="5"/>
                    </a:lnTo>
                    <a:lnTo>
                      <a:pt x="109" y="19"/>
                    </a:lnTo>
                    <a:lnTo>
                      <a:pt x="0" y="81"/>
                    </a:lnTo>
                    <a:lnTo>
                      <a:pt x="8" y="86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4" name="Google Shape;1419;p30">
                <a:extLst>
                  <a:ext uri="{FF2B5EF4-FFF2-40B4-BE49-F238E27FC236}">
                    <a16:creationId xmlns:a16="http://schemas.microsoft.com/office/drawing/2014/main" id="{804A1C5B-D9C7-45CA-8D12-35F960CC15E7}"/>
                  </a:ext>
                </a:extLst>
              </p:cNvPr>
              <p:cNvSpPr/>
              <p:nvPr/>
            </p:nvSpPr>
            <p:spPr>
              <a:xfrm>
                <a:off x="6381495" y="3613307"/>
                <a:ext cx="45000" cy="31320"/>
              </a:xfrm>
              <a:custGeom>
                <a:avLst/>
                <a:gdLst/>
                <a:ahLst/>
                <a:cxnLst/>
                <a:rect l="l" t="t" r="r" b="b"/>
                <a:pathLst>
                  <a:path w="125" h="87" extrusionOk="0">
                    <a:moveTo>
                      <a:pt x="8" y="86"/>
                    </a:moveTo>
                    <a:lnTo>
                      <a:pt x="124" y="19"/>
                    </a:lnTo>
                    <a:lnTo>
                      <a:pt x="92" y="0"/>
                    </a:lnTo>
                    <a:lnTo>
                      <a:pt x="84" y="5"/>
                    </a:lnTo>
                    <a:lnTo>
                      <a:pt x="109" y="19"/>
                    </a:lnTo>
                    <a:lnTo>
                      <a:pt x="0" y="82"/>
                    </a:lnTo>
                    <a:lnTo>
                      <a:pt x="8" y="86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5" name="Google Shape;1420;p30">
                <a:extLst>
                  <a:ext uri="{FF2B5EF4-FFF2-40B4-BE49-F238E27FC236}">
                    <a16:creationId xmlns:a16="http://schemas.microsoft.com/office/drawing/2014/main" id="{37ED13B6-37CA-4645-EA48-7BDE2975FF3F}"/>
                  </a:ext>
                </a:extLst>
              </p:cNvPr>
              <p:cNvSpPr/>
              <p:nvPr/>
            </p:nvSpPr>
            <p:spPr>
              <a:xfrm>
                <a:off x="6402375" y="3630588"/>
                <a:ext cx="52560" cy="30600"/>
              </a:xfrm>
              <a:custGeom>
                <a:avLst/>
                <a:gdLst/>
                <a:ahLst/>
                <a:cxnLst/>
                <a:rect l="l" t="t" r="r" b="b"/>
                <a:pathLst>
                  <a:path w="146" h="85" extrusionOk="0">
                    <a:moveTo>
                      <a:pt x="41" y="83"/>
                    </a:moveTo>
                    <a:lnTo>
                      <a:pt x="41" y="83"/>
                    </a:lnTo>
                    <a:cubicBezTo>
                      <a:pt x="43" y="83"/>
                      <a:pt x="45" y="84"/>
                      <a:pt x="47" y="84"/>
                    </a:cubicBezTo>
                    <a:cubicBezTo>
                      <a:pt x="57" y="84"/>
                      <a:pt x="66" y="82"/>
                      <a:pt x="76" y="80"/>
                    </a:cubicBezTo>
                    <a:lnTo>
                      <a:pt x="76" y="80"/>
                    </a:lnTo>
                    <a:cubicBezTo>
                      <a:pt x="88" y="76"/>
                      <a:pt x="100" y="71"/>
                      <a:pt x="111" y="65"/>
                    </a:cubicBezTo>
                    <a:cubicBezTo>
                      <a:pt x="112" y="65"/>
                      <a:pt x="112" y="65"/>
                      <a:pt x="112" y="64"/>
                    </a:cubicBezTo>
                    <a:lnTo>
                      <a:pt x="112" y="64"/>
                    </a:lnTo>
                    <a:cubicBezTo>
                      <a:pt x="113" y="64"/>
                      <a:pt x="114" y="63"/>
                      <a:pt x="115" y="63"/>
                    </a:cubicBezTo>
                    <a:cubicBezTo>
                      <a:pt x="123" y="58"/>
                      <a:pt x="131" y="51"/>
                      <a:pt x="138" y="44"/>
                    </a:cubicBezTo>
                    <a:lnTo>
                      <a:pt x="138" y="44"/>
                    </a:lnTo>
                    <a:cubicBezTo>
                      <a:pt x="139" y="42"/>
                      <a:pt x="141" y="41"/>
                      <a:pt x="142" y="39"/>
                    </a:cubicBezTo>
                    <a:cubicBezTo>
                      <a:pt x="144" y="35"/>
                      <a:pt x="145" y="31"/>
                      <a:pt x="145" y="27"/>
                    </a:cubicBezTo>
                    <a:cubicBezTo>
                      <a:pt x="145" y="26"/>
                      <a:pt x="145" y="25"/>
                      <a:pt x="145" y="24"/>
                    </a:cubicBezTo>
                    <a:lnTo>
                      <a:pt x="145" y="24"/>
                    </a:lnTo>
                    <a:cubicBezTo>
                      <a:pt x="144" y="22"/>
                      <a:pt x="143" y="20"/>
                      <a:pt x="142" y="18"/>
                    </a:cubicBezTo>
                    <a:cubicBezTo>
                      <a:pt x="140" y="14"/>
                      <a:pt x="136" y="11"/>
                      <a:pt x="133" y="9"/>
                    </a:cubicBezTo>
                    <a:cubicBezTo>
                      <a:pt x="132" y="8"/>
                      <a:pt x="132" y="8"/>
                      <a:pt x="131" y="8"/>
                    </a:cubicBezTo>
                    <a:lnTo>
                      <a:pt x="131" y="8"/>
                    </a:lnTo>
                    <a:cubicBezTo>
                      <a:pt x="123" y="3"/>
                      <a:pt x="113" y="0"/>
                      <a:pt x="104" y="0"/>
                    </a:cubicBezTo>
                    <a:lnTo>
                      <a:pt x="104" y="0"/>
                    </a:lnTo>
                    <a:cubicBezTo>
                      <a:pt x="102" y="0"/>
                      <a:pt x="100" y="0"/>
                      <a:pt x="98" y="0"/>
                    </a:cubicBezTo>
                    <a:cubicBezTo>
                      <a:pt x="88" y="0"/>
                      <a:pt x="79" y="1"/>
                      <a:pt x="69" y="4"/>
                    </a:cubicBezTo>
                    <a:lnTo>
                      <a:pt x="69" y="4"/>
                    </a:lnTo>
                    <a:cubicBezTo>
                      <a:pt x="57" y="7"/>
                      <a:pt x="45" y="12"/>
                      <a:pt x="34" y="18"/>
                    </a:cubicBezTo>
                    <a:cubicBezTo>
                      <a:pt x="34" y="19"/>
                      <a:pt x="33" y="19"/>
                      <a:pt x="33" y="19"/>
                    </a:cubicBezTo>
                    <a:lnTo>
                      <a:pt x="33" y="19"/>
                    </a:lnTo>
                    <a:cubicBezTo>
                      <a:pt x="32" y="19"/>
                      <a:pt x="31" y="20"/>
                      <a:pt x="30" y="21"/>
                    </a:cubicBezTo>
                    <a:cubicBezTo>
                      <a:pt x="21" y="26"/>
                      <a:pt x="13" y="32"/>
                      <a:pt x="7" y="40"/>
                    </a:cubicBezTo>
                    <a:lnTo>
                      <a:pt x="7" y="40"/>
                    </a:lnTo>
                    <a:cubicBezTo>
                      <a:pt x="5" y="41"/>
                      <a:pt x="4" y="43"/>
                      <a:pt x="3" y="45"/>
                    </a:cubicBezTo>
                    <a:cubicBezTo>
                      <a:pt x="1" y="48"/>
                      <a:pt x="0" y="52"/>
                      <a:pt x="0" y="56"/>
                    </a:cubicBezTo>
                    <a:cubicBezTo>
                      <a:pt x="0" y="59"/>
                      <a:pt x="1" y="62"/>
                      <a:pt x="3" y="66"/>
                    </a:cubicBezTo>
                    <a:cubicBezTo>
                      <a:pt x="5" y="69"/>
                      <a:pt x="7" y="71"/>
                      <a:pt x="11" y="74"/>
                    </a:cubicBezTo>
                    <a:cubicBezTo>
                      <a:pt x="12" y="74"/>
                      <a:pt x="13" y="75"/>
                      <a:pt x="14" y="76"/>
                    </a:cubicBezTo>
                    <a:lnTo>
                      <a:pt x="14" y="76"/>
                    </a:lnTo>
                    <a:cubicBezTo>
                      <a:pt x="22" y="80"/>
                      <a:pt x="32" y="83"/>
                      <a:pt x="41" y="83"/>
                    </a:cubicBezTo>
                    <a:moveTo>
                      <a:pt x="17" y="42"/>
                    </a:moveTo>
                    <a:lnTo>
                      <a:pt x="17" y="42"/>
                    </a:lnTo>
                    <a:cubicBezTo>
                      <a:pt x="23" y="35"/>
                      <a:pt x="30" y="29"/>
                      <a:pt x="38" y="25"/>
                    </a:cubicBezTo>
                    <a:cubicBezTo>
                      <a:pt x="39" y="24"/>
                      <a:pt x="40" y="24"/>
                      <a:pt x="40" y="24"/>
                    </a:cubicBezTo>
                    <a:lnTo>
                      <a:pt x="40" y="24"/>
                    </a:lnTo>
                    <a:cubicBezTo>
                      <a:pt x="41" y="23"/>
                      <a:pt x="41" y="23"/>
                      <a:pt x="41" y="23"/>
                    </a:cubicBezTo>
                    <a:cubicBezTo>
                      <a:pt x="51" y="17"/>
                      <a:pt x="61" y="13"/>
                      <a:pt x="72" y="10"/>
                    </a:cubicBezTo>
                    <a:lnTo>
                      <a:pt x="72" y="10"/>
                    </a:lnTo>
                    <a:cubicBezTo>
                      <a:pt x="80" y="8"/>
                      <a:pt x="89" y="6"/>
                      <a:pt x="97" y="6"/>
                    </a:cubicBezTo>
                    <a:cubicBezTo>
                      <a:pt x="98" y="6"/>
                      <a:pt x="100" y="6"/>
                      <a:pt x="101" y="6"/>
                    </a:cubicBezTo>
                    <a:lnTo>
                      <a:pt x="101" y="6"/>
                    </a:lnTo>
                    <a:cubicBezTo>
                      <a:pt x="109" y="6"/>
                      <a:pt x="117" y="9"/>
                      <a:pt x="124" y="12"/>
                    </a:cubicBezTo>
                    <a:lnTo>
                      <a:pt x="124" y="12"/>
                    </a:lnTo>
                    <a:cubicBezTo>
                      <a:pt x="124" y="13"/>
                      <a:pt x="125" y="13"/>
                      <a:pt x="125" y="13"/>
                    </a:cubicBezTo>
                    <a:cubicBezTo>
                      <a:pt x="128" y="15"/>
                      <a:pt x="131" y="17"/>
                      <a:pt x="132" y="20"/>
                    </a:cubicBezTo>
                    <a:cubicBezTo>
                      <a:pt x="133" y="22"/>
                      <a:pt x="134" y="24"/>
                      <a:pt x="134" y="25"/>
                    </a:cubicBezTo>
                    <a:lnTo>
                      <a:pt x="134" y="25"/>
                    </a:lnTo>
                    <a:cubicBezTo>
                      <a:pt x="134" y="26"/>
                      <a:pt x="134" y="26"/>
                      <a:pt x="134" y="27"/>
                    </a:cubicBezTo>
                    <a:cubicBezTo>
                      <a:pt x="134" y="31"/>
                      <a:pt x="132" y="33"/>
                      <a:pt x="131" y="37"/>
                    </a:cubicBezTo>
                    <a:cubicBezTo>
                      <a:pt x="130" y="38"/>
                      <a:pt x="129" y="41"/>
                      <a:pt x="128" y="42"/>
                    </a:cubicBezTo>
                    <a:lnTo>
                      <a:pt x="128" y="42"/>
                    </a:lnTo>
                    <a:cubicBezTo>
                      <a:pt x="122" y="49"/>
                      <a:pt x="115" y="54"/>
                      <a:pt x="107" y="59"/>
                    </a:cubicBezTo>
                    <a:cubicBezTo>
                      <a:pt x="106" y="59"/>
                      <a:pt x="105" y="60"/>
                      <a:pt x="105" y="60"/>
                    </a:cubicBezTo>
                    <a:lnTo>
                      <a:pt x="105" y="60"/>
                    </a:lnTo>
                    <a:cubicBezTo>
                      <a:pt x="104" y="61"/>
                      <a:pt x="104" y="61"/>
                      <a:pt x="104" y="61"/>
                    </a:cubicBezTo>
                    <a:cubicBezTo>
                      <a:pt x="94" y="66"/>
                      <a:pt x="84" y="71"/>
                      <a:pt x="73" y="74"/>
                    </a:cubicBezTo>
                    <a:lnTo>
                      <a:pt x="73" y="74"/>
                    </a:lnTo>
                    <a:cubicBezTo>
                      <a:pt x="65" y="76"/>
                      <a:pt x="56" y="78"/>
                      <a:pt x="47" y="78"/>
                    </a:cubicBezTo>
                    <a:cubicBezTo>
                      <a:pt x="46" y="78"/>
                      <a:pt x="45" y="78"/>
                      <a:pt x="44" y="77"/>
                    </a:cubicBezTo>
                    <a:lnTo>
                      <a:pt x="44" y="77"/>
                    </a:lnTo>
                    <a:cubicBezTo>
                      <a:pt x="36" y="77"/>
                      <a:pt x="28" y="75"/>
                      <a:pt x="21" y="72"/>
                    </a:cubicBezTo>
                    <a:lnTo>
                      <a:pt x="21" y="72"/>
                    </a:lnTo>
                    <a:cubicBezTo>
                      <a:pt x="21" y="71"/>
                      <a:pt x="20" y="71"/>
                      <a:pt x="20" y="71"/>
                    </a:cubicBezTo>
                    <a:cubicBezTo>
                      <a:pt x="17" y="69"/>
                      <a:pt x="14" y="67"/>
                      <a:pt x="13" y="64"/>
                    </a:cubicBezTo>
                    <a:cubicBezTo>
                      <a:pt x="12" y="62"/>
                      <a:pt x="11" y="60"/>
                      <a:pt x="11" y="58"/>
                    </a:cubicBezTo>
                    <a:lnTo>
                      <a:pt x="11" y="58"/>
                    </a:lnTo>
                    <a:lnTo>
                      <a:pt x="11" y="57"/>
                    </a:lnTo>
                    <a:cubicBezTo>
                      <a:pt x="11" y="53"/>
                      <a:pt x="11" y="48"/>
                      <a:pt x="13" y="46"/>
                    </a:cubicBezTo>
                    <a:cubicBezTo>
                      <a:pt x="14" y="44"/>
                      <a:pt x="16" y="43"/>
                      <a:pt x="17" y="4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6" name="Google Shape;1421;p30">
                <a:extLst>
                  <a:ext uri="{FF2B5EF4-FFF2-40B4-BE49-F238E27FC236}">
                    <a16:creationId xmlns:a16="http://schemas.microsoft.com/office/drawing/2014/main" id="{98F4C0DB-BEA7-F00F-6F99-94A8D2662E1E}"/>
                  </a:ext>
                </a:extLst>
              </p:cNvPr>
              <p:cNvSpPr/>
              <p:nvPr/>
            </p:nvSpPr>
            <p:spPr>
              <a:xfrm>
                <a:off x="6436575" y="3650388"/>
                <a:ext cx="52200" cy="30240"/>
              </a:xfrm>
              <a:custGeom>
                <a:avLst/>
                <a:gdLst/>
                <a:ahLst/>
                <a:cxnLst/>
                <a:rect l="l" t="t" r="r" b="b"/>
                <a:pathLst>
                  <a:path w="145" h="84" extrusionOk="0">
                    <a:moveTo>
                      <a:pt x="138" y="43"/>
                    </a:moveTo>
                    <a:lnTo>
                      <a:pt x="138" y="43"/>
                    </a:lnTo>
                    <a:cubicBezTo>
                      <a:pt x="139" y="42"/>
                      <a:pt x="140" y="40"/>
                      <a:pt x="141" y="39"/>
                    </a:cubicBezTo>
                    <a:cubicBezTo>
                      <a:pt x="143" y="35"/>
                      <a:pt x="144" y="31"/>
                      <a:pt x="144" y="26"/>
                    </a:cubicBezTo>
                    <a:cubicBezTo>
                      <a:pt x="144" y="25"/>
                      <a:pt x="144" y="24"/>
                      <a:pt x="144" y="23"/>
                    </a:cubicBezTo>
                    <a:lnTo>
                      <a:pt x="144" y="23"/>
                    </a:lnTo>
                    <a:cubicBezTo>
                      <a:pt x="144" y="21"/>
                      <a:pt x="143" y="19"/>
                      <a:pt x="142" y="17"/>
                    </a:cubicBezTo>
                    <a:cubicBezTo>
                      <a:pt x="140" y="14"/>
                      <a:pt x="137" y="11"/>
                      <a:pt x="133" y="8"/>
                    </a:cubicBezTo>
                    <a:cubicBezTo>
                      <a:pt x="132" y="8"/>
                      <a:pt x="132" y="8"/>
                      <a:pt x="131" y="7"/>
                    </a:cubicBezTo>
                    <a:lnTo>
                      <a:pt x="131" y="7"/>
                    </a:lnTo>
                    <a:cubicBezTo>
                      <a:pt x="122" y="3"/>
                      <a:pt x="113" y="0"/>
                      <a:pt x="103" y="0"/>
                    </a:cubicBezTo>
                    <a:lnTo>
                      <a:pt x="103" y="0"/>
                    </a:lnTo>
                    <a:cubicBezTo>
                      <a:pt x="101" y="0"/>
                      <a:pt x="100" y="0"/>
                      <a:pt x="98" y="0"/>
                    </a:cubicBezTo>
                    <a:cubicBezTo>
                      <a:pt x="88" y="0"/>
                      <a:pt x="78" y="1"/>
                      <a:pt x="69" y="4"/>
                    </a:cubicBezTo>
                    <a:lnTo>
                      <a:pt x="69" y="4"/>
                    </a:lnTo>
                    <a:cubicBezTo>
                      <a:pt x="57" y="7"/>
                      <a:pt x="45" y="12"/>
                      <a:pt x="34" y="18"/>
                    </a:cubicBezTo>
                    <a:cubicBezTo>
                      <a:pt x="33" y="18"/>
                      <a:pt x="33" y="19"/>
                      <a:pt x="33" y="19"/>
                    </a:cubicBezTo>
                    <a:lnTo>
                      <a:pt x="33" y="19"/>
                    </a:lnTo>
                    <a:cubicBezTo>
                      <a:pt x="32" y="19"/>
                      <a:pt x="31" y="20"/>
                      <a:pt x="30" y="20"/>
                    </a:cubicBezTo>
                    <a:cubicBezTo>
                      <a:pt x="21" y="25"/>
                      <a:pt x="13" y="32"/>
                      <a:pt x="6" y="40"/>
                    </a:cubicBezTo>
                    <a:lnTo>
                      <a:pt x="6" y="40"/>
                    </a:lnTo>
                    <a:cubicBezTo>
                      <a:pt x="5" y="41"/>
                      <a:pt x="4" y="42"/>
                      <a:pt x="3" y="44"/>
                    </a:cubicBezTo>
                    <a:cubicBezTo>
                      <a:pt x="1" y="47"/>
                      <a:pt x="0" y="52"/>
                      <a:pt x="0" y="57"/>
                    </a:cubicBezTo>
                    <a:cubicBezTo>
                      <a:pt x="0" y="58"/>
                      <a:pt x="0" y="58"/>
                      <a:pt x="0" y="59"/>
                    </a:cubicBezTo>
                    <a:lnTo>
                      <a:pt x="0" y="59"/>
                    </a:lnTo>
                    <a:cubicBezTo>
                      <a:pt x="0" y="62"/>
                      <a:pt x="1" y="64"/>
                      <a:pt x="2" y="66"/>
                    </a:cubicBezTo>
                    <a:cubicBezTo>
                      <a:pt x="4" y="69"/>
                      <a:pt x="8" y="72"/>
                      <a:pt x="11" y="74"/>
                    </a:cubicBezTo>
                    <a:cubicBezTo>
                      <a:pt x="12" y="75"/>
                      <a:pt x="12" y="75"/>
                      <a:pt x="13" y="75"/>
                    </a:cubicBezTo>
                    <a:lnTo>
                      <a:pt x="13" y="75"/>
                    </a:lnTo>
                    <a:cubicBezTo>
                      <a:pt x="22" y="80"/>
                      <a:pt x="31" y="83"/>
                      <a:pt x="41" y="83"/>
                    </a:cubicBezTo>
                    <a:lnTo>
                      <a:pt x="41" y="83"/>
                    </a:lnTo>
                    <a:cubicBezTo>
                      <a:pt x="43" y="83"/>
                      <a:pt x="45" y="83"/>
                      <a:pt x="47" y="83"/>
                    </a:cubicBezTo>
                    <a:cubicBezTo>
                      <a:pt x="56" y="83"/>
                      <a:pt x="66" y="82"/>
                      <a:pt x="75" y="79"/>
                    </a:cubicBezTo>
                    <a:lnTo>
                      <a:pt x="75" y="79"/>
                    </a:lnTo>
                    <a:cubicBezTo>
                      <a:pt x="88" y="76"/>
                      <a:pt x="100" y="71"/>
                      <a:pt x="111" y="65"/>
                    </a:cubicBezTo>
                    <a:cubicBezTo>
                      <a:pt x="111" y="64"/>
                      <a:pt x="111" y="64"/>
                      <a:pt x="112" y="64"/>
                    </a:cubicBezTo>
                    <a:lnTo>
                      <a:pt x="112" y="64"/>
                    </a:lnTo>
                    <a:cubicBezTo>
                      <a:pt x="112" y="64"/>
                      <a:pt x="113" y="63"/>
                      <a:pt x="114" y="63"/>
                    </a:cubicBezTo>
                    <a:cubicBezTo>
                      <a:pt x="123" y="58"/>
                      <a:pt x="131" y="51"/>
                      <a:pt x="138" y="43"/>
                    </a:cubicBezTo>
                    <a:moveTo>
                      <a:pt x="73" y="73"/>
                    </a:moveTo>
                    <a:lnTo>
                      <a:pt x="73" y="73"/>
                    </a:lnTo>
                    <a:cubicBezTo>
                      <a:pt x="64" y="76"/>
                      <a:pt x="56" y="77"/>
                      <a:pt x="47" y="77"/>
                    </a:cubicBezTo>
                    <a:cubicBezTo>
                      <a:pt x="46" y="77"/>
                      <a:pt x="45" y="77"/>
                      <a:pt x="44" y="77"/>
                    </a:cubicBezTo>
                    <a:lnTo>
                      <a:pt x="44" y="77"/>
                    </a:lnTo>
                    <a:cubicBezTo>
                      <a:pt x="36" y="77"/>
                      <a:pt x="28" y="75"/>
                      <a:pt x="21" y="71"/>
                    </a:cubicBezTo>
                    <a:lnTo>
                      <a:pt x="21" y="71"/>
                    </a:lnTo>
                    <a:cubicBezTo>
                      <a:pt x="20" y="71"/>
                      <a:pt x="20" y="70"/>
                      <a:pt x="19" y="70"/>
                    </a:cubicBezTo>
                    <a:cubicBezTo>
                      <a:pt x="16" y="68"/>
                      <a:pt x="14" y="66"/>
                      <a:pt x="12" y="63"/>
                    </a:cubicBezTo>
                    <a:cubicBezTo>
                      <a:pt x="11" y="61"/>
                      <a:pt x="11" y="60"/>
                      <a:pt x="10" y="58"/>
                    </a:cubicBezTo>
                    <a:lnTo>
                      <a:pt x="10" y="58"/>
                    </a:lnTo>
                    <a:lnTo>
                      <a:pt x="10" y="57"/>
                    </a:lnTo>
                    <a:cubicBezTo>
                      <a:pt x="10" y="53"/>
                      <a:pt x="11" y="49"/>
                      <a:pt x="13" y="46"/>
                    </a:cubicBezTo>
                    <a:cubicBezTo>
                      <a:pt x="14" y="44"/>
                      <a:pt x="15" y="43"/>
                      <a:pt x="17" y="41"/>
                    </a:cubicBezTo>
                    <a:lnTo>
                      <a:pt x="17" y="41"/>
                    </a:lnTo>
                    <a:cubicBezTo>
                      <a:pt x="23" y="35"/>
                      <a:pt x="29" y="29"/>
                      <a:pt x="37" y="25"/>
                    </a:cubicBezTo>
                    <a:cubicBezTo>
                      <a:pt x="38" y="24"/>
                      <a:pt x="39" y="24"/>
                      <a:pt x="40" y="23"/>
                    </a:cubicBezTo>
                    <a:lnTo>
                      <a:pt x="40" y="23"/>
                    </a:lnTo>
                    <a:lnTo>
                      <a:pt x="41" y="23"/>
                    </a:lnTo>
                    <a:cubicBezTo>
                      <a:pt x="51" y="17"/>
                      <a:pt x="61" y="13"/>
                      <a:pt x="71" y="10"/>
                    </a:cubicBezTo>
                    <a:lnTo>
                      <a:pt x="71" y="10"/>
                    </a:lnTo>
                    <a:cubicBezTo>
                      <a:pt x="80" y="8"/>
                      <a:pt x="88" y="6"/>
                      <a:pt x="97" y="6"/>
                    </a:cubicBezTo>
                    <a:cubicBezTo>
                      <a:pt x="98" y="6"/>
                      <a:pt x="99" y="6"/>
                      <a:pt x="100" y="6"/>
                    </a:cubicBezTo>
                    <a:lnTo>
                      <a:pt x="100" y="6"/>
                    </a:lnTo>
                    <a:cubicBezTo>
                      <a:pt x="108" y="7"/>
                      <a:pt x="116" y="9"/>
                      <a:pt x="123" y="12"/>
                    </a:cubicBezTo>
                    <a:lnTo>
                      <a:pt x="123" y="12"/>
                    </a:lnTo>
                    <a:cubicBezTo>
                      <a:pt x="124" y="13"/>
                      <a:pt x="124" y="12"/>
                      <a:pt x="125" y="13"/>
                    </a:cubicBezTo>
                    <a:cubicBezTo>
                      <a:pt x="128" y="14"/>
                      <a:pt x="130" y="17"/>
                      <a:pt x="132" y="20"/>
                    </a:cubicBezTo>
                    <a:cubicBezTo>
                      <a:pt x="133" y="22"/>
                      <a:pt x="133" y="24"/>
                      <a:pt x="134" y="25"/>
                    </a:cubicBezTo>
                    <a:lnTo>
                      <a:pt x="134" y="25"/>
                    </a:lnTo>
                    <a:cubicBezTo>
                      <a:pt x="134" y="26"/>
                      <a:pt x="134" y="26"/>
                      <a:pt x="134" y="27"/>
                    </a:cubicBezTo>
                    <a:cubicBezTo>
                      <a:pt x="134" y="31"/>
                      <a:pt x="133" y="34"/>
                      <a:pt x="131" y="38"/>
                    </a:cubicBezTo>
                    <a:cubicBezTo>
                      <a:pt x="130" y="39"/>
                      <a:pt x="129" y="41"/>
                      <a:pt x="128" y="42"/>
                    </a:cubicBezTo>
                    <a:lnTo>
                      <a:pt x="128" y="42"/>
                    </a:lnTo>
                    <a:cubicBezTo>
                      <a:pt x="121" y="49"/>
                      <a:pt x="114" y="55"/>
                      <a:pt x="106" y="59"/>
                    </a:cubicBezTo>
                    <a:cubicBezTo>
                      <a:pt x="106" y="59"/>
                      <a:pt x="105" y="60"/>
                      <a:pt x="104" y="60"/>
                    </a:cubicBezTo>
                    <a:lnTo>
                      <a:pt x="104" y="60"/>
                    </a:lnTo>
                    <a:cubicBezTo>
                      <a:pt x="94" y="66"/>
                      <a:pt x="84" y="70"/>
                      <a:pt x="73" y="7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7" name="Google Shape;1422;p30">
                <a:extLst>
                  <a:ext uri="{FF2B5EF4-FFF2-40B4-BE49-F238E27FC236}">
                    <a16:creationId xmlns:a16="http://schemas.microsoft.com/office/drawing/2014/main" id="{32EEF6EC-568E-C546-1570-0B09B6A13F22}"/>
                  </a:ext>
                </a:extLst>
              </p:cNvPr>
              <p:cNvSpPr/>
              <p:nvPr/>
            </p:nvSpPr>
            <p:spPr>
              <a:xfrm>
                <a:off x="6483735" y="3677747"/>
                <a:ext cx="52560" cy="30240"/>
              </a:xfrm>
              <a:custGeom>
                <a:avLst/>
                <a:gdLst/>
                <a:ahLst/>
                <a:cxnLst/>
                <a:rect l="l" t="t" r="r" b="b"/>
                <a:pathLst>
                  <a:path w="146" h="84" extrusionOk="0">
                    <a:moveTo>
                      <a:pt x="14" y="75"/>
                    </a:moveTo>
                    <a:lnTo>
                      <a:pt x="14" y="75"/>
                    </a:lnTo>
                    <a:cubicBezTo>
                      <a:pt x="22" y="80"/>
                      <a:pt x="32" y="83"/>
                      <a:pt x="41" y="83"/>
                    </a:cubicBezTo>
                    <a:lnTo>
                      <a:pt x="41" y="83"/>
                    </a:lnTo>
                    <a:cubicBezTo>
                      <a:pt x="43" y="83"/>
                      <a:pt x="45" y="83"/>
                      <a:pt x="47" y="83"/>
                    </a:cubicBezTo>
                    <a:cubicBezTo>
                      <a:pt x="57" y="83"/>
                      <a:pt x="66" y="82"/>
                      <a:pt x="76" y="79"/>
                    </a:cubicBezTo>
                    <a:lnTo>
                      <a:pt x="76" y="79"/>
                    </a:lnTo>
                    <a:cubicBezTo>
                      <a:pt x="88" y="76"/>
                      <a:pt x="100" y="71"/>
                      <a:pt x="111" y="65"/>
                    </a:cubicBezTo>
                    <a:lnTo>
                      <a:pt x="112" y="64"/>
                    </a:lnTo>
                    <a:lnTo>
                      <a:pt x="112" y="64"/>
                    </a:lnTo>
                    <a:cubicBezTo>
                      <a:pt x="113" y="64"/>
                      <a:pt x="114" y="63"/>
                      <a:pt x="115" y="63"/>
                    </a:cubicBezTo>
                    <a:cubicBezTo>
                      <a:pt x="124" y="58"/>
                      <a:pt x="131" y="51"/>
                      <a:pt x="138" y="43"/>
                    </a:cubicBezTo>
                    <a:lnTo>
                      <a:pt x="138" y="43"/>
                    </a:lnTo>
                    <a:cubicBezTo>
                      <a:pt x="140" y="42"/>
                      <a:pt x="141" y="40"/>
                      <a:pt x="142" y="38"/>
                    </a:cubicBezTo>
                    <a:cubicBezTo>
                      <a:pt x="144" y="35"/>
                      <a:pt x="145" y="31"/>
                      <a:pt x="145" y="28"/>
                    </a:cubicBezTo>
                    <a:cubicBezTo>
                      <a:pt x="145" y="24"/>
                      <a:pt x="144" y="20"/>
                      <a:pt x="142" y="17"/>
                    </a:cubicBezTo>
                    <a:cubicBezTo>
                      <a:pt x="140" y="13"/>
                      <a:pt x="137" y="11"/>
                      <a:pt x="134" y="9"/>
                    </a:cubicBezTo>
                    <a:cubicBezTo>
                      <a:pt x="133" y="8"/>
                      <a:pt x="132" y="8"/>
                      <a:pt x="131" y="8"/>
                    </a:cubicBezTo>
                    <a:lnTo>
                      <a:pt x="131" y="8"/>
                    </a:lnTo>
                    <a:cubicBezTo>
                      <a:pt x="123" y="3"/>
                      <a:pt x="113" y="0"/>
                      <a:pt x="104" y="0"/>
                    </a:cubicBezTo>
                    <a:lnTo>
                      <a:pt x="104" y="0"/>
                    </a:lnTo>
                    <a:cubicBezTo>
                      <a:pt x="102" y="0"/>
                      <a:pt x="100" y="0"/>
                      <a:pt x="98" y="0"/>
                    </a:cubicBezTo>
                    <a:cubicBezTo>
                      <a:pt x="88" y="0"/>
                      <a:pt x="79" y="1"/>
                      <a:pt x="69" y="4"/>
                    </a:cubicBezTo>
                    <a:lnTo>
                      <a:pt x="69" y="4"/>
                    </a:lnTo>
                    <a:cubicBezTo>
                      <a:pt x="57" y="7"/>
                      <a:pt x="45" y="12"/>
                      <a:pt x="34" y="18"/>
                    </a:cubicBezTo>
                    <a:cubicBezTo>
                      <a:pt x="34" y="19"/>
                      <a:pt x="33" y="19"/>
                      <a:pt x="33" y="19"/>
                    </a:cubicBezTo>
                    <a:lnTo>
                      <a:pt x="33" y="19"/>
                    </a:lnTo>
                    <a:cubicBezTo>
                      <a:pt x="32" y="19"/>
                      <a:pt x="31" y="20"/>
                      <a:pt x="30" y="20"/>
                    </a:cubicBezTo>
                    <a:cubicBezTo>
                      <a:pt x="22" y="26"/>
                      <a:pt x="14" y="32"/>
                      <a:pt x="7" y="40"/>
                    </a:cubicBezTo>
                    <a:lnTo>
                      <a:pt x="7" y="40"/>
                    </a:lnTo>
                    <a:cubicBezTo>
                      <a:pt x="6" y="41"/>
                      <a:pt x="4" y="43"/>
                      <a:pt x="4" y="44"/>
                    </a:cubicBezTo>
                    <a:cubicBezTo>
                      <a:pt x="1" y="48"/>
                      <a:pt x="0" y="52"/>
                      <a:pt x="0" y="57"/>
                    </a:cubicBezTo>
                    <a:cubicBezTo>
                      <a:pt x="0" y="58"/>
                      <a:pt x="0" y="59"/>
                      <a:pt x="0" y="60"/>
                    </a:cubicBezTo>
                    <a:lnTo>
                      <a:pt x="0" y="60"/>
                    </a:lnTo>
                    <a:cubicBezTo>
                      <a:pt x="1" y="62"/>
                      <a:pt x="2" y="64"/>
                      <a:pt x="3" y="66"/>
                    </a:cubicBezTo>
                    <a:cubicBezTo>
                      <a:pt x="5" y="69"/>
                      <a:pt x="8" y="71"/>
                      <a:pt x="12" y="74"/>
                    </a:cubicBezTo>
                    <a:cubicBezTo>
                      <a:pt x="13" y="74"/>
                      <a:pt x="13" y="75"/>
                      <a:pt x="14" y="75"/>
                    </a:cubicBezTo>
                    <a:moveTo>
                      <a:pt x="17" y="41"/>
                    </a:moveTo>
                    <a:lnTo>
                      <a:pt x="17" y="41"/>
                    </a:lnTo>
                    <a:cubicBezTo>
                      <a:pt x="23" y="35"/>
                      <a:pt x="30" y="29"/>
                      <a:pt x="37" y="25"/>
                    </a:cubicBezTo>
                    <a:cubicBezTo>
                      <a:pt x="38" y="24"/>
                      <a:pt x="39" y="24"/>
                      <a:pt x="40" y="23"/>
                    </a:cubicBezTo>
                    <a:lnTo>
                      <a:pt x="40" y="23"/>
                    </a:lnTo>
                    <a:cubicBezTo>
                      <a:pt x="41" y="23"/>
                      <a:pt x="41" y="22"/>
                      <a:pt x="42" y="22"/>
                    </a:cubicBezTo>
                    <a:cubicBezTo>
                      <a:pt x="51" y="16"/>
                      <a:pt x="61" y="13"/>
                      <a:pt x="72" y="10"/>
                    </a:cubicBezTo>
                    <a:lnTo>
                      <a:pt x="72" y="10"/>
                    </a:lnTo>
                    <a:cubicBezTo>
                      <a:pt x="80" y="7"/>
                      <a:pt x="89" y="6"/>
                      <a:pt x="98" y="6"/>
                    </a:cubicBezTo>
                    <a:cubicBezTo>
                      <a:pt x="99" y="6"/>
                      <a:pt x="100" y="6"/>
                      <a:pt x="101" y="6"/>
                    </a:cubicBezTo>
                    <a:lnTo>
                      <a:pt x="101" y="6"/>
                    </a:lnTo>
                    <a:cubicBezTo>
                      <a:pt x="109" y="6"/>
                      <a:pt x="117" y="8"/>
                      <a:pt x="124" y="12"/>
                    </a:cubicBezTo>
                    <a:lnTo>
                      <a:pt x="124" y="12"/>
                    </a:lnTo>
                    <a:lnTo>
                      <a:pt x="125" y="13"/>
                    </a:lnTo>
                    <a:cubicBezTo>
                      <a:pt x="127" y="14"/>
                      <a:pt x="130" y="17"/>
                      <a:pt x="132" y="20"/>
                    </a:cubicBezTo>
                    <a:cubicBezTo>
                      <a:pt x="132" y="21"/>
                      <a:pt x="134" y="23"/>
                      <a:pt x="134" y="25"/>
                    </a:cubicBezTo>
                    <a:lnTo>
                      <a:pt x="134" y="25"/>
                    </a:lnTo>
                    <a:cubicBezTo>
                      <a:pt x="134" y="26"/>
                      <a:pt x="134" y="26"/>
                      <a:pt x="134" y="27"/>
                    </a:cubicBezTo>
                    <a:cubicBezTo>
                      <a:pt x="134" y="30"/>
                      <a:pt x="133" y="34"/>
                      <a:pt x="132" y="37"/>
                    </a:cubicBezTo>
                    <a:cubicBezTo>
                      <a:pt x="131" y="39"/>
                      <a:pt x="129" y="40"/>
                      <a:pt x="128" y="42"/>
                    </a:cubicBezTo>
                    <a:lnTo>
                      <a:pt x="128" y="42"/>
                    </a:lnTo>
                    <a:cubicBezTo>
                      <a:pt x="122" y="48"/>
                      <a:pt x="115" y="54"/>
                      <a:pt x="108" y="58"/>
                    </a:cubicBezTo>
                    <a:cubicBezTo>
                      <a:pt x="107" y="59"/>
                      <a:pt x="106" y="59"/>
                      <a:pt x="105" y="60"/>
                    </a:cubicBezTo>
                    <a:lnTo>
                      <a:pt x="105" y="60"/>
                    </a:lnTo>
                    <a:cubicBezTo>
                      <a:pt x="104" y="60"/>
                      <a:pt x="104" y="60"/>
                      <a:pt x="103" y="60"/>
                    </a:cubicBezTo>
                    <a:cubicBezTo>
                      <a:pt x="94" y="66"/>
                      <a:pt x="84" y="70"/>
                      <a:pt x="73" y="73"/>
                    </a:cubicBezTo>
                    <a:lnTo>
                      <a:pt x="73" y="73"/>
                    </a:lnTo>
                    <a:cubicBezTo>
                      <a:pt x="65" y="76"/>
                      <a:pt x="56" y="77"/>
                      <a:pt x="48" y="77"/>
                    </a:cubicBezTo>
                    <a:cubicBezTo>
                      <a:pt x="47" y="77"/>
                      <a:pt x="45" y="77"/>
                      <a:pt x="44" y="77"/>
                    </a:cubicBezTo>
                    <a:lnTo>
                      <a:pt x="44" y="77"/>
                    </a:lnTo>
                    <a:cubicBezTo>
                      <a:pt x="36" y="77"/>
                      <a:pt x="28" y="75"/>
                      <a:pt x="21" y="71"/>
                    </a:cubicBezTo>
                    <a:lnTo>
                      <a:pt x="21" y="71"/>
                    </a:lnTo>
                    <a:lnTo>
                      <a:pt x="20" y="70"/>
                    </a:lnTo>
                    <a:cubicBezTo>
                      <a:pt x="17" y="68"/>
                      <a:pt x="15" y="66"/>
                      <a:pt x="13" y="63"/>
                    </a:cubicBezTo>
                    <a:cubicBezTo>
                      <a:pt x="12" y="61"/>
                      <a:pt x="11" y="60"/>
                      <a:pt x="11" y="58"/>
                    </a:cubicBezTo>
                    <a:lnTo>
                      <a:pt x="11" y="58"/>
                    </a:lnTo>
                    <a:cubicBezTo>
                      <a:pt x="11" y="57"/>
                      <a:pt x="11" y="57"/>
                      <a:pt x="11" y="56"/>
                    </a:cubicBezTo>
                    <a:cubicBezTo>
                      <a:pt x="11" y="53"/>
                      <a:pt x="12" y="49"/>
                      <a:pt x="14" y="46"/>
                    </a:cubicBezTo>
                    <a:cubicBezTo>
                      <a:pt x="15" y="44"/>
                      <a:pt x="16" y="42"/>
                      <a:pt x="17" y="4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8" name="Google Shape;1423;p30">
                <a:extLst>
                  <a:ext uri="{FF2B5EF4-FFF2-40B4-BE49-F238E27FC236}">
                    <a16:creationId xmlns:a16="http://schemas.microsoft.com/office/drawing/2014/main" id="{98DB0780-DC18-AC84-9454-0DD03D81DDD2}"/>
                  </a:ext>
                </a:extLst>
              </p:cNvPr>
              <p:cNvSpPr/>
              <p:nvPr/>
            </p:nvSpPr>
            <p:spPr>
              <a:xfrm>
                <a:off x="6515055" y="3690707"/>
                <a:ext cx="45000" cy="30960"/>
              </a:xfrm>
              <a:custGeom>
                <a:avLst/>
                <a:gdLst/>
                <a:ahLst/>
                <a:cxnLst/>
                <a:rect l="l" t="t" r="r" b="b"/>
                <a:pathLst>
                  <a:path w="125" h="86" extrusionOk="0">
                    <a:moveTo>
                      <a:pt x="92" y="0"/>
                    </a:moveTo>
                    <a:lnTo>
                      <a:pt x="84" y="4"/>
                    </a:lnTo>
                    <a:lnTo>
                      <a:pt x="109" y="18"/>
                    </a:lnTo>
                    <a:lnTo>
                      <a:pt x="0" y="81"/>
                    </a:lnTo>
                    <a:lnTo>
                      <a:pt x="8" y="85"/>
                    </a:lnTo>
                    <a:lnTo>
                      <a:pt x="124" y="18"/>
                    </a:lnTo>
                    <a:lnTo>
                      <a:pt x="9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9" name="Google Shape;1424;p30">
                <a:extLst>
                  <a:ext uri="{FF2B5EF4-FFF2-40B4-BE49-F238E27FC236}">
                    <a16:creationId xmlns:a16="http://schemas.microsoft.com/office/drawing/2014/main" id="{517B2DBC-5260-08B2-C964-1A0665840536}"/>
                  </a:ext>
                </a:extLst>
              </p:cNvPr>
              <p:cNvSpPr/>
              <p:nvPr/>
            </p:nvSpPr>
            <p:spPr>
              <a:xfrm>
                <a:off x="6533415" y="3701148"/>
                <a:ext cx="45000" cy="31320"/>
              </a:xfrm>
              <a:custGeom>
                <a:avLst/>
                <a:gdLst/>
                <a:ahLst/>
                <a:cxnLst/>
                <a:rect l="l" t="t" r="r" b="b"/>
                <a:pathLst>
                  <a:path w="125" h="87" extrusionOk="0">
                    <a:moveTo>
                      <a:pt x="124" y="19"/>
                    </a:moveTo>
                    <a:lnTo>
                      <a:pt x="92" y="0"/>
                    </a:lnTo>
                    <a:lnTo>
                      <a:pt x="84" y="5"/>
                    </a:lnTo>
                    <a:lnTo>
                      <a:pt x="109" y="19"/>
                    </a:lnTo>
                    <a:lnTo>
                      <a:pt x="0" y="81"/>
                    </a:lnTo>
                    <a:lnTo>
                      <a:pt x="8" y="86"/>
                    </a:lnTo>
                    <a:lnTo>
                      <a:pt x="124" y="19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0" name="Google Shape;1425;p30">
                <a:extLst>
                  <a:ext uri="{FF2B5EF4-FFF2-40B4-BE49-F238E27FC236}">
                    <a16:creationId xmlns:a16="http://schemas.microsoft.com/office/drawing/2014/main" id="{8ECA22E6-E85A-B401-57CA-FBC5949880C7}"/>
                  </a:ext>
                </a:extLst>
              </p:cNvPr>
              <p:cNvSpPr/>
              <p:nvPr/>
            </p:nvSpPr>
            <p:spPr>
              <a:xfrm>
                <a:off x="6551775" y="3711588"/>
                <a:ext cx="45000" cy="31320"/>
              </a:xfrm>
              <a:custGeom>
                <a:avLst/>
                <a:gdLst/>
                <a:ahLst/>
                <a:cxnLst/>
                <a:rect l="l" t="t" r="r" b="b"/>
                <a:pathLst>
                  <a:path w="125" h="87" extrusionOk="0">
                    <a:moveTo>
                      <a:pt x="124" y="19"/>
                    </a:moveTo>
                    <a:lnTo>
                      <a:pt x="92" y="0"/>
                    </a:lnTo>
                    <a:lnTo>
                      <a:pt x="84" y="5"/>
                    </a:lnTo>
                    <a:lnTo>
                      <a:pt x="109" y="19"/>
                    </a:lnTo>
                    <a:lnTo>
                      <a:pt x="0" y="82"/>
                    </a:lnTo>
                    <a:lnTo>
                      <a:pt x="7" y="86"/>
                    </a:lnTo>
                    <a:lnTo>
                      <a:pt x="124" y="19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1" name="Google Shape;1426;p30">
                <a:extLst>
                  <a:ext uri="{FF2B5EF4-FFF2-40B4-BE49-F238E27FC236}">
                    <a16:creationId xmlns:a16="http://schemas.microsoft.com/office/drawing/2014/main" id="{10E85D76-DBD4-77A2-6FE9-6C2A03D06E9A}"/>
                  </a:ext>
                </a:extLst>
              </p:cNvPr>
              <p:cNvSpPr/>
              <p:nvPr/>
            </p:nvSpPr>
            <p:spPr>
              <a:xfrm>
                <a:off x="6572655" y="3728868"/>
                <a:ext cx="52560" cy="30600"/>
              </a:xfrm>
              <a:custGeom>
                <a:avLst/>
                <a:gdLst/>
                <a:ahLst/>
                <a:cxnLst/>
                <a:rect l="l" t="t" r="r" b="b"/>
                <a:pathLst>
                  <a:path w="146" h="85" extrusionOk="0">
                    <a:moveTo>
                      <a:pt x="75" y="80"/>
                    </a:moveTo>
                    <a:lnTo>
                      <a:pt x="75" y="80"/>
                    </a:lnTo>
                    <a:cubicBezTo>
                      <a:pt x="88" y="76"/>
                      <a:pt x="100" y="71"/>
                      <a:pt x="111" y="65"/>
                    </a:cubicBezTo>
                    <a:lnTo>
                      <a:pt x="112" y="65"/>
                    </a:lnTo>
                    <a:lnTo>
                      <a:pt x="112" y="65"/>
                    </a:lnTo>
                    <a:cubicBezTo>
                      <a:pt x="113" y="64"/>
                      <a:pt x="114" y="64"/>
                      <a:pt x="114" y="63"/>
                    </a:cubicBezTo>
                    <a:cubicBezTo>
                      <a:pt x="123" y="58"/>
                      <a:pt x="131" y="51"/>
                      <a:pt x="138" y="44"/>
                    </a:cubicBezTo>
                    <a:lnTo>
                      <a:pt x="138" y="44"/>
                    </a:lnTo>
                    <a:cubicBezTo>
                      <a:pt x="139" y="42"/>
                      <a:pt x="140" y="41"/>
                      <a:pt x="141" y="39"/>
                    </a:cubicBezTo>
                    <a:cubicBezTo>
                      <a:pt x="143" y="35"/>
                      <a:pt x="145" y="31"/>
                      <a:pt x="145" y="27"/>
                    </a:cubicBezTo>
                    <a:cubicBezTo>
                      <a:pt x="145" y="26"/>
                      <a:pt x="145" y="25"/>
                      <a:pt x="144" y="24"/>
                    </a:cubicBezTo>
                    <a:lnTo>
                      <a:pt x="144" y="24"/>
                    </a:lnTo>
                    <a:cubicBezTo>
                      <a:pt x="144" y="22"/>
                      <a:pt x="143" y="20"/>
                      <a:pt x="142" y="18"/>
                    </a:cubicBezTo>
                    <a:cubicBezTo>
                      <a:pt x="140" y="14"/>
                      <a:pt x="137" y="11"/>
                      <a:pt x="133" y="9"/>
                    </a:cubicBezTo>
                    <a:cubicBezTo>
                      <a:pt x="132" y="8"/>
                      <a:pt x="132" y="8"/>
                      <a:pt x="131" y="8"/>
                    </a:cubicBezTo>
                    <a:lnTo>
                      <a:pt x="131" y="8"/>
                    </a:lnTo>
                    <a:cubicBezTo>
                      <a:pt x="123" y="3"/>
                      <a:pt x="113" y="0"/>
                      <a:pt x="103" y="0"/>
                    </a:cubicBezTo>
                    <a:lnTo>
                      <a:pt x="103" y="0"/>
                    </a:lnTo>
                    <a:cubicBezTo>
                      <a:pt x="102" y="0"/>
                      <a:pt x="100" y="0"/>
                      <a:pt x="98" y="0"/>
                    </a:cubicBezTo>
                    <a:cubicBezTo>
                      <a:pt x="88" y="0"/>
                      <a:pt x="78" y="1"/>
                      <a:pt x="69" y="4"/>
                    </a:cubicBezTo>
                    <a:lnTo>
                      <a:pt x="69" y="4"/>
                    </a:lnTo>
                    <a:cubicBezTo>
                      <a:pt x="57" y="7"/>
                      <a:pt x="45" y="12"/>
                      <a:pt x="33" y="19"/>
                    </a:cubicBezTo>
                    <a:lnTo>
                      <a:pt x="33" y="19"/>
                    </a:lnTo>
                    <a:lnTo>
                      <a:pt x="33" y="19"/>
                    </a:lnTo>
                    <a:cubicBezTo>
                      <a:pt x="32" y="20"/>
                      <a:pt x="31" y="20"/>
                      <a:pt x="30" y="21"/>
                    </a:cubicBezTo>
                    <a:cubicBezTo>
                      <a:pt x="21" y="26"/>
                      <a:pt x="13" y="32"/>
                      <a:pt x="7" y="40"/>
                    </a:cubicBezTo>
                    <a:lnTo>
                      <a:pt x="7" y="40"/>
                    </a:lnTo>
                    <a:cubicBezTo>
                      <a:pt x="5" y="41"/>
                      <a:pt x="4" y="43"/>
                      <a:pt x="3" y="45"/>
                    </a:cubicBezTo>
                    <a:cubicBezTo>
                      <a:pt x="1" y="48"/>
                      <a:pt x="0" y="52"/>
                      <a:pt x="0" y="56"/>
                    </a:cubicBezTo>
                    <a:cubicBezTo>
                      <a:pt x="0" y="59"/>
                      <a:pt x="1" y="62"/>
                      <a:pt x="3" y="66"/>
                    </a:cubicBezTo>
                    <a:cubicBezTo>
                      <a:pt x="5" y="69"/>
                      <a:pt x="7" y="71"/>
                      <a:pt x="11" y="74"/>
                    </a:cubicBezTo>
                    <a:cubicBezTo>
                      <a:pt x="12" y="74"/>
                      <a:pt x="12" y="75"/>
                      <a:pt x="13" y="76"/>
                    </a:cubicBezTo>
                    <a:lnTo>
                      <a:pt x="13" y="76"/>
                    </a:lnTo>
                    <a:cubicBezTo>
                      <a:pt x="22" y="80"/>
                      <a:pt x="31" y="83"/>
                      <a:pt x="41" y="83"/>
                    </a:cubicBezTo>
                    <a:lnTo>
                      <a:pt x="41" y="83"/>
                    </a:lnTo>
                    <a:cubicBezTo>
                      <a:pt x="43" y="83"/>
                      <a:pt x="45" y="84"/>
                      <a:pt x="47" y="84"/>
                    </a:cubicBezTo>
                    <a:cubicBezTo>
                      <a:pt x="56" y="84"/>
                      <a:pt x="66" y="82"/>
                      <a:pt x="75" y="80"/>
                    </a:cubicBezTo>
                    <a:moveTo>
                      <a:pt x="10" y="58"/>
                    </a:moveTo>
                    <a:lnTo>
                      <a:pt x="10" y="58"/>
                    </a:lnTo>
                    <a:lnTo>
                      <a:pt x="10" y="57"/>
                    </a:lnTo>
                    <a:cubicBezTo>
                      <a:pt x="10" y="53"/>
                      <a:pt x="11" y="49"/>
                      <a:pt x="13" y="46"/>
                    </a:cubicBezTo>
                    <a:cubicBezTo>
                      <a:pt x="14" y="44"/>
                      <a:pt x="15" y="43"/>
                      <a:pt x="17" y="42"/>
                    </a:cubicBezTo>
                    <a:lnTo>
                      <a:pt x="17" y="42"/>
                    </a:lnTo>
                    <a:cubicBezTo>
                      <a:pt x="23" y="35"/>
                      <a:pt x="30" y="29"/>
                      <a:pt x="38" y="25"/>
                    </a:cubicBezTo>
                    <a:cubicBezTo>
                      <a:pt x="39" y="24"/>
                      <a:pt x="39" y="24"/>
                      <a:pt x="40" y="23"/>
                    </a:cubicBezTo>
                    <a:lnTo>
                      <a:pt x="40" y="23"/>
                    </a:lnTo>
                    <a:cubicBezTo>
                      <a:pt x="41" y="23"/>
                      <a:pt x="41" y="23"/>
                      <a:pt x="41" y="23"/>
                    </a:cubicBezTo>
                    <a:cubicBezTo>
                      <a:pt x="51" y="17"/>
                      <a:pt x="61" y="13"/>
                      <a:pt x="72" y="10"/>
                    </a:cubicBezTo>
                    <a:lnTo>
                      <a:pt x="72" y="10"/>
                    </a:lnTo>
                    <a:cubicBezTo>
                      <a:pt x="80" y="7"/>
                      <a:pt x="88" y="6"/>
                      <a:pt x="97" y="6"/>
                    </a:cubicBezTo>
                    <a:cubicBezTo>
                      <a:pt x="98" y="6"/>
                      <a:pt x="99" y="6"/>
                      <a:pt x="101" y="6"/>
                    </a:cubicBezTo>
                    <a:lnTo>
                      <a:pt x="101" y="6"/>
                    </a:lnTo>
                    <a:cubicBezTo>
                      <a:pt x="108" y="6"/>
                      <a:pt x="116" y="8"/>
                      <a:pt x="123" y="12"/>
                    </a:cubicBezTo>
                    <a:lnTo>
                      <a:pt x="123" y="12"/>
                    </a:lnTo>
                    <a:cubicBezTo>
                      <a:pt x="124" y="12"/>
                      <a:pt x="124" y="12"/>
                      <a:pt x="125" y="13"/>
                    </a:cubicBezTo>
                    <a:cubicBezTo>
                      <a:pt x="128" y="14"/>
                      <a:pt x="130" y="17"/>
                      <a:pt x="132" y="20"/>
                    </a:cubicBezTo>
                    <a:cubicBezTo>
                      <a:pt x="133" y="22"/>
                      <a:pt x="134" y="23"/>
                      <a:pt x="134" y="25"/>
                    </a:cubicBezTo>
                    <a:lnTo>
                      <a:pt x="134" y="25"/>
                    </a:lnTo>
                    <a:cubicBezTo>
                      <a:pt x="134" y="26"/>
                      <a:pt x="134" y="26"/>
                      <a:pt x="134" y="27"/>
                    </a:cubicBezTo>
                    <a:cubicBezTo>
                      <a:pt x="134" y="31"/>
                      <a:pt x="133" y="34"/>
                      <a:pt x="131" y="37"/>
                    </a:cubicBezTo>
                    <a:cubicBezTo>
                      <a:pt x="130" y="39"/>
                      <a:pt x="129" y="41"/>
                      <a:pt x="128" y="42"/>
                    </a:cubicBezTo>
                    <a:lnTo>
                      <a:pt x="128" y="42"/>
                    </a:lnTo>
                    <a:cubicBezTo>
                      <a:pt x="122" y="49"/>
                      <a:pt x="114" y="54"/>
                      <a:pt x="107" y="59"/>
                    </a:cubicBezTo>
                    <a:cubicBezTo>
                      <a:pt x="106" y="59"/>
                      <a:pt x="105" y="60"/>
                      <a:pt x="104" y="60"/>
                    </a:cubicBezTo>
                    <a:lnTo>
                      <a:pt x="104" y="60"/>
                    </a:lnTo>
                    <a:lnTo>
                      <a:pt x="103" y="61"/>
                    </a:lnTo>
                    <a:cubicBezTo>
                      <a:pt x="94" y="66"/>
                      <a:pt x="83" y="71"/>
                      <a:pt x="73" y="74"/>
                    </a:cubicBezTo>
                    <a:lnTo>
                      <a:pt x="73" y="74"/>
                    </a:lnTo>
                    <a:cubicBezTo>
                      <a:pt x="64" y="76"/>
                      <a:pt x="56" y="77"/>
                      <a:pt x="47" y="77"/>
                    </a:cubicBezTo>
                    <a:cubicBezTo>
                      <a:pt x="46" y="77"/>
                      <a:pt x="45" y="77"/>
                      <a:pt x="44" y="77"/>
                    </a:cubicBezTo>
                    <a:lnTo>
                      <a:pt x="44" y="77"/>
                    </a:lnTo>
                    <a:cubicBezTo>
                      <a:pt x="36" y="77"/>
                      <a:pt x="28" y="75"/>
                      <a:pt x="21" y="71"/>
                    </a:cubicBezTo>
                    <a:lnTo>
                      <a:pt x="21" y="71"/>
                    </a:lnTo>
                    <a:lnTo>
                      <a:pt x="20" y="71"/>
                    </a:lnTo>
                    <a:cubicBezTo>
                      <a:pt x="17" y="69"/>
                      <a:pt x="13" y="66"/>
                      <a:pt x="12" y="63"/>
                    </a:cubicBezTo>
                    <a:cubicBezTo>
                      <a:pt x="11" y="62"/>
                      <a:pt x="11" y="60"/>
                      <a:pt x="10" y="5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2" name="Google Shape;1427;p30">
                <a:extLst>
                  <a:ext uri="{FF2B5EF4-FFF2-40B4-BE49-F238E27FC236}">
                    <a16:creationId xmlns:a16="http://schemas.microsoft.com/office/drawing/2014/main" id="{C2608AAA-093F-1CBD-7917-31743C55102C}"/>
                  </a:ext>
                </a:extLst>
              </p:cNvPr>
              <p:cNvSpPr/>
              <p:nvPr/>
            </p:nvSpPr>
            <p:spPr>
              <a:xfrm>
                <a:off x="6606495" y="3748668"/>
                <a:ext cx="52560" cy="30240"/>
              </a:xfrm>
              <a:custGeom>
                <a:avLst/>
                <a:gdLst/>
                <a:ahLst/>
                <a:cxnLst/>
                <a:rect l="l" t="t" r="r" b="b"/>
                <a:pathLst>
                  <a:path w="146" h="84" extrusionOk="0">
                    <a:moveTo>
                      <a:pt x="14" y="75"/>
                    </a:moveTo>
                    <a:lnTo>
                      <a:pt x="14" y="75"/>
                    </a:lnTo>
                    <a:cubicBezTo>
                      <a:pt x="22" y="80"/>
                      <a:pt x="32" y="83"/>
                      <a:pt x="42" y="83"/>
                    </a:cubicBezTo>
                    <a:lnTo>
                      <a:pt x="42" y="83"/>
                    </a:lnTo>
                    <a:cubicBezTo>
                      <a:pt x="43" y="83"/>
                      <a:pt x="45" y="83"/>
                      <a:pt x="47" y="83"/>
                    </a:cubicBezTo>
                    <a:cubicBezTo>
                      <a:pt x="57" y="83"/>
                      <a:pt x="67" y="82"/>
                      <a:pt x="76" y="79"/>
                    </a:cubicBezTo>
                    <a:lnTo>
                      <a:pt x="76" y="79"/>
                    </a:lnTo>
                    <a:cubicBezTo>
                      <a:pt x="88" y="76"/>
                      <a:pt x="100" y="71"/>
                      <a:pt x="111" y="65"/>
                    </a:cubicBezTo>
                    <a:cubicBezTo>
                      <a:pt x="112" y="65"/>
                      <a:pt x="112" y="64"/>
                      <a:pt x="112" y="64"/>
                    </a:cubicBezTo>
                    <a:lnTo>
                      <a:pt x="112" y="64"/>
                    </a:lnTo>
                    <a:cubicBezTo>
                      <a:pt x="113" y="64"/>
                      <a:pt x="114" y="63"/>
                      <a:pt x="115" y="62"/>
                    </a:cubicBezTo>
                    <a:cubicBezTo>
                      <a:pt x="124" y="57"/>
                      <a:pt x="132" y="51"/>
                      <a:pt x="138" y="43"/>
                    </a:cubicBezTo>
                    <a:lnTo>
                      <a:pt x="138" y="43"/>
                    </a:lnTo>
                    <a:cubicBezTo>
                      <a:pt x="140" y="42"/>
                      <a:pt x="141" y="40"/>
                      <a:pt x="142" y="38"/>
                    </a:cubicBezTo>
                    <a:cubicBezTo>
                      <a:pt x="144" y="35"/>
                      <a:pt x="145" y="31"/>
                      <a:pt x="145" y="28"/>
                    </a:cubicBezTo>
                    <a:cubicBezTo>
                      <a:pt x="145" y="24"/>
                      <a:pt x="144" y="20"/>
                      <a:pt x="142" y="17"/>
                    </a:cubicBezTo>
                    <a:cubicBezTo>
                      <a:pt x="140" y="13"/>
                      <a:pt x="137" y="11"/>
                      <a:pt x="134" y="9"/>
                    </a:cubicBezTo>
                    <a:cubicBezTo>
                      <a:pt x="133" y="8"/>
                      <a:pt x="133" y="8"/>
                      <a:pt x="132" y="8"/>
                    </a:cubicBezTo>
                    <a:lnTo>
                      <a:pt x="132" y="8"/>
                    </a:lnTo>
                    <a:cubicBezTo>
                      <a:pt x="123" y="3"/>
                      <a:pt x="114" y="0"/>
                      <a:pt x="104" y="0"/>
                    </a:cubicBezTo>
                    <a:lnTo>
                      <a:pt x="104" y="0"/>
                    </a:lnTo>
                    <a:cubicBezTo>
                      <a:pt x="102" y="0"/>
                      <a:pt x="100" y="0"/>
                      <a:pt x="99" y="0"/>
                    </a:cubicBezTo>
                    <a:cubicBezTo>
                      <a:pt x="89" y="0"/>
                      <a:pt x="79" y="1"/>
                      <a:pt x="70" y="4"/>
                    </a:cubicBezTo>
                    <a:lnTo>
                      <a:pt x="70" y="4"/>
                    </a:lnTo>
                    <a:cubicBezTo>
                      <a:pt x="57" y="7"/>
                      <a:pt x="45" y="12"/>
                      <a:pt x="34" y="18"/>
                    </a:cubicBezTo>
                    <a:cubicBezTo>
                      <a:pt x="34" y="19"/>
                      <a:pt x="34" y="19"/>
                      <a:pt x="33" y="19"/>
                    </a:cubicBezTo>
                    <a:lnTo>
                      <a:pt x="33" y="19"/>
                    </a:lnTo>
                    <a:cubicBezTo>
                      <a:pt x="32" y="19"/>
                      <a:pt x="32" y="20"/>
                      <a:pt x="31" y="20"/>
                    </a:cubicBezTo>
                    <a:cubicBezTo>
                      <a:pt x="22" y="25"/>
                      <a:pt x="14" y="32"/>
                      <a:pt x="7" y="40"/>
                    </a:cubicBezTo>
                    <a:lnTo>
                      <a:pt x="7" y="40"/>
                    </a:lnTo>
                    <a:cubicBezTo>
                      <a:pt x="6" y="41"/>
                      <a:pt x="4" y="43"/>
                      <a:pt x="3" y="45"/>
                    </a:cubicBezTo>
                    <a:cubicBezTo>
                      <a:pt x="1" y="48"/>
                      <a:pt x="0" y="51"/>
                      <a:pt x="0" y="55"/>
                    </a:cubicBezTo>
                    <a:cubicBezTo>
                      <a:pt x="0" y="58"/>
                      <a:pt x="1" y="62"/>
                      <a:pt x="3" y="66"/>
                    </a:cubicBezTo>
                    <a:cubicBezTo>
                      <a:pt x="5" y="69"/>
                      <a:pt x="8" y="71"/>
                      <a:pt x="11" y="74"/>
                    </a:cubicBezTo>
                    <a:cubicBezTo>
                      <a:pt x="12" y="74"/>
                      <a:pt x="13" y="75"/>
                      <a:pt x="14" y="75"/>
                    </a:cubicBezTo>
                    <a:moveTo>
                      <a:pt x="17" y="41"/>
                    </a:moveTo>
                    <a:lnTo>
                      <a:pt x="17" y="41"/>
                    </a:lnTo>
                    <a:cubicBezTo>
                      <a:pt x="23" y="35"/>
                      <a:pt x="30" y="29"/>
                      <a:pt x="38" y="25"/>
                    </a:cubicBezTo>
                    <a:cubicBezTo>
                      <a:pt x="39" y="24"/>
                      <a:pt x="40" y="24"/>
                      <a:pt x="41" y="23"/>
                    </a:cubicBezTo>
                    <a:lnTo>
                      <a:pt x="41" y="23"/>
                    </a:lnTo>
                    <a:lnTo>
                      <a:pt x="42" y="23"/>
                    </a:lnTo>
                    <a:cubicBezTo>
                      <a:pt x="51" y="17"/>
                      <a:pt x="62" y="13"/>
                      <a:pt x="72" y="10"/>
                    </a:cubicBezTo>
                    <a:lnTo>
                      <a:pt x="72" y="10"/>
                    </a:lnTo>
                    <a:cubicBezTo>
                      <a:pt x="81" y="7"/>
                      <a:pt x="89" y="6"/>
                      <a:pt x="98" y="6"/>
                    </a:cubicBezTo>
                    <a:cubicBezTo>
                      <a:pt x="99" y="6"/>
                      <a:pt x="100" y="6"/>
                      <a:pt x="101" y="6"/>
                    </a:cubicBezTo>
                    <a:lnTo>
                      <a:pt x="101" y="6"/>
                    </a:lnTo>
                    <a:cubicBezTo>
                      <a:pt x="109" y="6"/>
                      <a:pt x="117" y="8"/>
                      <a:pt x="124" y="12"/>
                    </a:cubicBezTo>
                    <a:lnTo>
                      <a:pt x="124" y="12"/>
                    </a:lnTo>
                    <a:cubicBezTo>
                      <a:pt x="124" y="12"/>
                      <a:pt x="125" y="12"/>
                      <a:pt x="126" y="13"/>
                    </a:cubicBezTo>
                    <a:cubicBezTo>
                      <a:pt x="128" y="14"/>
                      <a:pt x="131" y="16"/>
                      <a:pt x="133" y="20"/>
                    </a:cubicBezTo>
                    <a:cubicBezTo>
                      <a:pt x="133" y="21"/>
                      <a:pt x="134" y="23"/>
                      <a:pt x="135" y="25"/>
                    </a:cubicBezTo>
                    <a:lnTo>
                      <a:pt x="135" y="25"/>
                    </a:lnTo>
                    <a:cubicBezTo>
                      <a:pt x="135" y="26"/>
                      <a:pt x="135" y="26"/>
                      <a:pt x="135" y="27"/>
                    </a:cubicBezTo>
                    <a:cubicBezTo>
                      <a:pt x="135" y="30"/>
                      <a:pt x="134" y="34"/>
                      <a:pt x="132" y="37"/>
                    </a:cubicBezTo>
                    <a:cubicBezTo>
                      <a:pt x="131" y="39"/>
                      <a:pt x="130" y="40"/>
                      <a:pt x="128" y="42"/>
                    </a:cubicBezTo>
                    <a:lnTo>
                      <a:pt x="128" y="42"/>
                    </a:lnTo>
                    <a:cubicBezTo>
                      <a:pt x="122" y="48"/>
                      <a:pt x="115" y="54"/>
                      <a:pt x="108" y="58"/>
                    </a:cubicBezTo>
                    <a:cubicBezTo>
                      <a:pt x="107" y="59"/>
                      <a:pt x="106" y="59"/>
                      <a:pt x="105" y="60"/>
                    </a:cubicBezTo>
                    <a:lnTo>
                      <a:pt x="105" y="60"/>
                    </a:lnTo>
                    <a:lnTo>
                      <a:pt x="104" y="60"/>
                    </a:lnTo>
                    <a:cubicBezTo>
                      <a:pt x="94" y="66"/>
                      <a:pt x="84" y="70"/>
                      <a:pt x="73" y="73"/>
                    </a:cubicBezTo>
                    <a:lnTo>
                      <a:pt x="73" y="73"/>
                    </a:lnTo>
                    <a:cubicBezTo>
                      <a:pt x="65" y="76"/>
                      <a:pt x="57" y="77"/>
                      <a:pt x="48" y="77"/>
                    </a:cubicBezTo>
                    <a:cubicBezTo>
                      <a:pt x="47" y="77"/>
                      <a:pt x="46" y="77"/>
                      <a:pt x="44" y="77"/>
                    </a:cubicBezTo>
                    <a:lnTo>
                      <a:pt x="44" y="77"/>
                    </a:lnTo>
                    <a:cubicBezTo>
                      <a:pt x="37" y="77"/>
                      <a:pt x="29" y="75"/>
                      <a:pt x="22" y="71"/>
                    </a:cubicBezTo>
                    <a:lnTo>
                      <a:pt x="22" y="71"/>
                    </a:lnTo>
                    <a:cubicBezTo>
                      <a:pt x="21" y="71"/>
                      <a:pt x="21" y="70"/>
                      <a:pt x="20" y="70"/>
                    </a:cubicBezTo>
                    <a:cubicBezTo>
                      <a:pt x="17" y="68"/>
                      <a:pt x="15" y="66"/>
                      <a:pt x="13" y="63"/>
                    </a:cubicBezTo>
                    <a:cubicBezTo>
                      <a:pt x="12" y="61"/>
                      <a:pt x="11" y="60"/>
                      <a:pt x="11" y="58"/>
                    </a:cubicBezTo>
                    <a:lnTo>
                      <a:pt x="11" y="58"/>
                    </a:lnTo>
                    <a:cubicBezTo>
                      <a:pt x="11" y="57"/>
                      <a:pt x="11" y="57"/>
                      <a:pt x="11" y="57"/>
                    </a:cubicBezTo>
                    <a:cubicBezTo>
                      <a:pt x="11" y="53"/>
                      <a:pt x="12" y="49"/>
                      <a:pt x="14" y="46"/>
                    </a:cubicBezTo>
                    <a:cubicBezTo>
                      <a:pt x="15" y="44"/>
                      <a:pt x="16" y="43"/>
                      <a:pt x="17" y="4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3" name="Google Shape;1428;p30">
                <a:extLst>
                  <a:ext uri="{FF2B5EF4-FFF2-40B4-BE49-F238E27FC236}">
                    <a16:creationId xmlns:a16="http://schemas.microsoft.com/office/drawing/2014/main" id="{654BBAC4-4965-4CF7-799B-33FAB0B253F0}"/>
                  </a:ext>
                </a:extLst>
              </p:cNvPr>
              <p:cNvSpPr/>
              <p:nvPr/>
            </p:nvSpPr>
            <p:spPr>
              <a:xfrm>
                <a:off x="6638175" y="3761628"/>
                <a:ext cx="44640" cy="30960"/>
              </a:xfrm>
              <a:custGeom>
                <a:avLst/>
                <a:gdLst/>
                <a:ahLst/>
                <a:cxnLst/>
                <a:rect l="l" t="t" r="r" b="b"/>
                <a:pathLst>
                  <a:path w="124" h="86" extrusionOk="0">
                    <a:moveTo>
                      <a:pt x="91" y="0"/>
                    </a:moveTo>
                    <a:lnTo>
                      <a:pt x="84" y="4"/>
                    </a:lnTo>
                    <a:lnTo>
                      <a:pt x="108" y="18"/>
                    </a:lnTo>
                    <a:lnTo>
                      <a:pt x="0" y="81"/>
                    </a:lnTo>
                    <a:lnTo>
                      <a:pt x="7" y="85"/>
                    </a:lnTo>
                    <a:lnTo>
                      <a:pt x="123" y="18"/>
                    </a:lnTo>
                    <a:lnTo>
                      <a:pt x="9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4" name="Google Shape;1429;p30">
                <a:extLst>
                  <a:ext uri="{FF2B5EF4-FFF2-40B4-BE49-F238E27FC236}">
                    <a16:creationId xmlns:a16="http://schemas.microsoft.com/office/drawing/2014/main" id="{225AA8E6-F52B-A46E-0F49-A5D52362E552}"/>
                  </a:ext>
                </a:extLst>
              </p:cNvPr>
              <p:cNvSpPr/>
              <p:nvPr/>
            </p:nvSpPr>
            <p:spPr>
              <a:xfrm>
                <a:off x="6659055" y="3778548"/>
                <a:ext cx="52560" cy="30600"/>
              </a:xfrm>
              <a:custGeom>
                <a:avLst/>
                <a:gdLst/>
                <a:ahLst/>
                <a:cxnLst/>
                <a:rect l="l" t="t" r="r" b="b"/>
                <a:pathLst>
                  <a:path w="146" h="85" extrusionOk="0">
                    <a:moveTo>
                      <a:pt x="131" y="8"/>
                    </a:moveTo>
                    <a:lnTo>
                      <a:pt x="131" y="8"/>
                    </a:lnTo>
                    <a:cubicBezTo>
                      <a:pt x="123" y="4"/>
                      <a:pt x="113" y="1"/>
                      <a:pt x="103" y="1"/>
                    </a:cubicBezTo>
                    <a:lnTo>
                      <a:pt x="103" y="1"/>
                    </a:lnTo>
                    <a:cubicBezTo>
                      <a:pt x="102" y="0"/>
                      <a:pt x="100" y="0"/>
                      <a:pt x="98" y="0"/>
                    </a:cubicBezTo>
                    <a:cubicBezTo>
                      <a:pt x="88" y="0"/>
                      <a:pt x="78" y="2"/>
                      <a:pt x="69" y="4"/>
                    </a:cubicBezTo>
                    <a:lnTo>
                      <a:pt x="69" y="4"/>
                    </a:lnTo>
                    <a:cubicBezTo>
                      <a:pt x="57" y="8"/>
                      <a:pt x="45" y="13"/>
                      <a:pt x="34" y="19"/>
                    </a:cubicBezTo>
                    <a:cubicBezTo>
                      <a:pt x="33" y="19"/>
                      <a:pt x="33" y="19"/>
                      <a:pt x="33" y="19"/>
                    </a:cubicBezTo>
                    <a:lnTo>
                      <a:pt x="33" y="19"/>
                    </a:lnTo>
                    <a:cubicBezTo>
                      <a:pt x="32" y="20"/>
                      <a:pt x="31" y="21"/>
                      <a:pt x="30" y="21"/>
                    </a:cubicBezTo>
                    <a:cubicBezTo>
                      <a:pt x="21" y="26"/>
                      <a:pt x="13" y="33"/>
                      <a:pt x="7" y="40"/>
                    </a:cubicBezTo>
                    <a:lnTo>
                      <a:pt x="7" y="40"/>
                    </a:lnTo>
                    <a:cubicBezTo>
                      <a:pt x="5" y="42"/>
                      <a:pt x="4" y="43"/>
                      <a:pt x="3" y="45"/>
                    </a:cubicBezTo>
                    <a:cubicBezTo>
                      <a:pt x="1" y="49"/>
                      <a:pt x="0" y="53"/>
                      <a:pt x="0" y="57"/>
                    </a:cubicBezTo>
                    <a:cubicBezTo>
                      <a:pt x="0" y="58"/>
                      <a:pt x="0" y="59"/>
                      <a:pt x="0" y="60"/>
                    </a:cubicBezTo>
                    <a:lnTo>
                      <a:pt x="0" y="60"/>
                    </a:lnTo>
                    <a:cubicBezTo>
                      <a:pt x="1" y="62"/>
                      <a:pt x="1" y="63"/>
                      <a:pt x="3" y="66"/>
                    </a:cubicBezTo>
                    <a:cubicBezTo>
                      <a:pt x="5" y="69"/>
                      <a:pt x="8" y="72"/>
                      <a:pt x="11" y="75"/>
                    </a:cubicBezTo>
                    <a:cubicBezTo>
                      <a:pt x="12" y="75"/>
                      <a:pt x="13" y="76"/>
                      <a:pt x="13" y="76"/>
                    </a:cubicBezTo>
                    <a:lnTo>
                      <a:pt x="13" y="76"/>
                    </a:lnTo>
                    <a:cubicBezTo>
                      <a:pt x="22" y="81"/>
                      <a:pt x="31" y="84"/>
                      <a:pt x="41" y="84"/>
                    </a:cubicBezTo>
                    <a:lnTo>
                      <a:pt x="41" y="84"/>
                    </a:lnTo>
                    <a:cubicBezTo>
                      <a:pt x="43" y="84"/>
                      <a:pt x="45" y="84"/>
                      <a:pt x="47" y="84"/>
                    </a:cubicBezTo>
                    <a:cubicBezTo>
                      <a:pt x="56" y="84"/>
                      <a:pt x="66" y="83"/>
                      <a:pt x="75" y="80"/>
                    </a:cubicBezTo>
                    <a:lnTo>
                      <a:pt x="75" y="80"/>
                    </a:lnTo>
                    <a:cubicBezTo>
                      <a:pt x="88" y="77"/>
                      <a:pt x="100" y="72"/>
                      <a:pt x="111" y="66"/>
                    </a:cubicBezTo>
                    <a:cubicBezTo>
                      <a:pt x="111" y="65"/>
                      <a:pt x="111" y="65"/>
                      <a:pt x="112" y="65"/>
                    </a:cubicBezTo>
                    <a:lnTo>
                      <a:pt x="112" y="65"/>
                    </a:lnTo>
                    <a:cubicBezTo>
                      <a:pt x="113" y="64"/>
                      <a:pt x="113" y="64"/>
                      <a:pt x="114" y="63"/>
                    </a:cubicBezTo>
                    <a:cubicBezTo>
                      <a:pt x="123" y="58"/>
                      <a:pt x="131" y="52"/>
                      <a:pt x="138" y="44"/>
                    </a:cubicBezTo>
                    <a:lnTo>
                      <a:pt x="138" y="44"/>
                    </a:lnTo>
                    <a:cubicBezTo>
                      <a:pt x="139" y="43"/>
                      <a:pt x="140" y="41"/>
                      <a:pt x="141" y="39"/>
                    </a:cubicBezTo>
                    <a:cubicBezTo>
                      <a:pt x="143" y="36"/>
                      <a:pt x="145" y="32"/>
                      <a:pt x="145" y="27"/>
                    </a:cubicBezTo>
                    <a:cubicBezTo>
                      <a:pt x="145" y="26"/>
                      <a:pt x="145" y="25"/>
                      <a:pt x="144" y="24"/>
                    </a:cubicBezTo>
                    <a:lnTo>
                      <a:pt x="144" y="24"/>
                    </a:lnTo>
                    <a:cubicBezTo>
                      <a:pt x="144" y="22"/>
                      <a:pt x="143" y="20"/>
                      <a:pt x="142" y="18"/>
                    </a:cubicBezTo>
                    <a:cubicBezTo>
                      <a:pt x="140" y="14"/>
                      <a:pt x="137" y="10"/>
                      <a:pt x="133" y="9"/>
                    </a:cubicBezTo>
                    <a:cubicBezTo>
                      <a:pt x="132" y="8"/>
                      <a:pt x="132" y="8"/>
                      <a:pt x="131" y="8"/>
                    </a:cubicBezTo>
                    <a:moveTo>
                      <a:pt x="128" y="43"/>
                    </a:moveTo>
                    <a:lnTo>
                      <a:pt x="128" y="43"/>
                    </a:lnTo>
                    <a:cubicBezTo>
                      <a:pt x="122" y="49"/>
                      <a:pt x="115" y="54"/>
                      <a:pt x="107" y="59"/>
                    </a:cubicBezTo>
                    <a:cubicBezTo>
                      <a:pt x="106" y="59"/>
                      <a:pt x="105" y="60"/>
                      <a:pt x="104" y="60"/>
                    </a:cubicBezTo>
                    <a:lnTo>
                      <a:pt x="104" y="60"/>
                    </a:lnTo>
                    <a:cubicBezTo>
                      <a:pt x="104" y="61"/>
                      <a:pt x="104" y="61"/>
                      <a:pt x="103" y="61"/>
                    </a:cubicBezTo>
                    <a:cubicBezTo>
                      <a:pt x="94" y="67"/>
                      <a:pt x="83" y="71"/>
                      <a:pt x="73" y="74"/>
                    </a:cubicBezTo>
                    <a:lnTo>
                      <a:pt x="73" y="74"/>
                    </a:lnTo>
                    <a:cubicBezTo>
                      <a:pt x="64" y="76"/>
                      <a:pt x="56" y="78"/>
                      <a:pt x="47" y="78"/>
                    </a:cubicBezTo>
                    <a:cubicBezTo>
                      <a:pt x="46" y="78"/>
                      <a:pt x="45" y="78"/>
                      <a:pt x="44" y="78"/>
                    </a:cubicBezTo>
                    <a:lnTo>
                      <a:pt x="44" y="78"/>
                    </a:lnTo>
                    <a:cubicBezTo>
                      <a:pt x="36" y="77"/>
                      <a:pt x="28" y="75"/>
                      <a:pt x="21" y="72"/>
                    </a:cubicBezTo>
                    <a:lnTo>
                      <a:pt x="21" y="72"/>
                    </a:lnTo>
                    <a:cubicBezTo>
                      <a:pt x="21" y="71"/>
                      <a:pt x="20" y="71"/>
                      <a:pt x="20" y="71"/>
                    </a:cubicBezTo>
                    <a:cubicBezTo>
                      <a:pt x="17" y="69"/>
                      <a:pt x="14" y="67"/>
                      <a:pt x="13" y="64"/>
                    </a:cubicBezTo>
                    <a:cubicBezTo>
                      <a:pt x="12" y="62"/>
                      <a:pt x="11" y="60"/>
                      <a:pt x="10" y="59"/>
                    </a:cubicBezTo>
                    <a:lnTo>
                      <a:pt x="10" y="59"/>
                    </a:lnTo>
                    <a:cubicBezTo>
                      <a:pt x="10" y="58"/>
                      <a:pt x="10" y="58"/>
                      <a:pt x="10" y="57"/>
                    </a:cubicBezTo>
                    <a:cubicBezTo>
                      <a:pt x="10" y="53"/>
                      <a:pt x="11" y="49"/>
                      <a:pt x="13" y="46"/>
                    </a:cubicBezTo>
                    <a:cubicBezTo>
                      <a:pt x="14" y="44"/>
                      <a:pt x="15" y="43"/>
                      <a:pt x="17" y="42"/>
                    </a:cubicBezTo>
                    <a:lnTo>
                      <a:pt x="17" y="42"/>
                    </a:lnTo>
                    <a:cubicBezTo>
                      <a:pt x="23" y="35"/>
                      <a:pt x="30" y="30"/>
                      <a:pt x="37" y="26"/>
                    </a:cubicBezTo>
                    <a:cubicBezTo>
                      <a:pt x="38" y="25"/>
                      <a:pt x="39" y="24"/>
                      <a:pt x="40" y="24"/>
                    </a:cubicBezTo>
                    <a:lnTo>
                      <a:pt x="40" y="24"/>
                    </a:lnTo>
                    <a:cubicBezTo>
                      <a:pt x="40" y="24"/>
                      <a:pt x="41" y="24"/>
                      <a:pt x="41" y="23"/>
                    </a:cubicBezTo>
                    <a:cubicBezTo>
                      <a:pt x="51" y="18"/>
                      <a:pt x="61" y="13"/>
                      <a:pt x="72" y="10"/>
                    </a:cubicBezTo>
                    <a:lnTo>
                      <a:pt x="72" y="10"/>
                    </a:lnTo>
                    <a:cubicBezTo>
                      <a:pt x="80" y="8"/>
                      <a:pt x="88" y="7"/>
                      <a:pt x="97" y="7"/>
                    </a:cubicBezTo>
                    <a:cubicBezTo>
                      <a:pt x="98" y="7"/>
                      <a:pt x="99" y="7"/>
                      <a:pt x="101" y="7"/>
                    </a:cubicBezTo>
                    <a:lnTo>
                      <a:pt x="101" y="7"/>
                    </a:lnTo>
                    <a:cubicBezTo>
                      <a:pt x="109" y="7"/>
                      <a:pt x="116" y="9"/>
                      <a:pt x="123" y="13"/>
                    </a:cubicBezTo>
                    <a:lnTo>
                      <a:pt x="123" y="13"/>
                    </a:lnTo>
                    <a:cubicBezTo>
                      <a:pt x="124" y="13"/>
                      <a:pt x="124" y="13"/>
                      <a:pt x="125" y="14"/>
                    </a:cubicBezTo>
                    <a:cubicBezTo>
                      <a:pt x="128" y="15"/>
                      <a:pt x="130" y="18"/>
                      <a:pt x="132" y="21"/>
                    </a:cubicBezTo>
                    <a:cubicBezTo>
                      <a:pt x="133" y="22"/>
                      <a:pt x="134" y="24"/>
                      <a:pt x="134" y="26"/>
                    </a:cubicBezTo>
                    <a:lnTo>
                      <a:pt x="134" y="26"/>
                    </a:lnTo>
                    <a:lnTo>
                      <a:pt x="134" y="27"/>
                    </a:lnTo>
                    <a:cubicBezTo>
                      <a:pt x="134" y="31"/>
                      <a:pt x="133" y="35"/>
                      <a:pt x="131" y="38"/>
                    </a:cubicBezTo>
                    <a:cubicBezTo>
                      <a:pt x="130" y="40"/>
                      <a:pt x="129" y="41"/>
                      <a:pt x="127" y="43"/>
                    </a:cubicBezTo>
                    <a:lnTo>
                      <a:pt x="128" y="43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5" name="Google Shape;1430;p30">
                <a:extLst>
                  <a:ext uri="{FF2B5EF4-FFF2-40B4-BE49-F238E27FC236}">
                    <a16:creationId xmlns:a16="http://schemas.microsoft.com/office/drawing/2014/main" id="{39220A2D-4593-80E9-B1AE-FBAFF8CAFAB1}"/>
                  </a:ext>
                </a:extLst>
              </p:cNvPr>
              <p:cNvSpPr/>
              <p:nvPr/>
            </p:nvSpPr>
            <p:spPr>
              <a:xfrm>
                <a:off x="5982975" y="3471107"/>
                <a:ext cx="52560" cy="30600"/>
              </a:xfrm>
              <a:custGeom>
                <a:avLst/>
                <a:gdLst/>
                <a:ahLst/>
                <a:cxnLst/>
                <a:rect l="l" t="t" r="r" b="b"/>
                <a:pathLst>
                  <a:path w="146" h="85" extrusionOk="0">
                    <a:moveTo>
                      <a:pt x="13" y="76"/>
                    </a:moveTo>
                    <a:lnTo>
                      <a:pt x="13" y="76"/>
                    </a:lnTo>
                    <a:cubicBezTo>
                      <a:pt x="22" y="81"/>
                      <a:pt x="31" y="83"/>
                      <a:pt x="41" y="84"/>
                    </a:cubicBezTo>
                    <a:lnTo>
                      <a:pt x="41" y="84"/>
                    </a:lnTo>
                    <a:cubicBezTo>
                      <a:pt x="43" y="84"/>
                      <a:pt x="45" y="84"/>
                      <a:pt x="47" y="84"/>
                    </a:cubicBezTo>
                    <a:cubicBezTo>
                      <a:pt x="57" y="84"/>
                      <a:pt x="66" y="83"/>
                      <a:pt x="76" y="80"/>
                    </a:cubicBezTo>
                    <a:lnTo>
                      <a:pt x="76" y="80"/>
                    </a:lnTo>
                    <a:cubicBezTo>
                      <a:pt x="88" y="77"/>
                      <a:pt x="100" y="72"/>
                      <a:pt x="111" y="65"/>
                    </a:cubicBezTo>
                    <a:lnTo>
                      <a:pt x="112" y="65"/>
                    </a:lnTo>
                    <a:lnTo>
                      <a:pt x="112" y="65"/>
                    </a:lnTo>
                    <a:cubicBezTo>
                      <a:pt x="113" y="64"/>
                      <a:pt x="114" y="64"/>
                      <a:pt x="115" y="63"/>
                    </a:cubicBezTo>
                    <a:cubicBezTo>
                      <a:pt x="123" y="58"/>
                      <a:pt x="131" y="52"/>
                      <a:pt x="138" y="44"/>
                    </a:cubicBezTo>
                    <a:lnTo>
                      <a:pt x="138" y="44"/>
                    </a:lnTo>
                    <a:cubicBezTo>
                      <a:pt x="139" y="43"/>
                      <a:pt x="140" y="40"/>
                      <a:pt x="141" y="39"/>
                    </a:cubicBezTo>
                    <a:cubicBezTo>
                      <a:pt x="144" y="35"/>
                      <a:pt x="145" y="31"/>
                      <a:pt x="145" y="27"/>
                    </a:cubicBezTo>
                    <a:cubicBezTo>
                      <a:pt x="145" y="26"/>
                      <a:pt x="145" y="25"/>
                      <a:pt x="145" y="24"/>
                    </a:cubicBezTo>
                    <a:lnTo>
                      <a:pt x="145" y="24"/>
                    </a:lnTo>
                    <a:cubicBezTo>
                      <a:pt x="144" y="22"/>
                      <a:pt x="143" y="20"/>
                      <a:pt x="142" y="18"/>
                    </a:cubicBezTo>
                    <a:cubicBezTo>
                      <a:pt x="140" y="14"/>
                      <a:pt x="137" y="11"/>
                      <a:pt x="133" y="9"/>
                    </a:cubicBezTo>
                    <a:cubicBezTo>
                      <a:pt x="133" y="9"/>
                      <a:pt x="132" y="8"/>
                      <a:pt x="131" y="8"/>
                    </a:cubicBezTo>
                    <a:lnTo>
                      <a:pt x="131" y="8"/>
                    </a:lnTo>
                    <a:cubicBezTo>
                      <a:pt x="123" y="3"/>
                      <a:pt x="113" y="1"/>
                      <a:pt x="104" y="0"/>
                    </a:cubicBezTo>
                    <a:lnTo>
                      <a:pt x="104" y="0"/>
                    </a:lnTo>
                    <a:cubicBezTo>
                      <a:pt x="102" y="0"/>
                      <a:pt x="100" y="0"/>
                      <a:pt x="98" y="0"/>
                    </a:cubicBezTo>
                    <a:cubicBezTo>
                      <a:pt x="88" y="0"/>
                      <a:pt x="79" y="2"/>
                      <a:pt x="69" y="4"/>
                    </a:cubicBezTo>
                    <a:lnTo>
                      <a:pt x="69" y="4"/>
                    </a:lnTo>
                    <a:cubicBezTo>
                      <a:pt x="57" y="8"/>
                      <a:pt x="45" y="12"/>
                      <a:pt x="34" y="19"/>
                    </a:cubicBezTo>
                    <a:lnTo>
                      <a:pt x="33" y="19"/>
                    </a:lnTo>
                    <a:lnTo>
                      <a:pt x="33" y="19"/>
                    </a:lnTo>
                    <a:cubicBezTo>
                      <a:pt x="32" y="20"/>
                      <a:pt x="31" y="20"/>
                      <a:pt x="30" y="21"/>
                    </a:cubicBezTo>
                    <a:cubicBezTo>
                      <a:pt x="21" y="26"/>
                      <a:pt x="13" y="33"/>
                      <a:pt x="7" y="40"/>
                    </a:cubicBezTo>
                    <a:lnTo>
                      <a:pt x="7" y="40"/>
                    </a:lnTo>
                    <a:cubicBezTo>
                      <a:pt x="5" y="42"/>
                      <a:pt x="4" y="43"/>
                      <a:pt x="3" y="45"/>
                    </a:cubicBezTo>
                    <a:cubicBezTo>
                      <a:pt x="1" y="49"/>
                      <a:pt x="0" y="52"/>
                      <a:pt x="0" y="56"/>
                    </a:cubicBezTo>
                    <a:cubicBezTo>
                      <a:pt x="0" y="60"/>
                      <a:pt x="1" y="64"/>
                      <a:pt x="3" y="67"/>
                    </a:cubicBezTo>
                    <a:cubicBezTo>
                      <a:pt x="5" y="70"/>
                      <a:pt x="7" y="73"/>
                      <a:pt x="11" y="75"/>
                    </a:cubicBezTo>
                    <a:cubicBezTo>
                      <a:pt x="12" y="75"/>
                      <a:pt x="12" y="76"/>
                      <a:pt x="13" y="76"/>
                    </a:cubicBezTo>
                    <a:moveTo>
                      <a:pt x="17" y="42"/>
                    </a:moveTo>
                    <a:lnTo>
                      <a:pt x="17" y="42"/>
                    </a:lnTo>
                    <a:cubicBezTo>
                      <a:pt x="23" y="35"/>
                      <a:pt x="30" y="30"/>
                      <a:pt x="37" y="26"/>
                    </a:cubicBezTo>
                    <a:cubicBezTo>
                      <a:pt x="38" y="25"/>
                      <a:pt x="39" y="24"/>
                      <a:pt x="40" y="24"/>
                    </a:cubicBezTo>
                    <a:lnTo>
                      <a:pt x="40" y="24"/>
                    </a:lnTo>
                    <a:cubicBezTo>
                      <a:pt x="41" y="24"/>
                      <a:pt x="41" y="24"/>
                      <a:pt x="41" y="24"/>
                    </a:cubicBezTo>
                    <a:cubicBezTo>
                      <a:pt x="51" y="18"/>
                      <a:pt x="61" y="14"/>
                      <a:pt x="72" y="10"/>
                    </a:cubicBezTo>
                    <a:lnTo>
                      <a:pt x="72" y="10"/>
                    </a:lnTo>
                    <a:cubicBezTo>
                      <a:pt x="80" y="8"/>
                      <a:pt x="89" y="7"/>
                      <a:pt x="97" y="7"/>
                    </a:cubicBezTo>
                    <a:cubicBezTo>
                      <a:pt x="98" y="7"/>
                      <a:pt x="100" y="7"/>
                      <a:pt x="101" y="7"/>
                    </a:cubicBezTo>
                    <a:lnTo>
                      <a:pt x="101" y="7"/>
                    </a:lnTo>
                    <a:cubicBezTo>
                      <a:pt x="109" y="7"/>
                      <a:pt x="116" y="9"/>
                      <a:pt x="124" y="13"/>
                    </a:cubicBezTo>
                    <a:lnTo>
                      <a:pt x="124" y="13"/>
                    </a:lnTo>
                    <a:lnTo>
                      <a:pt x="125" y="14"/>
                    </a:lnTo>
                    <a:cubicBezTo>
                      <a:pt x="128" y="15"/>
                      <a:pt x="130" y="18"/>
                      <a:pt x="132" y="21"/>
                    </a:cubicBezTo>
                    <a:cubicBezTo>
                      <a:pt x="133" y="22"/>
                      <a:pt x="134" y="24"/>
                      <a:pt x="134" y="26"/>
                    </a:cubicBezTo>
                    <a:lnTo>
                      <a:pt x="134" y="26"/>
                    </a:lnTo>
                    <a:lnTo>
                      <a:pt x="134" y="27"/>
                    </a:lnTo>
                    <a:cubicBezTo>
                      <a:pt x="134" y="31"/>
                      <a:pt x="133" y="35"/>
                      <a:pt x="131" y="38"/>
                    </a:cubicBezTo>
                    <a:cubicBezTo>
                      <a:pt x="130" y="40"/>
                      <a:pt x="129" y="41"/>
                      <a:pt x="128" y="43"/>
                    </a:cubicBezTo>
                    <a:lnTo>
                      <a:pt x="128" y="43"/>
                    </a:lnTo>
                    <a:cubicBezTo>
                      <a:pt x="122" y="49"/>
                      <a:pt x="115" y="55"/>
                      <a:pt x="107" y="59"/>
                    </a:cubicBezTo>
                    <a:cubicBezTo>
                      <a:pt x="106" y="60"/>
                      <a:pt x="105" y="60"/>
                      <a:pt x="104" y="61"/>
                    </a:cubicBezTo>
                    <a:lnTo>
                      <a:pt x="104" y="61"/>
                    </a:lnTo>
                    <a:lnTo>
                      <a:pt x="104" y="61"/>
                    </a:lnTo>
                    <a:cubicBezTo>
                      <a:pt x="94" y="67"/>
                      <a:pt x="84" y="71"/>
                      <a:pt x="73" y="74"/>
                    </a:cubicBezTo>
                    <a:lnTo>
                      <a:pt x="73" y="74"/>
                    </a:lnTo>
                    <a:cubicBezTo>
                      <a:pt x="65" y="77"/>
                      <a:pt x="56" y="78"/>
                      <a:pt x="47" y="78"/>
                    </a:cubicBezTo>
                    <a:cubicBezTo>
                      <a:pt x="46" y="78"/>
                      <a:pt x="45" y="78"/>
                      <a:pt x="44" y="78"/>
                    </a:cubicBezTo>
                    <a:lnTo>
                      <a:pt x="44" y="78"/>
                    </a:lnTo>
                    <a:cubicBezTo>
                      <a:pt x="36" y="78"/>
                      <a:pt x="28" y="76"/>
                      <a:pt x="21" y="72"/>
                    </a:cubicBezTo>
                    <a:lnTo>
                      <a:pt x="21" y="72"/>
                    </a:lnTo>
                    <a:lnTo>
                      <a:pt x="20" y="71"/>
                    </a:lnTo>
                    <a:cubicBezTo>
                      <a:pt x="17" y="70"/>
                      <a:pt x="14" y="66"/>
                      <a:pt x="13" y="64"/>
                    </a:cubicBezTo>
                    <a:cubicBezTo>
                      <a:pt x="12" y="62"/>
                      <a:pt x="11" y="61"/>
                      <a:pt x="11" y="59"/>
                    </a:cubicBezTo>
                    <a:lnTo>
                      <a:pt x="11" y="59"/>
                    </a:lnTo>
                    <a:cubicBezTo>
                      <a:pt x="10" y="58"/>
                      <a:pt x="10" y="58"/>
                      <a:pt x="10" y="57"/>
                    </a:cubicBezTo>
                    <a:cubicBezTo>
                      <a:pt x="10" y="53"/>
                      <a:pt x="11" y="49"/>
                      <a:pt x="13" y="46"/>
                    </a:cubicBezTo>
                    <a:cubicBezTo>
                      <a:pt x="14" y="44"/>
                      <a:pt x="15" y="43"/>
                      <a:pt x="17" y="4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6" name="Google Shape;1431;p30">
                <a:extLst>
                  <a:ext uri="{FF2B5EF4-FFF2-40B4-BE49-F238E27FC236}">
                    <a16:creationId xmlns:a16="http://schemas.microsoft.com/office/drawing/2014/main" id="{A1D4084C-4B3E-1783-67DF-F0753B93058A}"/>
                  </a:ext>
                </a:extLst>
              </p:cNvPr>
              <p:cNvSpPr/>
              <p:nvPr/>
            </p:nvSpPr>
            <p:spPr>
              <a:xfrm>
                <a:off x="6014295" y="3484428"/>
                <a:ext cx="45000" cy="30960"/>
              </a:xfrm>
              <a:custGeom>
                <a:avLst/>
                <a:gdLst/>
                <a:ahLst/>
                <a:cxnLst/>
                <a:rect l="l" t="t" r="r" b="b"/>
                <a:pathLst>
                  <a:path w="125" h="86" extrusionOk="0">
                    <a:moveTo>
                      <a:pt x="0" y="81"/>
                    </a:moveTo>
                    <a:lnTo>
                      <a:pt x="8" y="85"/>
                    </a:lnTo>
                    <a:lnTo>
                      <a:pt x="124" y="18"/>
                    </a:lnTo>
                    <a:lnTo>
                      <a:pt x="92" y="0"/>
                    </a:lnTo>
                    <a:lnTo>
                      <a:pt x="84" y="4"/>
                    </a:lnTo>
                    <a:lnTo>
                      <a:pt x="109" y="18"/>
                    </a:lnTo>
                    <a:lnTo>
                      <a:pt x="0" y="8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7" name="Google Shape;1432;p30">
                <a:extLst>
                  <a:ext uri="{FF2B5EF4-FFF2-40B4-BE49-F238E27FC236}">
                    <a16:creationId xmlns:a16="http://schemas.microsoft.com/office/drawing/2014/main" id="{AAEA1782-E672-62A4-171F-73CDD3F35D32}"/>
                  </a:ext>
                </a:extLst>
              </p:cNvPr>
              <p:cNvSpPr/>
              <p:nvPr/>
            </p:nvSpPr>
            <p:spPr>
              <a:xfrm>
                <a:off x="6035175" y="3501348"/>
                <a:ext cx="52560" cy="30600"/>
              </a:xfrm>
              <a:custGeom>
                <a:avLst/>
                <a:gdLst/>
                <a:ahLst/>
                <a:cxnLst/>
                <a:rect l="l" t="t" r="r" b="b"/>
                <a:pathLst>
                  <a:path w="146" h="85" extrusionOk="0">
                    <a:moveTo>
                      <a:pt x="131" y="8"/>
                    </a:moveTo>
                    <a:lnTo>
                      <a:pt x="131" y="8"/>
                    </a:lnTo>
                    <a:cubicBezTo>
                      <a:pt x="123" y="3"/>
                      <a:pt x="113" y="1"/>
                      <a:pt x="104" y="0"/>
                    </a:cubicBezTo>
                    <a:lnTo>
                      <a:pt x="104" y="0"/>
                    </a:lnTo>
                    <a:cubicBezTo>
                      <a:pt x="102" y="0"/>
                      <a:pt x="100" y="0"/>
                      <a:pt x="98" y="0"/>
                    </a:cubicBezTo>
                    <a:cubicBezTo>
                      <a:pt x="89" y="0"/>
                      <a:pt x="79" y="1"/>
                      <a:pt x="69" y="4"/>
                    </a:cubicBezTo>
                    <a:lnTo>
                      <a:pt x="69" y="4"/>
                    </a:lnTo>
                    <a:cubicBezTo>
                      <a:pt x="57" y="7"/>
                      <a:pt x="45" y="12"/>
                      <a:pt x="34" y="19"/>
                    </a:cubicBezTo>
                    <a:lnTo>
                      <a:pt x="33" y="19"/>
                    </a:lnTo>
                    <a:lnTo>
                      <a:pt x="33" y="19"/>
                    </a:lnTo>
                    <a:cubicBezTo>
                      <a:pt x="32" y="20"/>
                      <a:pt x="31" y="20"/>
                      <a:pt x="30" y="21"/>
                    </a:cubicBezTo>
                    <a:cubicBezTo>
                      <a:pt x="21" y="26"/>
                      <a:pt x="14" y="32"/>
                      <a:pt x="7" y="40"/>
                    </a:cubicBezTo>
                    <a:lnTo>
                      <a:pt x="7" y="40"/>
                    </a:lnTo>
                    <a:cubicBezTo>
                      <a:pt x="6" y="42"/>
                      <a:pt x="4" y="43"/>
                      <a:pt x="3" y="45"/>
                    </a:cubicBezTo>
                    <a:cubicBezTo>
                      <a:pt x="1" y="48"/>
                      <a:pt x="0" y="53"/>
                      <a:pt x="0" y="57"/>
                    </a:cubicBezTo>
                    <a:cubicBezTo>
                      <a:pt x="0" y="58"/>
                      <a:pt x="0" y="59"/>
                      <a:pt x="0" y="60"/>
                    </a:cubicBezTo>
                    <a:lnTo>
                      <a:pt x="0" y="60"/>
                    </a:lnTo>
                    <a:cubicBezTo>
                      <a:pt x="1" y="62"/>
                      <a:pt x="2" y="64"/>
                      <a:pt x="3" y="66"/>
                    </a:cubicBezTo>
                    <a:cubicBezTo>
                      <a:pt x="5" y="70"/>
                      <a:pt x="8" y="73"/>
                      <a:pt x="12" y="75"/>
                    </a:cubicBezTo>
                    <a:cubicBezTo>
                      <a:pt x="12" y="75"/>
                      <a:pt x="13" y="76"/>
                      <a:pt x="14" y="76"/>
                    </a:cubicBezTo>
                    <a:lnTo>
                      <a:pt x="14" y="76"/>
                    </a:lnTo>
                    <a:cubicBezTo>
                      <a:pt x="22" y="81"/>
                      <a:pt x="32" y="83"/>
                      <a:pt x="41" y="84"/>
                    </a:cubicBezTo>
                    <a:lnTo>
                      <a:pt x="41" y="84"/>
                    </a:lnTo>
                    <a:cubicBezTo>
                      <a:pt x="43" y="84"/>
                      <a:pt x="45" y="84"/>
                      <a:pt x="47" y="84"/>
                    </a:cubicBezTo>
                    <a:cubicBezTo>
                      <a:pt x="57" y="84"/>
                      <a:pt x="66" y="82"/>
                      <a:pt x="76" y="80"/>
                    </a:cubicBezTo>
                    <a:lnTo>
                      <a:pt x="76" y="80"/>
                    </a:lnTo>
                    <a:cubicBezTo>
                      <a:pt x="88" y="76"/>
                      <a:pt x="100" y="71"/>
                      <a:pt x="111" y="65"/>
                    </a:cubicBezTo>
                    <a:cubicBezTo>
                      <a:pt x="112" y="65"/>
                      <a:pt x="112" y="65"/>
                      <a:pt x="112" y="65"/>
                    </a:cubicBezTo>
                    <a:lnTo>
                      <a:pt x="112" y="65"/>
                    </a:lnTo>
                    <a:cubicBezTo>
                      <a:pt x="113" y="64"/>
                      <a:pt x="114" y="64"/>
                      <a:pt x="115" y="63"/>
                    </a:cubicBezTo>
                    <a:cubicBezTo>
                      <a:pt x="123" y="58"/>
                      <a:pt x="131" y="52"/>
                      <a:pt x="138" y="44"/>
                    </a:cubicBezTo>
                    <a:lnTo>
                      <a:pt x="138" y="44"/>
                    </a:lnTo>
                    <a:cubicBezTo>
                      <a:pt x="140" y="42"/>
                      <a:pt x="141" y="41"/>
                      <a:pt x="142" y="39"/>
                    </a:cubicBezTo>
                    <a:cubicBezTo>
                      <a:pt x="144" y="36"/>
                      <a:pt x="145" y="32"/>
                      <a:pt x="145" y="28"/>
                    </a:cubicBezTo>
                    <a:cubicBezTo>
                      <a:pt x="145" y="24"/>
                      <a:pt x="144" y="20"/>
                      <a:pt x="142" y="17"/>
                    </a:cubicBezTo>
                    <a:cubicBezTo>
                      <a:pt x="140" y="13"/>
                      <a:pt x="137" y="10"/>
                      <a:pt x="134" y="9"/>
                    </a:cubicBezTo>
                    <a:cubicBezTo>
                      <a:pt x="133" y="8"/>
                      <a:pt x="132" y="8"/>
                      <a:pt x="131" y="8"/>
                    </a:cubicBezTo>
                    <a:moveTo>
                      <a:pt x="128" y="42"/>
                    </a:moveTo>
                    <a:lnTo>
                      <a:pt x="128" y="42"/>
                    </a:lnTo>
                    <a:cubicBezTo>
                      <a:pt x="122" y="49"/>
                      <a:pt x="115" y="54"/>
                      <a:pt x="108" y="58"/>
                    </a:cubicBezTo>
                    <a:cubicBezTo>
                      <a:pt x="107" y="59"/>
                      <a:pt x="106" y="60"/>
                      <a:pt x="105" y="60"/>
                    </a:cubicBezTo>
                    <a:lnTo>
                      <a:pt x="105" y="60"/>
                    </a:lnTo>
                    <a:cubicBezTo>
                      <a:pt x="104" y="60"/>
                      <a:pt x="104" y="61"/>
                      <a:pt x="103" y="61"/>
                    </a:cubicBezTo>
                    <a:cubicBezTo>
                      <a:pt x="94" y="66"/>
                      <a:pt x="84" y="71"/>
                      <a:pt x="73" y="74"/>
                    </a:cubicBezTo>
                    <a:lnTo>
                      <a:pt x="73" y="74"/>
                    </a:lnTo>
                    <a:cubicBezTo>
                      <a:pt x="65" y="76"/>
                      <a:pt x="56" y="77"/>
                      <a:pt x="47" y="77"/>
                    </a:cubicBezTo>
                    <a:cubicBezTo>
                      <a:pt x="46" y="77"/>
                      <a:pt x="45" y="77"/>
                      <a:pt x="44" y="77"/>
                    </a:cubicBezTo>
                    <a:lnTo>
                      <a:pt x="44" y="77"/>
                    </a:lnTo>
                    <a:cubicBezTo>
                      <a:pt x="36" y="77"/>
                      <a:pt x="28" y="75"/>
                      <a:pt x="21" y="71"/>
                    </a:cubicBezTo>
                    <a:lnTo>
                      <a:pt x="21" y="71"/>
                    </a:lnTo>
                    <a:lnTo>
                      <a:pt x="20" y="71"/>
                    </a:lnTo>
                    <a:cubicBezTo>
                      <a:pt x="17" y="69"/>
                      <a:pt x="14" y="67"/>
                      <a:pt x="13" y="64"/>
                    </a:cubicBezTo>
                    <a:cubicBezTo>
                      <a:pt x="12" y="62"/>
                      <a:pt x="11" y="60"/>
                      <a:pt x="11" y="58"/>
                    </a:cubicBezTo>
                    <a:lnTo>
                      <a:pt x="11" y="58"/>
                    </a:lnTo>
                    <a:lnTo>
                      <a:pt x="11" y="57"/>
                    </a:lnTo>
                    <a:cubicBezTo>
                      <a:pt x="11" y="53"/>
                      <a:pt x="12" y="49"/>
                      <a:pt x="13" y="46"/>
                    </a:cubicBezTo>
                    <a:cubicBezTo>
                      <a:pt x="14" y="44"/>
                      <a:pt x="16" y="43"/>
                      <a:pt x="17" y="42"/>
                    </a:cubicBezTo>
                    <a:lnTo>
                      <a:pt x="17" y="42"/>
                    </a:lnTo>
                    <a:cubicBezTo>
                      <a:pt x="23" y="35"/>
                      <a:pt x="30" y="29"/>
                      <a:pt x="38" y="25"/>
                    </a:cubicBezTo>
                    <a:cubicBezTo>
                      <a:pt x="39" y="24"/>
                      <a:pt x="40" y="24"/>
                      <a:pt x="40" y="23"/>
                    </a:cubicBezTo>
                    <a:lnTo>
                      <a:pt x="40" y="23"/>
                    </a:lnTo>
                    <a:cubicBezTo>
                      <a:pt x="41" y="23"/>
                      <a:pt x="41" y="23"/>
                      <a:pt x="42" y="23"/>
                    </a:cubicBezTo>
                    <a:cubicBezTo>
                      <a:pt x="51" y="17"/>
                      <a:pt x="61" y="13"/>
                      <a:pt x="72" y="10"/>
                    </a:cubicBezTo>
                    <a:lnTo>
                      <a:pt x="72" y="10"/>
                    </a:lnTo>
                    <a:cubicBezTo>
                      <a:pt x="80" y="7"/>
                      <a:pt x="89" y="6"/>
                      <a:pt x="98" y="6"/>
                    </a:cubicBezTo>
                    <a:cubicBezTo>
                      <a:pt x="99" y="6"/>
                      <a:pt x="100" y="6"/>
                      <a:pt x="101" y="6"/>
                    </a:cubicBezTo>
                    <a:lnTo>
                      <a:pt x="101" y="6"/>
                    </a:lnTo>
                    <a:cubicBezTo>
                      <a:pt x="109" y="6"/>
                      <a:pt x="117" y="8"/>
                      <a:pt x="124" y="12"/>
                    </a:cubicBezTo>
                    <a:lnTo>
                      <a:pt x="124" y="12"/>
                    </a:lnTo>
                    <a:lnTo>
                      <a:pt x="125" y="13"/>
                    </a:lnTo>
                    <a:cubicBezTo>
                      <a:pt x="128" y="15"/>
                      <a:pt x="131" y="17"/>
                      <a:pt x="132" y="20"/>
                    </a:cubicBezTo>
                    <a:cubicBezTo>
                      <a:pt x="133" y="22"/>
                      <a:pt x="134" y="23"/>
                      <a:pt x="134" y="25"/>
                    </a:cubicBezTo>
                    <a:lnTo>
                      <a:pt x="134" y="25"/>
                    </a:lnTo>
                    <a:cubicBezTo>
                      <a:pt x="134" y="26"/>
                      <a:pt x="134" y="26"/>
                      <a:pt x="134" y="27"/>
                    </a:cubicBezTo>
                    <a:cubicBezTo>
                      <a:pt x="134" y="31"/>
                      <a:pt x="133" y="34"/>
                      <a:pt x="132" y="38"/>
                    </a:cubicBezTo>
                    <a:cubicBezTo>
                      <a:pt x="131" y="39"/>
                      <a:pt x="129" y="41"/>
                      <a:pt x="128" y="4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8" name="Google Shape;1433;p30">
                <a:extLst>
                  <a:ext uri="{FF2B5EF4-FFF2-40B4-BE49-F238E27FC236}">
                    <a16:creationId xmlns:a16="http://schemas.microsoft.com/office/drawing/2014/main" id="{F42803E4-E80F-7B5E-225C-C0B15A72F0BC}"/>
                  </a:ext>
                </a:extLst>
              </p:cNvPr>
              <p:cNvSpPr/>
              <p:nvPr/>
            </p:nvSpPr>
            <p:spPr>
              <a:xfrm>
                <a:off x="6069375" y="3521148"/>
                <a:ext cx="52200" cy="30600"/>
              </a:xfrm>
              <a:custGeom>
                <a:avLst/>
                <a:gdLst/>
                <a:ahLst/>
                <a:cxnLst/>
                <a:rect l="l" t="t" r="r" b="b"/>
                <a:pathLst>
                  <a:path w="145" h="85" extrusionOk="0">
                    <a:moveTo>
                      <a:pt x="33" y="19"/>
                    </a:moveTo>
                    <a:lnTo>
                      <a:pt x="33" y="19"/>
                    </a:lnTo>
                    <a:cubicBezTo>
                      <a:pt x="32" y="19"/>
                      <a:pt x="31" y="20"/>
                      <a:pt x="30" y="20"/>
                    </a:cubicBezTo>
                    <a:cubicBezTo>
                      <a:pt x="21" y="26"/>
                      <a:pt x="13" y="32"/>
                      <a:pt x="6" y="40"/>
                    </a:cubicBezTo>
                    <a:lnTo>
                      <a:pt x="6" y="40"/>
                    </a:lnTo>
                    <a:cubicBezTo>
                      <a:pt x="5" y="41"/>
                      <a:pt x="4" y="42"/>
                      <a:pt x="3" y="44"/>
                    </a:cubicBezTo>
                    <a:cubicBezTo>
                      <a:pt x="1" y="47"/>
                      <a:pt x="0" y="52"/>
                      <a:pt x="0" y="57"/>
                    </a:cubicBezTo>
                    <a:cubicBezTo>
                      <a:pt x="0" y="58"/>
                      <a:pt x="0" y="59"/>
                      <a:pt x="0" y="60"/>
                    </a:cubicBezTo>
                    <a:lnTo>
                      <a:pt x="0" y="60"/>
                    </a:lnTo>
                    <a:cubicBezTo>
                      <a:pt x="0" y="62"/>
                      <a:pt x="1" y="64"/>
                      <a:pt x="2" y="66"/>
                    </a:cubicBezTo>
                    <a:cubicBezTo>
                      <a:pt x="4" y="70"/>
                      <a:pt x="8" y="73"/>
                      <a:pt x="11" y="75"/>
                    </a:cubicBezTo>
                    <a:cubicBezTo>
                      <a:pt x="12" y="75"/>
                      <a:pt x="12" y="75"/>
                      <a:pt x="13" y="76"/>
                    </a:cubicBezTo>
                    <a:lnTo>
                      <a:pt x="13" y="76"/>
                    </a:lnTo>
                    <a:cubicBezTo>
                      <a:pt x="22" y="80"/>
                      <a:pt x="31" y="83"/>
                      <a:pt x="41" y="83"/>
                    </a:cubicBezTo>
                    <a:lnTo>
                      <a:pt x="41" y="83"/>
                    </a:lnTo>
                    <a:cubicBezTo>
                      <a:pt x="43" y="83"/>
                      <a:pt x="44" y="84"/>
                      <a:pt x="46" y="84"/>
                    </a:cubicBezTo>
                    <a:cubicBezTo>
                      <a:pt x="56" y="84"/>
                      <a:pt x="66" y="82"/>
                      <a:pt x="75" y="80"/>
                    </a:cubicBezTo>
                    <a:lnTo>
                      <a:pt x="75" y="80"/>
                    </a:lnTo>
                    <a:cubicBezTo>
                      <a:pt x="88" y="76"/>
                      <a:pt x="99" y="71"/>
                      <a:pt x="111" y="65"/>
                    </a:cubicBezTo>
                    <a:lnTo>
                      <a:pt x="111" y="64"/>
                    </a:lnTo>
                    <a:lnTo>
                      <a:pt x="111" y="64"/>
                    </a:lnTo>
                    <a:cubicBezTo>
                      <a:pt x="112" y="64"/>
                      <a:pt x="113" y="63"/>
                      <a:pt x="114" y="63"/>
                    </a:cubicBezTo>
                    <a:cubicBezTo>
                      <a:pt x="123" y="58"/>
                      <a:pt x="131" y="51"/>
                      <a:pt x="138" y="44"/>
                    </a:cubicBezTo>
                    <a:lnTo>
                      <a:pt x="138" y="44"/>
                    </a:lnTo>
                    <a:cubicBezTo>
                      <a:pt x="139" y="42"/>
                      <a:pt x="140" y="41"/>
                      <a:pt x="141" y="39"/>
                    </a:cubicBezTo>
                    <a:cubicBezTo>
                      <a:pt x="143" y="35"/>
                      <a:pt x="144" y="31"/>
                      <a:pt x="144" y="27"/>
                    </a:cubicBezTo>
                    <a:cubicBezTo>
                      <a:pt x="144" y="26"/>
                      <a:pt x="144" y="25"/>
                      <a:pt x="144" y="24"/>
                    </a:cubicBezTo>
                    <a:lnTo>
                      <a:pt x="144" y="24"/>
                    </a:lnTo>
                    <a:cubicBezTo>
                      <a:pt x="144" y="22"/>
                      <a:pt x="143" y="19"/>
                      <a:pt x="142" y="17"/>
                    </a:cubicBezTo>
                    <a:cubicBezTo>
                      <a:pt x="140" y="14"/>
                      <a:pt x="137" y="11"/>
                      <a:pt x="133" y="9"/>
                    </a:cubicBezTo>
                    <a:cubicBezTo>
                      <a:pt x="132" y="8"/>
                      <a:pt x="132" y="8"/>
                      <a:pt x="131" y="8"/>
                    </a:cubicBezTo>
                    <a:lnTo>
                      <a:pt x="131" y="8"/>
                    </a:lnTo>
                    <a:cubicBezTo>
                      <a:pt x="122" y="3"/>
                      <a:pt x="113" y="0"/>
                      <a:pt x="103" y="0"/>
                    </a:cubicBezTo>
                    <a:lnTo>
                      <a:pt x="103" y="0"/>
                    </a:lnTo>
                    <a:cubicBezTo>
                      <a:pt x="101" y="0"/>
                      <a:pt x="100" y="0"/>
                      <a:pt x="98" y="0"/>
                    </a:cubicBezTo>
                    <a:cubicBezTo>
                      <a:pt x="88" y="0"/>
                      <a:pt x="78" y="1"/>
                      <a:pt x="69" y="4"/>
                    </a:cubicBezTo>
                    <a:lnTo>
                      <a:pt x="69" y="4"/>
                    </a:lnTo>
                    <a:cubicBezTo>
                      <a:pt x="56" y="7"/>
                      <a:pt x="44" y="12"/>
                      <a:pt x="33" y="18"/>
                    </a:cubicBezTo>
                    <a:cubicBezTo>
                      <a:pt x="33" y="19"/>
                      <a:pt x="33" y="19"/>
                      <a:pt x="33" y="19"/>
                    </a:cubicBezTo>
                    <a:moveTo>
                      <a:pt x="100" y="6"/>
                    </a:moveTo>
                    <a:lnTo>
                      <a:pt x="100" y="6"/>
                    </a:lnTo>
                    <a:cubicBezTo>
                      <a:pt x="108" y="6"/>
                      <a:pt x="116" y="8"/>
                      <a:pt x="123" y="12"/>
                    </a:cubicBezTo>
                    <a:lnTo>
                      <a:pt x="123" y="12"/>
                    </a:lnTo>
                    <a:cubicBezTo>
                      <a:pt x="124" y="12"/>
                      <a:pt x="124" y="12"/>
                      <a:pt x="125" y="13"/>
                    </a:cubicBezTo>
                    <a:cubicBezTo>
                      <a:pt x="128" y="14"/>
                      <a:pt x="130" y="17"/>
                      <a:pt x="132" y="20"/>
                    </a:cubicBezTo>
                    <a:cubicBezTo>
                      <a:pt x="133" y="22"/>
                      <a:pt x="133" y="23"/>
                      <a:pt x="134" y="25"/>
                    </a:cubicBezTo>
                    <a:lnTo>
                      <a:pt x="134" y="25"/>
                    </a:lnTo>
                    <a:cubicBezTo>
                      <a:pt x="134" y="26"/>
                      <a:pt x="134" y="26"/>
                      <a:pt x="134" y="27"/>
                    </a:cubicBezTo>
                    <a:cubicBezTo>
                      <a:pt x="134" y="30"/>
                      <a:pt x="133" y="34"/>
                      <a:pt x="131" y="37"/>
                    </a:cubicBezTo>
                    <a:cubicBezTo>
                      <a:pt x="130" y="39"/>
                      <a:pt x="129" y="41"/>
                      <a:pt x="128" y="42"/>
                    </a:cubicBezTo>
                    <a:lnTo>
                      <a:pt x="128" y="42"/>
                    </a:lnTo>
                    <a:cubicBezTo>
                      <a:pt x="122" y="48"/>
                      <a:pt x="115" y="53"/>
                      <a:pt x="107" y="58"/>
                    </a:cubicBezTo>
                    <a:cubicBezTo>
                      <a:pt x="106" y="58"/>
                      <a:pt x="105" y="59"/>
                      <a:pt x="104" y="60"/>
                    </a:cubicBezTo>
                    <a:lnTo>
                      <a:pt x="104" y="60"/>
                    </a:lnTo>
                    <a:lnTo>
                      <a:pt x="103" y="60"/>
                    </a:lnTo>
                    <a:cubicBezTo>
                      <a:pt x="94" y="66"/>
                      <a:pt x="83" y="70"/>
                      <a:pt x="73" y="73"/>
                    </a:cubicBezTo>
                    <a:lnTo>
                      <a:pt x="73" y="73"/>
                    </a:lnTo>
                    <a:cubicBezTo>
                      <a:pt x="64" y="76"/>
                      <a:pt x="56" y="77"/>
                      <a:pt x="47" y="77"/>
                    </a:cubicBezTo>
                    <a:cubicBezTo>
                      <a:pt x="46" y="77"/>
                      <a:pt x="45" y="77"/>
                      <a:pt x="44" y="77"/>
                    </a:cubicBezTo>
                    <a:lnTo>
                      <a:pt x="44" y="77"/>
                    </a:lnTo>
                    <a:cubicBezTo>
                      <a:pt x="36" y="77"/>
                      <a:pt x="28" y="75"/>
                      <a:pt x="21" y="71"/>
                    </a:cubicBezTo>
                    <a:lnTo>
                      <a:pt x="21" y="71"/>
                    </a:lnTo>
                    <a:cubicBezTo>
                      <a:pt x="20" y="71"/>
                      <a:pt x="20" y="70"/>
                      <a:pt x="19" y="70"/>
                    </a:cubicBezTo>
                    <a:cubicBezTo>
                      <a:pt x="16" y="68"/>
                      <a:pt x="14" y="66"/>
                      <a:pt x="12" y="63"/>
                    </a:cubicBezTo>
                    <a:cubicBezTo>
                      <a:pt x="11" y="62"/>
                      <a:pt x="11" y="60"/>
                      <a:pt x="10" y="58"/>
                    </a:cubicBezTo>
                    <a:lnTo>
                      <a:pt x="10" y="58"/>
                    </a:lnTo>
                    <a:cubicBezTo>
                      <a:pt x="10" y="57"/>
                      <a:pt x="10" y="57"/>
                      <a:pt x="10" y="56"/>
                    </a:cubicBezTo>
                    <a:cubicBezTo>
                      <a:pt x="10" y="53"/>
                      <a:pt x="11" y="49"/>
                      <a:pt x="13" y="46"/>
                    </a:cubicBezTo>
                    <a:cubicBezTo>
                      <a:pt x="14" y="44"/>
                      <a:pt x="15" y="42"/>
                      <a:pt x="17" y="41"/>
                    </a:cubicBezTo>
                    <a:lnTo>
                      <a:pt x="17" y="41"/>
                    </a:lnTo>
                    <a:cubicBezTo>
                      <a:pt x="22" y="35"/>
                      <a:pt x="29" y="29"/>
                      <a:pt x="37" y="25"/>
                    </a:cubicBezTo>
                    <a:cubicBezTo>
                      <a:pt x="38" y="24"/>
                      <a:pt x="39" y="24"/>
                      <a:pt x="40" y="23"/>
                    </a:cubicBezTo>
                    <a:lnTo>
                      <a:pt x="40" y="23"/>
                    </a:lnTo>
                    <a:lnTo>
                      <a:pt x="41" y="23"/>
                    </a:lnTo>
                    <a:cubicBezTo>
                      <a:pt x="51" y="17"/>
                      <a:pt x="61" y="13"/>
                      <a:pt x="72" y="10"/>
                    </a:cubicBezTo>
                    <a:lnTo>
                      <a:pt x="72" y="10"/>
                    </a:lnTo>
                    <a:cubicBezTo>
                      <a:pt x="80" y="7"/>
                      <a:pt x="88" y="6"/>
                      <a:pt x="97" y="6"/>
                    </a:cubicBezTo>
                    <a:cubicBezTo>
                      <a:pt x="98" y="6"/>
                      <a:pt x="99" y="6"/>
                      <a:pt x="100" y="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9" name="Google Shape;1434;p30">
                <a:extLst>
                  <a:ext uri="{FF2B5EF4-FFF2-40B4-BE49-F238E27FC236}">
                    <a16:creationId xmlns:a16="http://schemas.microsoft.com/office/drawing/2014/main" id="{F998B4C7-C991-444E-C3F6-30DEF59835A6}"/>
                  </a:ext>
                </a:extLst>
              </p:cNvPr>
              <p:cNvSpPr/>
              <p:nvPr/>
            </p:nvSpPr>
            <p:spPr>
              <a:xfrm>
                <a:off x="6100695" y="3534107"/>
                <a:ext cx="45000" cy="31320"/>
              </a:xfrm>
              <a:custGeom>
                <a:avLst/>
                <a:gdLst/>
                <a:ahLst/>
                <a:cxnLst/>
                <a:rect l="l" t="t" r="r" b="b"/>
                <a:pathLst>
                  <a:path w="125" h="87" extrusionOk="0">
                    <a:moveTo>
                      <a:pt x="7" y="86"/>
                    </a:moveTo>
                    <a:lnTo>
                      <a:pt x="124" y="18"/>
                    </a:lnTo>
                    <a:lnTo>
                      <a:pt x="92" y="0"/>
                    </a:lnTo>
                    <a:lnTo>
                      <a:pt x="84" y="4"/>
                    </a:lnTo>
                    <a:lnTo>
                      <a:pt x="109" y="19"/>
                    </a:lnTo>
                    <a:lnTo>
                      <a:pt x="0" y="81"/>
                    </a:lnTo>
                    <a:lnTo>
                      <a:pt x="7" y="86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0" name="Google Shape;1435;p30">
                <a:extLst>
                  <a:ext uri="{FF2B5EF4-FFF2-40B4-BE49-F238E27FC236}">
                    <a16:creationId xmlns:a16="http://schemas.microsoft.com/office/drawing/2014/main" id="{B4453BA1-93F7-F8B4-DE37-86F7A70B5A9A}"/>
                  </a:ext>
                </a:extLst>
              </p:cNvPr>
              <p:cNvSpPr/>
              <p:nvPr/>
            </p:nvSpPr>
            <p:spPr>
              <a:xfrm>
                <a:off x="6119055" y="3544548"/>
                <a:ext cx="44640" cy="31320"/>
              </a:xfrm>
              <a:custGeom>
                <a:avLst/>
                <a:gdLst/>
                <a:ahLst/>
                <a:cxnLst/>
                <a:rect l="l" t="t" r="r" b="b"/>
                <a:pathLst>
                  <a:path w="124" h="87" extrusionOk="0">
                    <a:moveTo>
                      <a:pt x="7" y="86"/>
                    </a:moveTo>
                    <a:lnTo>
                      <a:pt x="123" y="19"/>
                    </a:lnTo>
                    <a:lnTo>
                      <a:pt x="91" y="0"/>
                    </a:lnTo>
                    <a:lnTo>
                      <a:pt x="84" y="5"/>
                    </a:lnTo>
                    <a:lnTo>
                      <a:pt x="108" y="19"/>
                    </a:lnTo>
                    <a:lnTo>
                      <a:pt x="0" y="82"/>
                    </a:lnTo>
                    <a:lnTo>
                      <a:pt x="7" y="86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1" name="Google Shape;1436;p30">
                <a:extLst>
                  <a:ext uri="{FF2B5EF4-FFF2-40B4-BE49-F238E27FC236}">
                    <a16:creationId xmlns:a16="http://schemas.microsoft.com/office/drawing/2014/main" id="{84108C77-FCEF-C441-64FC-8B8CC23DCEE2}"/>
                  </a:ext>
                </a:extLst>
              </p:cNvPr>
              <p:cNvSpPr/>
              <p:nvPr/>
            </p:nvSpPr>
            <p:spPr>
              <a:xfrm>
                <a:off x="6139935" y="3561828"/>
                <a:ext cx="52200" cy="30600"/>
              </a:xfrm>
              <a:custGeom>
                <a:avLst/>
                <a:gdLst/>
                <a:ahLst/>
                <a:cxnLst/>
                <a:rect l="l" t="t" r="r" b="b"/>
                <a:pathLst>
                  <a:path w="145" h="85" extrusionOk="0">
                    <a:moveTo>
                      <a:pt x="33" y="19"/>
                    </a:moveTo>
                    <a:lnTo>
                      <a:pt x="33" y="19"/>
                    </a:lnTo>
                    <a:cubicBezTo>
                      <a:pt x="32" y="19"/>
                      <a:pt x="31" y="19"/>
                      <a:pt x="30" y="20"/>
                    </a:cubicBezTo>
                    <a:cubicBezTo>
                      <a:pt x="21" y="25"/>
                      <a:pt x="13" y="32"/>
                      <a:pt x="6" y="40"/>
                    </a:cubicBezTo>
                    <a:lnTo>
                      <a:pt x="6" y="40"/>
                    </a:lnTo>
                    <a:cubicBezTo>
                      <a:pt x="5" y="41"/>
                      <a:pt x="4" y="42"/>
                      <a:pt x="3" y="44"/>
                    </a:cubicBezTo>
                    <a:cubicBezTo>
                      <a:pt x="1" y="47"/>
                      <a:pt x="0" y="53"/>
                      <a:pt x="0" y="57"/>
                    </a:cubicBezTo>
                    <a:cubicBezTo>
                      <a:pt x="0" y="58"/>
                      <a:pt x="0" y="59"/>
                      <a:pt x="0" y="60"/>
                    </a:cubicBezTo>
                    <a:lnTo>
                      <a:pt x="0" y="60"/>
                    </a:lnTo>
                    <a:cubicBezTo>
                      <a:pt x="0" y="62"/>
                      <a:pt x="1" y="64"/>
                      <a:pt x="2" y="66"/>
                    </a:cubicBezTo>
                    <a:cubicBezTo>
                      <a:pt x="4" y="70"/>
                      <a:pt x="7" y="73"/>
                      <a:pt x="11" y="75"/>
                    </a:cubicBezTo>
                    <a:cubicBezTo>
                      <a:pt x="12" y="75"/>
                      <a:pt x="12" y="75"/>
                      <a:pt x="13" y="76"/>
                    </a:cubicBezTo>
                    <a:lnTo>
                      <a:pt x="13" y="76"/>
                    </a:lnTo>
                    <a:cubicBezTo>
                      <a:pt x="22" y="80"/>
                      <a:pt x="31" y="83"/>
                      <a:pt x="41" y="83"/>
                    </a:cubicBezTo>
                    <a:lnTo>
                      <a:pt x="41" y="83"/>
                    </a:lnTo>
                    <a:cubicBezTo>
                      <a:pt x="43" y="83"/>
                      <a:pt x="44" y="84"/>
                      <a:pt x="46" y="84"/>
                    </a:cubicBezTo>
                    <a:cubicBezTo>
                      <a:pt x="56" y="84"/>
                      <a:pt x="66" y="82"/>
                      <a:pt x="75" y="80"/>
                    </a:cubicBezTo>
                    <a:lnTo>
                      <a:pt x="75" y="80"/>
                    </a:lnTo>
                    <a:cubicBezTo>
                      <a:pt x="88" y="76"/>
                      <a:pt x="100" y="71"/>
                      <a:pt x="111" y="65"/>
                    </a:cubicBezTo>
                    <a:lnTo>
                      <a:pt x="111" y="64"/>
                    </a:lnTo>
                    <a:lnTo>
                      <a:pt x="111" y="64"/>
                    </a:lnTo>
                    <a:cubicBezTo>
                      <a:pt x="112" y="64"/>
                      <a:pt x="113" y="63"/>
                      <a:pt x="114" y="63"/>
                    </a:cubicBezTo>
                    <a:cubicBezTo>
                      <a:pt x="123" y="58"/>
                      <a:pt x="131" y="51"/>
                      <a:pt x="138" y="44"/>
                    </a:cubicBezTo>
                    <a:lnTo>
                      <a:pt x="138" y="44"/>
                    </a:lnTo>
                    <a:cubicBezTo>
                      <a:pt x="139" y="42"/>
                      <a:pt x="140" y="41"/>
                      <a:pt x="141" y="39"/>
                    </a:cubicBezTo>
                    <a:cubicBezTo>
                      <a:pt x="143" y="35"/>
                      <a:pt x="144" y="31"/>
                      <a:pt x="144" y="27"/>
                    </a:cubicBezTo>
                    <a:cubicBezTo>
                      <a:pt x="144" y="26"/>
                      <a:pt x="144" y="25"/>
                      <a:pt x="144" y="24"/>
                    </a:cubicBezTo>
                    <a:lnTo>
                      <a:pt x="144" y="24"/>
                    </a:lnTo>
                    <a:cubicBezTo>
                      <a:pt x="144" y="22"/>
                      <a:pt x="143" y="19"/>
                      <a:pt x="142" y="18"/>
                    </a:cubicBezTo>
                    <a:cubicBezTo>
                      <a:pt x="140" y="14"/>
                      <a:pt x="136" y="11"/>
                      <a:pt x="133" y="9"/>
                    </a:cubicBezTo>
                    <a:cubicBezTo>
                      <a:pt x="132" y="8"/>
                      <a:pt x="132" y="8"/>
                      <a:pt x="131" y="8"/>
                    </a:cubicBezTo>
                    <a:lnTo>
                      <a:pt x="131" y="8"/>
                    </a:lnTo>
                    <a:cubicBezTo>
                      <a:pt x="122" y="3"/>
                      <a:pt x="113" y="0"/>
                      <a:pt x="103" y="0"/>
                    </a:cubicBezTo>
                    <a:lnTo>
                      <a:pt x="103" y="0"/>
                    </a:lnTo>
                    <a:cubicBezTo>
                      <a:pt x="101" y="0"/>
                      <a:pt x="99" y="0"/>
                      <a:pt x="98" y="0"/>
                    </a:cubicBezTo>
                    <a:cubicBezTo>
                      <a:pt x="88" y="0"/>
                      <a:pt x="78" y="1"/>
                      <a:pt x="69" y="4"/>
                    </a:cubicBezTo>
                    <a:lnTo>
                      <a:pt x="69" y="4"/>
                    </a:lnTo>
                    <a:cubicBezTo>
                      <a:pt x="56" y="7"/>
                      <a:pt x="44" y="12"/>
                      <a:pt x="33" y="19"/>
                    </a:cubicBezTo>
                    <a:moveTo>
                      <a:pt x="100" y="6"/>
                    </a:moveTo>
                    <a:lnTo>
                      <a:pt x="100" y="6"/>
                    </a:lnTo>
                    <a:cubicBezTo>
                      <a:pt x="108" y="6"/>
                      <a:pt x="116" y="8"/>
                      <a:pt x="123" y="12"/>
                    </a:cubicBezTo>
                    <a:lnTo>
                      <a:pt x="123" y="12"/>
                    </a:lnTo>
                    <a:cubicBezTo>
                      <a:pt x="124" y="13"/>
                      <a:pt x="124" y="12"/>
                      <a:pt x="125" y="13"/>
                    </a:cubicBezTo>
                    <a:cubicBezTo>
                      <a:pt x="128" y="14"/>
                      <a:pt x="130" y="17"/>
                      <a:pt x="132" y="20"/>
                    </a:cubicBezTo>
                    <a:cubicBezTo>
                      <a:pt x="133" y="22"/>
                      <a:pt x="133" y="24"/>
                      <a:pt x="134" y="25"/>
                    </a:cubicBezTo>
                    <a:lnTo>
                      <a:pt x="134" y="25"/>
                    </a:lnTo>
                    <a:cubicBezTo>
                      <a:pt x="134" y="26"/>
                      <a:pt x="134" y="26"/>
                      <a:pt x="134" y="27"/>
                    </a:cubicBezTo>
                    <a:cubicBezTo>
                      <a:pt x="134" y="31"/>
                      <a:pt x="133" y="34"/>
                      <a:pt x="131" y="38"/>
                    </a:cubicBezTo>
                    <a:cubicBezTo>
                      <a:pt x="130" y="39"/>
                      <a:pt x="129" y="41"/>
                      <a:pt x="128" y="42"/>
                    </a:cubicBezTo>
                    <a:lnTo>
                      <a:pt x="128" y="42"/>
                    </a:lnTo>
                    <a:cubicBezTo>
                      <a:pt x="122" y="48"/>
                      <a:pt x="115" y="53"/>
                      <a:pt x="107" y="58"/>
                    </a:cubicBezTo>
                    <a:cubicBezTo>
                      <a:pt x="106" y="58"/>
                      <a:pt x="105" y="59"/>
                      <a:pt x="104" y="60"/>
                    </a:cubicBezTo>
                    <a:lnTo>
                      <a:pt x="104" y="60"/>
                    </a:lnTo>
                    <a:cubicBezTo>
                      <a:pt x="104" y="60"/>
                      <a:pt x="103" y="60"/>
                      <a:pt x="103" y="61"/>
                    </a:cubicBezTo>
                    <a:cubicBezTo>
                      <a:pt x="93" y="66"/>
                      <a:pt x="83" y="70"/>
                      <a:pt x="73" y="73"/>
                    </a:cubicBezTo>
                    <a:lnTo>
                      <a:pt x="73" y="73"/>
                    </a:lnTo>
                    <a:cubicBezTo>
                      <a:pt x="64" y="76"/>
                      <a:pt x="56" y="77"/>
                      <a:pt x="47" y="77"/>
                    </a:cubicBezTo>
                    <a:cubicBezTo>
                      <a:pt x="46" y="77"/>
                      <a:pt x="45" y="77"/>
                      <a:pt x="44" y="77"/>
                    </a:cubicBezTo>
                    <a:lnTo>
                      <a:pt x="44" y="77"/>
                    </a:lnTo>
                    <a:cubicBezTo>
                      <a:pt x="36" y="77"/>
                      <a:pt x="28" y="75"/>
                      <a:pt x="21" y="71"/>
                    </a:cubicBezTo>
                    <a:lnTo>
                      <a:pt x="21" y="71"/>
                    </a:lnTo>
                    <a:cubicBezTo>
                      <a:pt x="20" y="71"/>
                      <a:pt x="20" y="70"/>
                      <a:pt x="19" y="70"/>
                    </a:cubicBezTo>
                    <a:cubicBezTo>
                      <a:pt x="16" y="68"/>
                      <a:pt x="14" y="66"/>
                      <a:pt x="12" y="63"/>
                    </a:cubicBezTo>
                    <a:cubicBezTo>
                      <a:pt x="11" y="62"/>
                      <a:pt x="11" y="60"/>
                      <a:pt x="10" y="58"/>
                    </a:cubicBezTo>
                    <a:lnTo>
                      <a:pt x="10" y="58"/>
                    </a:lnTo>
                    <a:cubicBezTo>
                      <a:pt x="10" y="57"/>
                      <a:pt x="10" y="57"/>
                      <a:pt x="10" y="56"/>
                    </a:cubicBezTo>
                    <a:cubicBezTo>
                      <a:pt x="10" y="53"/>
                      <a:pt x="11" y="49"/>
                      <a:pt x="13" y="46"/>
                    </a:cubicBezTo>
                    <a:cubicBezTo>
                      <a:pt x="14" y="44"/>
                      <a:pt x="15" y="43"/>
                      <a:pt x="17" y="41"/>
                    </a:cubicBezTo>
                    <a:lnTo>
                      <a:pt x="17" y="41"/>
                    </a:lnTo>
                    <a:cubicBezTo>
                      <a:pt x="22" y="35"/>
                      <a:pt x="29" y="30"/>
                      <a:pt x="37" y="25"/>
                    </a:cubicBezTo>
                    <a:cubicBezTo>
                      <a:pt x="38" y="25"/>
                      <a:pt x="39" y="24"/>
                      <a:pt x="40" y="23"/>
                    </a:cubicBezTo>
                    <a:lnTo>
                      <a:pt x="40" y="23"/>
                    </a:lnTo>
                    <a:lnTo>
                      <a:pt x="41" y="23"/>
                    </a:lnTo>
                    <a:cubicBezTo>
                      <a:pt x="50" y="17"/>
                      <a:pt x="61" y="13"/>
                      <a:pt x="71" y="10"/>
                    </a:cubicBezTo>
                    <a:lnTo>
                      <a:pt x="71" y="10"/>
                    </a:lnTo>
                    <a:cubicBezTo>
                      <a:pt x="80" y="7"/>
                      <a:pt x="88" y="6"/>
                      <a:pt x="97" y="6"/>
                    </a:cubicBezTo>
                    <a:cubicBezTo>
                      <a:pt x="98" y="6"/>
                      <a:pt x="99" y="6"/>
                      <a:pt x="100" y="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2" name="Google Shape;1437;p30">
                <a:extLst>
                  <a:ext uri="{FF2B5EF4-FFF2-40B4-BE49-F238E27FC236}">
                    <a16:creationId xmlns:a16="http://schemas.microsoft.com/office/drawing/2014/main" id="{98558DAD-8C54-C972-720F-BB3C2D9C0DEB}"/>
                  </a:ext>
                </a:extLst>
              </p:cNvPr>
              <p:cNvSpPr/>
              <p:nvPr/>
            </p:nvSpPr>
            <p:spPr>
              <a:xfrm>
                <a:off x="6173775" y="3581268"/>
                <a:ext cx="52560" cy="30600"/>
              </a:xfrm>
              <a:custGeom>
                <a:avLst/>
                <a:gdLst/>
                <a:ahLst/>
                <a:cxnLst/>
                <a:rect l="l" t="t" r="r" b="b"/>
                <a:pathLst>
                  <a:path w="146" h="85" extrusionOk="0">
                    <a:moveTo>
                      <a:pt x="132" y="8"/>
                    </a:moveTo>
                    <a:lnTo>
                      <a:pt x="132" y="8"/>
                    </a:lnTo>
                    <a:cubicBezTo>
                      <a:pt x="123" y="4"/>
                      <a:pt x="114" y="1"/>
                      <a:pt x="104" y="1"/>
                    </a:cubicBezTo>
                    <a:lnTo>
                      <a:pt x="104" y="1"/>
                    </a:lnTo>
                    <a:cubicBezTo>
                      <a:pt x="102" y="1"/>
                      <a:pt x="100" y="0"/>
                      <a:pt x="98" y="0"/>
                    </a:cubicBezTo>
                    <a:cubicBezTo>
                      <a:pt x="89" y="0"/>
                      <a:pt x="79" y="2"/>
                      <a:pt x="69" y="4"/>
                    </a:cubicBezTo>
                    <a:lnTo>
                      <a:pt x="69" y="4"/>
                    </a:lnTo>
                    <a:cubicBezTo>
                      <a:pt x="57" y="8"/>
                      <a:pt x="45" y="13"/>
                      <a:pt x="34" y="19"/>
                    </a:cubicBezTo>
                    <a:cubicBezTo>
                      <a:pt x="34" y="19"/>
                      <a:pt x="33" y="19"/>
                      <a:pt x="33" y="20"/>
                    </a:cubicBezTo>
                    <a:lnTo>
                      <a:pt x="33" y="20"/>
                    </a:lnTo>
                    <a:cubicBezTo>
                      <a:pt x="32" y="20"/>
                      <a:pt x="31" y="21"/>
                      <a:pt x="30" y="21"/>
                    </a:cubicBezTo>
                    <a:cubicBezTo>
                      <a:pt x="21" y="26"/>
                      <a:pt x="14" y="33"/>
                      <a:pt x="7" y="40"/>
                    </a:cubicBezTo>
                    <a:lnTo>
                      <a:pt x="7" y="40"/>
                    </a:lnTo>
                    <a:cubicBezTo>
                      <a:pt x="5" y="42"/>
                      <a:pt x="4" y="43"/>
                      <a:pt x="3" y="45"/>
                    </a:cubicBezTo>
                    <a:cubicBezTo>
                      <a:pt x="1" y="48"/>
                      <a:pt x="0" y="52"/>
                      <a:pt x="0" y="56"/>
                    </a:cubicBezTo>
                    <a:cubicBezTo>
                      <a:pt x="0" y="60"/>
                      <a:pt x="1" y="64"/>
                      <a:pt x="3" y="67"/>
                    </a:cubicBezTo>
                    <a:cubicBezTo>
                      <a:pt x="5" y="70"/>
                      <a:pt x="8" y="73"/>
                      <a:pt x="11" y="75"/>
                    </a:cubicBezTo>
                    <a:cubicBezTo>
                      <a:pt x="12" y="75"/>
                      <a:pt x="13" y="76"/>
                      <a:pt x="14" y="76"/>
                    </a:cubicBezTo>
                    <a:lnTo>
                      <a:pt x="14" y="76"/>
                    </a:lnTo>
                    <a:cubicBezTo>
                      <a:pt x="22" y="81"/>
                      <a:pt x="32" y="83"/>
                      <a:pt x="41" y="84"/>
                    </a:cubicBezTo>
                    <a:lnTo>
                      <a:pt x="41" y="84"/>
                    </a:lnTo>
                    <a:cubicBezTo>
                      <a:pt x="43" y="84"/>
                      <a:pt x="45" y="84"/>
                      <a:pt x="47" y="84"/>
                    </a:cubicBezTo>
                    <a:cubicBezTo>
                      <a:pt x="57" y="84"/>
                      <a:pt x="66" y="83"/>
                      <a:pt x="76" y="80"/>
                    </a:cubicBezTo>
                    <a:lnTo>
                      <a:pt x="76" y="80"/>
                    </a:lnTo>
                    <a:cubicBezTo>
                      <a:pt x="88" y="77"/>
                      <a:pt x="100" y="72"/>
                      <a:pt x="111" y="65"/>
                    </a:cubicBezTo>
                    <a:lnTo>
                      <a:pt x="112" y="65"/>
                    </a:lnTo>
                    <a:lnTo>
                      <a:pt x="112" y="65"/>
                    </a:lnTo>
                    <a:cubicBezTo>
                      <a:pt x="113" y="64"/>
                      <a:pt x="114" y="64"/>
                      <a:pt x="115" y="63"/>
                    </a:cubicBezTo>
                    <a:cubicBezTo>
                      <a:pt x="124" y="58"/>
                      <a:pt x="132" y="52"/>
                      <a:pt x="138" y="44"/>
                    </a:cubicBezTo>
                    <a:lnTo>
                      <a:pt x="138" y="44"/>
                    </a:lnTo>
                    <a:cubicBezTo>
                      <a:pt x="140" y="43"/>
                      <a:pt x="141" y="41"/>
                      <a:pt x="142" y="39"/>
                    </a:cubicBezTo>
                    <a:cubicBezTo>
                      <a:pt x="144" y="36"/>
                      <a:pt x="145" y="31"/>
                      <a:pt x="145" y="27"/>
                    </a:cubicBezTo>
                    <a:cubicBezTo>
                      <a:pt x="145" y="26"/>
                      <a:pt x="145" y="25"/>
                      <a:pt x="145" y="24"/>
                    </a:cubicBezTo>
                    <a:lnTo>
                      <a:pt x="145" y="24"/>
                    </a:lnTo>
                    <a:cubicBezTo>
                      <a:pt x="144" y="22"/>
                      <a:pt x="143" y="20"/>
                      <a:pt x="142" y="18"/>
                    </a:cubicBezTo>
                    <a:cubicBezTo>
                      <a:pt x="140" y="15"/>
                      <a:pt x="137" y="11"/>
                      <a:pt x="133" y="9"/>
                    </a:cubicBezTo>
                    <a:cubicBezTo>
                      <a:pt x="133" y="9"/>
                      <a:pt x="132" y="9"/>
                      <a:pt x="132" y="8"/>
                    </a:cubicBezTo>
                    <a:moveTo>
                      <a:pt x="128" y="43"/>
                    </a:moveTo>
                    <a:lnTo>
                      <a:pt x="128" y="43"/>
                    </a:lnTo>
                    <a:cubicBezTo>
                      <a:pt x="122" y="49"/>
                      <a:pt x="115" y="55"/>
                      <a:pt x="107" y="59"/>
                    </a:cubicBezTo>
                    <a:cubicBezTo>
                      <a:pt x="106" y="60"/>
                      <a:pt x="106" y="60"/>
                      <a:pt x="105" y="61"/>
                    </a:cubicBezTo>
                    <a:lnTo>
                      <a:pt x="105" y="61"/>
                    </a:lnTo>
                    <a:cubicBezTo>
                      <a:pt x="104" y="61"/>
                      <a:pt x="104" y="61"/>
                      <a:pt x="104" y="61"/>
                    </a:cubicBezTo>
                    <a:cubicBezTo>
                      <a:pt x="94" y="67"/>
                      <a:pt x="84" y="71"/>
                      <a:pt x="73" y="74"/>
                    </a:cubicBezTo>
                    <a:lnTo>
                      <a:pt x="73" y="74"/>
                    </a:lnTo>
                    <a:cubicBezTo>
                      <a:pt x="65" y="77"/>
                      <a:pt x="56" y="78"/>
                      <a:pt x="47" y="78"/>
                    </a:cubicBezTo>
                    <a:cubicBezTo>
                      <a:pt x="46" y="78"/>
                      <a:pt x="45" y="78"/>
                      <a:pt x="44" y="78"/>
                    </a:cubicBezTo>
                    <a:lnTo>
                      <a:pt x="44" y="78"/>
                    </a:lnTo>
                    <a:cubicBezTo>
                      <a:pt x="36" y="78"/>
                      <a:pt x="28" y="76"/>
                      <a:pt x="21" y="72"/>
                    </a:cubicBezTo>
                    <a:lnTo>
                      <a:pt x="21" y="72"/>
                    </a:lnTo>
                    <a:cubicBezTo>
                      <a:pt x="21" y="72"/>
                      <a:pt x="21" y="71"/>
                      <a:pt x="20" y="71"/>
                    </a:cubicBezTo>
                    <a:cubicBezTo>
                      <a:pt x="17" y="69"/>
                      <a:pt x="15" y="67"/>
                      <a:pt x="13" y="64"/>
                    </a:cubicBezTo>
                    <a:cubicBezTo>
                      <a:pt x="12" y="63"/>
                      <a:pt x="11" y="61"/>
                      <a:pt x="11" y="59"/>
                    </a:cubicBezTo>
                    <a:lnTo>
                      <a:pt x="11" y="59"/>
                    </a:lnTo>
                    <a:cubicBezTo>
                      <a:pt x="11" y="58"/>
                      <a:pt x="11" y="58"/>
                      <a:pt x="11" y="57"/>
                    </a:cubicBezTo>
                    <a:cubicBezTo>
                      <a:pt x="11" y="54"/>
                      <a:pt x="12" y="50"/>
                      <a:pt x="14" y="47"/>
                    </a:cubicBezTo>
                    <a:cubicBezTo>
                      <a:pt x="15" y="45"/>
                      <a:pt x="16" y="44"/>
                      <a:pt x="17" y="42"/>
                    </a:cubicBezTo>
                    <a:lnTo>
                      <a:pt x="17" y="42"/>
                    </a:lnTo>
                    <a:cubicBezTo>
                      <a:pt x="23" y="36"/>
                      <a:pt x="30" y="30"/>
                      <a:pt x="37" y="26"/>
                    </a:cubicBezTo>
                    <a:cubicBezTo>
                      <a:pt x="38" y="25"/>
                      <a:pt x="39" y="25"/>
                      <a:pt x="41" y="24"/>
                    </a:cubicBezTo>
                    <a:lnTo>
                      <a:pt x="41" y="24"/>
                    </a:lnTo>
                    <a:lnTo>
                      <a:pt x="41" y="24"/>
                    </a:lnTo>
                    <a:cubicBezTo>
                      <a:pt x="51" y="18"/>
                      <a:pt x="61" y="14"/>
                      <a:pt x="72" y="11"/>
                    </a:cubicBezTo>
                    <a:lnTo>
                      <a:pt x="72" y="11"/>
                    </a:lnTo>
                    <a:cubicBezTo>
                      <a:pt x="80" y="8"/>
                      <a:pt x="89" y="7"/>
                      <a:pt x="97" y="7"/>
                    </a:cubicBezTo>
                    <a:cubicBezTo>
                      <a:pt x="99" y="7"/>
                      <a:pt x="100" y="7"/>
                      <a:pt x="101" y="7"/>
                    </a:cubicBezTo>
                    <a:lnTo>
                      <a:pt x="101" y="7"/>
                    </a:lnTo>
                    <a:cubicBezTo>
                      <a:pt x="109" y="7"/>
                      <a:pt x="117" y="9"/>
                      <a:pt x="124" y="13"/>
                    </a:cubicBezTo>
                    <a:lnTo>
                      <a:pt x="124" y="13"/>
                    </a:lnTo>
                    <a:lnTo>
                      <a:pt x="125" y="14"/>
                    </a:lnTo>
                    <a:cubicBezTo>
                      <a:pt x="128" y="16"/>
                      <a:pt x="131" y="18"/>
                      <a:pt x="132" y="21"/>
                    </a:cubicBezTo>
                    <a:cubicBezTo>
                      <a:pt x="133" y="23"/>
                      <a:pt x="134" y="24"/>
                      <a:pt x="134" y="26"/>
                    </a:cubicBezTo>
                    <a:lnTo>
                      <a:pt x="134" y="26"/>
                    </a:lnTo>
                    <a:cubicBezTo>
                      <a:pt x="134" y="27"/>
                      <a:pt x="134" y="27"/>
                      <a:pt x="134" y="28"/>
                    </a:cubicBezTo>
                    <a:cubicBezTo>
                      <a:pt x="134" y="31"/>
                      <a:pt x="133" y="35"/>
                      <a:pt x="132" y="38"/>
                    </a:cubicBezTo>
                    <a:cubicBezTo>
                      <a:pt x="131" y="40"/>
                      <a:pt x="129" y="41"/>
                      <a:pt x="128" y="4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3" name="Google Shape;1438;p30">
                <a:extLst>
                  <a:ext uri="{FF2B5EF4-FFF2-40B4-BE49-F238E27FC236}">
                    <a16:creationId xmlns:a16="http://schemas.microsoft.com/office/drawing/2014/main" id="{178837CF-8389-B4C0-4B1F-1F3F362929B9}"/>
                  </a:ext>
                </a:extLst>
              </p:cNvPr>
              <p:cNvSpPr/>
              <p:nvPr/>
            </p:nvSpPr>
            <p:spPr>
              <a:xfrm>
                <a:off x="6221295" y="3608988"/>
                <a:ext cx="52560" cy="30240"/>
              </a:xfrm>
              <a:custGeom>
                <a:avLst/>
                <a:gdLst/>
                <a:ahLst/>
                <a:cxnLst/>
                <a:rect l="l" t="t" r="r" b="b"/>
                <a:pathLst>
                  <a:path w="146" h="84" extrusionOk="0">
                    <a:moveTo>
                      <a:pt x="7" y="39"/>
                    </a:moveTo>
                    <a:lnTo>
                      <a:pt x="7" y="39"/>
                    </a:lnTo>
                    <a:cubicBezTo>
                      <a:pt x="5" y="41"/>
                      <a:pt x="4" y="42"/>
                      <a:pt x="3" y="44"/>
                    </a:cubicBezTo>
                    <a:cubicBezTo>
                      <a:pt x="1" y="48"/>
                      <a:pt x="0" y="52"/>
                      <a:pt x="0" y="56"/>
                    </a:cubicBezTo>
                    <a:cubicBezTo>
                      <a:pt x="0" y="57"/>
                      <a:pt x="0" y="58"/>
                      <a:pt x="0" y="59"/>
                    </a:cubicBezTo>
                    <a:lnTo>
                      <a:pt x="0" y="59"/>
                    </a:lnTo>
                    <a:cubicBezTo>
                      <a:pt x="1" y="61"/>
                      <a:pt x="2" y="63"/>
                      <a:pt x="3" y="65"/>
                    </a:cubicBezTo>
                    <a:cubicBezTo>
                      <a:pt x="5" y="69"/>
                      <a:pt x="8" y="71"/>
                      <a:pt x="12" y="74"/>
                    </a:cubicBezTo>
                    <a:cubicBezTo>
                      <a:pt x="13" y="74"/>
                      <a:pt x="13" y="75"/>
                      <a:pt x="14" y="75"/>
                    </a:cubicBezTo>
                    <a:lnTo>
                      <a:pt x="14" y="75"/>
                    </a:lnTo>
                    <a:cubicBezTo>
                      <a:pt x="22" y="80"/>
                      <a:pt x="31" y="83"/>
                      <a:pt x="41" y="83"/>
                    </a:cubicBezTo>
                    <a:lnTo>
                      <a:pt x="41" y="83"/>
                    </a:lnTo>
                    <a:cubicBezTo>
                      <a:pt x="43" y="83"/>
                      <a:pt x="45" y="83"/>
                      <a:pt x="47" y="83"/>
                    </a:cubicBezTo>
                    <a:cubicBezTo>
                      <a:pt x="57" y="83"/>
                      <a:pt x="66" y="82"/>
                      <a:pt x="76" y="79"/>
                    </a:cubicBezTo>
                    <a:lnTo>
                      <a:pt x="76" y="79"/>
                    </a:lnTo>
                    <a:cubicBezTo>
                      <a:pt x="88" y="76"/>
                      <a:pt x="100" y="71"/>
                      <a:pt x="111" y="65"/>
                    </a:cubicBezTo>
                    <a:cubicBezTo>
                      <a:pt x="112" y="64"/>
                      <a:pt x="111" y="64"/>
                      <a:pt x="112" y="64"/>
                    </a:cubicBezTo>
                    <a:lnTo>
                      <a:pt x="112" y="64"/>
                    </a:lnTo>
                    <a:cubicBezTo>
                      <a:pt x="113" y="63"/>
                      <a:pt x="114" y="63"/>
                      <a:pt x="115" y="62"/>
                    </a:cubicBezTo>
                    <a:cubicBezTo>
                      <a:pt x="124" y="57"/>
                      <a:pt x="131" y="51"/>
                      <a:pt x="138" y="43"/>
                    </a:cubicBezTo>
                    <a:lnTo>
                      <a:pt x="138" y="43"/>
                    </a:lnTo>
                    <a:cubicBezTo>
                      <a:pt x="140" y="42"/>
                      <a:pt x="141" y="40"/>
                      <a:pt x="142" y="38"/>
                    </a:cubicBezTo>
                    <a:cubicBezTo>
                      <a:pt x="144" y="35"/>
                      <a:pt x="145" y="30"/>
                      <a:pt x="145" y="27"/>
                    </a:cubicBezTo>
                    <a:cubicBezTo>
                      <a:pt x="145" y="23"/>
                      <a:pt x="144" y="20"/>
                      <a:pt x="142" y="17"/>
                    </a:cubicBezTo>
                    <a:cubicBezTo>
                      <a:pt x="140" y="13"/>
                      <a:pt x="137" y="11"/>
                      <a:pt x="134" y="9"/>
                    </a:cubicBezTo>
                    <a:cubicBezTo>
                      <a:pt x="133" y="8"/>
                      <a:pt x="132" y="8"/>
                      <a:pt x="131" y="7"/>
                    </a:cubicBezTo>
                    <a:lnTo>
                      <a:pt x="131" y="7"/>
                    </a:lnTo>
                    <a:cubicBezTo>
                      <a:pt x="123" y="3"/>
                      <a:pt x="113" y="0"/>
                      <a:pt x="104" y="0"/>
                    </a:cubicBezTo>
                    <a:lnTo>
                      <a:pt x="104" y="0"/>
                    </a:lnTo>
                    <a:cubicBezTo>
                      <a:pt x="102" y="0"/>
                      <a:pt x="100" y="0"/>
                      <a:pt x="98" y="0"/>
                    </a:cubicBezTo>
                    <a:cubicBezTo>
                      <a:pt x="88" y="0"/>
                      <a:pt x="79" y="1"/>
                      <a:pt x="69" y="3"/>
                    </a:cubicBezTo>
                    <a:lnTo>
                      <a:pt x="69" y="3"/>
                    </a:lnTo>
                    <a:cubicBezTo>
                      <a:pt x="57" y="7"/>
                      <a:pt x="45" y="12"/>
                      <a:pt x="34" y="18"/>
                    </a:cubicBezTo>
                    <a:lnTo>
                      <a:pt x="33" y="19"/>
                    </a:lnTo>
                    <a:lnTo>
                      <a:pt x="33" y="19"/>
                    </a:lnTo>
                    <a:cubicBezTo>
                      <a:pt x="32" y="19"/>
                      <a:pt x="31" y="19"/>
                      <a:pt x="30" y="20"/>
                    </a:cubicBezTo>
                    <a:cubicBezTo>
                      <a:pt x="21" y="24"/>
                      <a:pt x="13" y="32"/>
                      <a:pt x="7" y="39"/>
                    </a:cubicBezTo>
                    <a:moveTo>
                      <a:pt x="72" y="9"/>
                    </a:moveTo>
                    <a:lnTo>
                      <a:pt x="72" y="9"/>
                    </a:lnTo>
                    <a:cubicBezTo>
                      <a:pt x="80" y="7"/>
                      <a:pt x="89" y="5"/>
                      <a:pt x="98" y="5"/>
                    </a:cubicBezTo>
                    <a:cubicBezTo>
                      <a:pt x="99" y="5"/>
                      <a:pt x="100" y="5"/>
                      <a:pt x="101" y="6"/>
                    </a:cubicBezTo>
                    <a:lnTo>
                      <a:pt x="101" y="6"/>
                    </a:lnTo>
                    <a:cubicBezTo>
                      <a:pt x="109" y="6"/>
                      <a:pt x="117" y="8"/>
                      <a:pt x="124" y="11"/>
                    </a:cubicBezTo>
                    <a:lnTo>
                      <a:pt x="124" y="11"/>
                    </a:lnTo>
                    <a:cubicBezTo>
                      <a:pt x="124" y="12"/>
                      <a:pt x="125" y="12"/>
                      <a:pt x="125" y="12"/>
                    </a:cubicBezTo>
                    <a:cubicBezTo>
                      <a:pt x="128" y="14"/>
                      <a:pt x="130" y="16"/>
                      <a:pt x="132" y="19"/>
                    </a:cubicBezTo>
                    <a:cubicBezTo>
                      <a:pt x="133" y="21"/>
                      <a:pt x="134" y="23"/>
                      <a:pt x="134" y="25"/>
                    </a:cubicBezTo>
                    <a:lnTo>
                      <a:pt x="134" y="25"/>
                    </a:lnTo>
                    <a:lnTo>
                      <a:pt x="134" y="26"/>
                    </a:lnTo>
                    <a:cubicBezTo>
                      <a:pt x="134" y="30"/>
                      <a:pt x="133" y="33"/>
                      <a:pt x="131" y="37"/>
                    </a:cubicBezTo>
                    <a:cubicBezTo>
                      <a:pt x="130" y="38"/>
                      <a:pt x="129" y="40"/>
                      <a:pt x="128" y="41"/>
                    </a:cubicBezTo>
                    <a:lnTo>
                      <a:pt x="128" y="41"/>
                    </a:lnTo>
                    <a:cubicBezTo>
                      <a:pt x="122" y="48"/>
                      <a:pt x="115" y="53"/>
                      <a:pt x="107" y="58"/>
                    </a:cubicBezTo>
                    <a:cubicBezTo>
                      <a:pt x="106" y="58"/>
                      <a:pt x="105" y="59"/>
                      <a:pt x="104" y="59"/>
                    </a:cubicBezTo>
                    <a:lnTo>
                      <a:pt x="104" y="59"/>
                    </a:lnTo>
                    <a:cubicBezTo>
                      <a:pt x="104" y="60"/>
                      <a:pt x="104" y="60"/>
                      <a:pt x="103" y="60"/>
                    </a:cubicBezTo>
                    <a:cubicBezTo>
                      <a:pt x="94" y="66"/>
                      <a:pt x="84" y="70"/>
                      <a:pt x="73" y="73"/>
                    </a:cubicBezTo>
                    <a:lnTo>
                      <a:pt x="73" y="73"/>
                    </a:lnTo>
                    <a:cubicBezTo>
                      <a:pt x="65" y="76"/>
                      <a:pt x="56" y="77"/>
                      <a:pt x="47" y="77"/>
                    </a:cubicBezTo>
                    <a:cubicBezTo>
                      <a:pt x="46" y="77"/>
                      <a:pt x="45" y="77"/>
                      <a:pt x="44" y="77"/>
                    </a:cubicBezTo>
                    <a:lnTo>
                      <a:pt x="44" y="77"/>
                    </a:lnTo>
                    <a:cubicBezTo>
                      <a:pt x="36" y="77"/>
                      <a:pt x="28" y="75"/>
                      <a:pt x="21" y="71"/>
                    </a:cubicBezTo>
                    <a:lnTo>
                      <a:pt x="21" y="71"/>
                    </a:lnTo>
                    <a:lnTo>
                      <a:pt x="20" y="70"/>
                    </a:lnTo>
                    <a:cubicBezTo>
                      <a:pt x="17" y="68"/>
                      <a:pt x="14" y="66"/>
                      <a:pt x="13" y="63"/>
                    </a:cubicBezTo>
                    <a:cubicBezTo>
                      <a:pt x="12" y="61"/>
                      <a:pt x="11" y="59"/>
                      <a:pt x="11" y="58"/>
                    </a:cubicBezTo>
                    <a:lnTo>
                      <a:pt x="11" y="58"/>
                    </a:lnTo>
                    <a:cubicBezTo>
                      <a:pt x="11" y="57"/>
                      <a:pt x="11" y="57"/>
                      <a:pt x="11" y="56"/>
                    </a:cubicBezTo>
                    <a:cubicBezTo>
                      <a:pt x="11" y="52"/>
                      <a:pt x="11" y="48"/>
                      <a:pt x="13" y="45"/>
                    </a:cubicBezTo>
                    <a:cubicBezTo>
                      <a:pt x="13" y="43"/>
                      <a:pt x="16" y="42"/>
                      <a:pt x="17" y="41"/>
                    </a:cubicBezTo>
                    <a:lnTo>
                      <a:pt x="17" y="41"/>
                    </a:lnTo>
                    <a:cubicBezTo>
                      <a:pt x="23" y="35"/>
                      <a:pt x="30" y="29"/>
                      <a:pt x="37" y="25"/>
                    </a:cubicBezTo>
                    <a:cubicBezTo>
                      <a:pt x="38" y="24"/>
                      <a:pt x="39" y="24"/>
                      <a:pt x="40" y="23"/>
                    </a:cubicBezTo>
                    <a:lnTo>
                      <a:pt x="40" y="23"/>
                    </a:lnTo>
                    <a:cubicBezTo>
                      <a:pt x="41" y="23"/>
                      <a:pt x="42" y="22"/>
                      <a:pt x="43" y="22"/>
                    </a:cubicBezTo>
                    <a:cubicBezTo>
                      <a:pt x="52" y="16"/>
                      <a:pt x="62" y="12"/>
                      <a:pt x="72" y="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4" name="Google Shape;1439;p30">
                <a:extLst>
                  <a:ext uri="{FF2B5EF4-FFF2-40B4-BE49-F238E27FC236}">
                    <a16:creationId xmlns:a16="http://schemas.microsoft.com/office/drawing/2014/main" id="{C5B7BBE1-8FFE-6F52-AFBB-886C615FF3C9}"/>
                  </a:ext>
                </a:extLst>
              </p:cNvPr>
              <p:cNvSpPr/>
              <p:nvPr/>
            </p:nvSpPr>
            <p:spPr>
              <a:xfrm>
                <a:off x="6252615" y="3621948"/>
                <a:ext cx="45000" cy="30960"/>
              </a:xfrm>
              <a:custGeom>
                <a:avLst/>
                <a:gdLst/>
                <a:ahLst/>
                <a:cxnLst/>
                <a:rect l="l" t="t" r="r" b="b"/>
                <a:pathLst>
                  <a:path w="125" h="86" extrusionOk="0">
                    <a:moveTo>
                      <a:pt x="7" y="85"/>
                    </a:moveTo>
                    <a:lnTo>
                      <a:pt x="124" y="18"/>
                    </a:lnTo>
                    <a:lnTo>
                      <a:pt x="92" y="0"/>
                    </a:lnTo>
                    <a:lnTo>
                      <a:pt x="84" y="4"/>
                    </a:lnTo>
                    <a:lnTo>
                      <a:pt x="109" y="18"/>
                    </a:lnTo>
                    <a:lnTo>
                      <a:pt x="0" y="81"/>
                    </a:lnTo>
                    <a:lnTo>
                      <a:pt x="7" y="85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5" name="Google Shape;1440;p30">
                <a:extLst>
                  <a:ext uri="{FF2B5EF4-FFF2-40B4-BE49-F238E27FC236}">
                    <a16:creationId xmlns:a16="http://schemas.microsoft.com/office/drawing/2014/main" id="{7833CFB1-2C54-90F0-A9FE-4716EC2F6D1B}"/>
                  </a:ext>
                </a:extLst>
              </p:cNvPr>
              <p:cNvSpPr/>
              <p:nvPr/>
            </p:nvSpPr>
            <p:spPr>
              <a:xfrm>
                <a:off x="6270975" y="3632388"/>
                <a:ext cx="44640" cy="30960"/>
              </a:xfrm>
              <a:custGeom>
                <a:avLst/>
                <a:gdLst/>
                <a:ahLst/>
                <a:cxnLst/>
                <a:rect l="l" t="t" r="r" b="b"/>
                <a:pathLst>
                  <a:path w="124" h="86" extrusionOk="0">
                    <a:moveTo>
                      <a:pt x="123" y="18"/>
                    </a:moveTo>
                    <a:lnTo>
                      <a:pt x="91" y="0"/>
                    </a:lnTo>
                    <a:lnTo>
                      <a:pt x="84" y="4"/>
                    </a:lnTo>
                    <a:lnTo>
                      <a:pt x="108" y="19"/>
                    </a:lnTo>
                    <a:lnTo>
                      <a:pt x="0" y="81"/>
                    </a:lnTo>
                    <a:lnTo>
                      <a:pt x="7" y="85"/>
                    </a:lnTo>
                    <a:lnTo>
                      <a:pt x="123" y="1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6" name="Google Shape;1441;p30">
                <a:extLst>
                  <a:ext uri="{FF2B5EF4-FFF2-40B4-BE49-F238E27FC236}">
                    <a16:creationId xmlns:a16="http://schemas.microsoft.com/office/drawing/2014/main" id="{E380279A-DEC7-E54C-6B79-8812F48C577F}"/>
                  </a:ext>
                </a:extLst>
              </p:cNvPr>
              <p:cNvSpPr/>
              <p:nvPr/>
            </p:nvSpPr>
            <p:spPr>
              <a:xfrm>
                <a:off x="6291855" y="3649668"/>
                <a:ext cx="52560" cy="30240"/>
              </a:xfrm>
              <a:custGeom>
                <a:avLst/>
                <a:gdLst/>
                <a:ahLst/>
                <a:cxnLst/>
                <a:rect l="l" t="t" r="r" b="b"/>
                <a:pathLst>
                  <a:path w="146" h="84" extrusionOk="0">
                    <a:moveTo>
                      <a:pt x="13" y="75"/>
                    </a:moveTo>
                    <a:lnTo>
                      <a:pt x="13" y="75"/>
                    </a:lnTo>
                    <a:cubicBezTo>
                      <a:pt x="22" y="80"/>
                      <a:pt x="31" y="83"/>
                      <a:pt x="41" y="83"/>
                    </a:cubicBezTo>
                    <a:lnTo>
                      <a:pt x="41" y="83"/>
                    </a:lnTo>
                    <a:cubicBezTo>
                      <a:pt x="43" y="83"/>
                      <a:pt x="45" y="83"/>
                      <a:pt x="46" y="83"/>
                    </a:cubicBezTo>
                    <a:cubicBezTo>
                      <a:pt x="56" y="83"/>
                      <a:pt x="66" y="82"/>
                      <a:pt x="75" y="79"/>
                    </a:cubicBezTo>
                    <a:lnTo>
                      <a:pt x="75" y="79"/>
                    </a:lnTo>
                    <a:cubicBezTo>
                      <a:pt x="88" y="76"/>
                      <a:pt x="100" y="71"/>
                      <a:pt x="111" y="65"/>
                    </a:cubicBezTo>
                    <a:cubicBezTo>
                      <a:pt x="112" y="64"/>
                      <a:pt x="111" y="64"/>
                      <a:pt x="112" y="64"/>
                    </a:cubicBezTo>
                    <a:lnTo>
                      <a:pt x="112" y="64"/>
                    </a:lnTo>
                    <a:cubicBezTo>
                      <a:pt x="113" y="64"/>
                      <a:pt x="114" y="63"/>
                      <a:pt x="114" y="63"/>
                    </a:cubicBezTo>
                    <a:cubicBezTo>
                      <a:pt x="123" y="57"/>
                      <a:pt x="131" y="51"/>
                      <a:pt x="138" y="43"/>
                    </a:cubicBezTo>
                    <a:lnTo>
                      <a:pt x="138" y="43"/>
                    </a:lnTo>
                    <a:cubicBezTo>
                      <a:pt x="139" y="42"/>
                      <a:pt x="141" y="40"/>
                      <a:pt x="142" y="38"/>
                    </a:cubicBezTo>
                    <a:cubicBezTo>
                      <a:pt x="144" y="35"/>
                      <a:pt x="145" y="30"/>
                      <a:pt x="145" y="27"/>
                    </a:cubicBezTo>
                    <a:cubicBezTo>
                      <a:pt x="145" y="23"/>
                      <a:pt x="144" y="20"/>
                      <a:pt x="142" y="17"/>
                    </a:cubicBezTo>
                    <a:cubicBezTo>
                      <a:pt x="140" y="13"/>
                      <a:pt x="137" y="11"/>
                      <a:pt x="134" y="9"/>
                    </a:cubicBezTo>
                    <a:cubicBezTo>
                      <a:pt x="133" y="8"/>
                      <a:pt x="132" y="8"/>
                      <a:pt x="131" y="7"/>
                    </a:cubicBezTo>
                    <a:lnTo>
                      <a:pt x="131" y="7"/>
                    </a:lnTo>
                    <a:cubicBezTo>
                      <a:pt x="123" y="3"/>
                      <a:pt x="113" y="0"/>
                      <a:pt x="103" y="0"/>
                    </a:cubicBezTo>
                    <a:lnTo>
                      <a:pt x="103" y="0"/>
                    </a:lnTo>
                    <a:cubicBezTo>
                      <a:pt x="102" y="0"/>
                      <a:pt x="100" y="0"/>
                      <a:pt x="98" y="0"/>
                    </a:cubicBezTo>
                    <a:cubicBezTo>
                      <a:pt x="88" y="0"/>
                      <a:pt x="78" y="1"/>
                      <a:pt x="69" y="4"/>
                    </a:cubicBezTo>
                    <a:lnTo>
                      <a:pt x="69" y="4"/>
                    </a:lnTo>
                    <a:cubicBezTo>
                      <a:pt x="57" y="7"/>
                      <a:pt x="45" y="12"/>
                      <a:pt x="34" y="18"/>
                    </a:cubicBezTo>
                    <a:cubicBezTo>
                      <a:pt x="33" y="18"/>
                      <a:pt x="33" y="19"/>
                      <a:pt x="33" y="19"/>
                    </a:cubicBezTo>
                    <a:lnTo>
                      <a:pt x="33" y="19"/>
                    </a:lnTo>
                    <a:cubicBezTo>
                      <a:pt x="32" y="19"/>
                      <a:pt x="31" y="20"/>
                      <a:pt x="30" y="20"/>
                    </a:cubicBezTo>
                    <a:cubicBezTo>
                      <a:pt x="21" y="25"/>
                      <a:pt x="13" y="32"/>
                      <a:pt x="7" y="40"/>
                    </a:cubicBezTo>
                    <a:lnTo>
                      <a:pt x="7" y="40"/>
                    </a:lnTo>
                    <a:cubicBezTo>
                      <a:pt x="5" y="41"/>
                      <a:pt x="4" y="42"/>
                      <a:pt x="3" y="44"/>
                    </a:cubicBezTo>
                    <a:cubicBezTo>
                      <a:pt x="1" y="47"/>
                      <a:pt x="0" y="52"/>
                      <a:pt x="0" y="57"/>
                    </a:cubicBezTo>
                    <a:cubicBezTo>
                      <a:pt x="0" y="58"/>
                      <a:pt x="0" y="59"/>
                      <a:pt x="0" y="60"/>
                    </a:cubicBezTo>
                    <a:lnTo>
                      <a:pt x="0" y="60"/>
                    </a:lnTo>
                    <a:cubicBezTo>
                      <a:pt x="1" y="62"/>
                      <a:pt x="1" y="64"/>
                      <a:pt x="2" y="65"/>
                    </a:cubicBezTo>
                    <a:cubicBezTo>
                      <a:pt x="5" y="69"/>
                      <a:pt x="8" y="71"/>
                      <a:pt x="11" y="74"/>
                    </a:cubicBezTo>
                    <a:cubicBezTo>
                      <a:pt x="12" y="74"/>
                      <a:pt x="13" y="75"/>
                      <a:pt x="13" y="75"/>
                    </a:cubicBezTo>
                    <a:moveTo>
                      <a:pt x="17" y="41"/>
                    </a:moveTo>
                    <a:lnTo>
                      <a:pt x="17" y="41"/>
                    </a:lnTo>
                    <a:cubicBezTo>
                      <a:pt x="23" y="34"/>
                      <a:pt x="30" y="29"/>
                      <a:pt x="38" y="24"/>
                    </a:cubicBezTo>
                    <a:cubicBezTo>
                      <a:pt x="38" y="24"/>
                      <a:pt x="39" y="23"/>
                      <a:pt x="40" y="23"/>
                    </a:cubicBezTo>
                    <a:lnTo>
                      <a:pt x="40" y="23"/>
                    </a:lnTo>
                    <a:lnTo>
                      <a:pt x="41" y="22"/>
                    </a:lnTo>
                    <a:cubicBezTo>
                      <a:pt x="50" y="17"/>
                      <a:pt x="61" y="12"/>
                      <a:pt x="72" y="9"/>
                    </a:cubicBezTo>
                    <a:lnTo>
                      <a:pt x="72" y="9"/>
                    </a:lnTo>
                    <a:cubicBezTo>
                      <a:pt x="80" y="7"/>
                      <a:pt x="89" y="6"/>
                      <a:pt x="97" y="6"/>
                    </a:cubicBezTo>
                    <a:cubicBezTo>
                      <a:pt x="98" y="6"/>
                      <a:pt x="99" y="6"/>
                      <a:pt x="101" y="6"/>
                    </a:cubicBezTo>
                    <a:lnTo>
                      <a:pt x="101" y="6"/>
                    </a:lnTo>
                    <a:cubicBezTo>
                      <a:pt x="109" y="6"/>
                      <a:pt x="116" y="8"/>
                      <a:pt x="123" y="12"/>
                    </a:cubicBezTo>
                    <a:lnTo>
                      <a:pt x="123" y="12"/>
                    </a:lnTo>
                    <a:cubicBezTo>
                      <a:pt x="124" y="12"/>
                      <a:pt x="124" y="11"/>
                      <a:pt x="125" y="12"/>
                    </a:cubicBezTo>
                    <a:cubicBezTo>
                      <a:pt x="128" y="13"/>
                      <a:pt x="130" y="16"/>
                      <a:pt x="132" y="19"/>
                    </a:cubicBezTo>
                    <a:cubicBezTo>
                      <a:pt x="133" y="20"/>
                      <a:pt x="134" y="23"/>
                      <a:pt x="134" y="25"/>
                    </a:cubicBezTo>
                    <a:lnTo>
                      <a:pt x="134" y="25"/>
                    </a:lnTo>
                    <a:lnTo>
                      <a:pt x="134" y="26"/>
                    </a:lnTo>
                    <a:cubicBezTo>
                      <a:pt x="134" y="30"/>
                      <a:pt x="133" y="34"/>
                      <a:pt x="131" y="37"/>
                    </a:cubicBezTo>
                    <a:cubicBezTo>
                      <a:pt x="130" y="39"/>
                      <a:pt x="129" y="40"/>
                      <a:pt x="128" y="41"/>
                    </a:cubicBezTo>
                    <a:lnTo>
                      <a:pt x="128" y="41"/>
                    </a:lnTo>
                    <a:cubicBezTo>
                      <a:pt x="122" y="48"/>
                      <a:pt x="115" y="54"/>
                      <a:pt x="107" y="58"/>
                    </a:cubicBezTo>
                    <a:cubicBezTo>
                      <a:pt x="106" y="59"/>
                      <a:pt x="105" y="59"/>
                      <a:pt x="104" y="60"/>
                    </a:cubicBezTo>
                    <a:lnTo>
                      <a:pt x="104" y="60"/>
                    </a:lnTo>
                    <a:lnTo>
                      <a:pt x="103" y="60"/>
                    </a:lnTo>
                    <a:cubicBezTo>
                      <a:pt x="94" y="66"/>
                      <a:pt x="83" y="70"/>
                      <a:pt x="73" y="73"/>
                    </a:cubicBezTo>
                    <a:lnTo>
                      <a:pt x="73" y="73"/>
                    </a:lnTo>
                    <a:cubicBezTo>
                      <a:pt x="65" y="76"/>
                      <a:pt x="56" y="77"/>
                      <a:pt x="47" y="77"/>
                    </a:cubicBezTo>
                    <a:cubicBezTo>
                      <a:pt x="46" y="77"/>
                      <a:pt x="45" y="77"/>
                      <a:pt x="44" y="77"/>
                    </a:cubicBezTo>
                    <a:lnTo>
                      <a:pt x="44" y="77"/>
                    </a:lnTo>
                    <a:cubicBezTo>
                      <a:pt x="36" y="77"/>
                      <a:pt x="28" y="75"/>
                      <a:pt x="21" y="71"/>
                    </a:cubicBezTo>
                    <a:lnTo>
                      <a:pt x="21" y="71"/>
                    </a:lnTo>
                    <a:lnTo>
                      <a:pt x="20" y="70"/>
                    </a:lnTo>
                    <a:cubicBezTo>
                      <a:pt x="17" y="68"/>
                      <a:pt x="13" y="66"/>
                      <a:pt x="12" y="63"/>
                    </a:cubicBezTo>
                    <a:cubicBezTo>
                      <a:pt x="11" y="61"/>
                      <a:pt x="11" y="60"/>
                      <a:pt x="10" y="58"/>
                    </a:cubicBezTo>
                    <a:lnTo>
                      <a:pt x="10" y="58"/>
                    </a:lnTo>
                    <a:cubicBezTo>
                      <a:pt x="10" y="57"/>
                      <a:pt x="10" y="57"/>
                      <a:pt x="10" y="56"/>
                    </a:cubicBezTo>
                    <a:cubicBezTo>
                      <a:pt x="10" y="52"/>
                      <a:pt x="11" y="48"/>
                      <a:pt x="13" y="45"/>
                    </a:cubicBezTo>
                    <a:cubicBezTo>
                      <a:pt x="14" y="43"/>
                      <a:pt x="15" y="42"/>
                      <a:pt x="17" y="4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7" name="Google Shape;1442;p30">
                <a:extLst>
                  <a:ext uri="{FF2B5EF4-FFF2-40B4-BE49-F238E27FC236}">
                    <a16:creationId xmlns:a16="http://schemas.microsoft.com/office/drawing/2014/main" id="{81693FE1-CF69-0055-CFD7-340B0F3FC273}"/>
                  </a:ext>
                </a:extLst>
              </p:cNvPr>
              <p:cNvSpPr/>
              <p:nvPr/>
            </p:nvSpPr>
            <p:spPr>
              <a:xfrm>
                <a:off x="6323175" y="3662628"/>
                <a:ext cx="45000" cy="30960"/>
              </a:xfrm>
              <a:custGeom>
                <a:avLst/>
                <a:gdLst/>
                <a:ahLst/>
                <a:cxnLst/>
                <a:rect l="l" t="t" r="r" b="b"/>
                <a:pathLst>
                  <a:path w="125" h="86" extrusionOk="0">
                    <a:moveTo>
                      <a:pt x="124" y="18"/>
                    </a:moveTo>
                    <a:lnTo>
                      <a:pt x="92" y="0"/>
                    </a:lnTo>
                    <a:lnTo>
                      <a:pt x="84" y="4"/>
                    </a:lnTo>
                    <a:lnTo>
                      <a:pt x="108" y="18"/>
                    </a:lnTo>
                    <a:lnTo>
                      <a:pt x="0" y="81"/>
                    </a:lnTo>
                    <a:lnTo>
                      <a:pt x="7" y="85"/>
                    </a:lnTo>
                    <a:lnTo>
                      <a:pt x="124" y="1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8" name="Google Shape;1443;p30">
                <a:extLst>
                  <a:ext uri="{FF2B5EF4-FFF2-40B4-BE49-F238E27FC236}">
                    <a16:creationId xmlns:a16="http://schemas.microsoft.com/office/drawing/2014/main" id="{8FF7B054-91BA-21E2-D0A5-DEEC6E6640F3}"/>
                  </a:ext>
                </a:extLst>
              </p:cNvPr>
              <p:cNvSpPr/>
              <p:nvPr/>
            </p:nvSpPr>
            <p:spPr>
              <a:xfrm>
                <a:off x="6341535" y="3673068"/>
                <a:ext cx="44640" cy="31320"/>
              </a:xfrm>
              <a:custGeom>
                <a:avLst/>
                <a:gdLst/>
                <a:ahLst/>
                <a:cxnLst/>
                <a:rect l="l" t="t" r="r" b="b"/>
                <a:pathLst>
                  <a:path w="124" h="87" extrusionOk="0">
                    <a:moveTo>
                      <a:pt x="123" y="19"/>
                    </a:moveTo>
                    <a:lnTo>
                      <a:pt x="91" y="0"/>
                    </a:lnTo>
                    <a:lnTo>
                      <a:pt x="84" y="5"/>
                    </a:lnTo>
                    <a:lnTo>
                      <a:pt x="108" y="19"/>
                    </a:lnTo>
                    <a:lnTo>
                      <a:pt x="0" y="81"/>
                    </a:lnTo>
                    <a:lnTo>
                      <a:pt x="7" y="86"/>
                    </a:lnTo>
                    <a:lnTo>
                      <a:pt x="123" y="19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9" name="Google Shape;1444;p30">
                <a:extLst>
                  <a:ext uri="{FF2B5EF4-FFF2-40B4-BE49-F238E27FC236}">
                    <a16:creationId xmlns:a16="http://schemas.microsoft.com/office/drawing/2014/main" id="{196C8F60-3F03-0678-196E-B8B0FEB93BE9}"/>
                  </a:ext>
                </a:extLst>
              </p:cNvPr>
              <p:cNvSpPr/>
              <p:nvPr/>
            </p:nvSpPr>
            <p:spPr>
              <a:xfrm>
                <a:off x="6359535" y="3683507"/>
                <a:ext cx="45000" cy="31320"/>
              </a:xfrm>
              <a:custGeom>
                <a:avLst/>
                <a:gdLst/>
                <a:ahLst/>
                <a:cxnLst/>
                <a:rect l="l" t="t" r="r" b="b"/>
                <a:pathLst>
                  <a:path w="125" h="87" extrusionOk="0">
                    <a:moveTo>
                      <a:pt x="124" y="19"/>
                    </a:moveTo>
                    <a:lnTo>
                      <a:pt x="92" y="0"/>
                    </a:lnTo>
                    <a:lnTo>
                      <a:pt x="84" y="5"/>
                    </a:lnTo>
                    <a:lnTo>
                      <a:pt x="109" y="19"/>
                    </a:lnTo>
                    <a:lnTo>
                      <a:pt x="0" y="82"/>
                    </a:lnTo>
                    <a:lnTo>
                      <a:pt x="8" y="86"/>
                    </a:lnTo>
                    <a:lnTo>
                      <a:pt x="124" y="19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40" name="Google Shape;1445;p30">
                <a:extLst>
                  <a:ext uri="{FF2B5EF4-FFF2-40B4-BE49-F238E27FC236}">
                    <a16:creationId xmlns:a16="http://schemas.microsoft.com/office/drawing/2014/main" id="{34883CFB-2BED-C004-13A1-CBA311C0F74C}"/>
                  </a:ext>
                </a:extLst>
              </p:cNvPr>
              <p:cNvSpPr/>
              <p:nvPr/>
            </p:nvSpPr>
            <p:spPr>
              <a:xfrm>
                <a:off x="6377895" y="3694307"/>
                <a:ext cx="45000" cy="30960"/>
              </a:xfrm>
              <a:custGeom>
                <a:avLst/>
                <a:gdLst/>
                <a:ahLst/>
                <a:cxnLst/>
                <a:rect l="l" t="t" r="r" b="b"/>
                <a:pathLst>
                  <a:path w="125" h="86" extrusionOk="0">
                    <a:moveTo>
                      <a:pt x="92" y="0"/>
                    </a:moveTo>
                    <a:lnTo>
                      <a:pt x="84" y="4"/>
                    </a:lnTo>
                    <a:lnTo>
                      <a:pt x="109" y="18"/>
                    </a:lnTo>
                    <a:lnTo>
                      <a:pt x="0" y="81"/>
                    </a:lnTo>
                    <a:lnTo>
                      <a:pt x="8" y="85"/>
                    </a:lnTo>
                    <a:lnTo>
                      <a:pt x="124" y="18"/>
                    </a:lnTo>
                    <a:lnTo>
                      <a:pt x="9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41" name="Google Shape;1446;p30">
                <a:extLst>
                  <a:ext uri="{FF2B5EF4-FFF2-40B4-BE49-F238E27FC236}">
                    <a16:creationId xmlns:a16="http://schemas.microsoft.com/office/drawing/2014/main" id="{E12B3272-807B-AFB9-5CAD-EB2AA5CFBA13}"/>
                  </a:ext>
                </a:extLst>
              </p:cNvPr>
              <p:cNvSpPr/>
              <p:nvPr/>
            </p:nvSpPr>
            <p:spPr>
              <a:xfrm>
                <a:off x="6412095" y="3719147"/>
                <a:ext cx="52560" cy="30240"/>
              </a:xfrm>
              <a:custGeom>
                <a:avLst/>
                <a:gdLst/>
                <a:ahLst/>
                <a:cxnLst/>
                <a:rect l="l" t="t" r="r" b="b"/>
                <a:pathLst>
                  <a:path w="146" h="84" extrusionOk="0">
                    <a:moveTo>
                      <a:pt x="13" y="76"/>
                    </a:moveTo>
                    <a:lnTo>
                      <a:pt x="13" y="76"/>
                    </a:lnTo>
                    <a:cubicBezTo>
                      <a:pt x="22" y="80"/>
                      <a:pt x="31" y="83"/>
                      <a:pt x="41" y="83"/>
                    </a:cubicBezTo>
                    <a:lnTo>
                      <a:pt x="41" y="83"/>
                    </a:lnTo>
                    <a:cubicBezTo>
                      <a:pt x="43" y="83"/>
                      <a:pt x="45" y="83"/>
                      <a:pt x="47" y="83"/>
                    </a:cubicBezTo>
                    <a:cubicBezTo>
                      <a:pt x="57" y="83"/>
                      <a:pt x="66" y="82"/>
                      <a:pt x="76" y="80"/>
                    </a:cubicBezTo>
                    <a:lnTo>
                      <a:pt x="76" y="80"/>
                    </a:lnTo>
                    <a:cubicBezTo>
                      <a:pt x="88" y="76"/>
                      <a:pt x="100" y="71"/>
                      <a:pt x="111" y="65"/>
                    </a:cubicBezTo>
                    <a:lnTo>
                      <a:pt x="112" y="64"/>
                    </a:lnTo>
                    <a:lnTo>
                      <a:pt x="112" y="64"/>
                    </a:lnTo>
                    <a:cubicBezTo>
                      <a:pt x="113" y="64"/>
                      <a:pt x="114" y="63"/>
                      <a:pt x="115" y="63"/>
                    </a:cubicBezTo>
                    <a:cubicBezTo>
                      <a:pt x="124" y="58"/>
                      <a:pt x="131" y="51"/>
                      <a:pt x="138" y="43"/>
                    </a:cubicBezTo>
                    <a:lnTo>
                      <a:pt x="138" y="43"/>
                    </a:lnTo>
                    <a:cubicBezTo>
                      <a:pt x="139" y="42"/>
                      <a:pt x="140" y="40"/>
                      <a:pt x="141" y="39"/>
                    </a:cubicBezTo>
                    <a:cubicBezTo>
                      <a:pt x="144" y="34"/>
                      <a:pt x="145" y="31"/>
                      <a:pt x="145" y="26"/>
                    </a:cubicBezTo>
                    <a:cubicBezTo>
                      <a:pt x="145" y="26"/>
                      <a:pt x="145" y="25"/>
                      <a:pt x="145" y="24"/>
                    </a:cubicBezTo>
                    <a:lnTo>
                      <a:pt x="145" y="24"/>
                    </a:lnTo>
                    <a:cubicBezTo>
                      <a:pt x="144" y="21"/>
                      <a:pt x="143" y="19"/>
                      <a:pt x="142" y="18"/>
                    </a:cubicBezTo>
                    <a:cubicBezTo>
                      <a:pt x="140" y="14"/>
                      <a:pt x="137" y="11"/>
                      <a:pt x="133" y="9"/>
                    </a:cubicBezTo>
                    <a:cubicBezTo>
                      <a:pt x="133" y="8"/>
                      <a:pt x="132" y="8"/>
                      <a:pt x="131" y="8"/>
                    </a:cubicBezTo>
                    <a:lnTo>
                      <a:pt x="131" y="8"/>
                    </a:lnTo>
                    <a:cubicBezTo>
                      <a:pt x="123" y="3"/>
                      <a:pt x="113" y="0"/>
                      <a:pt x="104" y="0"/>
                    </a:cubicBezTo>
                    <a:lnTo>
                      <a:pt x="104" y="0"/>
                    </a:lnTo>
                    <a:cubicBezTo>
                      <a:pt x="102" y="0"/>
                      <a:pt x="100" y="0"/>
                      <a:pt x="98" y="0"/>
                    </a:cubicBezTo>
                    <a:cubicBezTo>
                      <a:pt x="88" y="0"/>
                      <a:pt x="79" y="1"/>
                      <a:pt x="69" y="4"/>
                    </a:cubicBezTo>
                    <a:lnTo>
                      <a:pt x="69" y="4"/>
                    </a:lnTo>
                    <a:cubicBezTo>
                      <a:pt x="57" y="7"/>
                      <a:pt x="45" y="12"/>
                      <a:pt x="34" y="18"/>
                    </a:cubicBezTo>
                    <a:cubicBezTo>
                      <a:pt x="34" y="19"/>
                      <a:pt x="33" y="19"/>
                      <a:pt x="33" y="19"/>
                    </a:cubicBezTo>
                    <a:lnTo>
                      <a:pt x="33" y="19"/>
                    </a:lnTo>
                    <a:cubicBezTo>
                      <a:pt x="32" y="19"/>
                      <a:pt x="31" y="20"/>
                      <a:pt x="30" y="20"/>
                    </a:cubicBezTo>
                    <a:cubicBezTo>
                      <a:pt x="21" y="26"/>
                      <a:pt x="13" y="32"/>
                      <a:pt x="7" y="40"/>
                    </a:cubicBezTo>
                    <a:lnTo>
                      <a:pt x="7" y="40"/>
                    </a:lnTo>
                    <a:cubicBezTo>
                      <a:pt x="5" y="41"/>
                      <a:pt x="4" y="42"/>
                      <a:pt x="3" y="44"/>
                    </a:cubicBezTo>
                    <a:cubicBezTo>
                      <a:pt x="1" y="47"/>
                      <a:pt x="0" y="52"/>
                      <a:pt x="0" y="57"/>
                    </a:cubicBezTo>
                    <a:cubicBezTo>
                      <a:pt x="0" y="58"/>
                      <a:pt x="0" y="59"/>
                      <a:pt x="0" y="60"/>
                    </a:cubicBezTo>
                    <a:lnTo>
                      <a:pt x="0" y="60"/>
                    </a:lnTo>
                    <a:cubicBezTo>
                      <a:pt x="1" y="62"/>
                      <a:pt x="2" y="64"/>
                      <a:pt x="3" y="66"/>
                    </a:cubicBezTo>
                    <a:cubicBezTo>
                      <a:pt x="5" y="69"/>
                      <a:pt x="8" y="73"/>
                      <a:pt x="12" y="75"/>
                    </a:cubicBezTo>
                    <a:cubicBezTo>
                      <a:pt x="12" y="75"/>
                      <a:pt x="13" y="75"/>
                      <a:pt x="13" y="76"/>
                    </a:cubicBezTo>
                    <a:moveTo>
                      <a:pt x="17" y="41"/>
                    </a:moveTo>
                    <a:lnTo>
                      <a:pt x="17" y="41"/>
                    </a:lnTo>
                    <a:cubicBezTo>
                      <a:pt x="23" y="35"/>
                      <a:pt x="30" y="30"/>
                      <a:pt x="37" y="25"/>
                    </a:cubicBezTo>
                    <a:cubicBezTo>
                      <a:pt x="38" y="25"/>
                      <a:pt x="39" y="24"/>
                      <a:pt x="40" y="23"/>
                    </a:cubicBezTo>
                    <a:lnTo>
                      <a:pt x="40" y="23"/>
                    </a:lnTo>
                    <a:cubicBezTo>
                      <a:pt x="41" y="23"/>
                      <a:pt x="41" y="23"/>
                      <a:pt x="42" y="23"/>
                    </a:cubicBezTo>
                    <a:cubicBezTo>
                      <a:pt x="51" y="17"/>
                      <a:pt x="61" y="13"/>
                      <a:pt x="72" y="10"/>
                    </a:cubicBezTo>
                    <a:lnTo>
                      <a:pt x="72" y="10"/>
                    </a:lnTo>
                    <a:cubicBezTo>
                      <a:pt x="80" y="7"/>
                      <a:pt x="89" y="6"/>
                      <a:pt x="98" y="6"/>
                    </a:cubicBezTo>
                    <a:cubicBezTo>
                      <a:pt x="99" y="6"/>
                      <a:pt x="100" y="6"/>
                      <a:pt x="101" y="6"/>
                    </a:cubicBezTo>
                    <a:lnTo>
                      <a:pt x="101" y="6"/>
                    </a:lnTo>
                    <a:cubicBezTo>
                      <a:pt x="109" y="6"/>
                      <a:pt x="116" y="8"/>
                      <a:pt x="124" y="12"/>
                    </a:cubicBezTo>
                    <a:lnTo>
                      <a:pt x="124" y="12"/>
                    </a:lnTo>
                    <a:lnTo>
                      <a:pt x="125" y="13"/>
                    </a:lnTo>
                    <a:cubicBezTo>
                      <a:pt x="128" y="15"/>
                      <a:pt x="130" y="17"/>
                      <a:pt x="132" y="20"/>
                    </a:cubicBezTo>
                    <a:cubicBezTo>
                      <a:pt x="133" y="22"/>
                      <a:pt x="134" y="23"/>
                      <a:pt x="134" y="25"/>
                    </a:cubicBezTo>
                    <a:lnTo>
                      <a:pt x="134" y="25"/>
                    </a:lnTo>
                    <a:cubicBezTo>
                      <a:pt x="134" y="26"/>
                      <a:pt x="134" y="26"/>
                      <a:pt x="134" y="27"/>
                    </a:cubicBezTo>
                    <a:cubicBezTo>
                      <a:pt x="134" y="31"/>
                      <a:pt x="133" y="34"/>
                      <a:pt x="131" y="37"/>
                    </a:cubicBezTo>
                    <a:cubicBezTo>
                      <a:pt x="130" y="39"/>
                      <a:pt x="129" y="41"/>
                      <a:pt x="128" y="42"/>
                    </a:cubicBezTo>
                    <a:lnTo>
                      <a:pt x="128" y="42"/>
                    </a:lnTo>
                    <a:cubicBezTo>
                      <a:pt x="122" y="48"/>
                      <a:pt x="115" y="54"/>
                      <a:pt x="108" y="58"/>
                    </a:cubicBezTo>
                    <a:cubicBezTo>
                      <a:pt x="107" y="59"/>
                      <a:pt x="106" y="59"/>
                      <a:pt x="104" y="60"/>
                    </a:cubicBezTo>
                    <a:lnTo>
                      <a:pt x="104" y="60"/>
                    </a:lnTo>
                    <a:lnTo>
                      <a:pt x="103" y="61"/>
                    </a:lnTo>
                    <a:cubicBezTo>
                      <a:pt x="94" y="66"/>
                      <a:pt x="84" y="70"/>
                      <a:pt x="73" y="73"/>
                    </a:cubicBezTo>
                    <a:lnTo>
                      <a:pt x="73" y="73"/>
                    </a:lnTo>
                    <a:cubicBezTo>
                      <a:pt x="65" y="76"/>
                      <a:pt x="56" y="77"/>
                      <a:pt x="47" y="77"/>
                    </a:cubicBezTo>
                    <a:cubicBezTo>
                      <a:pt x="46" y="77"/>
                      <a:pt x="45" y="77"/>
                      <a:pt x="44" y="77"/>
                    </a:cubicBezTo>
                    <a:lnTo>
                      <a:pt x="44" y="77"/>
                    </a:lnTo>
                    <a:cubicBezTo>
                      <a:pt x="36" y="77"/>
                      <a:pt x="28" y="75"/>
                      <a:pt x="21" y="71"/>
                    </a:cubicBezTo>
                    <a:lnTo>
                      <a:pt x="21" y="71"/>
                    </a:lnTo>
                    <a:cubicBezTo>
                      <a:pt x="21" y="71"/>
                      <a:pt x="21" y="70"/>
                      <a:pt x="20" y="70"/>
                    </a:cubicBezTo>
                    <a:cubicBezTo>
                      <a:pt x="17" y="68"/>
                      <a:pt x="14" y="65"/>
                      <a:pt x="13" y="63"/>
                    </a:cubicBezTo>
                    <a:cubicBezTo>
                      <a:pt x="12" y="61"/>
                      <a:pt x="11" y="60"/>
                      <a:pt x="11" y="58"/>
                    </a:cubicBezTo>
                    <a:lnTo>
                      <a:pt x="11" y="58"/>
                    </a:lnTo>
                    <a:cubicBezTo>
                      <a:pt x="11" y="57"/>
                      <a:pt x="10" y="57"/>
                      <a:pt x="10" y="56"/>
                    </a:cubicBezTo>
                    <a:cubicBezTo>
                      <a:pt x="10" y="53"/>
                      <a:pt x="11" y="49"/>
                      <a:pt x="13" y="46"/>
                    </a:cubicBezTo>
                    <a:cubicBezTo>
                      <a:pt x="14" y="44"/>
                      <a:pt x="16" y="42"/>
                      <a:pt x="17" y="4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2" name="Google Shape;1447;p30">
                <a:extLst>
                  <a:ext uri="{FF2B5EF4-FFF2-40B4-BE49-F238E27FC236}">
                    <a16:creationId xmlns:a16="http://schemas.microsoft.com/office/drawing/2014/main" id="{2725CF03-0956-FDEC-0DBA-335FD9BD60EA}"/>
                  </a:ext>
                </a:extLst>
              </p:cNvPr>
              <p:cNvSpPr/>
              <p:nvPr/>
            </p:nvSpPr>
            <p:spPr>
              <a:xfrm>
                <a:off x="6443415" y="3732107"/>
                <a:ext cx="45000" cy="30960"/>
              </a:xfrm>
              <a:custGeom>
                <a:avLst/>
                <a:gdLst/>
                <a:ahLst/>
                <a:cxnLst/>
                <a:rect l="l" t="t" r="r" b="b"/>
                <a:pathLst>
                  <a:path w="125" h="86" extrusionOk="0">
                    <a:moveTo>
                      <a:pt x="92" y="0"/>
                    </a:moveTo>
                    <a:lnTo>
                      <a:pt x="84" y="4"/>
                    </a:lnTo>
                    <a:lnTo>
                      <a:pt x="109" y="18"/>
                    </a:lnTo>
                    <a:lnTo>
                      <a:pt x="0" y="81"/>
                    </a:lnTo>
                    <a:lnTo>
                      <a:pt x="8" y="85"/>
                    </a:lnTo>
                    <a:lnTo>
                      <a:pt x="124" y="18"/>
                    </a:lnTo>
                    <a:lnTo>
                      <a:pt x="9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43" name="Google Shape;1448;p30">
                <a:extLst>
                  <a:ext uri="{FF2B5EF4-FFF2-40B4-BE49-F238E27FC236}">
                    <a16:creationId xmlns:a16="http://schemas.microsoft.com/office/drawing/2014/main" id="{09E65224-AAE6-ADE3-1545-B0BD4F103E89}"/>
                  </a:ext>
                </a:extLst>
              </p:cNvPr>
              <p:cNvSpPr/>
              <p:nvPr/>
            </p:nvSpPr>
            <p:spPr>
              <a:xfrm>
                <a:off x="6461775" y="3742548"/>
                <a:ext cx="45000" cy="31320"/>
              </a:xfrm>
              <a:custGeom>
                <a:avLst/>
                <a:gdLst/>
                <a:ahLst/>
                <a:cxnLst/>
                <a:rect l="l" t="t" r="r" b="b"/>
                <a:pathLst>
                  <a:path w="125" h="87" extrusionOk="0">
                    <a:moveTo>
                      <a:pt x="124" y="19"/>
                    </a:moveTo>
                    <a:lnTo>
                      <a:pt x="92" y="0"/>
                    </a:lnTo>
                    <a:lnTo>
                      <a:pt x="84" y="5"/>
                    </a:lnTo>
                    <a:lnTo>
                      <a:pt x="109" y="19"/>
                    </a:lnTo>
                    <a:lnTo>
                      <a:pt x="0" y="81"/>
                    </a:lnTo>
                    <a:lnTo>
                      <a:pt x="7" y="86"/>
                    </a:lnTo>
                    <a:lnTo>
                      <a:pt x="124" y="19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44" name="Google Shape;1449;p30">
                <a:extLst>
                  <a:ext uri="{FF2B5EF4-FFF2-40B4-BE49-F238E27FC236}">
                    <a16:creationId xmlns:a16="http://schemas.microsoft.com/office/drawing/2014/main" id="{D7F6B13A-28DF-C4D2-97C0-4C576F637464}"/>
                  </a:ext>
                </a:extLst>
              </p:cNvPr>
              <p:cNvSpPr/>
              <p:nvPr/>
            </p:nvSpPr>
            <p:spPr>
              <a:xfrm>
                <a:off x="6480135" y="3752988"/>
                <a:ext cx="44640" cy="31320"/>
              </a:xfrm>
              <a:custGeom>
                <a:avLst/>
                <a:gdLst/>
                <a:ahLst/>
                <a:cxnLst/>
                <a:rect l="l" t="t" r="r" b="b"/>
                <a:pathLst>
                  <a:path w="124" h="87" extrusionOk="0">
                    <a:moveTo>
                      <a:pt x="123" y="19"/>
                    </a:moveTo>
                    <a:lnTo>
                      <a:pt x="91" y="0"/>
                    </a:lnTo>
                    <a:lnTo>
                      <a:pt x="84" y="5"/>
                    </a:lnTo>
                    <a:lnTo>
                      <a:pt x="108" y="19"/>
                    </a:lnTo>
                    <a:lnTo>
                      <a:pt x="0" y="82"/>
                    </a:lnTo>
                    <a:lnTo>
                      <a:pt x="7" y="86"/>
                    </a:lnTo>
                    <a:lnTo>
                      <a:pt x="123" y="19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45" name="Google Shape;1450;p30">
                <a:extLst>
                  <a:ext uri="{FF2B5EF4-FFF2-40B4-BE49-F238E27FC236}">
                    <a16:creationId xmlns:a16="http://schemas.microsoft.com/office/drawing/2014/main" id="{D2200BE8-84A9-3D5B-3605-69FB9583A39A}"/>
                  </a:ext>
                </a:extLst>
              </p:cNvPr>
              <p:cNvSpPr/>
              <p:nvPr/>
            </p:nvSpPr>
            <p:spPr>
              <a:xfrm>
                <a:off x="6501015" y="3770268"/>
                <a:ext cx="52200" cy="30600"/>
              </a:xfrm>
              <a:custGeom>
                <a:avLst/>
                <a:gdLst/>
                <a:ahLst/>
                <a:cxnLst/>
                <a:rect l="l" t="t" r="r" b="b"/>
                <a:pathLst>
                  <a:path w="145" h="85" extrusionOk="0">
                    <a:moveTo>
                      <a:pt x="75" y="80"/>
                    </a:moveTo>
                    <a:lnTo>
                      <a:pt x="75" y="80"/>
                    </a:lnTo>
                    <a:cubicBezTo>
                      <a:pt x="88" y="76"/>
                      <a:pt x="100" y="71"/>
                      <a:pt x="111" y="65"/>
                    </a:cubicBezTo>
                    <a:lnTo>
                      <a:pt x="111" y="65"/>
                    </a:lnTo>
                    <a:lnTo>
                      <a:pt x="111" y="65"/>
                    </a:lnTo>
                    <a:cubicBezTo>
                      <a:pt x="112" y="64"/>
                      <a:pt x="113" y="64"/>
                      <a:pt x="114" y="63"/>
                    </a:cubicBezTo>
                    <a:cubicBezTo>
                      <a:pt x="123" y="58"/>
                      <a:pt x="131" y="52"/>
                      <a:pt x="138" y="44"/>
                    </a:cubicBezTo>
                    <a:lnTo>
                      <a:pt x="138" y="44"/>
                    </a:lnTo>
                    <a:cubicBezTo>
                      <a:pt x="139" y="42"/>
                      <a:pt x="140" y="41"/>
                      <a:pt x="141" y="39"/>
                    </a:cubicBezTo>
                    <a:cubicBezTo>
                      <a:pt x="143" y="35"/>
                      <a:pt x="144" y="31"/>
                      <a:pt x="144" y="27"/>
                    </a:cubicBezTo>
                    <a:cubicBezTo>
                      <a:pt x="144" y="26"/>
                      <a:pt x="144" y="25"/>
                      <a:pt x="144" y="24"/>
                    </a:cubicBezTo>
                    <a:lnTo>
                      <a:pt x="144" y="24"/>
                    </a:lnTo>
                    <a:cubicBezTo>
                      <a:pt x="144" y="22"/>
                      <a:pt x="143" y="20"/>
                      <a:pt x="142" y="18"/>
                    </a:cubicBezTo>
                    <a:cubicBezTo>
                      <a:pt x="140" y="14"/>
                      <a:pt x="137" y="11"/>
                      <a:pt x="133" y="9"/>
                    </a:cubicBezTo>
                    <a:cubicBezTo>
                      <a:pt x="132" y="9"/>
                      <a:pt x="132" y="8"/>
                      <a:pt x="131" y="8"/>
                    </a:cubicBezTo>
                    <a:lnTo>
                      <a:pt x="131" y="8"/>
                    </a:lnTo>
                    <a:cubicBezTo>
                      <a:pt x="122" y="3"/>
                      <a:pt x="113" y="1"/>
                      <a:pt x="103" y="0"/>
                    </a:cubicBezTo>
                    <a:lnTo>
                      <a:pt x="103" y="0"/>
                    </a:lnTo>
                    <a:cubicBezTo>
                      <a:pt x="101" y="0"/>
                      <a:pt x="100" y="0"/>
                      <a:pt x="98" y="0"/>
                    </a:cubicBezTo>
                    <a:cubicBezTo>
                      <a:pt x="88" y="0"/>
                      <a:pt x="78" y="1"/>
                      <a:pt x="69" y="4"/>
                    </a:cubicBezTo>
                    <a:lnTo>
                      <a:pt x="69" y="4"/>
                    </a:lnTo>
                    <a:cubicBezTo>
                      <a:pt x="57" y="7"/>
                      <a:pt x="45" y="12"/>
                      <a:pt x="34" y="19"/>
                    </a:cubicBezTo>
                    <a:cubicBezTo>
                      <a:pt x="33" y="19"/>
                      <a:pt x="33" y="19"/>
                      <a:pt x="33" y="19"/>
                    </a:cubicBezTo>
                    <a:lnTo>
                      <a:pt x="33" y="19"/>
                    </a:lnTo>
                    <a:cubicBezTo>
                      <a:pt x="32" y="20"/>
                      <a:pt x="31" y="20"/>
                      <a:pt x="30" y="21"/>
                    </a:cubicBezTo>
                    <a:cubicBezTo>
                      <a:pt x="21" y="26"/>
                      <a:pt x="13" y="32"/>
                      <a:pt x="6" y="40"/>
                    </a:cubicBezTo>
                    <a:lnTo>
                      <a:pt x="6" y="40"/>
                    </a:lnTo>
                    <a:cubicBezTo>
                      <a:pt x="5" y="42"/>
                      <a:pt x="4" y="43"/>
                      <a:pt x="3" y="45"/>
                    </a:cubicBezTo>
                    <a:cubicBezTo>
                      <a:pt x="1" y="48"/>
                      <a:pt x="0" y="53"/>
                      <a:pt x="0" y="57"/>
                    </a:cubicBezTo>
                    <a:cubicBezTo>
                      <a:pt x="0" y="58"/>
                      <a:pt x="0" y="59"/>
                      <a:pt x="0" y="60"/>
                    </a:cubicBezTo>
                    <a:lnTo>
                      <a:pt x="0" y="60"/>
                    </a:lnTo>
                    <a:cubicBezTo>
                      <a:pt x="0" y="62"/>
                      <a:pt x="1" y="64"/>
                      <a:pt x="2" y="66"/>
                    </a:cubicBezTo>
                    <a:cubicBezTo>
                      <a:pt x="5" y="70"/>
                      <a:pt x="8" y="73"/>
                      <a:pt x="11" y="75"/>
                    </a:cubicBezTo>
                    <a:cubicBezTo>
                      <a:pt x="12" y="75"/>
                      <a:pt x="12" y="76"/>
                      <a:pt x="13" y="76"/>
                    </a:cubicBezTo>
                    <a:lnTo>
                      <a:pt x="13" y="76"/>
                    </a:lnTo>
                    <a:cubicBezTo>
                      <a:pt x="22" y="81"/>
                      <a:pt x="31" y="83"/>
                      <a:pt x="41" y="84"/>
                    </a:cubicBezTo>
                    <a:lnTo>
                      <a:pt x="41" y="84"/>
                    </a:lnTo>
                    <a:cubicBezTo>
                      <a:pt x="42" y="84"/>
                      <a:pt x="44" y="84"/>
                      <a:pt x="46" y="84"/>
                    </a:cubicBezTo>
                    <a:cubicBezTo>
                      <a:pt x="56" y="84"/>
                      <a:pt x="66" y="82"/>
                      <a:pt x="75" y="80"/>
                    </a:cubicBezTo>
                    <a:moveTo>
                      <a:pt x="10" y="58"/>
                    </a:moveTo>
                    <a:lnTo>
                      <a:pt x="10" y="58"/>
                    </a:lnTo>
                    <a:lnTo>
                      <a:pt x="10" y="57"/>
                    </a:lnTo>
                    <a:cubicBezTo>
                      <a:pt x="10" y="53"/>
                      <a:pt x="11" y="49"/>
                      <a:pt x="13" y="46"/>
                    </a:cubicBezTo>
                    <a:cubicBezTo>
                      <a:pt x="14" y="44"/>
                      <a:pt x="15" y="43"/>
                      <a:pt x="16" y="41"/>
                    </a:cubicBezTo>
                    <a:lnTo>
                      <a:pt x="16" y="41"/>
                    </a:lnTo>
                    <a:cubicBezTo>
                      <a:pt x="23" y="35"/>
                      <a:pt x="30" y="29"/>
                      <a:pt x="38" y="24"/>
                    </a:cubicBezTo>
                    <a:cubicBezTo>
                      <a:pt x="38" y="24"/>
                      <a:pt x="39" y="23"/>
                      <a:pt x="40" y="23"/>
                    </a:cubicBezTo>
                    <a:lnTo>
                      <a:pt x="40" y="23"/>
                    </a:lnTo>
                    <a:cubicBezTo>
                      <a:pt x="40" y="23"/>
                      <a:pt x="41" y="23"/>
                      <a:pt x="41" y="22"/>
                    </a:cubicBezTo>
                    <a:cubicBezTo>
                      <a:pt x="51" y="17"/>
                      <a:pt x="61" y="13"/>
                      <a:pt x="71" y="10"/>
                    </a:cubicBezTo>
                    <a:lnTo>
                      <a:pt x="71" y="10"/>
                    </a:lnTo>
                    <a:cubicBezTo>
                      <a:pt x="80" y="7"/>
                      <a:pt x="88" y="6"/>
                      <a:pt x="97" y="6"/>
                    </a:cubicBezTo>
                    <a:cubicBezTo>
                      <a:pt x="98" y="6"/>
                      <a:pt x="99" y="6"/>
                      <a:pt x="100" y="6"/>
                    </a:cubicBezTo>
                    <a:lnTo>
                      <a:pt x="100" y="6"/>
                    </a:lnTo>
                    <a:cubicBezTo>
                      <a:pt x="108" y="6"/>
                      <a:pt x="116" y="8"/>
                      <a:pt x="123" y="12"/>
                    </a:cubicBezTo>
                    <a:lnTo>
                      <a:pt x="123" y="12"/>
                    </a:lnTo>
                    <a:cubicBezTo>
                      <a:pt x="124" y="12"/>
                      <a:pt x="124" y="12"/>
                      <a:pt x="125" y="13"/>
                    </a:cubicBezTo>
                    <a:cubicBezTo>
                      <a:pt x="128" y="14"/>
                      <a:pt x="130" y="17"/>
                      <a:pt x="132" y="20"/>
                    </a:cubicBezTo>
                    <a:cubicBezTo>
                      <a:pt x="133" y="21"/>
                      <a:pt x="133" y="23"/>
                      <a:pt x="134" y="25"/>
                    </a:cubicBezTo>
                    <a:lnTo>
                      <a:pt x="134" y="25"/>
                    </a:lnTo>
                    <a:cubicBezTo>
                      <a:pt x="134" y="26"/>
                      <a:pt x="134" y="26"/>
                      <a:pt x="134" y="26"/>
                    </a:cubicBezTo>
                    <a:cubicBezTo>
                      <a:pt x="134" y="30"/>
                      <a:pt x="133" y="34"/>
                      <a:pt x="131" y="37"/>
                    </a:cubicBezTo>
                    <a:cubicBezTo>
                      <a:pt x="130" y="39"/>
                      <a:pt x="129" y="40"/>
                      <a:pt x="127" y="42"/>
                    </a:cubicBezTo>
                    <a:lnTo>
                      <a:pt x="127" y="42"/>
                    </a:lnTo>
                    <a:cubicBezTo>
                      <a:pt x="121" y="48"/>
                      <a:pt x="114" y="54"/>
                      <a:pt x="107" y="58"/>
                    </a:cubicBezTo>
                    <a:cubicBezTo>
                      <a:pt x="106" y="59"/>
                      <a:pt x="105" y="59"/>
                      <a:pt x="104" y="60"/>
                    </a:cubicBezTo>
                    <a:lnTo>
                      <a:pt x="104" y="60"/>
                    </a:lnTo>
                    <a:lnTo>
                      <a:pt x="103" y="60"/>
                    </a:lnTo>
                    <a:cubicBezTo>
                      <a:pt x="94" y="66"/>
                      <a:pt x="83" y="70"/>
                      <a:pt x="73" y="73"/>
                    </a:cubicBezTo>
                    <a:lnTo>
                      <a:pt x="73" y="73"/>
                    </a:lnTo>
                    <a:cubicBezTo>
                      <a:pt x="64" y="76"/>
                      <a:pt x="56" y="77"/>
                      <a:pt x="47" y="77"/>
                    </a:cubicBezTo>
                    <a:cubicBezTo>
                      <a:pt x="46" y="77"/>
                      <a:pt x="45" y="77"/>
                      <a:pt x="44" y="77"/>
                    </a:cubicBezTo>
                    <a:lnTo>
                      <a:pt x="44" y="77"/>
                    </a:lnTo>
                    <a:cubicBezTo>
                      <a:pt x="36" y="77"/>
                      <a:pt x="28" y="75"/>
                      <a:pt x="21" y="71"/>
                    </a:cubicBezTo>
                    <a:lnTo>
                      <a:pt x="21" y="71"/>
                    </a:lnTo>
                    <a:cubicBezTo>
                      <a:pt x="20" y="71"/>
                      <a:pt x="20" y="70"/>
                      <a:pt x="19" y="70"/>
                    </a:cubicBezTo>
                    <a:cubicBezTo>
                      <a:pt x="16" y="68"/>
                      <a:pt x="14" y="65"/>
                      <a:pt x="12" y="63"/>
                    </a:cubicBezTo>
                    <a:cubicBezTo>
                      <a:pt x="11" y="61"/>
                      <a:pt x="11" y="60"/>
                      <a:pt x="10" y="5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6" name="Google Shape;1451;p30">
                <a:extLst>
                  <a:ext uri="{FF2B5EF4-FFF2-40B4-BE49-F238E27FC236}">
                    <a16:creationId xmlns:a16="http://schemas.microsoft.com/office/drawing/2014/main" id="{573052E4-C95C-F9CC-6A5D-ECF60132B7B3}"/>
                  </a:ext>
                </a:extLst>
              </p:cNvPr>
              <p:cNvSpPr/>
              <p:nvPr/>
            </p:nvSpPr>
            <p:spPr>
              <a:xfrm>
                <a:off x="6534855" y="3790068"/>
                <a:ext cx="52560" cy="30240"/>
              </a:xfrm>
              <a:custGeom>
                <a:avLst/>
                <a:gdLst/>
                <a:ahLst/>
                <a:cxnLst/>
                <a:rect l="l" t="t" r="r" b="b"/>
                <a:pathLst>
                  <a:path w="146" h="84" extrusionOk="0">
                    <a:moveTo>
                      <a:pt x="14" y="75"/>
                    </a:moveTo>
                    <a:lnTo>
                      <a:pt x="14" y="75"/>
                    </a:lnTo>
                    <a:cubicBezTo>
                      <a:pt x="22" y="80"/>
                      <a:pt x="32" y="83"/>
                      <a:pt x="41" y="83"/>
                    </a:cubicBezTo>
                    <a:lnTo>
                      <a:pt x="41" y="83"/>
                    </a:lnTo>
                    <a:cubicBezTo>
                      <a:pt x="43" y="83"/>
                      <a:pt x="45" y="83"/>
                      <a:pt x="47" y="83"/>
                    </a:cubicBezTo>
                    <a:cubicBezTo>
                      <a:pt x="57" y="83"/>
                      <a:pt x="66" y="82"/>
                      <a:pt x="76" y="79"/>
                    </a:cubicBezTo>
                    <a:lnTo>
                      <a:pt x="76" y="79"/>
                    </a:lnTo>
                    <a:cubicBezTo>
                      <a:pt x="88" y="76"/>
                      <a:pt x="100" y="71"/>
                      <a:pt x="112" y="64"/>
                    </a:cubicBezTo>
                    <a:lnTo>
                      <a:pt x="112" y="64"/>
                    </a:lnTo>
                    <a:lnTo>
                      <a:pt x="112" y="64"/>
                    </a:lnTo>
                    <a:cubicBezTo>
                      <a:pt x="113" y="63"/>
                      <a:pt x="114" y="63"/>
                      <a:pt x="115" y="62"/>
                    </a:cubicBezTo>
                    <a:cubicBezTo>
                      <a:pt x="124" y="57"/>
                      <a:pt x="132" y="51"/>
                      <a:pt x="138" y="43"/>
                    </a:cubicBezTo>
                    <a:lnTo>
                      <a:pt x="138" y="43"/>
                    </a:lnTo>
                    <a:cubicBezTo>
                      <a:pt x="140" y="42"/>
                      <a:pt x="141" y="40"/>
                      <a:pt x="142" y="38"/>
                    </a:cubicBezTo>
                    <a:cubicBezTo>
                      <a:pt x="144" y="35"/>
                      <a:pt x="145" y="30"/>
                      <a:pt x="145" y="27"/>
                    </a:cubicBezTo>
                    <a:cubicBezTo>
                      <a:pt x="145" y="23"/>
                      <a:pt x="144" y="20"/>
                      <a:pt x="142" y="17"/>
                    </a:cubicBezTo>
                    <a:cubicBezTo>
                      <a:pt x="140" y="13"/>
                      <a:pt x="138" y="11"/>
                      <a:pt x="134" y="9"/>
                    </a:cubicBezTo>
                    <a:cubicBezTo>
                      <a:pt x="133" y="8"/>
                      <a:pt x="132" y="8"/>
                      <a:pt x="132" y="7"/>
                    </a:cubicBezTo>
                    <a:lnTo>
                      <a:pt x="132" y="7"/>
                    </a:lnTo>
                    <a:cubicBezTo>
                      <a:pt x="123" y="3"/>
                      <a:pt x="114" y="0"/>
                      <a:pt x="104" y="0"/>
                    </a:cubicBezTo>
                    <a:lnTo>
                      <a:pt x="104" y="0"/>
                    </a:lnTo>
                    <a:cubicBezTo>
                      <a:pt x="102" y="0"/>
                      <a:pt x="100" y="0"/>
                      <a:pt x="98" y="0"/>
                    </a:cubicBezTo>
                    <a:cubicBezTo>
                      <a:pt x="89" y="0"/>
                      <a:pt x="79" y="1"/>
                      <a:pt x="69" y="4"/>
                    </a:cubicBezTo>
                    <a:lnTo>
                      <a:pt x="69" y="4"/>
                    </a:lnTo>
                    <a:cubicBezTo>
                      <a:pt x="57" y="7"/>
                      <a:pt x="45" y="12"/>
                      <a:pt x="34" y="18"/>
                    </a:cubicBezTo>
                    <a:lnTo>
                      <a:pt x="33" y="19"/>
                    </a:lnTo>
                    <a:lnTo>
                      <a:pt x="33" y="19"/>
                    </a:lnTo>
                    <a:cubicBezTo>
                      <a:pt x="32" y="19"/>
                      <a:pt x="31" y="20"/>
                      <a:pt x="30" y="20"/>
                    </a:cubicBezTo>
                    <a:cubicBezTo>
                      <a:pt x="22" y="25"/>
                      <a:pt x="14" y="32"/>
                      <a:pt x="7" y="40"/>
                    </a:cubicBezTo>
                    <a:lnTo>
                      <a:pt x="7" y="40"/>
                    </a:lnTo>
                    <a:cubicBezTo>
                      <a:pt x="6" y="41"/>
                      <a:pt x="5" y="42"/>
                      <a:pt x="4" y="44"/>
                    </a:cubicBezTo>
                    <a:cubicBezTo>
                      <a:pt x="1" y="48"/>
                      <a:pt x="0" y="52"/>
                      <a:pt x="0" y="57"/>
                    </a:cubicBezTo>
                    <a:cubicBezTo>
                      <a:pt x="0" y="58"/>
                      <a:pt x="0" y="58"/>
                      <a:pt x="0" y="59"/>
                    </a:cubicBezTo>
                    <a:lnTo>
                      <a:pt x="0" y="59"/>
                    </a:lnTo>
                    <a:cubicBezTo>
                      <a:pt x="1" y="61"/>
                      <a:pt x="2" y="63"/>
                      <a:pt x="3" y="65"/>
                    </a:cubicBezTo>
                    <a:cubicBezTo>
                      <a:pt x="5" y="69"/>
                      <a:pt x="8" y="71"/>
                      <a:pt x="12" y="74"/>
                    </a:cubicBezTo>
                    <a:cubicBezTo>
                      <a:pt x="13" y="74"/>
                      <a:pt x="13" y="75"/>
                      <a:pt x="14" y="75"/>
                    </a:cubicBezTo>
                    <a:moveTo>
                      <a:pt x="17" y="41"/>
                    </a:moveTo>
                    <a:lnTo>
                      <a:pt x="17" y="41"/>
                    </a:lnTo>
                    <a:cubicBezTo>
                      <a:pt x="23" y="34"/>
                      <a:pt x="30" y="29"/>
                      <a:pt x="38" y="25"/>
                    </a:cubicBezTo>
                    <a:cubicBezTo>
                      <a:pt x="39" y="24"/>
                      <a:pt x="40" y="24"/>
                      <a:pt x="41" y="23"/>
                    </a:cubicBezTo>
                    <a:lnTo>
                      <a:pt x="41" y="23"/>
                    </a:lnTo>
                    <a:lnTo>
                      <a:pt x="42" y="22"/>
                    </a:lnTo>
                    <a:cubicBezTo>
                      <a:pt x="51" y="17"/>
                      <a:pt x="61" y="13"/>
                      <a:pt x="72" y="9"/>
                    </a:cubicBezTo>
                    <a:lnTo>
                      <a:pt x="72" y="9"/>
                    </a:lnTo>
                    <a:cubicBezTo>
                      <a:pt x="81" y="7"/>
                      <a:pt x="89" y="6"/>
                      <a:pt x="98" y="6"/>
                    </a:cubicBezTo>
                    <a:cubicBezTo>
                      <a:pt x="99" y="6"/>
                      <a:pt x="100" y="6"/>
                      <a:pt x="101" y="6"/>
                    </a:cubicBezTo>
                    <a:lnTo>
                      <a:pt x="101" y="6"/>
                    </a:lnTo>
                    <a:cubicBezTo>
                      <a:pt x="109" y="6"/>
                      <a:pt x="117" y="8"/>
                      <a:pt x="124" y="12"/>
                    </a:cubicBezTo>
                    <a:lnTo>
                      <a:pt x="124" y="12"/>
                    </a:lnTo>
                    <a:cubicBezTo>
                      <a:pt x="124" y="12"/>
                      <a:pt x="125" y="12"/>
                      <a:pt x="125" y="13"/>
                    </a:cubicBezTo>
                    <a:cubicBezTo>
                      <a:pt x="128" y="14"/>
                      <a:pt x="130" y="17"/>
                      <a:pt x="132" y="20"/>
                    </a:cubicBezTo>
                    <a:cubicBezTo>
                      <a:pt x="132" y="21"/>
                      <a:pt x="134" y="23"/>
                      <a:pt x="134" y="25"/>
                    </a:cubicBezTo>
                    <a:lnTo>
                      <a:pt x="134" y="25"/>
                    </a:lnTo>
                    <a:lnTo>
                      <a:pt x="135" y="26"/>
                    </a:lnTo>
                    <a:cubicBezTo>
                      <a:pt x="135" y="30"/>
                      <a:pt x="134" y="34"/>
                      <a:pt x="132" y="37"/>
                    </a:cubicBezTo>
                    <a:cubicBezTo>
                      <a:pt x="131" y="39"/>
                      <a:pt x="130" y="40"/>
                      <a:pt x="128" y="42"/>
                    </a:cubicBezTo>
                    <a:lnTo>
                      <a:pt x="128" y="42"/>
                    </a:lnTo>
                    <a:cubicBezTo>
                      <a:pt x="122" y="48"/>
                      <a:pt x="115" y="53"/>
                      <a:pt x="107" y="58"/>
                    </a:cubicBezTo>
                    <a:cubicBezTo>
                      <a:pt x="106" y="58"/>
                      <a:pt x="106" y="59"/>
                      <a:pt x="105" y="60"/>
                    </a:cubicBezTo>
                    <a:lnTo>
                      <a:pt x="105" y="60"/>
                    </a:lnTo>
                    <a:cubicBezTo>
                      <a:pt x="104" y="60"/>
                      <a:pt x="104" y="60"/>
                      <a:pt x="104" y="60"/>
                    </a:cubicBezTo>
                    <a:cubicBezTo>
                      <a:pt x="94" y="66"/>
                      <a:pt x="84" y="70"/>
                      <a:pt x="73" y="73"/>
                    </a:cubicBezTo>
                    <a:lnTo>
                      <a:pt x="73" y="73"/>
                    </a:lnTo>
                    <a:cubicBezTo>
                      <a:pt x="65" y="76"/>
                      <a:pt x="56" y="77"/>
                      <a:pt x="48" y="77"/>
                    </a:cubicBezTo>
                    <a:cubicBezTo>
                      <a:pt x="47" y="77"/>
                      <a:pt x="45" y="77"/>
                      <a:pt x="44" y="77"/>
                    </a:cubicBezTo>
                    <a:lnTo>
                      <a:pt x="44" y="77"/>
                    </a:lnTo>
                    <a:cubicBezTo>
                      <a:pt x="36" y="77"/>
                      <a:pt x="29" y="75"/>
                      <a:pt x="22" y="71"/>
                    </a:cubicBezTo>
                    <a:lnTo>
                      <a:pt x="22" y="71"/>
                    </a:lnTo>
                    <a:cubicBezTo>
                      <a:pt x="21" y="71"/>
                      <a:pt x="20" y="70"/>
                      <a:pt x="20" y="70"/>
                    </a:cubicBezTo>
                    <a:cubicBezTo>
                      <a:pt x="17" y="69"/>
                      <a:pt x="15" y="66"/>
                      <a:pt x="13" y="63"/>
                    </a:cubicBezTo>
                    <a:cubicBezTo>
                      <a:pt x="12" y="61"/>
                      <a:pt x="11" y="60"/>
                      <a:pt x="11" y="58"/>
                    </a:cubicBezTo>
                    <a:lnTo>
                      <a:pt x="11" y="58"/>
                    </a:lnTo>
                    <a:cubicBezTo>
                      <a:pt x="11" y="57"/>
                      <a:pt x="11" y="57"/>
                      <a:pt x="11" y="57"/>
                    </a:cubicBezTo>
                    <a:cubicBezTo>
                      <a:pt x="11" y="53"/>
                      <a:pt x="12" y="49"/>
                      <a:pt x="14" y="46"/>
                    </a:cubicBezTo>
                    <a:cubicBezTo>
                      <a:pt x="15" y="44"/>
                      <a:pt x="16" y="42"/>
                      <a:pt x="17" y="4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7" name="Google Shape;1452;p30">
                <a:extLst>
                  <a:ext uri="{FF2B5EF4-FFF2-40B4-BE49-F238E27FC236}">
                    <a16:creationId xmlns:a16="http://schemas.microsoft.com/office/drawing/2014/main" id="{F466A2BB-1F88-31F7-F4CE-543D11B13E78}"/>
                  </a:ext>
                </a:extLst>
              </p:cNvPr>
              <p:cNvSpPr/>
              <p:nvPr/>
            </p:nvSpPr>
            <p:spPr>
              <a:xfrm>
                <a:off x="6566535" y="3803028"/>
                <a:ext cx="44640" cy="30960"/>
              </a:xfrm>
              <a:custGeom>
                <a:avLst/>
                <a:gdLst/>
                <a:ahLst/>
                <a:cxnLst/>
                <a:rect l="l" t="t" r="r" b="b"/>
                <a:pathLst>
                  <a:path w="124" h="86" extrusionOk="0">
                    <a:moveTo>
                      <a:pt x="91" y="0"/>
                    </a:moveTo>
                    <a:lnTo>
                      <a:pt x="84" y="4"/>
                    </a:lnTo>
                    <a:lnTo>
                      <a:pt x="108" y="18"/>
                    </a:lnTo>
                    <a:lnTo>
                      <a:pt x="0" y="81"/>
                    </a:lnTo>
                    <a:lnTo>
                      <a:pt x="7" y="85"/>
                    </a:lnTo>
                    <a:lnTo>
                      <a:pt x="123" y="18"/>
                    </a:lnTo>
                    <a:lnTo>
                      <a:pt x="9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48" name="Google Shape;1453;p30">
                <a:extLst>
                  <a:ext uri="{FF2B5EF4-FFF2-40B4-BE49-F238E27FC236}">
                    <a16:creationId xmlns:a16="http://schemas.microsoft.com/office/drawing/2014/main" id="{C53B553F-E1AF-E7F3-1A79-91D999356AF4}"/>
                  </a:ext>
                </a:extLst>
              </p:cNvPr>
              <p:cNvSpPr/>
              <p:nvPr/>
            </p:nvSpPr>
            <p:spPr>
              <a:xfrm>
                <a:off x="6587055" y="3819948"/>
                <a:ext cx="52560" cy="30600"/>
              </a:xfrm>
              <a:custGeom>
                <a:avLst/>
                <a:gdLst/>
                <a:ahLst/>
                <a:cxnLst/>
                <a:rect l="l" t="t" r="r" b="b"/>
                <a:pathLst>
                  <a:path w="146" h="85" extrusionOk="0">
                    <a:moveTo>
                      <a:pt x="132" y="8"/>
                    </a:moveTo>
                    <a:lnTo>
                      <a:pt x="132" y="8"/>
                    </a:lnTo>
                    <a:cubicBezTo>
                      <a:pt x="123" y="4"/>
                      <a:pt x="114" y="1"/>
                      <a:pt x="104" y="1"/>
                    </a:cubicBezTo>
                    <a:lnTo>
                      <a:pt x="104" y="1"/>
                    </a:lnTo>
                    <a:cubicBezTo>
                      <a:pt x="102" y="0"/>
                      <a:pt x="100" y="0"/>
                      <a:pt x="99" y="0"/>
                    </a:cubicBezTo>
                    <a:cubicBezTo>
                      <a:pt x="89" y="0"/>
                      <a:pt x="79" y="2"/>
                      <a:pt x="70" y="4"/>
                    </a:cubicBezTo>
                    <a:lnTo>
                      <a:pt x="70" y="4"/>
                    </a:lnTo>
                    <a:cubicBezTo>
                      <a:pt x="57" y="8"/>
                      <a:pt x="46" y="12"/>
                      <a:pt x="35" y="19"/>
                    </a:cubicBezTo>
                    <a:cubicBezTo>
                      <a:pt x="34" y="19"/>
                      <a:pt x="34" y="19"/>
                      <a:pt x="33" y="19"/>
                    </a:cubicBezTo>
                    <a:lnTo>
                      <a:pt x="33" y="19"/>
                    </a:lnTo>
                    <a:cubicBezTo>
                      <a:pt x="32" y="20"/>
                      <a:pt x="32" y="20"/>
                      <a:pt x="31" y="21"/>
                    </a:cubicBezTo>
                    <a:cubicBezTo>
                      <a:pt x="22" y="26"/>
                      <a:pt x="14" y="33"/>
                      <a:pt x="7" y="40"/>
                    </a:cubicBezTo>
                    <a:lnTo>
                      <a:pt x="7" y="40"/>
                    </a:lnTo>
                    <a:cubicBezTo>
                      <a:pt x="6" y="42"/>
                      <a:pt x="4" y="43"/>
                      <a:pt x="3" y="45"/>
                    </a:cubicBezTo>
                    <a:cubicBezTo>
                      <a:pt x="1" y="49"/>
                      <a:pt x="0" y="52"/>
                      <a:pt x="0" y="56"/>
                    </a:cubicBezTo>
                    <a:cubicBezTo>
                      <a:pt x="0" y="60"/>
                      <a:pt x="1" y="64"/>
                      <a:pt x="3" y="67"/>
                    </a:cubicBezTo>
                    <a:cubicBezTo>
                      <a:pt x="5" y="70"/>
                      <a:pt x="8" y="73"/>
                      <a:pt x="11" y="75"/>
                    </a:cubicBezTo>
                    <a:cubicBezTo>
                      <a:pt x="12" y="75"/>
                      <a:pt x="13" y="76"/>
                      <a:pt x="14" y="76"/>
                    </a:cubicBezTo>
                    <a:lnTo>
                      <a:pt x="14" y="76"/>
                    </a:lnTo>
                    <a:cubicBezTo>
                      <a:pt x="22" y="81"/>
                      <a:pt x="32" y="83"/>
                      <a:pt x="42" y="84"/>
                    </a:cubicBezTo>
                    <a:lnTo>
                      <a:pt x="42" y="84"/>
                    </a:lnTo>
                    <a:cubicBezTo>
                      <a:pt x="44" y="84"/>
                      <a:pt x="45" y="84"/>
                      <a:pt x="47" y="84"/>
                    </a:cubicBezTo>
                    <a:cubicBezTo>
                      <a:pt x="57" y="84"/>
                      <a:pt x="67" y="83"/>
                      <a:pt x="76" y="80"/>
                    </a:cubicBezTo>
                    <a:lnTo>
                      <a:pt x="76" y="80"/>
                    </a:lnTo>
                    <a:cubicBezTo>
                      <a:pt x="88" y="77"/>
                      <a:pt x="100" y="72"/>
                      <a:pt x="111" y="65"/>
                    </a:cubicBezTo>
                    <a:cubicBezTo>
                      <a:pt x="112" y="65"/>
                      <a:pt x="112" y="65"/>
                      <a:pt x="112" y="65"/>
                    </a:cubicBezTo>
                    <a:lnTo>
                      <a:pt x="112" y="65"/>
                    </a:lnTo>
                    <a:cubicBezTo>
                      <a:pt x="113" y="64"/>
                      <a:pt x="114" y="64"/>
                      <a:pt x="115" y="63"/>
                    </a:cubicBezTo>
                    <a:cubicBezTo>
                      <a:pt x="124" y="58"/>
                      <a:pt x="132" y="52"/>
                      <a:pt x="138" y="44"/>
                    </a:cubicBezTo>
                    <a:lnTo>
                      <a:pt x="138" y="44"/>
                    </a:lnTo>
                    <a:cubicBezTo>
                      <a:pt x="140" y="43"/>
                      <a:pt x="141" y="41"/>
                      <a:pt x="142" y="39"/>
                    </a:cubicBezTo>
                    <a:cubicBezTo>
                      <a:pt x="144" y="36"/>
                      <a:pt x="145" y="31"/>
                      <a:pt x="145" y="27"/>
                    </a:cubicBezTo>
                    <a:cubicBezTo>
                      <a:pt x="145" y="26"/>
                      <a:pt x="145" y="25"/>
                      <a:pt x="145" y="24"/>
                    </a:cubicBezTo>
                    <a:lnTo>
                      <a:pt x="145" y="24"/>
                    </a:lnTo>
                    <a:cubicBezTo>
                      <a:pt x="144" y="22"/>
                      <a:pt x="144" y="19"/>
                      <a:pt x="143" y="18"/>
                    </a:cubicBezTo>
                    <a:cubicBezTo>
                      <a:pt x="140" y="13"/>
                      <a:pt x="137" y="11"/>
                      <a:pt x="134" y="9"/>
                    </a:cubicBezTo>
                    <a:cubicBezTo>
                      <a:pt x="133" y="9"/>
                      <a:pt x="132" y="9"/>
                      <a:pt x="132" y="8"/>
                    </a:cubicBezTo>
                    <a:moveTo>
                      <a:pt x="128" y="43"/>
                    </a:moveTo>
                    <a:lnTo>
                      <a:pt x="128" y="43"/>
                    </a:lnTo>
                    <a:cubicBezTo>
                      <a:pt x="122" y="49"/>
                      <a:pt x="115" y="55"/>
                      <a:pt x="107" y="59"/>
                    </a:cubicBezTo>
                    <a:cubicBezTo>
                      <a:pt x="107" y="60"/>
                      <a:pt x="106" y="60"/>
                      <a:pt x="105" y="61"/>
                    </a:cubicBezTo>
                    <a:lnTo>
                      <a:pt x="105" y="61"/>
                    </a:lnTo>
                    <a:lnTo>
                      <a:pt x="104" y="61"/>
                    </a:lnTo>
                    <a:cubicBezTo>
                      <a:pt x="94" y="67"/>
                      <a:pt x="84" y="71"/>
                      <a:pt x="73" y="74"/>
                    </a:cubicBezTo>
                    <a:lnTo>
                      <a:pt x="73" y="74"/>
                    </a:lnTo>
                    <a:cubicBezTo>
                      <a:pt x="65" y="77"/>
                      <a:pt x="56" y="78"/>
                      <a:pt x="48" y="78"/>
                    </a:cubicBezTo>
                    <a:cubicBezTo>
                      <a:pt x="47" y="78"/>
                      <a:pt x="46" y="78"/>
                      <a:pt x="45" y="78"/>
                    </a:cubicBezTo>
                    <a:lnTo>
                      <a:pt x="45" y="78"/>
                    </a:lnTo>
                    <a:cubicBezTo>
                      <a:pt x="37" y="78"/>
                      <a:pt x="29" y="76"/>
                      <a:pt x="22" y="72"/>
                    </a:cubicBezTo>
                    <a:lnTo>
                      <a:pt x="22" y="72"/>
                    </a:lnTo>
                    <a:cubicBezTo>
                      <a:pt x="21" y="72"/>
                      <a:pt x="21" y="71"/>
                      <a:pt x="20" y="71"/>
                    </a:cubicBezTo>
                    <a:cubicBezTo>
                      <a:pt x="17" y="69"/>
                      <a:pt x="15" y="67"/>
                      <a:pt x="13" y="64"/>
                    </a:cubicBezTo>
                    <a:cubicBezTo>
                      <a:pt x="12" y="62"/>
                      <a:pt x="11" y="61"/>
                      <a:pt x="11" y="59"/>
                    </a:cubicBezTo>
                    <a:lnTo>
                      <a:pt x="11" y="59"/>
                    </a:lnTo>
                    <a:cubicBezTo>
                      <a:pt x="11" y="58"/>
                      <a:pt x="11" y="58"/>
                      <a:pt x="11" y="57"/>
                    </a:cubicBezTo>
                    <a:cubicBezTo>
                      <a:pt x="11" y="54"/>
                      <a:pt x="12" y="50"/>
                      <a:pt x="14" y="47"/>
                    </a:cubicBezTo>
                    <a:cubicBezTo>
                      <a:pt x="15" y="45"/>
                      <a:pt x="16" y="43"/>
                      <a:pt x="17" y="42"/>
                    </a:cubicBezTo>
                    <a:lnTo>
                      <a:pt x="17" y="42"/>
                    </a:lnTo>
                    <a:cubicBezTo>
                      <a:pt x="23" y="36"/>
                      <a:pt x="30" y="30"/>
                      <a:pt x="38" y="26"/>
                    </a:cubicBezTo>
                    <a:cubicBezTo>
                      <a:pt x="39" y="25"/>
                      <a:pt x="40" y="25"/>
                      <a:pt x="41" y="24"/>
                    </a:cubicBezTo>
                    <a:lnTo>
                      <a:pt x="41" y="24"/>
                    </a:lnTo>
                    <a:lnTo>
                      <a:pt x="42" y="24"/>
                    </a:lnTo>
                    <a:cubicBezTo>
                      <a:pt x="51" y="18"/>
                      <a:pt x="62" y="14"/>
                      <a:pt x="72" y="11"/>
                    </a:cubicBezTo>
                    <a:lnTo>
                      <a:pt x="72" y="11"/>
                    </a:lnTo>
                    <a:cubicBezTo>
                      <a:pt x="81" y="8"/>
                      <a:pt x="89" y="7"/>
                      <a:pt x="98" y="7"/>
                    </a:cubicBezTo>
                    <a:cubicBezTo>
                      <a:pt x="99" y="7"/>
                      <a:pt x="100" y="7"/>
                      <a:pt x="101" y="7"/>
                    </a:cubicBezTo>
                    <a:lnTo>
                      <a:pt x="101" y="7"/>
                    </a:lnTo>
                    <a:cubicBezTo>
                      <a:pt x="109" y="7"/>
                      <a:pt x="117" y="9"/>
                      <a:pt x="124" y="13"/>
                    </a:cubicBezTo>
                    <a:lnTo>
                      <a:pt x="124" y="13"/>
                    </a:lnTo>
                    <a:lnTo>
                      <a:pt x="125" y="14"/>
                    </a:lnTo>
                    <a:cubicBezTo>
                      <a:pt x="128" y="16"/>
                      <a:pt x="131" y="18"/>
                      <a:pt x="133" y="21"/>
                    </a:cubicBezTo>
                    <a:cubicBezTo>
                      <a:pt x="134" y="23"/>
                      <a:pt x="134" y="24"/>
                      <a:pt x="135" y="26"/>
                    </a:cubicBezTo>
                    <a:lnTo>
                      <a:pt x="135" y="26"/>
                    </a:lnTo>
                    <a:cubicBezTo>
                      <a:pt x="135" y="27"/>
                      <a:pt x="135" y="27"/>
                      <a:pt x="135" y="28"/>
                    </a:cubicBezTo>
                    <a:cubicBezTo>
                      <a:pt x="135" y="31"/>
                      <a:pt x="134" y="35"/>
                      <a:pt x="132" y="38"/>
                    </a:cubicBezTo>
                    <a:cubicBezTo>
                      <a:pt x="131" y="40"/>
                      <a:pt x="130" y="41"/>
                      <a:pt x="129" y="43"/>
                    </a:cubicBezTo>
                    <a:lnTo>
                      <a:pt x="128" y="43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9" name="Google Shape;1454;p30">
                <a:extLst>
                  <a:ext uri="{FF2B5EF4-FFF2-40B4-BE49-F238E27FC236}">
                    <a16:creationId xmlns:a16="http://schemas.microsoft.com/office/drawing/2014/main" id="{EE0E0264-801B-103C-B385-1F84451E7477}"/>
                  </a:ext>
                </a:extLst>
              </p:cNvPr>
              <p:cNvSpPr/>
              <p:nvPr/>
            </p:nvSpPr>
            <p:spPr>
              <a:xfrm>
                <a:off x="5911335" y="3512507"/>
                <a:ext cx="52200" cy="30600"/>
              </a:xfrm>
              <a:custGeom>
                <a:avLst/>
                <a:gdLst/>
                <a:ahLst/>
                <a:cxnLst/>
                <a:rect l="l" t="t" r="r" b="b"/>
                <a:pathLst>
                  <a:path w="145" h="85" extrusionOk="0">
                    <a:moveTo>
                      <a:pt x="13" y="76"/>
                    </a:moveTo>
                    <a:lnTo>
                      <a:pt x="13" y="76"/>
                    </a:lnTo>
                    <a:cubicBezTo>
                      <a:pt x="22" y="81"/>
                      <a:pt x="31" y="83"/>
                      <a:pt x="41" y="84"/>
                    </a:cubicBezTo>
                    <a:lnTo>
                      <a:pt x="41" y="84"/>
                    </a:lnTo>
                    <a:cubicBezTo>
                      <a:pt x="43" y="84"/>
                      <a:pt x="45" y="84"/>
                      <a:pt x="46" y="84"/>
                    </a:cubicBezTo>
                    <a:cubicBezTo>
                      <a:pt x="56" y="84"/>
                      <a:pt x="66" y="83"/>
                      <a:pt x="75" y="80"/>
                    </a:cubicBezTo>
                    <a:lnTo>
                      <a:pt x="75" y="80"/>
                    </a:lnTo>
                    <a:cubicBezTo>
                      <a:pt x="88" y="77"/>
                      <a:pt x="100" y="71"/>
                      <a:pt x="111" y="65"/>
                    </a:cubicBezTo>
                    <a:lnTo>
                      <a:pt x="112" y="65"/>
                    </a:lnTo>
                    <a:lnTo>
                      <a:pt x="112" y="65"/>
                    </a:lnTo>
                    <a:cubicBezTo>
                      <a:pt x="112" y="64"/>
                      <a:pt x="113" y="64"/>
                      <a:pt x="114" y="63"/>
                    </a:cubicBezTo>
                    <a:cubicBezTo>
                      <a:pt x="123" y="58"/>
                      <a:pt x="131" y="52"/>
                      <a:pt x="138" y="44"/>
                    </a:cubicBezTo>
                    <a:lnTo>
                      <a:pt x="138" y="44"/>
                    </a:lnTo>
                    <a:cubicBezTo>
                      <a:pt x="139" y="42"/>
                      <a:pt x="140" y="41"/>
                      <a:pt x="141" y="39"/>
                    </a:cubicBezTo>
                    <a:cubicBezTo>
                      <a:pt x="143" y="36"/>
                      <a:pt x="144" y="31"/>
                      <a:pt x="144" y="27"/>
                    </a:cubicBezTo>
                    <a:cubicBezTo>
                      <a:pt x="144" y="26"/>
                      <a:pt x="144" y="25"/>
                      <a:pt x="144" y="24"/>
                    </a:cubicBezTo>
                    <a:lnTo>
                      <a:pt x="144" y="24"/>
                    </a:lnTo>
                    <a:cubicBezTo>
                      <a:pt x="144" y="22"/>
                      <a:pt x="143" y="20"/>
                      <a:pt x="142" y="18"/>
                    </a:cubicBezTo>
                    <a:cubicBezTo>
                      <a:pt x="140" y="14"/>
                      <a:pt x="137" y="10"/>
                      <a:pt x="133" y="9"/>
                    </a:cubicBezTo>
                    <a:cubicBezTo>
                      <a:pt x="132" y="8"/>
                      <a:pt x="132" y="8"/>
                      <a:pt x="131" y="8"/>
                    </a:cubicBezTo>
                    <a:lnTo>
                      <a:pt x="131" y="8"/>
                    </a:lnTo>
                    <a:cubicBezTo>
                      <a:pt x="123" y="3"/>
                      <a:pt x="113" y="1"/>
                      <a:pt x="103" y="0"/>
                    </a:cubicBezTo>
                    <a:lnTo>
                      <a:pt x="103" y="0"/>
                    </a:lnTo>
                    <a:cubicBezTo>
                      <a:pt x="102" y="0"/>
                      <a:pt x="100" y="0"/>
                      <a:pt x="98" y="0"/>
                    </a:cubicBezTo>
                    <a:cubicBezTo>
                      <a:pt x="88" y="0"/>
                      <a:pt x="78" y="2"/>
                      <a:pt x="69" y="4"/>
                    </a:cubicBezTo>
                    <a:lnTo>
                      <a:pt x="69" y="4"/>
                    </a:lnTo>
                    <a:cubicBezTo>
                      <a:pt x="57" y="7"/>
                      <a:pt x="45" y="12"/>
                      <a:pt x="33" y="19"/>
                    </a:cubicBezTo>
                    <a:lnTo>
                      <a:pt x="33" y="19"/>
                    </a:lnTo>
                    <a:lnTo>
                      <a:pt x="33" y="19"/>
                    </a:lnTo>
                    <a:cubicBezTo>
                      <a:pt x="32" y="20"/>
                      <a:pt x="31" y="20"/>
                      <a:pt x="30" y="21"/>
                    </a:cubicBezTo>
                    <a:cubicBezTo>
                      <a:pt x="21" y="26"/>
                      <a:pt x="13" y="32"/>
                      <a:pt x="7" y="40"/>
                    </a:cubicBezTo>
                    <a:lnTo>
                      <a:pt x="7" y="40"/>
                    </a:lnTo>
                    <a:cubicBezTo>
                      <a:pt x="5" y="42"/>
                      <a:pt x="4" y="43"/>
                      <a:pt x="3" y="45"/>
                    </a:cubicBezTo>
                    <a:cubicBezTo>
                      <a:pt x="1" y="48"/>
                      <a:pt x="0" y="52"/>
                      <a:pt x="0" y="56"/>
                    </a:cubicBezTo>
                    <a:cubicBezTo>
                      <a:pt x="0" y="60"/>
                      <a:pt x="1" y="63"/>
                      <a:pt x="3" y="67"/>
                    </a:cubicBezTo>
                    <a:cubicBezTo>
                      <a:pt x="4" y="70"/>
                      <a:pt x="7" y="73"/>
                      <a:pt x="10" y="75"/>
                    </a:cubicBezTo>
                    <a:cubicBezTo>
                      <a:pt x="11" y="75"/>
                      <a:pt x="12" y="76"/>
                      <a:pt x="13" y="76"/>
                    </a:cubicBezTo>
                    <a:moveTo>
                      <a:pt x="17" y="42"/>
                    </a:moveTo>
                    <a:lnTo>
                      <a:pt x="17" y="42"/>
                    </a:lnTo>
                    <a:cubicBezTo>
                      <a:pt x="23" y="35"/>
                      <a:pt x="30" y="30"/>
                      <a:pt x="37" y="25"/>
                    </a:cubicBezTo>
                    <a:cubicBezTo>
                      <a:pt x="38" y="25"/>
                      <a:pt x="39" y="24"/>
                      <a:pt x="40" y="24"/>
                    </a:cubicBezTo>
                    <a:lnTo>
                      <a:pt x="40" y="24"/>
                    </a:lnTo>
                    <a:cubicBezTo>
                      <a:pt x="40" y="23"/>
                      <a:pt x="41" y="23"/>
                      <a:pt x="41" y="23"/>
                    </a:cubicBezTo>
                    <a:cubicBezTo>
                      <a:pt x="51" y="17"/>
                      <a:pt x="61" y="13"/>
                      <a:pt x="72" y="10"/>
                    </a:cubicBezTo>
                    <a:lnTo>
                      <a:pt x="72" y="10"/>
                    </a:lnTo>
                    <a:cubicBezTo>
                      <a:pt x="80" y="8"/>
                      <a:pt x="88" y="6"/>
                      <a:pt x="97" y="6"/>
                    </a:cubicBezTo>
                    <a:cubicBezTo>
                      <a:pt x="98" y="6"/>
                      <a:pt x="99" y="6"/>
                      <a:pt x="100" y="6"/>
                    </a:cubicBezTo>
                    <a:lnTo>
                      <a:pt x="100" y="6"/>
                    </a:lnTo>
                    <a:cubicBezTo>
                      <a:pt x="108" y="7"/>
                      <a:pt x="116" y="9"/>
                      <a:pt x="123" y="12"/>
                    </a:cubicBezTo>
                    <a:lnTo>
                      <a:pt x="123" y="12"/>
                    </a:lnTo>
                    <a:cubicBezTo>
                      <a:pt x="124" y="13"/>
                      <a:pt x="124" y="12"/>
                      <a:pt x="125" y="13"/>
                    </a:cubicBezTo>
                    <a:cubicBezTo>
                      <a:pt x="128" y="14"/>
                      <a:pt x="130" y="17"/>
                      <a:pt x="132" y="20"/>
                    </a:cubicBezTo>
                    <a:cubicBezTo>
                      <a:pt x="133" y="22"/>
                      <a:pt x="134" y="24"/>
                      <a:pt x="134" y="26"/>
                    </a:cubicBezTo>
                    <a:lnTo>
                      <a:pt x="134" y="26"/>
                    </a:lnTo>
                    <a:lnTo>
                      <a:pt x="134" y="27"/>
                    </a:lnTo>
                    <a:cubicBezTo>
                      <a:pt x="134" y="31"/>
                      <a:pt x="133" y="34"/>
                      <a:pt x="131" y="38"/>
                    </a:cubicBezTo>
                    <a:cubicBezTo>
                      <a:pt x="130" y="39"/>
                      <a:pt x="129" y="41"/>
                      <a:pt x="128" y="42"/>
                    </a:cubicBezTo>
                    <a:lnTo>
                      <a:pt x="128" y="42"/>
                    </a:lnTo>
                    <a:cubicBezTo>
                      <a:pt x="122" y="49"/>
                      <a:pt x="115" y="55"/>
                      <a:pt x="107" y="59"/>
                    </a:cubicBezTo>
                    <a:cubicBezTo>
                      <a:pt x="106" y="60"/>
                      <a:pt x="105" y="60"/>
                      <a:pt x="104" y="60"/>
                    </a:cubicBezTo>
                    <a:lnTo>
                      <a:pt x="104" y="60"/>
                    </a:lnTo>
                    <a:cubicBezTo>
                      <a:pt x="104" y="61"/>
                      <a:pt x="104" y="61"/>
                      <a:pt x="103" y="61"/>
                    </a:cubicBezTo>
                    <a:cubicBezTo>
                      <a:pt x="94" y="67"/>
                      <a:pt x="83" y="71"/>
                      <a:pt x="73" y="74"/>
                    </a:cubicBezTo>
                    <a:lnTo>
                      <a:pt x="73" y="74"/>
                    </a:lnTo>
                    <a:cubicBezTo>
                      <a:pt x="64" y="76"/>
                      <a:pt x="56" y="78"/>
                      <a:pt x="47" y="78"/>
                    </a:cubicBezTo>
                    <a:cubicBezTo>
                      <a:pt x="46" y="78"/>
                      <a:pt x="45" y="78"/>
                      <a:pt x="44" y="78"/>
                    </a:cubicBezTo>
                    <a:lnTo>
                      <a:pt x="44" y="78"/>
                    </a:lnTo>
                    <a:cubicBezTo>
                      <a:pt x="36" y="77"/>
                      <a:pt x="28" y="75"/>
                      <a:pt x="21" y="72"/>
                    </a:cubicBezTo>
                    <a:lnTo>
                      <a:pt x="21" y="72"/>
                    </a:lnTo>
                    <a:cubicBezTo>
                      <a:pt x="20" y="71"/>
                      <a:pt x="20" y="71"/>
                      <a:pt x="19" y="71"/>
                    </a:cubicBezTo>
                    <a:cubicBezTo>
                      <a:pt x="16" y="69"/>
                      <a:pt x="14" y="67"/>
                      <a:pt x="12" y="64"/>
                    </a:cubicBezTo>
                    <a:cubicBezTo>
                      <a:pt x="11" y="62"/>
                      <a:pt x="11" y="60"/>
                      <a:pt x="10" y="58"/>
                    </a:cubicBezTo>
                    <a:lnTo>
                      <a:pt x="10" y="58"/>
                    </a:lnTo>
                    <a:lnTo>
                      <a:pt x="10" y="57"/>
                    </a:lnTo>
                    <a:cubicBezTo>
                      <a:pt x="10" y="53"/>
                      <a:pt x="11" y="50"/>
                      <a:pt x="13" y="47"/>
                    </a:cubicBezTo>
                    <a:cubicBezTo>
                      <a:pt x="14" y="45"/>
                      <a:pt x="15" y="43"/>
                      <a:pt x="17" y="4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0" name="Google Shape;1455;p30">
                <a:extLst>
                  <a:ext uri="{FF2B5EF4-FFF2-40B4-BE49-F238E27FC236}">
                    <a16:creationId xmlns:a16="http://schemas.microsoft.com/office/drawing/2014/main" id="{C09CD2A8-87BE-3FC5-C95E-149DA045BFA7}"/>
                  </a:ext>
                </a:extLst>
              </p:cNvPr>
              <p:cNvSpPr/>
              <p:nvPr/>
            </p:nvSpPr>
            <p:spPr>
              <a:xfrm>
                <a:off x="5942655" y="3525828"/>
                <a:ext cx="45000" cy="30960"/>
              </a:xfrm>
              <a:custGeom>
                <a:avLst/>
                <a:gdLst/>
                <a:ahLst/>
                <a:cxnLst/>
                <a:rect l="l" t="t" r="r" b="b"/>
                <a:pathLst>
                  <a:path w="125" h="86" extrusionOk="0">
                    <a:moveTo>
                      <a:pt x="0" y="81"/>
                    </a:moveTo>
                    <a:lnTo>
                      <a:pt x="7" y="85"/>
                    </a:lnTo>
                    <a:lnTo>
                      <a:pt x="124" y="18"/>
                    </a:lnTo>
                    <a:lnTo>
                      <a:pt x="92" y="0"/>
                    </a:lnTo>
                    <a:lnTo>
                      <a:pt x="84" y="4"/>
                    </a:lnTo>
                    <a:lnTo>
                      <a:pt x="109" y="18"/>
                    </a:lnTo>
                    <a:lnTo>
                      <a:pt x="0" y="8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51" name="Google Shape;1456;p30">
                <a:extLst>
                  <a:ext uri="{FF2B5EF4-FFF2-40B4-BE49-F238E27FC236}">
                    <a16:creationId xmlns:a16="http://schemas.microsoft.com/office/drawing/2014/main" id="{5F98BAAC-2230-C919-7A21-14F0C19AC88F}"/>
                  </a:ext>
                </a:extLst>
              </p:cNvPr>
              <p:cNvSpPr/>
              <p:nvPr/>
            </p:nvSpPr>
            <p:spPr>
              <a:xfrm>
                <a:off x="5961015" y="3536268"/>
                <a:ext cx="44640" cy="30960"/>
              </a:xfrm>
              <a:custGeom>
                <a:avLst/>
                <a:gdLst/>
                <a:ahLst/>
                <a:cxnLst/>
                <a:rect l="l" t="t" r="r" b="b"/>
                <a:pathLst>
                  <a:path w="124" h="86" extrusionOk="0">
                    <a:moveTo>
                      <a:pt x="7" y="85"/>
                    </a:moveTo>
                    <a:lnTo>
                      <a:pt x="123" y="18"/>
                    </a:lnTo>
                    <a:lnTo>
                      <a:pt x="91" y="0"/>
                    </a:lnTo>
                    <a:lnTo>
                      <a:pt x="84" y="4"/>
                    </a:lnTo>
                    <a:lnTo>
                      <a:pt x="108" y="18"/>
                    </a:lnTo>
                    <a:lnTo>
                      <a:pt x="0" y="81"/>
                    </a:lnTo>
                    <a:lnTo>
                      <a:pt x="7" y="85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52" name="Google Shape;1457;p30">
                <a:extLst>
                  <a:ext uri="{FF2B5EF4-FFF2-40B4-BE49-F238E27FC236}">
                    <a16:creationId xmlns:a16="http://schemas.microsoft.com/office/drawing/2014/main" id="{2B46633F-7F7F-1255-C671-36D49BFCB149}"/>
                  </a:ext>
                </a:extLst>
              </p:cNvPr>
              <p:cNvSpPr/>
              <p:nvPr/>
            </p:nvSpPr>
            <p:spPr>
              <a:xfrm>
                <a:off x="5981895" y="3553188"/>
                <a:ext cx="52200" cy="30600"/>
              </a:xfrm>
              <a:custGeom>
                <a:avLst/>
                <a:gdLst/>
                <a:ahLst/>
                <a:cxnLst/>
                <a:rect l="l" t="t" r="r" b="b"/>
                <a:pathLst>
                  <a:path w="145" h="85" extrusionOk="0">
                    <a:moveTo>
                      <a:pt x="131" y="8"/>
                    </a:moveTo>
                    <a:lnTo>
                      <a:pt x="131" y="8"/>
                    </a:lnTo>
                    <a:cubicBezTo>
                      <a:pt x="122" y="4"/>
                      <a:pt x="113" y="1"/>
                      <a:pt x="103" y="1"/>
                    </a:cubicBezTo>
                    <a:lnTo>
                      <a:pt x="103" y="1"/>
                    </a:lnTo>
                    <a:cubicBezTo>
                      <a:pt x="101" y="0"/>
                      <a:pt x="100" y="0"/>
                      <a:pt x="98" y="0"/>
                    </a:cubicBezTo>
                    <a:cubicBezTo>
                      <a:pt x="88" y="0"/>
                      <a:pt x="78" y="2"/>
                      <a:pt x="69" y="4"/>
                    </a:cubicBezTo>
                    <a:lnTo>
                      <a:pt x="69" y="4"/>
                    </a:lnTo>
                    <a:cubicBezTo>
                      <a:pt x="56" y="8"/>
                      <a:pt x="45" y="13"/>
                      <a:pt x="33" y="19"/>
                    </a:cubicBezTo>
                    <a:lnTo>
                      <a:pt x="33" y="20"/>
                    </a:lnTo>
                    <a:lnTo>
                      <a:pt x="33" y="20"/>
                    </a:lnTo>
                    <a:cubicBezTo>
                      <a:pt x="32" y="20"/>
                      <a:pt x="31" y="21"/>
                      <a:pt x="30" y="21"/>
                    </a:cubicBezTo>
                    <a:cubicBezTo>
                      <a:pt x="21" y="26"/>
                      <a:pt x="13" y="33"/>
                      <a:pt x="6" y="40"/>
                    </a:cubicBezTo>
                    <a:lnTo>
                      <a:pt x="6" y="40"/>
                    </a:lnTo>
                    <a:cubicBezTo>
                      <a:pt x="5" y="42"/>
                      <a:pt x="4" y="43"/>
                      <a:pt x="3" y="45"/>
                    </a:cubicBezTo>
                    <a:cubicBezTo>
                      <a:pt x="1" y="49"/>
                      <a:pt x="0" y="53"/>
                      <a:pt x="0" y="57"/>
                    </a:cubicBezTo>
                    <a:cubicBezTo>
                      <a:pt x="0" y="58"/>
                      <a:pt x="0" y="59"/>
                      <a:pt x="0" y="60"/>
                    </a:cubicBezTo>
                    <a:lnTo>
                      <a:pt x="0" y="60"/>
                    </a:lnTo>
                    <a:cubicBezTo>
                      <a:pt x="0" y="62"/>
                      <a:pt x="1" y="64"/>
                      <a:pt x="2" y="66"/>
                    </a:cubicBezTo>
                    <a:cubicBezTo>
                      <a:pt x="4" y="70"/>
                      <a:pt x="8" y="72"/>
                      <a:pt x="11" y="75"/>
                    </a:cubicBezTo>
                    <a:cubicBezTo>
                      <a:pt x="12" y="75"/>
                      <a:pt x="12" y="76"/>
                      <a:pt x="13" y="76"/>
                    </a:cubicBezTo>
                    <a:lnTo>
                      <a:pt x="13" y="76"/>
                    </a:lnTo>
                    <a:cubicBezTo>
                      <a:pt x="22" y="81"/>
                      <a:pt x="31" y="84"/>
                      <a:pt x="41" y="84"/>
                    </a:cubicBezTo>
                    <a:lnTo>
                      <a:pt x="41" y="84"/>
                    </a:lnTo>
                    <a:cubicBezTo>
                      <a:pt x="43" y="84"/>
                      <a:pt x="44" y="84"/>
                      <a:pt x="46" y="84"/>
                    </a:cubicBezTo>
                    <a:cubicBezTo>
                      <a:pt x="56" y="84"/>
                      <a:pt x="66" y="83"/>
                      <a:pt x="75" y="80"/>
                    </a:cubicBezTo>
                    <a:lnTo>
                      <a:pt x="75" y="80"/>
                    </a:lnTo>
                    <a:cubicBezTo>
                      <a:pt x="88" y="77"/>
                      <a:pt x="100" y="72"/>
                      <a:pt x="111" y="65"/>
                    </a:cubicBezTo>
                    <a:lnTo>
                      <a:pt x="111" y="65"/>
                    </a:lnTo>
                    <a:lnTo>
                      <a:pt x="111" y="65"/>
                    </a:lnTo>
                    <a:cubicBezTo>
                      <a:pt x="112" y="65"/>
                      <a:pt x="113" y="64"/>
                      <a:pt x="114" y="63"/>
                    </a:cubicBezTo>
                    <a:cubicBezTo>
                      <a:pt x="123" y="58"/>
                      <a:pt x="131" y="52"/>
                      <a:pt x="138" y="44"/>
                    </a:cubicBezTo>
                    <a:lnTo>
                      <a:pt x="138" y="44"/>
                    </a:lnTo>
                    <a:cubicBezTo>
                      <a:pt x="139" y="43"/>
                      <a:pt x="140" y="41"/>
                      <a:pt x="141" y="40"/>
                    </a:cubicBezTo>
                    <a:cubicBezTo>
                      <a:pt x="143" y="36"/>
                      <a:pt x="144" y="31"/>
                      <a:pt x="144" y="27"/>
                    </a:cubicBezTo>
                    <a:cubicBezTo>
                      <a:pt x="144" y="26"/>
                      <a:pt x="144" y="25"/>
                      <a:pt x="144" y="24"/>
                    </a:cubicBezTo>
                    <a:lnTo>
                      <a:pt x="144" y="24"/>
                    </a:lnTo>
                    <a:cubicBezTo>
                      <a:pt x="144" y="22"/>
                      <a:pt x="143" y="20"/>
                      <a:pt x="142" y="18"/>
                    </a:cubicBezTo>
                    <a:cubicBezTo>
                      <a:pt x="140" y="14"/>
                      <a:pt x="137" y="10"/>
                      <a:pt x="133" y="9"/>
                    </a:cubicBezTo>
                    <a:cubicBezTo>
                      <a:pt x="132" y="8"/>
                      <a:pt x="132" y="9"/>
                      <a:pt x="131" y="8"/>
                    </a:cubicBezTo>
                    <a:moveTo>
                      <a:pt x="128" y="43"/>
                    </a:moveTo>
                    <a:lnTo>
                      <a:pt x="128" y="43"/>
                    </a:lnTo>
                    <a:cubicBezTo>
                      <a:pt x="121" y="49"/>
                      <a:pt x="114" y="55"/>
                      <a:pt x="107" y="59"/>
                    </a:cubicBezTo>
                    <a:cubicBezTo>
                      <a:pt x="106" y="60"/>
                      <a:pt x="105" y="60"/>
                      <a:pt x="104" y="61"/>
                    </a:cubicBezTo>
                    <a:lnTo>
                      <a:pt x="104" y="61"/>
                    </a:lnTo>
                    <a:lnTo>
                      <a:pt x="103" y="61"/>
                    </a:lnTo>
                    <a:cubicBezTo>
                      <a:pt x="94" y="67"/>
                      <a:pt x="83" y="71"/>
                      <a:pt x="73" y="74"/>
                    </a:cubicBezTo>
                    <a:lnTo>
                      <a:pt x="73" y="74"/>
                    </a:lnTo>
                    <a:cubicBezTo>
                      <a:pt x="64" y="77"/>
                      <a:pt x="56" y="78"/>
                      <a:pt x="47" y="78"/>
                    </a:cubicBezTo>
                    <a:cubicBezTo>
                      <a:pt x="46" y="78"/>
                      <a:pt x="45" y="78"/>
                      <a:pt x="44" y="78"/>
                    </a:cubicBezTo>
                    <a:lnTo>
                      <a:pt x="44" y="78"/>
                    </a:lnTo>
                    <a:cubicBezTo>
                      <a:pt x="36" y="78"/>
                      <a:pt x="28" y="76"/>
                      <a:pt x="21" y="72"/>
                    </a:cubicBezTo>
                    <a:lnTo>
                      <a:pt x="21" y="72"/>
                    </a:lnTo>
                    <a:cubicBezTo>
                      <a:pt x="20" y="72"/>
                      <a:pt x="20" y="71"/>
                      <a:pt x="19" y="71"/>
                    </a:cubicBezTo>
                    <a:cubicBezTo>
                      <a:pt x="16" y="69"/>
                      <a:pt x="14" y="67"/>
                      <a:pt x="12" y="64"/>
                    </a:cubicBezTo>
                    <a:cubicBezTo>
                      <a:pt x="11" y="63"/>
                      <a:pt x="11" y="61"/>
                      <a:pt x="10" y="59"/>
                    </a:cubicBezTo>
                    <a:lnTo>
                      <a:pt x="10" y="59"/>
                    </a:lnTo>
                    <a:cubicBezTo>
                      <a:pt x="10" y="58"/>
                      <a:pt x="10" y="58"/>
                      <a:pt x="10" y="57"/>
                    </a:cubicBezTo>
                    <a:cubicBezTo>
                      <a:pt x="10" y="53"/>
                      <a:pt x="11" y="50"/>
                      <a:pt x="13" y="47"/>
                    </a:cubicBezTo>
                    <a:cubicBezTo>
                      <a:pt x="14" y="45"/>
                      <a:pt x="15" y="44"/>
                      <a:pt x="16" y="42"/>
                    </a:cubicBezTo>
                    <a:lnTo>
                      <a:pt x="16" y="42"/>
                    </a:lnTo>
                    <a:cubicBezTo>
                      <a:pt x="23" y="36"/>
                      <a:pt x="30" y="30"/>
                      <a:pt x="37" y="25"/>
                    </a:cubicBezTo>
                    <a:cubicBezTo>
                      <a:pt x="38" y="25"/>
                      <a:pt x="39" y="24"/>
                      <a:pt x="40" y="24"/>
                    </a:cubicBezTo>
                    <a:lnTo>
                      <a:pt x="40" y="24"/>
                    </a:lnTo>
                    <a:cubicBezTo>
                      <a:pt x="41" y="24"/>
                      <a:pt x="41" y="23"/>
                      <a:pt x="41" y="23"/>
                    </a:cubicBezTo>
                    <a:cubicBezTo>
                      <a:pt x="51" y="18"/>
                      <a:pt x="61" y="13"/>
                      <a:pt x="72" y="10"/>
                    </a:cubicBezTo>
                    <a:lnTo>
                      <a:pt x="72" y="10"/>
                    </a:lnTo>
                    <a:cubicBezTo>
                      <a:pt x="80" y="8"/>
                      <a:pt x="89" y="7"/>
                      <a:pt x="97" y="7"/>
                    </a:cubicBezTo>
                    <a:cubicBezTo>
                      <a:pt x="98" y="7"/>
                      <a:pt x="99" y="7"/>
                      <a:pt x="101" y="7"/>
                    </a:cubicBezTo>
                    <a:lnTo>
                      <a:pt x="101" y="7"/>
                    </a:lnTo>
                    <a:cubicBezTo>
                      <a:pt x="109" y="7"/>
                      <a:pt x="116" y="9"/>
                      <a:pt x="123" y="13"/>
                    </a:cubicBezTo>
                    <a:lnTo>
                      <a:pt x="123" y="13"/>
                    </a:lnTo>
                    <a:cubicBezTo>
                      <a:pt x="124" y="13"/>
                      <a:pt x="125" y="13"/>
                      <a:pt x="125" y="13"/>
                    </a:cubicBezTo>
                    <a:cubicBezTo>
                      <a:pt x="128" y="15"/>
                      <a:pt x="130" y="17"/>
                      <a:pt x="132" y="20"/>
                    </a:cubicBezTo>
                    <a:cubicBezTo>
                      <a:pt x="133" y="22"/>
                      <a:pt x="134" y="24"/>
                      <a:pt x="134" y="26"/>
                    </a:cubicBezTo>
                    <a:lnTo>
                      <a:pt x="134" y="26"/>
                    </a:lnTo>
                    <a:lnTo>
                      <a:pt x="134" y="27"/>
                    </a:lnTo>
                    <a:cubicBezTo>
                      <a:pt x="134" y="31"/>
                      <a:pt x="133" y="35"/>
                      <a:pt x="131" y="38"/>
                    </a:cubicBezTo>
                    <a:cubicBezTo>
                      <a:pt x="130" y="40"/>
                      <a:pt x="129" y="41"/>
                      <a:pt x="128" y="4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3" name="Google Shape;1458;p30">
                <a:extLst>
                  <a:ext uri="{FF2B5EF4-FFF2-40B4-BE49-F238E27FC236}">
                    <a16:creationId xmlns:a16="http://schemas.microsoft.com/office/drawing/2014/main" id="{C79B5AE9-0F03-B744-73D9-DA8A70A0FF7D}"/>
                  </a:ext>
                </a:extLst>
              </p:cNvPr>
              <p:cNvSpPr/>
              <p:nvPr/>
            </p:nvSpPr>
            <p:spPr>
              <a:xfrm>
                <a:off x="6013215" y="3566507"/>
                <a:ext cx="44640" cy="30960"/>
              </a:xfrm>
              <a:custGeom>
                <a:avLst/>
                <a:gdLst/>
                <a:ahLst/>
                <a:cxnLst/>
                <a:rect l="l" t="t" r="r" b="b"/>
                <a:pathLst>
                  <a:path w="124" h="86" extrusionOk="0">
                    <a:moveTo>
                      <a:pt x="7" y="85"/>
                    </a:moveTo>
                    <a:lnTo>
                      <a:pt x="123" y="18"/>
                    </a:lnTo>
                    <a:lnTo>
                      <a:pt x="92" y="0"/>
                    </a:lnTo>
                    <a:lnTo>
                      <a:pt x="84" y="4"/>
                    </a:lnTo>
                    <a:lnTo>
                      <a:pt x="109" y="18"/>
                    </a:lnTo>
                    <a:lnTo>
                      <a:pt x="0" y="81"/>
                    </a:lnTo>
                    <a:lnTo>
                      <a:pt x="7" y="85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54" name="Google Shape;1459;p30">
                <a:extLst>
                  <a:ext uri="{FF2B5EF4-FFF2-40B4-BE49-F238E27FC236}">
                    <a16:creationId xmlns:a16="http://schemas.microsoft.com/office/drawing/2014/main" id="{C1625A62-E489-FA87-3457-0E122DB15580}"/>
                  </a:ext>
                </a:extLst>
              </p:cNvPr>
              <p:cNvSpPr/>
              <p:nvPr/>
            </p:nvSpPr>
            <p:spPr>
              <a:xfrm>
                <a:off x="6031575" y="3576948"/>
                <a:ext cx="44640" cy="31320"/>
              </a:xfrm>
              <a:custGeom>
                <a:avLst/>
                <a:gdLst/>
                <a:ahLst/>
                <a:cxnLst/>
                <a:rect l="l" t="t" r="r" b="b"/>
                <a:pathLst>
                  <a:path w="124" h="87" extrusionOk="0">
                    <a:moveTo>
                      <a:pt x="7" y="86"/>
                    </a:moveTo>
                    <a:lnTo>
                      <a:pt x="123" y="18"/>
                    </a:lnTo>
                    <a:lnTo>
                      <a:pt x="91" y="0"/>
                    </a:lnTo>
                    <a:lnTo>
                      <a:pt x="84" y="4"/>
                    </a:lnTo>
                    <a:lnTo>
                      <a:pt x="108" y="19"/>
                    </a:lnTo>
                    <a:lnTo>
                      <a:pt x="0" y="81"/>
                    </a:lnTo>
                    <a:lnTo>
                      <a:pt x="7" y="86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55" name="Google Shape;1460;p30">
                <a:extLst>
                  <a:ext uri="{FF2B5EF4-FFF2-40B4-BE49-F238E27FC236}">
                    <a16:creationId xmlns:a16="http://schemas.microsoft.com/office/drawing/2014/main" id="{53627FAC-CBAF-96DC-BAE0-51DAC9142FCE}"/>
                  </a:ext>
                </a:extLst>
              </p:cNvPr>
              <p:cNvSpPr/>
              <p:nvPr/>
            </p:nvSpPr>
            <p:spPr>
              <a:xfrm>
                <a:off x="6049575" y="3587388"/>
                <a:ext cx="45000" cy="31320"/>
              </a:xfrm>
              <a:custGeom>
                <a:avLst/>
                <a:gdLst/>
                <a:ahLst/>
                <a:cxnLst/>
                <a:rect l="l" t="t" r="r" b="b"/>
                <a:pathLst>
                  <a:path w="125" h="87" extrusionOk="0">
                    <a:moveTo>
                      <a:pt x="8" y="86"/>
                    </a:moveTo>
                    <a:lnTo>
                      <a:pt x="124" y="19"/>
                    </a:lnTo>
                    <a:lnTo>
                      <a:pt x="92" y="0"/>
                    </a:lnTo>
                    <a:lnTo>
                      <a:pt x="84" y="5"/>
                    </a:lnTo>
                    <a:lnTo>
                      <a:pt x="109" y="19"/>
                    </a:lnTo>
                    <a:lnTo>
                      <a:pt x="0" y="82"/>
                    </a:lnTo>
                    <a:lnTo>
                      <a:pt x="8" y="86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56" name="Google Shape;1461;p30">
                <a:extLst>
                  <a:ext uri="{FF2B5EF4-FFF2-40B4-BE49-F238E27FC236}">
                    <a16:creationId xmlns:a16="http://schemas.microsoft.com/office/drawing/2014/main" id="{2F37763D-1DD2-F9E1-7C9E-7D1C8811A25E}"/>
                  </a:ext>
                </a:extLst>
              </p:cNvPr>
              <p:cNvSpPr/>
              <p:nvPr/>
            </p:nvSpPr>
            <p:spPr>
              <a:xfrm>
                <a:off x="6067935" y="3598188"/>
                <a:ext cx="45000" cy="30960"/>
              </a:xfrm>
              <a:custGeom>
                <a:avLst/>
                <a:gdLst/>
                <a:ahLst/>
                <a:cxnLst/>
                <a:rect l="l" t="t" r="r" b="b"/>
                <a:pathLst>
                  <a:path w="125" h="86" extrusionOk="0">
                    <a:moveTo>
                      <a:pt x="8" y="85"/>
                    </a:moveTo>
                    <a:lnTo>
                      <a:pt x="124" y="18"/>
                    </a:lnTo>
                    <a:lnTo>
                      <a:pt x="92" y="0"/>
                    </a:lnTo>
                    <a:lnTo>
                      <a:pt x="84" y="4"/>
                    </a:lnTo>
                    <a:lnTo>
                      <a:pt x="109" y="18"/>
                    </a:lnTo>
                    <a:lnTo>
                      <a:pt x="0" y="81"/>
                    </a:lnTo>
                    <a:lnTo>
                      <a:pt x="8" y="85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57" name="Google Shape;1462;p30">
                <a:extLst>
                  <a:ext uri="{FF2B5EF4-FFF2-40B4-BE49-F238E27FC236}">
                    <a16:creationId xmlns:a16="http://schemas.microsoft.com/office/drawing/2014/main" id="{EFE0F205-3C8D-D19D-76DC-FD68498F9670}"/>
                  </a:ext>
                </a:extLst>
              </p:cNvPr>
              <p:cNvSpPr/>
              <p:nvPr/>
            </p:nvSpPr>
            <p:spPr>
              <a:xfrm>
                <a:off x="6102135" y="3622668"/>
                <a:ext cx="52560" cy="30600"/>
              </a:xfrm>
              <a:custGeom>
                <a:avLst/>
                <a:gdLst/>
                <a:ahLst/>
                <a:cxnLst/>
                <a:rect l="l" t="t" r="r" b="b"/>
                <a:pathLst>
                  <a:path w="146" h="85" extrusionOk="0">
                    <a:moveTo>
                      <a:pt x="145" y="24"/>
                    </a:moveTo>
                    <a:lnTo>
                      <a:pt x="145" y="24"/>
                    </a:lnTo>
                    <a:cubicBezTo>
                      <a:pt x="144" y="22"/>
                      <a:pt x="143" y="20"/>
                      <a:pt x="142" y="18"/>
                    </a:cubicBezTo>
                    <a:cubicBezTo>
                      <a:pt x="140" y="14"/>
                      <a:pt x="137" y="11"/>
                      <a:pt x="133" y="9"/>
                    </a:cubicBezTo>
                    <a:cubicBezTo>
                      <a:pt x="133" y="9"/>
                      <a:pt x="132" y="9"/>
                      <a:pt x="131" y="8"/>
                    </a:cubicBezTo>
                    <a:lnTo>
                      <a:pt x="131" y="8"/>
                    </a:lnTo>
                    <a:cubicBezTo>
                      <a:pt x="123" y="4"/>
                      <a:pt x="113" y="1"/>
                      <a:pt x="104" y="1"/>
                    </a:cubicBezTo>
                    <a:lnTo>
                      <a:pt x="104" y="1"/>
                    </a:lnTo>
                    <a:cubicBezTo>
                      <a:pt x="102" y="0"/>
                      <a:pt x="100" y="0"/>
                      <a:pt x="98" y="0"/>
                    </a:cubicBezTo>
                    <a:cubicBezTo>
                      <a:pt x="88" y="0"/>
                      <a:pt x="79" y="2"/>
                      <a:pt x="69" y="4"/>
                    </a:cubicBezTo>
                    <a:lnTo>
                      <a:pt x="69" y="4"/>
                    </a:lnTo>
                    <a:cubicBezTo>
                      <a:pt x="57" y="8"/>
                      <a:pt x="45" y="13"/>
                      <a:pt x="34" y="19"/>
                    </a:cubicBezTo>
                    <a:cubicBezTo>
                      <a:pt x="33" y="19"/>
                      <a:pt x="33" y="19"/>
                      <a:pt x="33" y="20"/>
                    </a:cubicBezTo>
                    <a:lnTo>
                      <a:pt x="33" y="20"/>
                    </a:lnTo>
                    <a:cubicBezTo>
                      <a:pt x="32" y="20"/>
                      <a:pt x="31" y="20"/>
                      <a:pt x="30" y="21"/>
                    </a:cubicBezTo>
                    <a:cubicBezTo>
                      <a:pt x="21" y="25"/>
                      <a:pt x="13" y="33"/>
                      <a:pt x="7" y="40"/>
                    </a:cubicBezTo>
                    <a:lnTo>
                      <a:pt x="7" y="40"/>
                    </a:lnTo>
                    <a:cubicBezTo>
                      <a:pt x="5" y="42"/>
                      <a:pt x="4" y="43"/>
                      <a:pt x="3" y="45"/>
                    </a:cubicBezTo>
                    <a:cubicBezTo>
                      <a:pt x="1" y="49"/>
                      <a:pt x="0" y="53"/>
                      <a:pt x="0" y="57"/>
                    </a:cubicBezTo>
                    <a:cubicBezTo>
                      <a:pt x="0" y="58"/>
                      <a:pt x="0" y="59"/>
                      <a:pt x="0" y="60"/>
                    </a:cubicBezTo>
                    <a:lnTo>
                      <a:pt x="0" y="60"/>
                    </a:lnTo>
                    <a:cubicBezTo>
                      <a:pt x="1" y="62"/>
                      <a:pt x="2" y="64"/>
                      <a:pt x="3" y="66"/>
                    </a:cubicBezTo>
                    <a:cubicBezTo>
                      <a:pt x="5" y="69"/>
                      <a:pt x="8" y="72"/>
                      <a:pt x="12" y="75"/>
                    </a:cubicBezTo>
                    <a:cubicBezTo>
                      <a:pt x="13" y="75"/>
                      <a:pt x="13" y="76"/>
                      <a:pt x="13" y="76"/>
                    </a:cubicBezTo>
                    <a:lnTo>
                      <a:pt x="13" y="76"/>
                    </a:lnTo>
                    <a:cubicBezTo>
                      <a:pt x="22" y="81"/>
                      <a:pt x="31" y="84"/>
                      <a:pt x="41" y="84"/>
                    </a:cubicBezTo>
                    <a:lnTo>
                      <a:pt x="41" y="84"/>
                    </a:lnTo>
                    <a:cubicBezTo>
                      <a:pt x="43" y="84"/>
                      <a:pt x="45" y="84"/>
                      <a:pt x="47" y="84"/>
                    </a:cubicBezTo>
                    <a:cubicBezTo>
                      <a:pt x="56" y="84"/>
                      <a:pt x="66" y="83"/>
                      <a:pt x="76" y="80"/>
                    </a:cubicBezTo>
                    <a:lnTo>
                      <a:pt x="76" y="80"/>
                    </a:lnTo>
                    <a:cubicBezTo>
                      <a:pt x="88" y="77"/>
                      <a:pt x="100" y="72"/>
                      <a:pt x="111" y="65"/>
                    </a:cubicBezTo>
                    <a:lnTo>
                      <a:pt x="112" y="65"/>
                    </a:lnTo>
                    <a:lnTo>
                      <a:pt x="112" y="65"/>
                    </a:lnTo>
                    <a:cubicBezTo>
                      <a:pt x="113" y="65"/>
                      <a:pt x="114" y="64"/>
                      <a:pt x="115" y="64"/>
                    </a:cubicBezTo>
                    <a:cubicBezTo>
                      <a:pt x="123" y="58"/>
                      <a:pt x="131" y="52"/>
                      <a:pt x="138" y="44"/>
                    </a:cubicBezTo>
                    <a:lnTo>
                      <a:pt x="138" y="44"/>
                    </a:lnTo>
                    <a:cubicBezTo>
                      <a:pt x="139" y="43"/>
                      <a:pt x="140" y="41"/>
                      <a:pt x="141" y="40"/>
                    </a:cubicBezTo>
                    <a:cubicBezTo>
                      <a:pt x="144" y="36"/>
                      <a:pt x="145" y="32"/>
                      <a:pt x="145" y="27"/>
                    </a:cubicBezTo>
                    <a:cubicBezTo>
                      <a:pt x="145" y="26"/>
                      <a:pt x="145" y="25"/>
                      <a:pt x="145" y="24"/>
                    </a:cubicBezTo>
                    <a:moveTo>
                      <a:pt x="128" y="43"/>
                    </a:moveTo>
                    <a:lnTo>
                      <a:pt x="128" y="43"/>
                    </a:lnTo>
                    <a:cubicBezTo>
                      <a:pt x="122" y="49"/>
                      <a:pt x="115" y="55"/>
                      <a:pt x="107" y="59"/>
                    </a:cubicBezTo>
                    <a:cubicBezTo>
                      <a:pt x="106" y="60"/>
                      <a:pt x="105" y="60"/>
                      <a:pt x="104" y="61"/>
                    </a:cubicBezTo>
                    <a:lnTo>
                      <a:pt x="104" y="61"/>
                    </a:lnTo>
                    <a:lnTo>
                      <a:pt x="104" y="61"/>
                    </a:lnTo>
                    <a:cubicBezTo>
                      <a:pt x="94" y="67"/>
                      <a:pt x="84" y="71"/>
                      <a:pt x="73" y="74"/>
                    </a:cubicBezTo>
                    <a:lnTo>
                      <a:pt x="73" y="74"/>
                    </a:lnTo>
                    <a:cubicBezTo>
                      <a:pt x="65" y="77"/>
                      <a:pt x="56" y="78"/>
                      <a:pt x="48" y="78"/>
                    </a:cubicBezTo>
                    <a:cubicBezTo>
                      <a:pt x="46" y="78"/>
                      <a:pt x="45" y="78"/>
                      <a:pt x="44" y="78"/>
                    </a:cubicBezTo>
                    <a:lnTo>
                      <a:pt x="44" y="78"/>
                    </a:lnTo>
                    <a:cubicBezTo>
                      <a:pt x="36" y="78"/>
                      <a:pt x="28" y="76"/>
                      <a:pt x="21" y="72"/>
                    </a:cubicBezTo>
                    <a:lnTo>
                      <a:pt x="21" y="72"/>
                    </a:lnTo>
                    <a:lnTo>
                      <a:pt x="20" y="71"/>
                    </a:lnTo>
                    <a:cubicBezTo>
                      <a:pt x="17" y="70"/>
                      <a:pt x="14" y="66"/>
                      <a:pt x="13" y="64"/>
                    </a:cubicBezTo>
                    <a:cubicBezTo>
                      <a:pt x="12" y="62"/>
                      <a:pt x="11" y="61"/>
                      <a:pt x="11" y="59"/>
                    </a:cubicBezTo>
                    <a:lnTo>
                      <a:pt x="11" y="59"/>
                    </a:lnTo>
                    <a:cubicBezTo>
                      <a:pt x="11" y="58"/>
                      <a:pt x="11" y="58"/>
                      <a:pt x="11" y="57"/>
                    </a:cubicBezTo>
                    <a:cubicBezTo>
                      <a:pt x="11" y="54"/>
                      <a:pt x="12" y="50"/>
                      <a:pt x="13" y="47"/>
                    </a:cubicBezTo>
                    <a:cubicBezTo>
                      <a:pt x="14" y="45"/>
                      <a:pt x="16" y="44"/>
                      <a:pt x="17" y="42"/>
                    </a:cubicBezTo>
                    <a:lnTo>
                      <a:pt x="17" y="42"/>
                    </a:lnTo>
                    <a:cubicBezTo>
                      <a:pt x="23" y="36"/>
                      <a:pt x="30" y="30"/>
                      <a:pt x="38" y="26"/>
                    </a:cubicBezTo>
                    <a:cubicBezTo>
                      <a:pt x="39" y="25"/>
                      <a:pt x="39" y="25"/>
                      <a:pt x="40" y="24"/>
                    </a:cubicBezTo>
                    <a:lnTo>
                      <a:pt x="40" y="24"/>
                    </a:lnTo>
                    <a:cubicBezTo>
                      <a:pt x="41" y="24"/>
                      <a:pt x="41" y="24"/>
                      <a:pt x="42" y="23"/>
                    </a:cubicBezTo>
                    <a:cubicBezTo>
                      <a:pt x="51" y="18"/>
                      <a:pt x="61" y="14"/>
                      <a:pt x="72" y="10"/>
                    </a:cubicBezTo>
                    <a:lnTo>
                      <a:pt x="72" y="10"/>
                    </a:lnTo>
                    <a:cubicBezTo>
                      <a:pt x="80" y="8"/>
                      <a:pt x="89" y="7"/>
                      <a:pt x="97" y="7"/>
                    </a:cubicBezTo>
                    <a:cubicBezTo>
                      <a:pt x="98" y="7"/>
                      <a:pt x="100" y="7"/>
                      <a:pt x="101" y="7"/>
                    </a:cubicBezTo>
                    <a:lnTo>
                      <a:pt x="101" y="7"/>
                    </a:lnTo>
                    <a:cubicBezTo>
                      <a:pt x="109" y="7"/>
                      <a:pt x="117" y="9"/>
                      <a:pt x="124" y="13"/>
                    </a:cubicBezTo>
                    <a:lnTo>
                      <a:pt x="124" y="13"/>
                    </a:lnTo>
                    <a:lnTo>
                      <a:pt x="125" y="14"/>
                    </a:lnTo>
                    <a:cubicBezTo>
                      <a:pt x="128" y="15"/>
                      <a:pt x="130" y="18"/>
                      <a:pt x="132" y="21"/>
                    </a:cubicBezTo>
                    <a:cubicBezTo>
                      <a:pt x="133" y="22"/>
                      <a:pt x="134" y="24"/>
                      <a:pt x="134" y="26"/>
                    </a:cubicBezTo>
                    <a:lnTo>
                      <a:pt x="134" y="26"/>
                    </a:lnTo>
                    <a:lnTo>
                      <a:pt x="134" y="27"/>
                    </a:lnTo>
                    <a:cubicBezTo>
                      <a:pt x="134" y="31"/>
                      <a:pt x="133" y="35"/>
                      <a:pt x="131" y="38"/>
                    </a:cubicBezTo>
                    <a:cubicBezTo>
                      <a:pt x="130" y="40"/>
                      <a:pt x="129" y="41"/>
                      <a:pt x="128" y="4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8" name="Google Shape;1463;p30">
                <a:extLst>
                  <a:ext uri="{FF2B5EF4-FFF2-40B4-BE49-F238E27FC236}">
                    <a16:creationId xmlns:a16="http://schemas.microsoft.com/office/drawing/2014/main" id="{4AA6F6DF-FB70-3311-805C-3C5E143466A6}"/>
                  </a:ext>
                </a:extLst>
              </p:cNvPr>
              <p:cNvSpPr/>
              <p:nvPr/>
            </p:nvSpPr>
            <p:spPr>
              <a:xfrm>
                <a:off x="6133455" y="3635988"/>
                <a:ext cx="45000" cy="30960"/>
              </a:xfrm>
              <a:custGeom>
                <a:avLst/>
                <a:gdLst/>
                <a:ahLst/>
                <a:cxnLst/>
                <a:rect l="l" t="t" r="r" b="b"/>
                <a:pathLst>
                  <a:path w="125" h="86" extrusionOk="0">
                    <a:moveTo>
                      <a:pt x="124" y="18"/>
                    </a:moveTo>
                    <a:lnTo>
                      <a:pt x="92" y="0"/>
                    </a:lnTo>
                    <a:lnTo>
                      <a:pt x="84" y="4"/>
                    </a:lnTo>
                    <a:lnTo>
                      <a:pt x="109" y="18"/>
                    </a:lnTo>
                    <a:lnTo>
                      <a:pt x="0" y="81"/>
                    </a:lnTo>
                    <a:lnTo>
                      <a:pt x="8" y="85"/>
                    </a:lnTo>
                    <a:lnTo>
                      <a:pt x="124" y="1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59" name="Google Shape;1464;p30">
                <a:extLst>
                  <a:ext uri="{FF2B5EF4-FFF2-40B4-BE49-F238E27FC236}">
                    <a16:creationId xmlns:a16="http://schemas.microsoft.com/office/drawing/2014/main" id="{6D04E528-964A-C3D9-45EB-27B0A56570DF}"/>
                  </a:ext>
                </a:extLst>
              </p:cNvPr>
              <p:cNvSpPr/>
              <p:nvPr/>
            </p:nvSpPr>
            <p:spPr>
              <a:xfrm>
                <a:off x="6154335" y="3652907"/>
                <a:ext cx="52560" cy="30600"/>
              </a:xfrm>
              <a:custGeom>
                <a:avLst/>
                <a:gdLst/>
                <a:ahLst/>
                <a:cxnLst/>
                <a:rect l="l" t="t" r="r" b="b"/>
                <a:pathLst>
                  <a:path w="146" h="85" extrusionOk="0">
                    <a:moveTo>
                      <a:pt x="14" y="76"/>
                    </a:moveTo>
                    <a:lnTo>
                      <a:pt x="14" y="76"/>
                    </a:lnTo>
                    <a:cubicBezTo>
                      <a:pt x="22" y="81"/>
                      <a:pt x="32" y="83"/>
                      <a:pt x="41" y="84"/>
                    </a:cubicBezTo>
                    <a:lnTo>
                      <a:pt x="41" y="84"/>
                    </a:lnTo>
                    <a:cubicBezTo>
                      <a:pt x="43" y="84"/>
                      <a:pt x="45" y="84"/>
                      <a:pt x="47" y="84"/>
                    </a:cubicBezTo>
                    <a:cubicBezTo>
                      <a:pt x="57" y="84"/>
                      <a:pt x="66" y="83"/>
                      <a:pt x="76" y="80"/>
                    </a:cubicBezTo>
                    <a:lnTo>
                      <a:pt x="76" y="80"/>
                    </a:lnTo>
                    <a:cubicBezTo>
                      <a:pt x="88" y="77"/>
                      <a:pt x="100" y="72"/>
                      <a:pt x="111" y="65"/>
                    </a:cubicBezTo>
                    <a:lnTo>
                      <a:pt x="112" y="65"/>
                    </a:lnTo>
                    <a:lnTo>
                      <a:pt x="112" y="65"/>
                    </a:lnTo>
                    <a:cubicBezTo>
                      <a:pt x="113" y="64"/>
                      <a:pt x="114" y="64"/>
                      <a:pt x="115" y="63"/>
                    </a:cubicBezTo>
                    <a:cubicBezTo>
                      <a:pt x="124" y="58"/>
                      <a:pt x="132" y="52"/>
                      <a:pt x="138" y="44"/>
                    </a:cubicBezTo>
                    <a:lnTo>
                      <a:pt x="138" y="44"/>
                    </a:lnTo>
                    <a:cubicBezTo>
                      <a:pt x="140" y="42"/>
                      <a:pt x="141" y="41"/>
                      <a:pt x="142" y="39"/>
                    </a:cubicBezTo>
                    <a:cubicBezTo>
                      <a:pt x="144" y="36"/>
                      <a:pt x="145" y="32"/>
                      <a:pt x="145" y="28"/>
                    </a:cubicBezTo>
                    <a:cubicBezTo>
                      <a:pt x="145" y="24"/>
                      <a:pt x="144" y="20"/>
                      <a:pt x="142" y="17"/>
                    </a:cubicBezTo>
                    <a:cubicBezTo>
                      <a:pt x="140" y="13"/>
                      <a:pt x="138" y="11"/>
                      <a:pt x="134" y="10"/>
                    </a:cubicBezTo>
                    <a:cubicBezTo>
                      <a:pt x="133" y="9"/>
                      <a:pt x="132" y="9"/>
                      <a:pt x="131" y="8"/>
                    </a:cubicBezTo>
                    <a:lnTo>
                      <a:pt x="131" y="8"/>
                    </a:lnTo>
                    <a:cubicBezTo>
                      <a:pt x="123" y="4"/>
                      <a:pt x="114" y="1"/>
                      <a:pt x="104" y="1"/>
                    </a:cubicBezTo>
                    <a:lnTo>
                      <a:pt x="104" y="1"/>
                    </a:lnTo>
                    <a:cubicBezTo>
                      <a:pt x="102" y="0"/>
                      <a:pt x="100" y="0"/>
                      <a:pt x="98" y="0"/>
                    </a:cubicBezTo>
                    <a:cubicBezTo>
                      <a:pt x="88" y="0"/>
                      <a:pt x="79" y="2"/>
                      <a:pt x="69" y="4"/>
                    </a:cubicBezTo>
                    <a:lnTo>
                      <a:pt x="69" y="4"/>
                    </a:lnTo>
                    <a:cubicBezTo>
                      <a:pt x="57" y="8"/>
                      <a:pt x="45" y="13"/>
                      <a:pt x="34" y="19"/>
                    </a:cubicBezTo>
                    <a:cubicBezTo>
                      <a:pt x="34" y="19"/>
                      <a:pt x="33" y="19"/>
                      <a:pt x="33" y="20"/>
                    </a:cubicBezTo>
                    <a:lnTo>
                      <a:pt x="33" y="20"/>
                    </a:lnTo>
                    <a:cubicBezTo>
                      <a:pt x="32" y="20"/>
                      <a:pt x="31" y="21"/>
                      <a:pt x="30" y="21"/>
                    </a:cubicBezTo>
                    <a:cubicBezTo>
                      <a:pt x="21" y="26"/>
                      <a:pt x="14" y="33"/>
                      <a:pt x="7" y="40"/>
                    </a:cubicBezTo>
                    <a:lnTo>
                      <a:pt x="7" y="40"/>
                    </a:lnTo>
                    <a:cubicBezTo>
                      <a:pt x="6" y="42"/>
                      <a:pt x="5" y="43"/>
                      <a:pt x="4" y="45"/>
                    </a:cubicBezTo>
                    <a:cubicBezTo>
                      <a:pt x="1" y="49"/>
                      <a:pt x="0" y="53"/>
                      <a:pt x="0" y="57"/>
                    </a:cubicBezTo>
                    <a:cubicBezTo>
                      <a:pt x="0" y="58"/>
                      <a:pt x="0" y="59"/>
                      <a:pt x="0" y="60"/>
                    </a:cubicBezTo>
                    <a:lnTo>
                      <a:pt x="0" y="60"/>
                    </a:lnTo>
                    <a:cubicBezTo>
                      <a:pt x="1" y="62"/>
                      <a:pt x="2" y="64"/>
                      <a:pt x="3" y="66"/>
                    </a:cubicBezTo>
                    <a:cubicBezTo>
                      <a:pt x="5" y="70"/>
                      <a:pt x="8" y="72"/>
                      <a:pt x="12" y="75"/>
                    </a:cubicBezTo>
                    <a:cubicBezTo>
                      <a:pt x="13" y="75"/>
                      <a:pt x="13" y="76"/>
                      <a:pt x="14" y="76"/>
                    </a:cubicBezTo>
                    <a:moveTo>
                      <a:pt x="17" y="42"/>
                    </a:moveTo>
                    <a:lnTo>
                      <a:pt x="17" y="42"/>
                    </a:lnTo>
                    <a:cubicBezTo>
                      <a:pt x="23" y="35"/>
                      <a:pt x="30" y="29"/>
                      <a:pt x="38" y="25"/>
                    </a:cubicBezTo>
                    <a:cubicBezTo>
                      <a:pt x="39" y="24"/>
                      <a:pt x="40" y="24"/>
                      <a:pt x="41" y="24"/>
                    </a:cubicBezTo>
                    <a:lnTo>
                      <a:pt x="41" y="24"/>
                    </a:lnTo>
                    <a:cubicBezTo>
                      <a:pt x="41" y="23"/>
                      <a:pt x="41" y="23"/>
                      <a:pt x="41" y="23"/>
                    </a:cubicBezTo>
                    <a:cubicBezTo>
                      <a:pt x="51" y="18"/>
                      <a:pt x="61" y="13"/>
                      <a:pt x="72" y="10"/>
                    </a:cubicBezTo>
                    <a:lnTo>
                      <a:pt x="72" y="10"/>
                    </a:lnTo>
                    <a:cubicBezTo>
                      <a:pt x="80" y="8"/>
                      <a:pt x="89" y="6"/>
                      <a:pt x="98" y="6"/>
                    </a:cubicBezTo>
                    <a:cubicBezTo>
                      <a:pt x="99" y="6"/>
                      <a:pt x="100" y="6"/>
                      <a:pt x="101" y="6"/>
                    </a:cubicBezTo>
                    <a:lnTo>
                      <a:pt x="101" y="6"/>
                    </a:lnTo>
                    <a:cubicBezTo>
                      <a:pt x="109" y="7"/>
                      <a:pt x="117" y="9"/>
                      <a:pt x="124" y="12"/>
                    </a:cubicBezTo>
                    <a:lnTo>
                      <a:pt x="124" y="12"/>
                    </a:lnTo>
                    <a:cubicBezTo>
                      <a:pt x="124" y="13"/>
                      <a:pt x="125" y="13"/>
                      <a:pt x="125" y="13"/>
                    </a:cubicBezTo>
                    <a:cubicBezTo>
                      <a:pt x="128" y="15"/>
                      <a:pt x="131" y="17"/>
                      <a:pt x="132" y="20"/>
                    </a:cubicBezTo>
                    <a:cubicBezTo>
                      <a:pt x="133" y="22"/>
                      <a:pt x="134" y="24"/>
                      <a:pt x="134" y="26"/>
                    </a:cubicBezTo>
                    <a:lnTo>
                      <a:pt x="134" y="26"/>
                    </a:lnTo>
                    <a:lnTo>
                      <a:pt x="134" y="27"/>
                    </a:lnTo>
                    <a:cubicBezTo>
                      <a:pt x="134" y="31"/>
                      <a:pt x="133" y="34"/>
                      <a:pt x="132" y="38"/>
                    </a:cubicBezTo>
                    <a:cubicBezTo>
                      <a:pt x="131" y="39"/>
                      <a:pt x="129" y="41"/>
                      <a:pt x="128" y="42"/>
                    </a:cubicBezTo>
                    <a:lnTo>
                      <a:pt x="128" y="42"/>
                    </a:lnTo>
                    <a:cubicBezTo>
                      <a:pt x="122" y="49"/>
                      <a:pt x="115" y="55"/>
                      <a:pt x="107" y="59"/>
                    </a:cubicBezTo>
                    <a:cubicBezTo>
                      <a:pt x="106" y="59"/>
                      <a:pt x="105" y="60"/>
                      <a:pt x="105" y="60"/>
                    </a:cubicBezTo>
                    <a:lnTo>
                      <a:pt x="105" y="60"/>
                    </a:lnTo>
                    <a:cubicBezTo>
                      <a:pt x="104" y="61"/>
                      <a:pt x="104" y="61"/>
                      <a:pt x="104" y="61"/>
                    </a:cubicBezTo>
                    <a:cubicBezTo>
                      <a:pt x="94" y="66"/>
                      <a:pt x="84" y="71"/>
                      <a:pt x="73" y="74"/>
                    </a:cubicBezTo>
                    <a:lnTo>
                      <a:pt x="73" y="74"/>
                    </a:lnTo>
                    <a:cubicBezTo>
                      <a:pt x="65" y="76"/>
                      <a:pt x="56" y="78"/>
                      <a:pt x="48" y="78"/>
                    </a:cubicBezTo>
                    <a:cubicBezTo>
                      <a:pt x="47" y="78"/>
                      <a:pt x="45" y="78"/>
                      <a:pt x="44" y="78"/>
                    </a:cubicBezTo>
                    <a:lnTo>
                      <a:pt x="44" y="78"/>
                    </a:lnTo>
                    <a:cubicBezTo>
                      <a:pt x="36" y="77"/>
                      <a:pt x="28" y="75"/>
                      <a:pt x="21" y="72"/>
                    </a:cubicBezTo>
                    <a:lnTo>
                      <a:pt x="21" y="72"/>
                    </a:lnTo>
                    <a:cubicBezTo>
                      <a:pt x="21" y="71"/>
                      <a:pt x="20" y="71"/>
                      <a:pt x="20" y="71"/>
                    </a:cubicBezTo>
                    <a:cubicBezTo>
                      <a:pt x="17" y="69"/>
                      <a:pt x="15" y="67"/>
                      <a:pt x="13" y="64"/>
                    </a:cubicBezTo>
                    <a:cubicBezTo>
                      <a:pt x="12" y="62"/>
                      <a:pt x="11" y="60"/>
                      <a:pt x="11" y="58"/>
                    </a:cubicBezTo>
                    <a:lnTo>
                      <a:pt x="11" y="58"/>
                    </a:lnTo>
                    <a:lnTo>
                      <a:pt x="11" y="57"/>
                    </a:lnTo>
                    <a:cubicBezTo>
                      <a:pt x="11" y="53"/>
                      <a:pt x="12" y="50"/>
                      <a:pt x="14" y="46"/>
                    </a:cubicBezTo>
                    <a:cubicBezTo>
                      <a:pt x="14" y="45"/>
                      <a:pt x="16" y="43"/>
                      <a:pt x="17" y="4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0" name="Google Shape;1465;p30">
                <a:extLst>
                  <a:ext uri="{FF2B5EF4-FFF2-40B4-BE49-F238E27FC236}">
                    <a16:creationId xmlns:a16="http://schemas.microsoft.com/office/drawing/2014/main" id="{2EFF0124-FB50-4CC0-2B6D-6BB7D40FF2D5}"/>
                  </a:ext>
                </a:extLst>
              </p:cNvPr>
              <p:cNvSpPr/>
              <p:nvPr/>
            </p:nvSpPr>
            <p:spPr>
              <a:xfrm>
                <a:off x="6188535" y="3672707"/>
                <a:ext cx="52560" cy="30600"/>
              </a:xfrm>
              <a:custGeom>
                <a:avLst/>
                <a:gdLst/>
                <a:ahLst/>
                <a:cxnLst/>
                <a:rect l="l" t="t" r="r" b="b"/>
                <a:pathLst>
                  <a:path w="146" h="85" extrusionOk="0">
                    <a:moveTo>
                      <a:pt x="13" y="76"/>
                    </a:moveTo>
                    <a:lnTo>
                      <a:pt x="13" y="76"/>
                    </a:lnTo>
                    <a:cubicBezTo>
                      <a:pt x="22" y="80"/>
                      <a:pt x="31" y="83"/>
                      <a:pt x="41" y="83"/>
                    </a:cubicBezTo>
                    <a:lnTo>
                      <a:pt x="41" y="83"/>
                    </a:lnTo>
                    <a:cubicBezTo>
                      <a:pt x="43" y="83"/>
                      <a:pt x="45" y="84"/>
                      <a:pt x="47" y="84"/>
                    </a:cubicBezTo>
                    <a:cubicBezTo>
                      <a:pt x="56" y="84"/>
                      <a:pt x="66" y="82"/>
                      <a:pt x="75" y="80"/>
                    </a:cubicBezTo>
                    <a:lnTo>
                      <a:pt x="75" y="80"/>
                    </a:lnTo>
                    <a:cubicBezTo>
                      <a:pt x="88" y="76"/>
                      <a:pt x="100" y="71"/>
                      <a:pt x="111" y="65"/>
                    </a:cubicBezTo>
                    <a:lnTo>
                      <a:pt x="112" y="64"/>
                    </a:lnTo>
                    <a:lnTo>
                      <a:pt x="112" y="64"/>
                    </a:lnTo>
                    <a:cubicBezTo>
                      <a:pt x="113" y="64"/>
                      <a:pt x="113" y="63"/>
                      <a:pt x="114" y="63"/>
                    </a:cubicBezTo>
                    <a:cubicBezTo>
                      <a:pt x="123" y="58"/>
                      <a:pt x="131" y="51"/>
                      <a:pt x="138" y="44"/>
                    </a:cubicBezTo>
                    <a:lnTo>
                      <a:pt x="138" y="44"/>
                    </a:lnTo>
                    <a:cubicBezTo>
                      <a:pt x="139" y="42"/>
                      <a:pt x="140" y="41"/>
                      <a:pt x="141" y="39"/>
                    </a:cubicBezTo>
                    <a:cubicBezTo>
                      <a:pt x="143" y="35"/>
                      <a:pt x="145" y="31"/>
                      <a:pt x="145" y="27"/>
                    </a:cubicBezTo>
                    <a:cubicBezTo>
                      <a:pt x="145" y="26"/>
                      <a:pt x="144" y="25"/>
                      <a:pt x="144" y="24"/>
                    </a:cubicBezTo>
                    <a:lnTo>
                      <a:pt x="144" y="24"/>
                    </a:lnTo>
                    <a:cubicBezTo>
                      <a:pt x="144" y="22"/>
                      <a:pt x="143" y="19"/>
                      <a:pt x="142" y="18"/>
                    </a:cubicBezTo>
                    <a:cubicBezTo>
                      <a:pt x="140" y="14"/>
                      <a:pt x="137" y="11"/>
                      <a:pt x="133" y="9"/>
                    </a:cubicBezTo>
                    <a:cubicBezTo>
                      <a:pt x="132" y="8"/>
                      <a:pt x="132" y="8"/>
                      <a:pt x="131" y="8"/>
                    </a:cubicBezTo>
                    <a:lnTo>
                      <a:pt x="131" y="8"/>
                    </a:lnTo>
                    <a:cubicBezTo>
                      <a:pt x="123" y="3"/>
                      <a:pt x="113" y="0"/>
                      <a:pt x="103" y="0"/>
                    </a:cubicBezTo>
                    <a:lnTo>
                      <a:pt x="103" y="0"/>
                    </a:lnTo>
                    <a:cubicBezTo>
                      <a:pt x="102" y="0"/>
                      <a:pt x="100" y="0"/>
                      <a:pt x="98" y="0"/>
                    </a:cubicBezTo>
                    <a:cubicBezTo>
                      <a:pt x="88" y="0"/>
                      <a:pt x="78" y="1"/>
                      <a:pt x="69" y="4"/>
                    </a:cubicBezTo>
                    <a:lnTo>
                      <a:pt x="69" y="4"/>
                    </a:lnTo>
                    <a:cubicBezTo>
                      <a:pt x="57" y="7"/>
                      <a:pt x="45" y="12"/>
                      <a:pt x="34" y="18"/>
                    </a:cubicBezTo>
                    <a:cubicBezTo>
                      <a:pt x="33" y="19"/>
                      <a:pt x="33" y="19"/>
                      <a:pt x="33" y="19"/>
                    </a:cubicBezTo>
                    <a:lnTo>
                      <a:pt x="33" y="19"/>
                    </a:lnTo>
                    <a:cubicBezTo>
                      <a:pt x="32" y="19"/>
                      <a:pt x="31" y="20"/>
                      <a:pt x="30" y="21"/>
                    </a:cubicBezTo>
                    <a:cubicBezTo>
                      <a:pt x="21" y="26"/>
                      <a:pt x="13" y="32"/>
                      <a:pt x="7" y="40"/>
                    </a:cubicBezTo>
                    <a:lnTo>
                      <a:pt x="7" y="40"/>
                    </a:lnTo>
                    <a:cubicBezTo>
                      <a:pt x="5" y="41"/>
                      <a:pt x="4" y="43"/>
                      <a:pt x="3" y="45"/>
                    </a:cubicBezTo>
                    <a:cubicBezTo>
                      <a:pt x="1" y="48"/>
                      <a:pt x="0" y="52"/>
                      <a:pt x="0" y="57"/>
                    </a:cubicBezTo>
                    <a:cubicBezTo>
                      <a:pt x="0" y="58"/>
                      <a:pt x="0" y="59"/>
                      <a:pt x="0" y="60"/>
                    </a:cubicBezTo>
                    <a:lnTo>
                      <a:pt x="0" y="60"/>
                    </a:lnTo>
                    <a:cubicBezTo>
                      <a:pt x="1" y="62"/>
                      <a:pt x="1" y="63"/>
                      <a:pt x="3" y="66"/>
                    </a:cubicBezTo>
                    <a:cubicBezTo>
                      <a:pt x="5" y="69"/>
                      <a:pt x="8" y="73"/>
                      <a:pt x="11" y="75"/>
                    </a:cubicBezTo>
                    <a:cubicBezTo>
                      <a:pt x="12" y="75"/>
                      <a:pt x="13" y="75"/>
                      <a:pt x="13" y="76"/>
                    </a:cubicBezTo>
                    <a:moveTo>
                      <a:pt x="17" y="41"/>
                    </a:moveTo>
                    <a:lnTo>
                      <a:pt x="17" y="41"/>
                    </a:lnTo>
                    <a:cubicBezTo>
                      <a:pt x="23" y="35"/>
                      <a:pt x="30" y="29"/>
                      <a:pt x="38" y="25"/>
                    </a:cubicBezTo>
                    <a:cubicBezTo>
                      <a:pt x="38" y="24"/>
                      <a:pt x="39" y="24"/>
                      <a:pt x="40" y="23"/>
                    </a:cubicBezTo>
                    <a:lnTo>
                      <a:pt x="40" y="23"/>
                    </a:lnTo>
                    <a:lnTo>
                      <a:pt x="41" y="23"/>
                    </a:lnTo>
                    <a:cubicBezTo>
                      <a:pt x="51" y="17"/>
                      <a:pt x="61" y="13"/>
                      <a:pt x="72" y="10"/>
                    </a:cubicBezTo>
                    <a:lnTo>
                      <a:pt x="72" y="10"/>
                    </a:lnTo>
                    <a:cubicBezTo>
                      <a:pt x="80" y="7"/>
                      <a:pt x="88" y="6"/>
                      <a:pt x="97" y="6"/>
                    </a:cubicBezTo>
                    <a:cubicBezTo>
                      <a:pt x="98" y="6"/>
                      <a:pt x="99" y="6"/>
                      <a:pt x="100" y="6"/>
                    </a:cubicBezTo>
                    <a:lnTo>
                      <a:pt x="100" y="6"/>
                    </a:lnTo>
                    <a:cubicBezTo>
                      <a:pt x="108" y="6"/>
                      <a:pt x="116" y="8"/>
                      <a:pt x="123" y="12"/>
                    </a:cubicBezTo>
                    <a:lnTo>
                      <a:pt x="123" y="12"/>
                    </a:lnTo>
                    <a:cubicBezTo>
                      <a:pt x="124" y="12"/>
                      <a:pt x="124" y="13"/>
                      <a:pt x="125" y="13"/>
                    </a:cubicBezTo>
                    <a:cubicBezTo>
                      <a:pt x="128" y="15"/>
                      <a:pt x="130" y="17"/>
                      <a:pt x="132" y="20"/>
                    </a:cubicBezTo>
                    <a:cubicBezTo>
                      <a:pt x="133" y="22"/>
                      <a:pt x="134" y="23"/>
                      <a:pt x="134" y="25"/>
                    </a:cubicBezTo>
                    <a:lnTo>
                      <a:pt x="134" y="25"/>
                    </a:lnTo>
                    <a:cubicBezTo>
                      <a:pt x="134" y="26"/>
                      <a:pt x="134" y="26"/>
                      <a:pt x="134" y="27"/>
                    </a:cubicBezTo>
                    <a:cubicBezTo>
                      <a:pt x="134" y="30"/>
                      <a:pt x="133" y="34"/>
                      <a:pt x="131" y="37"/>
                    </a:cubicBezTo>
                    <a:cubicBezTo>
                      <a:pt x="130" y="39"/>
                      <a:pt x="129" y="41"/>
                      <a:pt x="128" y="42"/>
                    </a:cubicBezTo>
                    <a:lnTo>
                      <a:pt x="128" y="42"/>
                    </a:lnTo>
                    <a:cubicBezTo>
                      <a:pt x="122" y="48"/>
                      <a:pt x="115" y="54"/>
                      <a:pt x="108" y="58"/>
                    </a:cubicBezTo>
                    <a:cubicBezTo>
                      <a:pt x="107" y="58"/>
                      <a:pt x="105" y="59"/>
                      <a:pt x="104" y="60"/>
                    </a:cubicBezTo>
                    <a:lnTo>
                      <a:pt x="104" y="60"/>
                    </a:lnTo>
                    <a:lnTo>
                      <a:pt x="103" y="60"/>
                    </a:lnTo>
                    <a:cubicBezTo>
                      <a:pt x="94" y="66"/>
                      <a:pt x="83" y="70"/>
                      <a:pt x="73" y="73"/>
                    </a:cubicBezTo>
                    <a:lnTo>
                      <a:pt x="73" y="73"/>
                    </a:lnTo>
                    <a:cubicBezTo>
                      <a:pt x="64" y="76"/>
                      <a:pt x="56" y="77"/>
                      <a:pt x="47" y="77"/>
                    </a:cubicBezTo>
                    <a:cubicBezTo>
                      <a:pt x="46" y="77"/>
                      <a:pt x="45" y="77"/>
                      <a:pt x="44" y="77"/>
                    </a:cubicBezTo>
                    <a:lnTo>
                      <a:pt x="44" y="77"/>
                    </a:lnTo>
                    <a:cubicBezTo>
                      <a:pt x="36" y="77"/>
                      <a:pt x="28" y="75"/>
                      <a:pt x="21" y="71"/>
                    </a:cubicBezTo>
                    <a:lnTo>
                      <a:pt x="21" y="71"/>
                    </a:lnTo>
                    <a:cubicBezTo>
                      <a:pt x="21" y="71"/>
                      <a:pt x="20" y="70"/>
                      <a:pt x="19" y="70"/>
                    </a:cubicBezTo>
                    <a:cubicBezTo>
                      <a:pt x="17" y="68"/>
                      <a:pt x="14" y="66"/>
                      <a:pt x="12" y="63"/>
                    </a:cubicBezTo>
                    <a:cubicBezTo>
                      <a:pt x="11" y="61"/>
                      <a:pt x="11" y="60"/>
                      <a:pt x="10" y="58"/>
                    </a:cubicBezTo>
                    <a:lnTo>
                      <a:pt x="10" y="58"/>
                    </a:lnTo>
                    <a:cubicBezTo>
                      <a:pt x="10" y="57"/>
                      <a:pt x="10" y="57"/>
                      <a:pt x="10" y="57"/>
                    </a:cubicBezTo>
                    <a:cubicBezTo>
                      <a:pt x="10" y="53"/>
                      <a:pt x="11" y="49"/>
                      <a:pt x="13" y="46"/>
                    </a:cubicBezTo>
                    <a:cubicBezTo>
                      <a:pt x="14" y="44"/>
                      <a:pt x="15" y="43"/>
                      <a:pt x="17" y="4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1" name="Google Shape;1466;p30">
                <a:extLst>
                  <a:ext uri="{FF2B5EF4-FFF2-40B4-BE49-F238E27FC236}">
                    <a16:creationId xmlns:a16="http://schemas.microsoft.com/office/drawing/2014/main" id="{EDC0896A-9E5C-6D31-48AF-059DBEF27A3C}"/>
                  </a:ext>
                </a:extLst>
              </p:cNvPr>
              <p:cNvSpPr/>
              <p:nvPr/>
            </p:nvSpPr>
            <p:spPr>
              <a:xfrm>
                <a:off x="6219855" y="3685668"/>
                <a:ext cx="45000" cy="31320"/>
              </a:xfrm>
              <a:custGeom>
                <a:avLst/>
                <a:gdLst/>
                <a:ahLst/>
                <a:cxnLst/>
                <a:rect l="l" t="t" r="r" b="b"/>
                <a:pathLst>
                  <a:path w="125" h="87" extrusionOk="0">
                    <a:moveTo>
                      <a:pt x="124" y="19"/>
                    </a:moveTo>
                    <a:lnTo>
                      <a:pt x="92" y="0"/>
                    </a:lnTo>
                    <a:lnTo>
                      <a:pt x="84" y="5"/>
                    </a:lnTo>
                    <a:lnTo>
                      <a:pt x="109" y="19"/>
                    </a:lnTo>
                    <a:lnTo>
                      <a:pt x="0" y="81"/>
                    </a:lnTo>
                    <a:lnTo>
                      <a:pt x="7" y="86"/>
                    </a:lnTo>
                    <a:lnTo>
                      <a:pt x="124" y="19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62" name="Google Shape;1467;p30">
                <a:extLst>
                  <a:ext uri="{FF2B5EF4-FFF2-40B4-BE49-F238E27FC236}">
                    <a16:creationId xmlns:a16="http://schemas.microsoft.com/office/drawing/2014/main" id="{3AFFCDA4-BE58-D1A4-C10F-876E72804477}"/>
                  </a:ext>
                </a:extLst>
              </p:cNvPr>
              <p:cNvSpPr/>
              <p:nvPr/>
            </p:nvSpPr>
            <p:spPr>
              <a:xfrm>
                <a:off x="6238215" y="3696107"/>
                <a:ext cx="44640" cy="31320"/>
              </a:xfrm>
              <a:custGeom>
                <a:avLst/>
                <a:gdLst/>
                <a:ahLst/>
                <a:cxnLst/>
                <a:rect l="l" t="t" r="r" b="b"/>
                <a:pathLst>
                  <a:path w="124" h="87" extrusionOk="0">
                    <a:moveTo>
                      <a:pt x="123" y="19"/>
                    </a:moveTo>
                    <a:lnTo>
                      <a:pt x="91" y="0"/>
                    </a:lnTo>
                    <a:lnTo>
                      <a:pt x="84" y="5"/>
                    </a:lnTo>
                    <a:lnTo>
                      <a:pt x="108" y="19"/>
                    </a:lnTo>
                    <a:lnTo>
                      <a:pt x="0" y="82"/>
                    </a:lnTo>
                    <a:lnTo>
                      <a:pt x="7" y="86"/>
                    </a:lnTo>
                    <a:lnTo>
                      <a:pt x="123" y="19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63" name="Google Shape;1468;p30">
                <a:extLst>
                  <a:ext uri="{FF2B5EF4-FFF2-40B4-BE49-F238E27FC236}">
                    <a16:creationId xmlns:a16="http://schemas.microsoft.com/office/drawing/2014/main" id="{0A554567-4A19-5034-D9FA-525190CD7704}"/>
                  </a:ext>
                </a:extLst>
              </p:cNvPr>
              <p:cNvSpPr/>
              <p:nvPr/>
            </p:nvSpPr>
            <p:spPr>
              <a:xfrm>
                <a:off x="6259095" y="3713388"/>
                <a:ext cx="52200" cy="30600"/>
              </a:xfrm>
              <a:custGeom>
                <a:avLst/>
                <a:gdLst/>
                <a:ahLst/>
                <a:cxnLst/>
                <a:rect l="l" t="t" r="r" b="b"/>
                <a:pathLst>
                  <a:path w="145" h="85" extrusionOk="0">
                    <a:moveTo>
                      <a:pt x="13" y="76"/>
                    </a:moveTo>
                    <a:lnTo>
                      <a:pt x="13" y="76"/>
                    </a:lnTo>
                    <a:cubicBezTo>
                      <a:pt x="22" y="81"/>
                      <a:pt x="31" y="83"/>
                      <a:pt x="41" y="83"/>
                    </a:cubicBezTo>
                    <a:lnTo>
                      <a:pt x="41" y="83"/>
                    </a:lnTo>
                    <a:cubicBezTo>
                      <a:pt x="43" y="84"/>
                      <a:pt x="45" y="84"/>
                      <a:pt x="46" y="84"/>
                    </a:cubicBezTo>
                    <a:cubicBezTo>
                      <a:pt x="56" y="84"/>
                      <a:pt x="66" y="82"/>
                      <a:pt x="75" y="80"/>
                    </a:cubicBezTo>
                    <a:lnTo>
                      <a:pt x="75" y="80"/>
                    </a:lnTo>
                    <a:cubicBezTo>
                      <a:pt x="88" y="76"/>
                      <a:pt x="100" y="71"/>
                      <a:pt x="111" y="65"/>
                    </a:cubicBezTo>
                    <a:lnTo>
                      <a:pt x="111" y="65"/>
                    </a:lnTo>
                    <a:lnTo>
                      <a:pt x="111" y="65"/>
                    </a:lnTo>
                    <a:cubicBezTo>
                      <a:pt x="112" y="64"/>
                      <a:pt x="113" y="63"/>
                      <a:pt x="114" y="63"/>
                    </a:cubicBezTo>
                    <a:cubicBezTo>
                      <a:pt x="123" y="58"/>
                      <a:pt x="131" y="51"/>
                      <a:pt x="138" y="44"/>
                    </a:cubicBezTo>
                    <a:lnTo>
                      <a:pt x="138" y="44"/>
                    </a:lnTo>
                    <a:cubicBezTo>
                      <a:pt x="139" y="42"/>
                      <a:pt x="140" y="41"/>
                      <a:pt x="141" y="39"/>
                    </a:cubicBezTo>
                    <a:cubicBezTo>
                      <a:pt x="143" y="35"/>
                      <a:pt x="144" y="31"/>
                      <a:pt x="144" y="27"/>
                    </a:cubicBezTo>
                    <a:cubicBezTo>
                      <a:pt x="144" y="26"/>
                      <a:pt x="144" y="25"/>
                      <a:pt x="144" y="24"/>
                    </a:cubicBezTo>
                    <a:lnTo>
                      <a:pt x="144" y="24"/>
                    </a:lnTo>
                    <a:cubicBezTo>
                      <a:pt x="144" y="22"/>
                      <a:pt x="143" y="20"/>
                      <a:pt x="142" y="18"/>
                    </a:cubicBezTo>
                    <a:cubicBezTo>
                      <a:pt x="140" y="14"/>
                      <a:pt x="137" y="11"/>
                      <a:pt x="133" y="9"/>
                    </a:cubicBezTo>
                    <a:cubicBezTo>
                      <a:pt x="132" y="8"/>
                      <a:pt x="132" y="8"/>
                      <a:pt x="131" y="8"/>
                    </a:cubicBezTo>
                    <a:lnTo>
                      <a:pt x="131" y="8"/>
                    </a:lnTo>
                    <a:cubicBezTo>
                      <a:pt x="123" y="3"/>
                      <a:pt x="113" y="1"/>
                      <a:pt x="103" y="0"/>
                    </a:cubicBezTo>
                    <a:lnTo>
                      <a:pt x="103" y="0"/>
                    </a:lnTo>
                    <a:cubicBezTo>
                      <a:pt x="102" y="0"/>
                      <a:pt x="100" y="0"/>
                      <a:pt x="98" y="0"/>
                    </a:cubicBezTo>
                    <a:cubicBezTo>
                      <a:pt x="88" y="0"/>
                      <a:pt x="78" y="1"/>
                      <a:pt x="69" y="4"/>
                    </a:cubicBezTo>
                    <a:lnTo>
                      <a:pt x="69" y="4"/>
                    </a:lnTo>
                    <a:cubicBezTo>
                      <a:pt x="57" y="7"/>
                      <a:pt x="45" y="12"/>
                      <a:pt x="34" y="19"/>
                    </a:cubicBezTo>
                    <a:cubicBezTo>
                      <a:pt x="33" y="19"/>
                      <a:pt x="33" y="19"/>
                      <a:pt x="33" y="19"/>
                    </a:cubicBezTo>
                    <a:lnTo>
                      <a:pt x="33" y="19"/>
                    </a:lnTo>
                    <a:cubicBezTo>
                      <a:pt x="32" y="20"/>
                      <a:pt x="31" y="20"/>
                      <a:pt x="30" y="21"/>
                    </a:cubicBezTo>
                    <a:cubicBezTo>
                      <a:pt x="21" y="26"/>
                      <a:pt x="13" y="32"/>
                      <a:pt x="6" y="40"/>
                    </a:cubicBezTo>
                    <a:lnTo>
                      <a:pt x="6" y="40"/>
                    </a:lnTo>
                    <a:cubicBezTo>
                      <a:pt x="5" y="41"/>
                      <a:pt x="4" y="43"/>
                      <a:pt x="3" y="45"/>
                    </a:cubicBezTo>
                    <a:cubicBezTo>
                      <a:pt x="1" y="48"/>
                      <a:pt x="0" y="53"/>
                      <a:pt x="0" y="57"/>
                    </a:cubicBezTo>
                    <a:cubicBezTo>
                      <a:pt x="0" y="58"/>
                      <a:pt x="0" y="59"/>
                      <a:pt x="0" y="60"/>
                    </a:cubicBezTo>
                    <a:lnTo>
                      <a:pt x="0" y="60"/>
                    </a:lnTo>
                    <a:cubicBezTo>
                      <a:pt x="0" y="62"/>
                      <a:pt x="1" y="64"/>
                      <a:pt x="2" y="66"/>
                    </a:cubicBezTo>
                    <a:cubicBezTo>
                      <a:pt x="5" y="70"/>
                      <a:pt x="8" y="73"/>
                      <a:pt x="11" y="75"/>
                    </a:cubicBezTo>
                    <a:cubicBezTo>
                      <a:pt x="12" y="75"/>
                      <a:pt x="13" y="76"/>
                      <a:pt x="13" y="76"/>
                    </a:cubicBezTo>
                    <a:moveTo>
                      <a:pt x="17" y="41"/>
                    </a:moveTo>
                    <a:lnTo>
                      <a:pt x="17" y="41"/>
                    </a:lnTo>
                    <a:cubicBezTo>
                      <a:pt x="23" y="35"/>
                      <a:pt x="29" y="30"/>
                      <a:pt x="37" y="25"/>
                    </a:cubicBezTo>
                    <a:cubicBezTo>
                      <a:pt x="38" y="25"/>
                      <a:pt x="39" y="24"/>
                      <a:pt x="40" y="24"/>
                    </a:cubicBezTo>
                    <a:lnTo>
                      <a:pt x="40" y="24"/>
                    </a:lnTo>
                    <a:cubicBezTo>
                      <a:pt x="40" y="23"/>
                      <a:pt x="41" y="23"/>
                      <a:pt x="41" y="23"/>
                    </a:cubicBezTo>
                    <a:cubicBezTo>
                      <a:pt x="51" y="17"/>
                      <a:pt x="61" y="13"/>
                      <a:pt x="71" y="10"/>
                    </a:cubicBezTo>
                    <a:lnTo>
                      <a:pt x="71" y="10"/>
                    </a:lnTo>
                    <a:cubicBezTo>
                      <a:pt x="80" y="8"/>
                      <a:pt x="88" y="6"/>
                      <a:pt x="97" y="6"/>
                    </a:cubicBezTo>
                    <a:cubicBezTo>
                      <a:pt x="98" y="6"/>
                      <a:pt x="99" y="6"/>
                      <a:pt x="100" y="6"/>
                    </a:cubicBezTo>
                    <a:lnTo>
                      <a:pt x="100" y="6"/>
                    </a:lnTo>
                    <a:cubicBezTo>
                      <a:pt x="108" y="7"/>
                      <a:pt x="116" y="9"/>
                      <a:pt x="123" y="12"/>
                    </a:cubicBezTo>
                    <a:lnTo>
                      <a:pt x="123" y="12"/>
                    </a:lnTo>
                    <a:cubicBezTo>
                      <a:pt x="124" y="13"/>
                      <a:pt x="124" y="12"/>
                      <a:pt x="125" y="13"/>
                    </a:cubicBezTo>
                    <a:cubicBezTo>
                      <a:pt x="128" y="14"/>
                      <a:pt x="130" y="17"/>
                      <a:pt x="132" y="20"/>
                    </a:cubicBezTo>
                    <a:cubicBezTo>
                      <a:pt x="133" y="22"/>
                      <a:pt x="134" y="24"/>
                      <a:pt x="134" y="26"/>
                    </a:cubicBezTo>
                    <a:lnTo>
                      <a:pt x="134" y="26"/>
                    </a:lnTo>
                    <a:lnTo>
                      <a:pt x="134" y="27"/>
                    </a:lnTo>
                    <a:cubicBezTo>
                      <a:pt x="134" y="31"/>
                      <a:pt x="133" y="34"/>
                      <a:pt x="131" y="38"/>
                    </a:cubicBezTo>
                    <a:cubicBezTo>
                      <a:pt x="130" y="39"/>
                      <a:pt x="129" y="41"/>
                      <a:pt x="128" y="42"/>
                    </a:cubicBezTo>
                    <a:lnTo>
                      <a:pt x="128" y="42"/>
                    </a:lnTo>
                    <a:cubicBezTo>
                      <a:pt x="122" y="49"/>
                      <a:pt x="115" y="53"/>
                      <a:pt x="107" y="58"/>
                    </a:cubicBezTo>
                    <a:cubicBezTo>
                      <a:pt x="106" y="58"/>
                      <a:pt x="105" y="60"/>
                      <a:pt x="104" y="60"/>
                    </a:cubicBezTo>
                    <a:lnTo>
                      <a:pt x="104" y="60"/>
                    </a:lnTo>
                    <a:lnTo>
                      <a:pt x="103" y="61"/>
                    </a:lnTo>
                    <a:cubicBezTo>
                      <a:pt x="93" y="66"/>
                      <a:pt x="83" y="71"/>
                      <a:pt x="73" y="74"/>
                    </a:cubicBezTo>
                    <a:lnTo>
                      <a:pt x="73" y="74"/>
                    </a:lnTo>
                    <a:cubicBezTo>
                      <a:pt x="64" y="76"/>
                      <a:pt x="56" y="77"/>
                      <a:pt x="47" y="77"/>
                    </a:cubicBezTo>
                    <a:cubicBezTo>
                      <a:pt x="46" y="77"/>
                      <a:pt x="45" y="77"/>
                      <a:pt x="44" y="77"/>
                    </a:cubicBezTo>
                    <a:lnTo>
                      <a:pt x="44" y="77"/>
                    </a:lnTo>
                    <a:cubicBezTo>
                      <a:pt x="36" y="77"/>
                      <a:pt x="28" y="75"/>
                      <a:pt x="21" y="71"/>
                    </a:cubicBezTo>
                    <a:lnTo>
                      <a:pt x="21" y="71"/>
                    </a:lnTo>
                    <a:cubicBezTo>
                      <a:pt x="20" y="71"/>
                      <a:pt x="20" y="71"/>
                      <a:pt x="19" y="71"/>
                    </a:cubicBezTo>
                    <a:cubicBezTo>
                      <a:pt x="16" y="69"/>
                      <a:pt x="14" y="66"/>
                      <a:pt x="12" y="64"/>
                    </a:cubicBezTo>
                    <a:cubicBezTo>
                      <a:pt x="11" y="62"/>
                      <a:pt x="11" y="60"/>
                      <a:pt x="10" y="58"/>
                    </a:cubicBezTo>
                    <a:lnTo>
                      <a:pt x="10" y="58"/>
                    </a:lnTo>
                    <a:lnTo>
                      <a:pt x="10" y="57"/>
                    </a:lnTo>
                    <a:cubicBezTo>
                      <a:pt x="10" y="53"/>
                      <a:pt x="11" y="49"/>
                      <a:pt x="13" y="46"/>
                    </a:cubicBezTo>
                    <a:cubicBezTo>
                      <a:pt x="14" y="44"/>
                      <a:pt x="15" y="43"/>
                      <a:pt x="17" y="4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4" name="Google Shape;1469;p30">
                <a:extLst>
                  <a:ext uri="{FF2B5EF4-FFF2-40B4-BE49-F238E27FC236}">
                    <a16:creationId xmlns:a16="http://schemas.microsoft.com/office/drawing/2014/main" id="{CC84A19F-7D70-1864-517B-3915B7466C49}"/>
                  </a:ext>
                </a:extLst>
              </p:cNvPr>
              <p:cNvSpPr/>
              <p:nvPr/>
            </p:nvSpPr>
            <p:spPr>
              <a:xfrm>
                <a:off x="6292935" y="3733188"/>
                <a:ext cx="52560" cy="30240"/>
              </a:xfrm>
              <a:custGeom>
                <a:avLst/>
                <a:gdLst/>
                <a:ahLst/>
                <a:cxnLst/>
                <a:rect l="l" t="t" r="r" b="b"/>
                <a:pathLst>
                  <a:path w="146" h="84" extrusionOk="0">
                    <a:moveTo>
                      <a:pt x="14" y="75"/>
                    </a:moveTo>
                    <a:lnTo>
                      <a:pt x="14" y="75"/>
                    </a:lnTo>
                    <a:cubicBezTo>
                      <a:pt x="22" y="80"/>
                      <a:pt x="32" y="83"/>
                      <a:pt x="41" y="83"/>
                    </a:cubicBezTo>
                    <a:lnTo>
                      <a:pt x="41" y="83"/>
                    </a:lnTo>
                    <a:cubicBezTo>
                      <a:pt x="43" y="83"/>
                      <a:pt x="45" y="83"/>
                      <a:pt x="47" y="83"/>
                    </a:cubicBezTo>
                    <a:cubicBezTo>
                      <a:pt x="57" y="83"/>
                      <a:pt x="66" y="82"/>
                      <a:pt x="76" y="79"/>
                    </a:cubicBezTo>
                    <a:lnTo>
                      <a:pt x="76" y="79"/>
                    </a:lnTo>
                    <a:cubicBezTo>
                      <a:pt x="88" y="76"/>
                      <a:pt x="100" y="71"/>
                      <a:pt x="111" y="65"/>
                    </a:cubicBezTo>
                    <a:cubicBezTo>
                      <a:pt x="112" y="64"/>
                      <a:pt x="112" y="64"/>
                      <a:pt x="112" y="64"/>
                    </a:cubicBezTo>
                    <a:lnTo>
                      <a:pt x="112" y="64"/>
                    </a:lnTo>
                    <a:cubicBezTo>
                      <a:pt x="113" y="64"/>
                      <a:pt x="114" y="63"/>
                      <a:pt x="115" y="63"/>
                    </a:cubicBezTo>
                    <a:cubicBezTo>
                      <a:pt x="124" y="58"/>
                      <a:pt x="132" y="51"/>
                      <a:pt x="138" y="43"/>
                    </a:cubicBezTo>
                    <a:lnTo>
                      <a:pt x="138" y="43"/>
                    </a:lnTo>
                    <a:cubicBezTo>
                      <a:pt x="140" y="42"/>
                      <a:pt x="141" y="40"/>
                      <a:pt x="142" y="39"/>
                    </a:cubicBezTo>
                    <a:cubicBezTo>
                      <a:pt x="144" y="35"/>
                      <a:pt x="145" y="31"/>
                      <a:pt x="145" y="26"/>
                    </a:cubicBezTo>
                    <a:cubicBezTo>
                      <a:pt x="145" y="25"/>
                      <a:pt x="145" y="24"/>
                      <a:pt x="145" y="23"/>
                    </a:cubicBezTo>
                    <a:lnTo>
                      <a:pt x="145" y="23"/>
                    </a:lnTo>
                    <a:cubicBezTo>
                      <a:pt x="144" y="21"/>
                      <a:pt x="143" y="19"/>
                      <a:pt x="142" y="17"/>
                    </a:cubicBezTo>
                    <a:cubicBezTo>
                      <a:pt x="140" y="14"/>
                      <a:pt x="137" y="10"/>
                      <a:pt x="134" y="8"/>
                    </a:cubicBezTo>
                    <a:cubicBezTo>
                      <a:pt x="133" y="7"/>
                      <a:pt x="132" y="8"/>
                      <a:pt x="132" y="7"/>
                    </a:cubicBezTo>
                    <a:lnTo>
                      <a:pt x="132" y="7"/>
                    </a:lnTo>
                    <a:cubicBezTo>
                      <a:pt x="123" y="3"/>
                      <a:pt x="114" y="0"/>
                      <a:pt x="104" y="0"/>
                    </a:cubicBezTo>
                    <a:lnTo>
                      <a:pt x="104" y="0"/>
                    </a:lnTo>
                    <a:cubicBezTo>
                      <a:pt x="102" y="0"/>
                      <a:pt x="100" y="0"/>
                      <a:pt x="98" y="0"/>
                    </a:cubicBezTo>
                    <a:cubicBezTo>
                      <a:pt x="89" y="0"/>
                      <a:pt x="79" y="1"/>
                      <a:pt x="69" y="4"/>
                    </a:cubicBezTo>
                    <a:lnTo>
                      <a:pt x="69" y="4"/>
                    </a:lnTo>
                    <a:cubicBezTo>
                      <a:pt x="57" y="7"/>
                      <a:pt x="45" y="12"/>
                      <a:pt x="34" y="18"/>
                    </a:cubicBezTo>
                    <a:cubicBezTo>
                      <a:pt x="33" y="19"/>
                      <a:pt x="33" y="19"/>
                      <a:pt x="33" y="19"/>
                    </a:cubicBezTo>
                    <a:lnTo>
                      <a:pt x="33" y="19"/>
                    </a:lnTo>
                    <a:cubicBezTo>
                      <a:pt x="32" y="19"/>
                      <a:pt x="31" y="20"/>
                      <a:pt x="31" y="20"/>
                    </a:cubicBezTo>
                    <a:cubicBezTo>
                      <a:pt x="22" y="25"/>
                      <a:pt x="14" y="32"/>
                      <a:pt x="7" y="40"/>
                    </a:cubicBezTo>
                    <a:lnTo>
                      <a:pt x="7" y="40"/>
                    </a:lnTo>
                    <a:cubicBezTo>
                      <a:pt x="6" y="41"/>
                      <a:pt x="5" y="43"/>
                      <a:pt x="4" y="44"/>
                    </a:cubicBezTo>
                    <a:cubicBezTo>
                      <a:pt x="1" y="48"/>
                      <a:pt x="0" y="52"/>
                      <a:pt x="0" y="57"/>
                    </a:cubicBezTo>
                    <a:cubicBezTo>
                      <a:pt x="0" y="58"/>
                      <a:pt x="0" y="58"/>
                      <a:pt x="0" y="59"/>
                    </a:cubicBezTo>
                    <a:lnTo>
                      <a:pt x="0" y="59"/>
                    </a:lnTo>
                    <a:cubicBezTo>
                      <a:pt x="1" y="62"/>
                      <a:pt x="2" y="64"/>
                      <a:pt x="3" y="66"/>
                    </a:cubicBezTo>
                    <a:cubicBezTo>
                      <a:pt x="5" y="69"/>
                      <a:pt x="8" y="71"/>
                      <a:pt x="12" y="74"/>
                    </a:cubicBezTo>
                    <a:cubicBezTo>
                      <a:pt x="13" y="74"/>
                      <a:pt x="13" y="75"/>
                      <a:pt x="14" y="75"/>
                    </a:cubicBezTo>
                    <a:moveTo>
                      <a:pt x="17" y="41"/>
                    </a:moveTo>
                    <a:lnTo>
                      <a:pt x="17" y="41"/>
                    </a:lnTo>
                    <a:cubicBezTo>
                      <a:pt x="23" y="35"/>
                      <a:pt x="30" y="29"/>
                      <a:pt x="37" y="25"/>
                    </a:cubicBezTo>
                    <a:cubicBezTo>
                      <a:pt x="38" y="24"/>
                      <a:pt x="40" y="24"/>
                      <a:pt x="41" y="23"/>
                    </a:cubicBezTo>
                    <a:lnTo>
                      <a:pt x="41" y="23"/>
                    </a:lnTo>
                    <a:lnTo>
                      <a:pt x="42" y="23"/>
                    </a:lnTo>
                    <a:cubicBezTo>
                      <a:pt x="51" y="17"/>
                      <a:pt x="61" y="13"/>
                      <a:pt x="72" y="10"/>
                    </a:cubicBezTo>
                    <a:lnTo>
                      <a:pt x="72" y="10"/>
                    </a:lnTo>
                    <a:cubicBezTo>
                      <a:pt x="81" y="7"/>
                      <a:pt x="89" y="6"/>
                      <a:pt x="98" y="6"/>
                    </a:cubicBezTo>
                    <a:cubicBezTo>
                      <a:pt x="99" y="6"/>
                      <a:pt x="100" y="6"/>
                      <a:pt x="101" y="6"/>
                    </a:cubicBezTo>
                    <a:lnTo>
                      <a:pt x="101" y="6"/>
                    </a:lnTo>
                    <a:cubicBezTo>
                      <a:pt x="109" y="6"/>
                      <a:pt x="117" y="8"/>
                      <a:pt x="124" y="12"/>
                    </a:cubicBezTo>
                    <a:lnTo>
                      <a:pt x="124" y="12"/>
                    </a:lnTo>
                    <a:lnTo>
                      <a:pt x="125" y="13"/>
                    </a:lnTo>
                    <a:cubicBezTo>
                      <a:pt x="128" y="14"/>
                      <a:pt x="130" y="17"/>
                      <a:pt x="132" y="20"/>
                    </a:cubicBezTo>
                    <a:cubicBezTo>
                      <a:pt x="133" y="21"/>
                      <a:pt x="134" y="23"/>
                      <a:pt x="134" y="25"/>
                    </a:cubicBezTo>
                    <a:lnTo>
                      <a:pt x="134" y="25"/>
                    </a:lnTo>
                    <a:cubicBezTo>
                      <a:pt x="135" y="26"/>
                      <a:pt x="135" y="26"/>
                      <a:pt x="135" y="27"/>
                    </a:cubicBezTo>
                    <a:cubicBezTo>
                      <a:pt x="135" y="30"/>
                      <a:pt x="134" y="34"/>
                      <a:pt x="132" y="37"/>
                    </a:cubicBezTo>
                    <a:cubicBezTo>
                      <a:pt x="131" y="39"/>
                      <a:pt x="130" y="40"/>
                      <a:pt x="128" y="42"/>
                    </a:cubicBezTo>
                    <a:lnTo>
                      <a:pt x="128" y="42"/>
                    </a:lnTo>
                    <a:cubicBezTo>
                      <a:pt x="122" y="48"/>
                      <a:pt x="115" y="54"/>
                      <a:pt x="107" y="59"/>
                    </a:cubicBezTo>
                    <a:cubicBezTo>
                      <a:pt x="106" y="59"/>
                      <a:pt x="106" y="60"/>
                      <a:pt x="105" y="60"/>
                    </a:cubicBezTo>
                    <a:lnTo>
                      <a:pt x="105" y="60"/>
                    </a:lnTo>
                    <a:cubicBezTo>
                      <a:pt x="104" y="60"/>
                      <a:pt x="104" y="60"/>
                      <a:pt x="104" y="61"/>
                    </a:cubicBezTo>
                    <a:cubicBezTo>
                      <a:pt x="94" y="66"/>
                      <a:pt x="84" y="70"/>
                      <a:pt x="73" y="74"/>
                    </a:cubicBezTo>
                    <a:lnTo>
                      <a:pt x="73" y="74"/>
                    </a:lnTo>
                    <a:cubicBezTo>
                      <a:pt x="65" y="76"/>
                      <a:pt x="56" y="77"/>
                      <a:pt x="48" y="77"/>
                    </a:cubicBezTo>
                    <a:cubicBezTo>
                      <a:pt x="47" y="77"/>
                      <a:pt x="45" y="77"/>
                      <a:pt x="44" y="77"/>
                    </a:cubicBezTo>
                    <a:lnTo>
                      <a:pt x="44" y="77"/>
                    </a:lnTo>
                    <a:cubicBezTo>
                      <a:pt x="36" y="77"/>
                      <a:pt x="29" y="75"/>
                      <a:pt x="22" y="71"/>
                    </a:cubicBezTo>
                    <a:lnTo>
                      <a:pt x="22" y="71"/>
                    </a:lnTo>
                    <a:cubicBezTo>
                      <a:pt x="21" y="71"/>
                      <a:pt x="21" y="70"/>
                      <a:pt x="20" y="70"/>
                    </a:cubicBezTo>
                    <a:cubicBezTo>
                      <a:pt x="17" y="68"/>
                      <a:pt x="15" y="65"/>
                      <a:pt x="13" y="63"/>
                    </a:cubicBezTo>
                    <a:cubicBezTo>
                      <a:pt x="12" y="61"/>
                      <a:pt x="11" y="60"/>
                      <a:pt x="11" y="58"/>
                    </a:cubicBezTo>
                    <a:lnTo>
                      <a:pt x="11" y="58"/>
                    </a:lnTo>
                    <a:cubicBezTo>
                      <a:pt x="11" y="58"/>
                      <a:pt x="11" y="57"/>
                      <a:pt x="11" y="56"/>
                    </a:cubicBezTo>
                    <a:cubicBezTo>
                      <a:pt x="11" y="53"/>
                      <a:pt x="12" y="49"/>
                      <a:pt x="14" y="46"/>
                    </a:cubicBezTo>
                    <a:cubicBezTo>
                      <a:pt x="15" y="44"/>
                      <a:pt x="16" y="42"/>
                      <a:pt x="17" y="4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5" name="Google Shape;1470;p30">
                <a:extLst>
                  <a:ext uri="{FF2B5EF4-FFF2-40B4-BE49-F238E27FC236}">
                    <a16:creationId xmlns:a16="http://schemas.microsoft.com/office/drawing/2014/main" id="{A1BBA40B-5239-335A-8984-BC0DB30D1E2E}"/>
                  </a:ext>
                </a:extLst>
              </p:cNvPr>
              <p:cNvSpPr/>
              <p:nvPr/>
            </p:nvSpPr>
            <p:spPr>
              <a:xfrm>
                <a:off x="6340455" y="3760547"/>
                <a:ext cx="52560" cy="30240"/>
              </a:xfrm>
              <a:custGeom>
                <a:avLst/>
                <a:gdLst/>
                <a:ahLst/>
                <a:cxnLst/>
                <a:rect l="l" t="t" r="r" b="b"/>
                <a:pathLst>
                  <a:path w="146" h="84" extrusionOk="0">
                    <a:moveTo>
                      <a:pt x="13" y="75"/>
                    </a:moveTo>
                    <a:lnTo>
                      <a:pt x="13" y="75"/>
                    </a:lnTo>
                    <a:cubicBezTo>
                      <a:pt x="22" y="80"/>
                      <a:pt x="31" y="83"/>
                      <a:pt x="41" y="83"/>
                    </a:cubicBezTo>
                    <a:lnTo>
                      <a:pt x="41" y="83"/>
                    </a:lnTo>
                    <a:cubicBezTo>
                      <a:pt x="43" y="83"/>
                      <a:pt x="45" y="83"/>
                      <a:pt x="46" y="83"/>
                    </a:cubicBezTo>
                    <a:cubicBezTo>
                      <a:pt x="56" y="83"/>
                      <a:pt x="66" y="82"/>
                      <a:pt x="75" y="79"/>
                    </a:cubicBezTo>
                    <a:lnTo>
                      <a:pt x="75" y="79"/>
                    </a:lnTo>
                    <a:cubicBezTo>
                      <a:pt x="88" y="76"/>
                      <a:pt x="100" y="71"/>
                      <a:pt x="111" y="65"/>
                    </a:cubicBezTo>
                    <a:cubicBezTo>
                      <a:pt x="111" y="64"/>
                      <a:pt x="111" y="64"/>
                      <a:pt x="112" y="64"/>
                    </a:cubicBezTo>
                    <a:lnTo>
                      <a:pt x="112" y="64"/>
                    </a:lnTo>
                    <a:cubicBezTo>
                      <a:pt x="113" y="64"/>
                      <a:pt x="114" y="63"/>
                      <a:pt x="114" y="63"/>
                    </a:cubicBezTo>
                    <a:cubicBezTo>
                      <a:pt x="123" y="57"/>
                      <a:pt x="131" y="51"/>
                      <a:pt x="138" y="43"/>
                    </a:cubicBezTo>
                    <a:lnTo>
                      <a:pt x="138" y="43"/>
                    </a:lnTo>
                    <a:cubicBezTo>
                      <a:pt x="139" y="42"/>
                      <a:pt x="141" y="40"/>
                      <a:pt x="142" y="38"/>
                    </a:cubicBezTo>
                    <a:cubicBezTo>
                      <a:pt x="144" y="35"/>
                      <a:pt x="145" y="30"/>
                      <a:pt x="145" y="27"/>
                    </a:cubicBezTo>
                    <a:cubicBezTo>
                      <a:pt x="145" y="23"/>
                      <a:pt x="144" y="20"/>
                      <a:pt x="142" y="17"/>
                    </a:cubicBezTo>
                    <a:cubicBezTo>
                      <a:pt x="140" y="13"/>
                      <a:pt x="137" y="11"/>
                      <a:pt x="134" y="9"/>
                    </a:cubicBezTo>
                    <a:cubicBezTo>
                      <a:pt x="133" y="8"/>
                      <a:pt x="132" y="8"/>
                      <a:pt x="131" y="7"/>
                    </a:cubicBezTo>
                    <a:lnTo>
                      <a:pt x="131" y="7"/>
                    </a:lnTo>
                    <a:cubicBezTo>
                      <a:pt x="123" y="3"/>
                      <a:pt x="113" y="0"/>
                      <a:pt x="103" y="0"/>
                    </a:cubicBezTo>
                    <a:lnTo>
                      <a:pt x="103" y="0"/>
                    </a:lnTo>
                    <a:cubicBezTo>
                      <a:pt x="102" y="0"/>
                      <a:pt x="100" y="0"/>
                      <a:pt x="98" y="0"/>
                    </a:cubicBezTo>
                    <a:cubicBezTo>
                      <a:pt x="88" y="0"/>
                      <a:pt x="78" y="1"/>
                      <a:pt x="69" y="4"/>
                    </a:cubicBezTo>
                    <a:lnTo>
                      <a:pt x="69" y="4"/>
                    </a:lnTo>
                    <a:cubicBezTo>
                      <a:pt x="57" y="7"/>
                      <a:pt x="45" y="12"/>
                      <a:pt x="33" y="18"/>
                    </a:cubicBezTo>
                    <a:cubicBezTo>
                      <a:pt x="33" y="19"/>
                      <a:pt x="33" y="19"/>
                      <a:pt x="33" y="19"/>
                    </a:cubicBezTo>
                    <a:lnTo>
                      <a:pt x="33" y="19"/>
                    </a:lnTo>
                    <a:cubicBezTo>
                      <a:pt x="32" y="19"/>
                      <a:pt x="31" y="20"/>
                      <a:pt x="30" y="20"/>
                    </a:cubicBezTo>
                    <a:cubicBezTo>
                      <a:pt x="21" y="25"/>
                      <a:pt x="13" y="32"/>
                      <a:pt x="7" y="40"/>
                    </a:cubicBezTo>
                    <a:lnTo>
                      <a:pt x="7" y="40"/>
                    </a:lnTo>
                    <a:cubicBezTo>
                      <a:pt x="5" y="41"/>
                      <a:pt x="4" y="42"/>
                      <a:pt x="3" y="44"/>
                    </a:cubicBezTo>
                    <a:cubicBezTo>
                      <a:pt x="1" y="47"/>
                      <a:pt x="0" y="52"/>
                      <a:pt x="0" y="57"/>
                    </a:cubicBezTo>
                    <a:cubicBezTo>
                      <a:pt x="0" y="58"/>
                      <a:pt x="0" y="59"/>
                      <a:pt x="0" y="60"/>
                    </a:cubicBezTo>
                    <a:lnTo>
                      <a:pt x="0" y="60"/>
                    </a:lnTo>
                    <a:cubicBezTo>
                      <a:pt x="1" y="62"/>
                      <a:pt x="1" y="63"/>
                      <a:pt x="2" y="65"/>
                    </a:cubicBezTo>
                    <a:cubicBezTo>
                      <a:pt x="5" y="69"/>
                      <a:pt x="8" y="71"/>
                      <a:pt x="11" y="74"/>
                    </a:cubicBezTo>
                    <a:cubicBezTo>
                      <a:pt x="12" y="74"/>
                      <a:pt x="13" y="75"/>
                      <a:pt x="13" y="75"/>
                    </a:cubicBezTo>
                    <a:moveTo>
                      <a:pt x="17" y="41"/>
                    </a:moveTo>
                    <a:lnTo>
                      <a:pt x="17" y="41"/>
                    </a:lnTo>
                    <a:cubicBezTo>
                      <a:pt x="23" y="34"/>
                      <a:pt x="30" y="29"/>
                      <a:pt x="38" y="24"/>
                    </a:cubicBezTo>
                    <a:cubicBezTo>
                      <a:pt x="38" y="24"/>
                      <a:pt x="39" y="23"/>
                      <a:pt x="40" y="23"/>
                    </a:cubicBezTo>
                    <a:lnTo>
                      <a:pt x="40" y="23"/>
                    </a:lnTo>
                    <a:lnTo>
                      <a:pt x="41" y="22"/>
                    </a:lnTo>
                    <a:cubicBezTo>
                      <a:pt x="51" y="17"/>
                      <a:pt x="61" y="12"/>
                      <a:pt x="72" y="9"/>
                    </a:cubicBezTo>
                    <a:lnTo>
                      <a:pt x="72" y="9"/>
                    </a:lnTo>
                    <a:cubicBezTo>
                      <a:pt x="80" y="7"/>
                      <a:pt x="89" y="6"/>
                      <a:pt x="97" y="6"/>
                    </a:cubicBezTo>
                    <a:cubicBezTo>
                      <a:pt x="98" y="6"/>
                      <a:pt x="99" y="6"/>
                      <a:pt x="101" y="6"/>
                    </a:cubicBezTo>
                    <a:lnTo>
                      <a:pt x="101" y="6"/>
                    </a:lnTo>
                    <a:cubicBezTo>
                      <a:pt x="108" y="6"/>
                      <a:pt x="116" y="8"/>
                      <a:pt x="123" y="12"/>
                    </a:cubicBezTo>
                    <a:lnTo>
                      <a:pt x="123" y="12"/>
                    </a:lnTo>
                    <a:cubicBezTo>
                      <a:pt x="124" y="12"/>
                      <a:pt x="124" y="12"/>
                      <a:pt x="125" y="12"/>
                    </a:cubicBezTo>
                    <a:cubicBezTo>
                      <a:pt x="128" y="14"/>
                      <a:pt x="130" y="17"/>
                      <a:pt x="132" y="20"/>
                    </a:cubicBezTo>
                    <a:cubicBezTo>
                      <a:pt x="133" y="21"/>
                      <a:pt x="134" y="23"/>
                      <a:pt x="134" y="25"/>
                    </a:cubicBezTo>
                    <a:lnTo>
                      <a:pt x="134" y="25"/>
                    </a:lnTo>
                    <a:lnTo>
                      <a:pt x="134" y="26"/>
                    </a:lnTo>
                    <a:cubicBezTo>
                      <a:pt x="134" y="30"/>
                      <a:pt x="133" y="34"/>
                      <a:pt x="131" y="37"/>
                    </a:cubicBezTo>
                    <a:cubicBezTo>
                      <a:pt x="130" y="39"/>
                      <a:pt x="129" y="40"/>
                      <a:pt x="128" y="41"/>
                    </a:cubicBezTo>
                    <a:lnTo>
                      <a:pt x="128" y="41"/>
                    </a:lnTo>
                    <a:cubicBezTo>
                      <a:pt x="122" y="48"/>
                      <a:pt x="115" y="54"/>
                      <a:pt x="107" y="58"/>
                    </a:cubicBezTo>
                    <a:cubicBezTo>
                      <a:pt x="106" y="59"/>
                      <a:pt x="105" y="59"/>
                      <a:pt x="104" y="60"/>
                    </a:cubicBezTo>
                    <a:lnTo>
                      <a:pt x="104" y="60"/>
                    </a:lnTo>
                    <a:lnTo>
                      <a:pt x="104" y="60"/>
                    </a:lnTo>
                    <a:cubicBezTo>
                      <a:pt x="94" y="66"/>
                      <a:pt x="84" y="70"/>
                      <a:pt x="73" y="73"/>
                    </a:cubicBezTo>
                    <a:lnTo>
                      <a:pt x="73" y="73"/>
                    </a:lnTo>
                    <a:cubicBezTo>
                      <a:pt x="65" y="76"/>
                      <a:pt x="56" y="77"/>
                      <a:pt x="47" y="77"/>
                    </a:cubicBezTo>
                    <a:cubicBezTo>
                      <a:pt x="46" y="77"/>
                      <a:pt x="45" y="77"/>
                      <a:pt x="44" y="77"/>
                    </a:cubicBezTo>
                    <a:lnTo>
                      <a:pt x="44" y="77"/>
                    </a:lnTo>
                    <a:cubicBezTo>
                      <a:pt x="36" y="77"/>
                      <a:pt x="28" y="75"/>
                      <a:pt x="21" y="71"/>
                    </a:cubicBezTo>
                    <a:lnTo>
                      <a:pt x="21" y="71"/>
                    </a:lnTo>
                    <a:lnTo>
                      <a:pt x="20" y="70"/>
                    </a:lnTo>
                    <a:cubicBezTo>
                      <a:pt x="17" y="68"/>
                      <a:pt x="13" y="66"/>
                      <a:pt x="12" y="63"/>
                    </a:cubicBezTo>
                    <a:cubicBezTo>
                      <a:pt x="11" y="61"/>
                      <a:pt x="11" y="60"/>
                      <a:pt x="10" y="58"/>
                    </a:cubicBezTo>
                    <a:lnTo>
                      <a:pt x="10" y="58"/>
                    </a:lnTo>
                    <a:cubicBezTo>
                      <a:pt x="10" y="57"/>
                      <a:pt x="10" y="57"/>
                      <a:pt x="10" y="56"/>
                    </a:cubicBezTo>
                    <a:cubicBezTo>
                      <a:pt x="10" y="53"/>
                      <a:pt x="11" y="49"/>
                      <a:pt x="13" y="46"/>
                    </a:cubicBezTo>
                    <a:cubicBezTo>
                      <a:pt x="14" y="44"/>
                      <a:pt x="15" y="42"/>
                      <a:pt x="17" y="4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6" name="Google Shape;1471;p30">
                <a:extLst>
                  <a:ext uri="{FF2B5EF4-FFF2-40B4-BE49-F238E27FC236}">
                    <a16:creationId xmlns:a16="http://schemas.microsoft.com/office/drawing/2014/main" id="{1F3A7E94-AB33-63BC-C41C-73E0EC8F34C6}"/>
                  </a:ext>
                </a:extLst>
              </p:cNvPr>
              <p:cNvSpPr/>
              <p:nvPr/>
            </p:nvSpPr>
            <p:spPr>
              <a:xfrm>
                <a:off x="6371775" y="3773508"/>
                <a:ext cx="45000" cy="30960"/>
              </a:xfrm>
              <a:custGeom>
                <a:avLst/>
                <a:gdLst/>
                <a:ahLst/>
                <a:cxnLst/>
                <a:rect l="l" t="t" r="r" b="b"/>
                <a:pathLst>
                  <a:path w="125" h="86" extrusionOk="0">
                    <a:moveTo>
                      <a:pt x="92" y="0"/>
                    </a:moveTo>
                    <a:lnTo>
                      <a:pt x="84" y="4"/>
                    </a:lnTo>
                    <a:lnTo>
                      <a:pt x="109" y="18"/>
                    </a:lnTo>
                    <a:lnTo>
                      <a:pt x="0" y="81"/>
                    </a:lnTo>
                    <a:lnTo>
                      <a:pt x="7" y="85"/>
                    </a:lnTo>
                    <a:lnTo>
                      <a:pt x="124" y="18"/>
                    </a:lnTo>
                    <a:lnTo>
                      <a:pt x="9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67" name="Google Shape;1472;p30">
                <a:extLst>
                  <a:ext uri="{FF2B5EF4-FFF2-40B4-BE49-F238E27FC236}">
                    <a16:creationId xmlns:a16="http://schemas.microsoft.com/office/drawing/2014/main" id="{C5702078-2544-445F-19ED-1C7C411A41FD}"/>
                  </a:ext>
                </a:extLst>
              </p:cNvPr>
              <p:cNvSpPr/>
              <p:nvPr/>
            </p:nvSpPr>
            <p:spPr>
              <a:xfrm>
                <a:off x="6390135" y="3783948"/>
                <a:ext cx="44640" cy="31320"/>
              </a:xfrm>
              <a:custGeom>
                <a:avLst/>
                <a:gdLst/>
                <a:ahLst/>
                <a:cxnLst/>
                <a:rect l="l" t="t" r="r" b="b"/>
                <a:pathLst>
                  <a:path w="124" h="87" extrusionOk="0">
                    <a:moveTo>
                      <a:pt x="123" y="18"/>
                    </a:moveTo>
                    <a:lnTo>
                      <a:pt x="92" y="0"/>
                    </a:lnTo>
                    <a:lnTo>
                      <a:pt x="84" y="4"/>
                    </a:lnTo>
                    <a:lnTo>
                      <a:pt x="108" y="19"/>
                    </a:lnTo>
                    <a:lnTo>
                      <a:pt x="0" y="81"/>
                    </a:lnTo>
                    <a:lnTo>
                      <a:pt x="7" y="86"/>
                    </a:lnTo>
                    <a:lnTo>
                      <a:pt x="123" y="1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68" name="Google Shape;1473;p30">
                <a:extLst>
                  <a:ext uri="{FF2B5EF4-FFF2-40B4-BE49-F238E27FC236}">
                    <a16:creationId xmlns:a16="http://schemas.microsoft.com/office/drawing/2014/main" id="{148A175B-CE87-CC4B-EBB3-AA4FDD56BFEB}"/>
                  </a:ext>
                </a:extLst>
              </p:cNvPr>
              <p:cNvSpPr/>
              <p:nvPr/>
            </p:nvSpPr>
            <p:spPr>
              <a:xfrm>
                <a:off x="6408495" y="3794388"/>
                <a:ext cx="44640" cy="31320"/>
              </a:xfrm>
              <a:custGeom>
                <a:avLst/>
                <a:gdLst/>
                <a:ahLst/>
                <a:cxnLst/>
                <a:rect l="l" t="t" r="r" b="b"/>
                <a:pathLst>
                  <a:path w="124" h="87" extrusionOk="0">
                    <a:moveTo>
                      <a:pt x="123" y="19"/>
                    </a:moveTo>
                    <a:lnTo>
                      <a:pt x="91" y="0"/>
                    </a:lnTo>
                    <a:lnTo>
                      <a:pt x="84" y="5"/>
                    </a:lnTo>
                    <a:lnTo>
                      <a:pt x="108" y="19"/>
                    </a:lnTo>
                    <a:lnTo>
                      <a:pt x="0" y="82"/>
                    </a:lnTo>
                    <a:lnTo>
                      <a:pt x="7" y="86"/>
                    </a:lnTo>
                    <a:lnTo>
                      <a:pt x="123" y="19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69" name="Google Shape;1474;p30">
                <a:extLst>
                  <a:ext uri="{FF2B5EF4-FFF2-40B4-BE49-F238E27FC236}">
                    <a16:creationId xmlns:a16="http://schemas.microsoft.com/office/drawing/2014/main" id="{85BE63E8-4D41-96AC-E826-5CC7ECB6EA84}"/>
                  </a:ext>
                </a:extLst>
              </p:cNvPr>
              <p:cNvSpPr/>
              <p:nvPr/>
            </p:nvSpPr>
            <p:spPr>
              <a:xfrm>
                <a:off x="6429015" y="3811668"/>
                <a:ext cx="52560" cy="30600"/>
              </a:xfrm>
              <a:custGeom>
                <a:avLst/>
                <a:gdLst/>
                <a:ahLst/>
                <a:cxnLst/>
                <a:rect l="l" t="t" r="r" b="b"/>
                <a:pathLst>
                  <a:path w="146" h="85" extrusionOk="0">
                    <a:moveTo>
                      <a:pt x="76" y="80"/>
                    </a:moveTo>
                    <a:lnTo>
                      <a:pt x="76" y="80"/>
                    </a:lnTo>
                    <a:cubicBezTo>
                      <a:pt x="88" y="76"/>
                      <a:pt x="100" y="71"/>
                      <a:pt x="111" y="65"/>
                    </a:cubicBezTo>
                    <a:cubicBezTo>
                      <a:pt x="112" y="65"/>
                      <a:pt x="112" y="65"/>
                      <a:pt x="112" y="65"/>
                    </a:cubicBezTo>
                    <a:lnTo>
                      <a:pt x="112" y="65"/>
                    </a:lnTo>
                    <a:cubicBezTo>
                      <a:pt x="113" y="64"/>
                      <a:pt x="114" y="63"/>
                      <a:pt x="115" y="63"/>
                    </a:cubicBezTo>
                    <a:cubicBezTo>
                      <a:pt x="124" y="58"/>
                      <a:pt x="132" y="51"/>
                      <a:pt x="139" y="44"/>
                    </a:cubicBezTo>
                    <a:lnTo>
                      <a:pt x="139" y="44"/>
                    </a:lnTo>
                    <a:cubicBezTo>
                      <a:pt x="140" y="42"/>
                      <a:pt x="141" y="41"/>
                      <a:pt x="142" y="39"/>
                    </a:cubicBezTo>
                    <a:cubicBezTo>
                      <a:pt x="144" y="35"/>
                      <a:pt x="145" y="31"/>
                      <a:pt x="145" y="27"/>
                    </a:cubicBezTo>
                    <a:cubicBezTo>
                      <a:pt x="145" y="26"/>
                      <a:pt x="145" y="25"/>
                      <a:pt x="145" y="24"/>
                    </a:cubicBezTo>
                    <a:lnTo>
                      <a:pt x="145" y="24"/>
                    </a:lnTo>
                    <a:cubicBezTo>
                      <a:pt x="145" y="22"/>
                      <a:pt x="144" y="19"/>
                      <a:pt x="143" y="18"/>
                    </a:cubicBezTo>
                    <a:cubicBezTo>
                      <a:pt x="140" y="13"/>
                      <a:pt x="137" y="11"/>
                      <a:pt x="134" y="9"/>
                    </a:cubicBezTo>
                    <a:cubicBezTo>
                      <a:pt x="133" y="8"/>
                      <a:pt x="132" y="8"/>
                      <a:pt x="132" y="8"/>
                    </a:cubicBezTo>
                    <a:lnTo>
                      <a:pt x="132" y="8"/>
                    </a:lnTo>
                    <a:cubicBezTo>
                      <a:pt x="123" y="3"/>
                      <a:pt x="114" y="0"/>
                      <a:pt x="104" y="0"/>
                    </a:cubicBezTo>
                    <a:lnTo>
                      <a:pt x="104" y="0"/>
                    </a:lnTo>
                    <a:cubicBezTo>
                      <a:pt x="102" y="0"/>
                      <a:pt x="100" y="0"/>
                      <a:pt x="98" y="0"/>
                    </a:cubicBezTo>
                    <a:cubicBezTo>
                      <a:pt x="89" y="0"/>
                      <a:pt x="79" y="1"/>
                      <a:pt x="70" y="4"/>
                    </a:cubicBezTo>
                    <a:lnTo>
                      <a:pt x="70" y="4"/>
                    </a:lnTo>
                    <a:cubicBezTo>
                      <a:pt x="57" y="7"/>
                      <a:pt x="46" y="12"/>
                      <a:pt x="34" y="18"/>
                    </a:cubicBezTo>
                    <a:cubicBezTo>
                      <a:pt x="34" y="19"/>
                      <a:pt x="34" y="19"/>
                      <a:pt x="33" y="19"/>
                    </a:cubicBezTo>
                    <a:lnTo>
                      <a:pt x="33" y="19"/>
                    </a:lnTo>
                    <a:cubicBezTo>
                      <a:pt x="33" y="20"/>
                      <a:pt x="32" y="20"/>
                      <a:pt x="31" y="21"/>
                    </a:cubicBezTo>
                    <a:cubicBezTo>
                      <a:pt x="22" y="26"/>
                      <a:pt x="14" y="32"/>
                      <a:pt x="7" y="40"/>
                    </a:cubicBezTo>
                    <a:lnTo>
                      <a:pt x="7" y="40"/>
                    </a:lnTo>
                    <a:cubicBezTo>
                      <a:pt x="6" y="41"/>
                      <a:pt x="5" y="43"/>
                      <a:pt x="4" y="45"/>
                    </a:cubicBezTo>
                    <a:cubicBezTo>
                      <a:pt x="2" y="48"/>
                      <a:pt x="0" y="53"/>
                      <a:pt x="0" y="57"/>
                    </a:cubicBezTo>
                    <a:cubicBezTo>
                      <a:pt x="0" y="58"/>
                      <a:pt x="1" y="59"/>
                      <a:pt x="1" y="60"/>
                    </a:cubicBezTo>
                    <a:lnTo>
                      <a:pt x="1" y="60"/>
                    </a:lnTo>
                    <a:cubicBezTo>
                      <a:pt x="1" y="62"/>
                      <a:pt x="2" y="64"/>
                      <a:pt x="3" y="66"/>
                    </a:cubicBezTo>
                    <a:cubicBezTo>
                      <a:pt x="5" y="70"/>
                      <a:pt x="8" y="73"/>
                      <a:pt x="12" y="75"/>
                    </a:cubicBezTo>
                    <a:cubicBezTo>
                      <a:pt x="13" y="75"/>
                      <a:pt x="13" y="75"/>
                      <a:pt x="14" y="76"/>
                    </a:cubicBezTo>
                    <a:lnTo>
                      <a:pt x="14" y="76"/>
                    </a:lnTo>
                    <a:cubicBezTo>
                      <a:pt x="22" y="80"/>
                      <a:pt x="32" y="83"/>
                      <a:pt x="42" y="83"/>
                    </a:cubicBezTo>
                    <a:lnTo>
                      <a:pt x="42" y="83"/>
                    </a:lnTo>
                    <a:cubicBezTo>
                      <a:pt x="43" y="84"/>
                      <a:pt x="45" y="84"/>
                      <a:pt x="47" y="84"/>
                    </a:cubicBezTo>
                    <a:cubicBezTo>
                      <a:pt x="57" y="84"/>
                      <a:pt x="67" y="82"/>
                      <a:pt x="76" y="80"/>
                    </a:cubicBezTo>
                    <a:moveTo>
                      <a:pt x="11" y="58"/>
                    </a:moveTo>
                    <a:lnTo>
                      <a:pt x="11" y="58"/>
                    </a:lnTo>
                    <a:lnTo>
                      <a:pt x="11" y="57"/>
                    </a:lnTo>
                    <a:cubicBezTo>
                      <a:pt x="11" y="53"/>
                      <a:pt x="12" y="49"/>
                      <a:pt x="14" y="46"/>
                    </a:cubicBezTo>
                    <a:cubicBezTo>
                      <a:pt x="15" y="44"/>
                      <a:pt x="16" y="43"/>
                      <a:pt x="17" y="41"/>
                    </a:cubicBezTo>
                    <a:lnTo>
                      <a:pt x="17" y="41"/>
                    </a:lnTo>
                    <a:cubicBezTo>
                      <a:pt x="23" y="35"/>
                      <a:pt x="30" y="29"/>
                      <a:pt x="38" y="25"/>
                    </a:cubicBezTo>
                    <a:cubicBezTo>
                      <a:pt x="39" y="24"/>
                      <a:pt x="40" y="24"/>
                      <a:pt x="41" y="23"/>
                    </a:cubicBezTo>
                    <a:lnTo>
                      <a:pt x="41" y="23"/>
                    </a:lnTo>
                    <a:lnTo>
                      <a:pt x="42" y="23"/>
                    </a:lnTo>
                    <a:cubicBezTo>
                      <a:pt x="51" y="17"/>
                      <a:pt x="62" y="13"/>
                      <a:pt x="72" y="10"/>
                    </a:cubicBezTo>
                    <a:lnTo>
                      <a:pt x="72" y="10"/>
                    </a:lnTo>
                    <a:cubicBezTo>
                      <a:pt x="81" y="7"/>
                      <a:pt x="89" y="6"/>
                      <a:pt x="98" y="6"/>
                    </a:cubicBezTo>
                    <a:cubicBezTo>
                      <a:pt x="99" y="6"/>
                      <a:pt x="100" y="6"/>
                      <a:pt x="101" y="6"/>
                    </a:cubicBezTo>
                    <a:lnTo>
                      <a:pt x="101" y="6"/>
                    </a:lnTo>
                    <a:cubicBezTo>
                      <a:pt x="109" y="6"/>
                      <a:pt x="117" y="8"/>
                      <a:pt x="124" y="12"/>
                    </a:cubicBezTo>
                    <a:lnTo>
                      <a:pt x="124" y="12"/>
                    </a:lnTo>
                    <a:cubicBezTo>
                      <a:pt x="125" y="12"/>
                      <a:pt x="125" y="12"/>
                      <a:pt x="126" y="13"/>
                    </a:cubicBezTo>
                    <a:cubicBezTo>
                      <a:pt x="128" y="14"/>
                      <a:pt x="131" y="17"/>
                      <a:pt x="133" y="20"/>
                    </a:cubicBezTo>
                    <a:cubicBezTo>
                      <a:pt x="134" y="22"/>
                      <a:pt x="134" y="23"/>
                      <a:pt x="135" y="25"/>
                    </a:cubicBezTo>
                    <a:lnTo>
                      <a:pt x="135" y="25"/>
                    </a:lnTo>
                    <a:cubicBezTo>
                      <a:pt x="135" y="26"/>
                      <a:pt x="135" y="26"/>
                      <a:pt x="135" y="27"/>
                    </a:cubicBezTo>
                    <a:cubicBezTo>
                      <a:pt x="135" y="30"/>
                      <a:pt x="134" y="34"/>
                      <a:pt x="132" y="37"/>
                    </a:cubicBezTo>
                    <a:cubicBezTo>
                      <a:pt x="131" y="39"/>
                      <a:pt x="130" y="41"/>
                      <a:pt x="128" y="42"/>
                    </a:cubicBezTo>
                    <a:lnTo>
                      <a:pt x="128" y="42"/>
                    </a:lnTo>
                    <a:cubicBezTo>
                      <a:pt x="122" y="48"/>
                      <a:pt x="116" y="53"/>
                      <a:pt x="108" y="58"/>
                    </a:cubicBezTo>
                    <a:cubicBezTo>
                      <a:pt x="107" y="58"/>
                      <a:pt x="106" y="59"/>
                      <a:pt x="105" y="60"/>
                    </a:cubicBezTo>
                    <a:lnTo>
                      <a:pt x="105" y="60"/>
                    </a:lnTo>
                    <a:lnTo>
                      <a:pt x="104" y="60"/>
                    </a:lnTo>
                    <a:cubicBezTo>
                      <a:pt x="94" y="66"/>
                      <a:pt x="84" y="70"/>
                      <a:pt x="73" y="73"/>
                    </a:cubicBezTo>
                    <a:lnTo>
                      <a:pt x="73" y="73"/>
                    </a:lnTo>
                    <a:cubicBezTo>
                      <a:pt x="65" y="76"/>
                      <a:pt x="57" y="77"/>
                      <a:pt x="48" y="77"/>
                    </a:cubicBezTo>
                    <a:cubicBezTo>
                      <a:pt x="47" y="77"/>
                      <a:pt x="46" y="77"/>
                      <a:pt x="45" y="77"/>
                    </a:cubicBezTo>
                    <a:lnTo>
                      <a:pt x="45" y="77"/>
                    </a:lnTo>
                    <a:cubicBezTo>
                      <a:pt x="37" y="77"/>
                      <a:pt x="29" y="75"/>
                      <a:pt x="22" y="71"/>
                    </a:cubicBezTo>
                    <a:lnTo>
                      <a:pt x="22" y="71"/>
                    </a:lnTo>
                    <a:cubicBezTo>
                      <a:pt x="21" y="71"/>
                      <a:pt x="21" y="70"/>
                      <a:pt x="20" y="70"/>
                    </a:cubicBezTo>
                    <a:cubicBezTo>
                      <a:pt x="17" y="68"/>
                      <a:pt x="15" y="66"/>
                      <a:pt x="13" y="63"/>
                    </a:cubicBezTo>
                    <a:cubicBezTo>
                      <a:pt x="12" y="61"/>
                      <a:pt x="11" y="60"/>
                      <a:pt x="11" y="5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0" name="Google Shape;1475;p30">
                <a:extLst>
                  <a:ext uri="{FF2B5EF4-FFF2-40B4-BE49-F238E27FC236}">
                    <a16:creationId xmlns:a16="http://schemas.microsoft.com/office/drawing/2014/main" id="{823DB816-221E-A0A1-366C-E12C4FF480AE}"/>
                  </a:ext>
                </a:extLst>
              </p:cNvPr>
              <p:cNvSpPr/>
              <p:nvPr/>
            </p:nvSpPr>
            <p:spPr>
              <a:xfrm>
                <a:off x="6463215" y="3831468"/>
                <a:ext cx="52560" cy="30240"/>
              </a:xfrm>
              <a:custGeom>
                <a:avLst/>
                <a:gdLst/>
                <a:ahLst/>
                <a:cxnLst/>
                <a:rect l="l" t="t" r="r" b="b"/>
                <a:pathLst>
                  <a:path w="146" h="84" extrusionOk="0">
                    <a:moveTo>
                      <a:pt x="13" y="75"/>
                    </a:moveTo>
                    <a:lnTo>
                      <a:pt x="13" y="75"/>
                    </a:lnTo>
                    <a:cubicBezTo>
                      <a:pt x="22" y="80"/>
                      <a:pt x="32" y="83"/>
                      <a:pt x="41" y="83"/>
                    </a:cubicBezTo>
                    <a:lnTo>
                      <a:pt x="41" y="83"/>
                    </a:lnTo>
                    <a:cubicBezTo>
                      <a:pt x="43" y="83"/>
                      <a:pt x="45" y="83"/>
                      <a:pt x="47" y="83"/>
                    </a:cubicBezTo>
                    <a:cubicBezTo>
                      <a:pt x="56" y="83"/>
                      <a:pt x="66" y="82"/>
                      <a:pt x="76" y="79"/>
                    </a:cubicBezTo>
                    <a:lnTo>
                      <a:pt x="76" y="79"/>
                    </a:lnTo>
                    <a:cubicBezTo>
                      <a:pt x="88" y="76"/>
                      <a:pt x="100" y="71"/>
                      <a:pt x="111" y="65"/>
                    </a:cubicBezTo>
                    <a:lnTo>
                      <a:pt x="112" y="64"/>
                    </a:lnTo>
                    <a:lnTo>
                      <a:pt x="112" y="64"/>
                    </a:lnTo>
                    <a:cubicBezTo>
                      <a:pt x="113" y="64"/>
                      <a:pt x="114" y="63"/>
                      <a:pt x="115" y="63"/>
                    </a:cubicBezTo>
                    <a:cubicBezTo>
                      <a:pt x="124" y="57"/>
                      <a:pt x="131" y="51"/>
                      <a:pt x="138" y="43"/>
                    </a:cubicBezTo>
                    <a:lnTo>
                      <a:pt x="138" y="43"/>
                    </a:lnTo>
                    <a:cubicBezTo>
                      <a:pt x="139" y="42"/>
                      <a:pt x="141" y="40"/>
                      <a:pt x="142" y="39"/>
                    </a:cubicBezTo>
                    <a:cubicBezTo>
                      <a:pt x="144" y="35"/>
                      <a:pt x="145" y="31"/>
                      <a:pt x="145" y="26"/>
                    </a:cubicBezTo>
                    <a:cubicBezTo>
                      <a:pt x="145" y="25"/>
                      <a:pt x="145" y="24"/>
                      <a:pt x="145" y="23"/>
                    </a:cubicBezTo>
                    <a:lnTo>
                      <a:pt x="145" y="23"/>
                    </a:lnTo>
                    <a:cubicBezTo>
                      <a:pt x="144" y="21"/>
                      <a:pt x="143" y="19"/>
                      <a:pt x="142" y="17"/>
                    </a:cubicBezTo>
                    <a:cubicBezTo>
                      <a:pt x="140" y="14"/>
                      <a:pt x="137" y="10"/>
                      <a:pt x="133" y="8"/>
                    </a:cubicBezTo>
                    <a:cubicBezTo>
                      <a:pt x="133" y="8"/>
                      <a:pt x="132" y="8"/>
                      <a:pt x="131" y="7"/>
                    </a:cubicBezTo>
                    <a:lnTo>
                      <a:pt x="131" y="7"/>
                    </a:lnTo>
                    <a:cubicBezTo>
                      <a:pt x="123" y="3"/>
                      <a:pt x="113" y="0"/>
                      <a:pt x="104" y="0"/>
                    </a:cubicBezTo>
                    <a:lnTo>
                      <a:pt x="104" y="0"/>
                    </a:lnTo>
                    <a:cubicBezTo>
                      <a:pt x="102" y="0"/>
                      <a:pt x="100" y="0"/>
                      <a:pt x="98" y="0"/>
                    </a:cubicBezTo>
                    <a:cubicBezTo>
                      <a:pt x="88" y="0"/>
                      <a:pt x="79" y="1"/>
                      <a:pt x="69" y="3"/>
                    </a:cubicBezTo>
                    <a:lnTo>
                      <a:pt x="69" y="3"/>
                    </a:lnTo>
                    <a:cubicBezTo>
                      <a:pt x="57" y="7"/>
                      <a:pt x="45" y="12"/>
                      <a:pt x="34" y="18"/>
                    </a:cubicBezTo>
                    <a:cubicBezTo>
                      <a:pt x="34" y="18"/>
                      <a:pt x="33" y="18"/>
                      <a:pt x="33" y="19"/>
                    </a:cubicBezTo>
                    <a:lnTo>
                      <a:pt x="33" y="19"/>
                    </a:lnTo>
                    <a:cubicBezTo>
                      <a:pt x="32" y="19"/>
                      <a:pt x="31" y="20"/>
                      <a:pt x="30" y="20"/>
                    </a:cubicBezTo>
                    <a:cubicBezTo>
                      <a:pt x="21" y="25"/>
                      <a:pt x="13" y="32"/>
                      <a:pt x="7" y="40"/>
                    </a:cubicBezTo>
                    <a:lnTo>
                      <a:pt x="7" y="40"/>
                    </a:lnTo>
                    <a:cubicBezTo>
                      <a:pt x="6" y="41"/>
                      <a:pt x="4" y="42"/>
                      <a:pt x="3" y="44"/>
                    </a:cubicBezTo>
                    <a:cubicBezTo>
                      <a:pt x="1" y="48"/>
                      <a:pt x="0" y="52"/>
                      <a:pt x="0" y="57"/>
                    </a:cubicBezTo>
                    <a:cubicBezTo>
                      <a:pt x="0" y="58"/>
                      <a:pt x="0" y="58"/>
                      <a:pt x="0" y="59"/>
                    </a:cubicBezTo>
                    <a:lnTo>
                      <a:pt x="0" y="59"/>
                    </a:lnTo>
                    <a:cubicBezTo>
                      <a:pt x="1" y="62"/>
                      <a:pt x="2" y="64"/>
                      <a:pt x="3" y="66"/>
                    </a:cubicBezTo>
                    <a:cubicBezTo>
                      <a:pt x="5" y="69"/>
                      <a:pt x="8" y="71"/>
                      <a:pt x="12" y="74"/>
                    </a:cubicBezTo>
                    <a:cubicBezTo>
                      <a:pt x="13" y="74"/>
                      <a:pt x="13" y="75"/>
                      <a:pt x="13" y="75"/>
                    </a:cubicBezTo>
                    <a:moveTo>
                      <a:pt x="17" y="41"/>
                    </a:moveTo>
                    <a:lnTo>
                      <a:pt x="17" y="41"/>
                    </a:lnTo>
                    <a:cubicBezTo>
                      <a:pt x="23" y="34"/>
                      <a:pt x="30" y="29"/>
                      <a:pt x="38" y="24"/>
                    </a:cubicBezTo>
                    <a:cubicBezTo>
                      <a:pt x="39" y="24"/>
                      <a:pt x="39" y="23"/>
                      <a:pt x="40" y="23"/>
                    </a:cubicBezTo>
                    <a:lnTo>
                      <a:pt x="40" y="23"/>
                    </a:lnTo>
                    <a:cubicBezTo>
                      <a:pt x="41" y="23"/>
                      <a:pt x="41" y="22"/>
                      <a:pt x="41" y="22"/>
                    </a:cubicBezTo>
                    <a:cubicBezTo>
                      <a:pt x="51" y="17"/>
                      <a:pt x="61" y="12"/>
                      <a:pt x="72" y="9"/>
                    </a:cubicBezTo>
                    <a:lnTo>
                      <a:pt x="72" y="9"/>
                    </a:lnTo>
                    <a:cubicBezTo>
                      <a:pt x="80" y="7"/>
                      <a:pt x="89" y="6"/>
                      <a:pt x="98" y="6"/>
                    </a:cubicBezTo>
                    <a:cubicBezTo>
                      <a:pt x="99" y="6"/>
                      <a:pt x="100" y="6"/>
                      <a:pt x="101" y="6"/>
                    </a:cubicBezTo>
                    <a:lnTo>
                      <a:pt x="101" y="6"/>
                    </a:lnTo>
                    <a:cubicBezTo>
                      <a:pt x="109" y="6"/>
                      <a:pt x="117" y="8"/>
                      <a:pt x="124" y="12"/>
                    </a:cubicBezTo>
                    <a:lnTo>
                      <a:pt x="124" y="12"/>
                    </a:lnTo>
                    <a:lnTo>
                      <a:pt x="125" y="12"/>
                    </a:lnTo>
                    <a:cubicBezTo>
                      <a:pt x="128" y="14"/>
                      <a:pt x="130" y="17"/>
                      <a:pt x="132" y="20"/>
                    </a:cubicBezTo>
                    <a:cubicBezTo>
                      <a:pt x="132" y="21"/>
                      <a:pt x="134" y="23"/>
                      <a:pt x="134" y="25"/>
                    </a:cubicBezTo>
                    <a:lnTo>
                      <a:pt x="134" y="25"/>
                    </a:lnTo>
                    <a:lnTo>
                      <a:pt x="134" y="26"/>
                    </a:lnTo>
                    <a:cubicBezTo>
                      <a:pt x="134" y="30"/>
                      <a:pt x="132" y="33"/>
                      <a:pt x="131" y="37"/>
                    </a:cubicBezTo>
                    <a:cubicBezTo>
                      <a:pt x="130" y="38"/>
                      <a:pt x="129" y="40"/>
                      <a:pt x="128" y="41"/>
                    </a:cubicBezTo>
                    <a:lnTo>
                      <a:pt x="128" y="41"/>
                    </a:lnTo>
                    <a:cubicBezTo>
                      <a:pt x="122" y="48"/>
                      <a:pt x="115" y="53"/>
                      <a:pt x="108" y="58"/>
                    </a:cubicBezTo>
                    <a:cubicBezTo>
                      <a:pt x="107" y="58"/>
                      <a:pt x="106" y="59"/>
                      <a:pt x="105" y="59"/>
                    </a:cubicBezTo>
                    <a:lnTo>
                      <a:pt x="105" y="59"/>
                    </a:lnTo>
                    <a:cubicBezTo>
                      <a:pt x="104" y="60"/>
                      <a:pt x="104" y="60"/>
                      <a:pt x="104" y="60"/>
                    </a:cubicBezTo>
                    <a:cubicBezTo>
                      <a:pt x="94" y="65"/>
                      <a:pt x="84" y="70"/>
                      <a:pt x="73" y="73"/>
                    </a:cubicBezTo>
                    <a:lnTo>
                      <a:pt x="73" y="73"/>
                    </a:lnTo>
                    <a:cubicBezTo>
                      <a:pt x="65" y="75"/>
                      <a:pt x="56" y="77"/>
                      <a:pt x="48" y="77"/>
                    </a:cubicBezTo>
                    <a:cubicBezTo>
                      <a:pt x="46" y="77"/>
                      <a:pt x="45" y="77"/>
                      <a:pt x="44" y="77"/>
                    </a:cubicBezTo>
                    <a:lnTo>
                      <a:pt x="44" y="77"/>
                    </a:lnTo>
                    <a:cubicBezTo>
                      <a:pt x="36" y="76"/>
                      <a:pt x="28" y="74"/>
                      <a:pt x="21" y="71"/>
                    </a:cubicBezTo>
                    <a:lnTo>
                      <a:pt x="21" y="71"/>
                    </a:lnTo>
                    <a:cubicBezTo>
                      <a:pt x="21" y="70"/>
                      <a:pt x="20" y="70"/>
                      <a:pt x="20" y="70"/>
                    </a:cubicBezTo>
                    <a:cubicBezTo>
                      <a:pt x="17" y="68"/>
                      <a:pt x="14" y="66"/>
                      <a:pt x="13" y="63"/>
                    </a:cubicBezTo>
                    <a:cubicBezTo>
                      <a:pt x="12" y="61"/>
                      <a:pt x="11" y="59"/>
                      <a:pt x="11" y="57"/>
                    </a:cubicBezTo>
                    <a:lnTo>
                      <a:pt x="11" y="57"/>
                    </a:lnTo>
                    <a:lnTo>
                      <a:pt x="11" y="56"/>
                    </a:lnTo>
                    <a:cubicBezTo>
                      <a:pt x="11" y="53"/>
                      <a:pt x="12" y="49"/>
                      <a:pt x="13" y="46"/>
                    </a:cubicBezTo>
                    <a:cubicBezTo>
                      <a:pt x="14" y="44"/>
                      <a:pt x="16" y="42"/>
                      <a:pt x="17" y="4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1" name="Google Shape;1476;p30">
                <a:extLst>
                  <a:ext uri="{FF2B5EF4-FFF2-40B4-BE49-F238E27FC236}">
                    <a16:creationId xmlns:a16="http://schemas.microsoft.com/office/drawing/2014/main" id="{50C00471-AC43-E07B-ECE6-850F0F1CEB58}"/>
                  </a:ext>
                </a:extLst>
              </p:cNvPr>
              <p:cNvSpPr/>
              <p:nvPr/>
            </p:nvSpPr>
            <p:spPr>
              <a:xfrm>
                <a:off x="6494535" y="3844428"/>
                <a:ext cx="45000" cy="30960"/>
              </a:xfrm>
              <a:custGeom>
                <a:avLst/>
                <a:gdLst/>
                <a:ahLst/>
                <a:cxnLst/>
                <a:rect l="l" t="t" r="r" b="b"/>
                <a:pathLst>
                  <a:path w="125" h="86" extrusionOk="0">
                    <a:moveTo>
                      <a:pt x="92" y="0"/>
                    </a:moveTo>
                    <a:lnTo>
                      <a:pt x="84" y="4"/>
                    </a:lnTo>
                    <a:lnTo>
                      <a:pt x="109" y="18"/>
                    </a:lnTo>
                    <a:lnTo>
                      <a:pt x="0" y="81"/>
                    </a:lnTo>
                    <a:lnTo>
                      <a:pt x="8" y="85"/>
                    </a:lnTo>
                    <a:lnTo>
                      <a:pt x="124" y="18"/>
                    </a:lnTo>
                    <a:lnTo>
                      <a:pt x="9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72" name="Google Shape;1477;p30">
                <a:extLst>
                  <a:ext uri="{FF2B5EF4-FFF2-40B4-BE49-F238E27FC236}">
                    <a16:creationId xmlns:a16="http://schemas.microsoft.com/office/drawing/2014/main" id="{A8BCD553-2433-B337-A5CC-97A7819D55D4}"/>
                  </a:ext>
                </a:extLst>
              </p:cNvPr>
              <p:cNvSpPr/>
              <p:nvPr/>
            </p:nvSpPr>
            <p:spPr>
              <a:xfrm>
                <a:off x="6515415" y="3861348"/>
                <a:ext cx="52560" cy="30600"/>
              </a:xfrm>
              <a:custGeom>
                <a:avLst/>
                <a:gdLst/>
                <a:ahLst/>
                <a:cxnLst/>
                <a:rect l="l" t="t" r="r" b="b"/>
                <a:pathLst>
                  <a:path w="146" h="85" extrusionOk="0">
                    <a:moveTo>
                      <a:pt x="132" y="8"/>
                    </a:moveTo>
                    <a:lnTo>
                      <a:pt x="132" y="8"/>
                    </a:lnTo>
                    <a:cubicBezTo>
                      <a:pt x="123" y="4"/>
                      <a:pt x="114" y="1"/>
                      <a:pt x="104" y="1"/>
                    </a:cubicBezTo>
                    <a:lnTo>
                      <a:pt x="104" y="1"/>
                    </a:lnTo>
                    <a:cubicBezTo>
                      <a:pt x="102" y="1"/>
                      <a:pt x="100" y="0"/>
                      <a:pt x="98" y="0"/>
                    </a:cubicBezTo>
                    <a:cubicBezTo>
                      <a:pt x="89" y="0"/>
                      <a:pt x="79" y="2"/>
                      <a:pt x="69" y="4"/>
                    </a:cubicBezTo>
                    <a:lnTo>
                      <a:pt x="69" y="4"/>
                    </a:lnTo>
                    <a:cubicBezTo>
                      <a:pt x="57" y="8"/>
                      <a:pt x="45" y="13"/>
                      <a:pt x="34" y="19"/>
                    </a:cubicBezTo>
                    <a:lnTo>
                      <a:pt x="33" y="20"/>
                    </a:lnTo>
                    <a:lnTo>
                      <a:pt x="33" y="20"/>
                    </a:lnTo>
                    <a:cubicBezTo>
                      <a:pt x="32" y="20"/>
                      <a:pt x="31" y="20"/>
                      <a:pt x="30" y="21"/>
                    </a:cubicBezTo>
                    <a:cubicBezTo>
                      <a:pt x="22" y="25"/>
                      <a:pt x="14" y="33"/>
                      <a:pt x="7" y="40"/>
                    </a:cubicBezTo>
                    <a:lnTo>
                      <a:pt x="7" y="40"/>
                    </a:lnTo>
                    <a:cubicBezTo>
                      <a:pt x="6" y="42"/>
                      <a:pt x="5" y="43"/>
                      <a:pt x="4" y="45"/>
                    </a:cubicBezTo>
                    <a:cubicBezTo>
                      <a:pt x="1" y="49"/>
                      <a:pt x="0" y="53"/>
                      <a:pt x="0" y="57"/>
                    </a:cubicBezTo>
                    <a:cubicBezTo>
                      <a:pt x="0" y="58"/>
                      <a:pt x="0" y="59"/>
                      <a:pt x="0" y="60"/>
                    </a:cubicBezTo>
                    <a:lnTo>
                      <a:pt x="0" y="60"/>
                    </a:lnTo>
                    <a:cubicBezTo>
                      <a:pt x="1" y="62"/>
                      <a:pt x="2" y="64"/>
                      <a:pt x="3" y="66"/>
                    </a:cubicBezTo>
                    <a:cubicBezTo>
                      <a:pt x="5" y="69"/>
                      <a:pt x="8" y="72"/>
                      <a:pt x="12" y="75"/>
                    </a:cubicBezTo>
                    <a:cubicBezTo>
                      <a:pt x="13" y="75"/>
                      <a:pt x="13" y="76"/>
                      <a:pt x="14" y="76"/>
                    </a:cubicBezTo>
                    <a:lnTo>
                      <a:pt x="14" y="76"/>
                    </a:lnTo>
                    <a:cubicBezTo>
                      <a:pt x="22" y="81"/>
                      <a:pt x="32" y="84"/>
                      <a:pt x="41" y="84"/>
                    </a:cubicBezTo>
                    <a:lnTo>
                      <a:pt x="41" y="84"/>
                    </a:lnTo>
                    <a:cubicBezTo>
                      <a:pt x="43" y="84"/>
                      <a:pt x="45" y="84"/>
                      <a:pt x="47" y="84"/>
                    </a:cubicBezTo>
                    <a:cubicBezTo>
                      <a:pt x="57" y="84"/>
                      <a:pt x="66" y="83"/>
                      <a:pt x="76" y="80"/>
                    </a:cubicBezTo>
                    <a:lnTo>
                      <a:pt x="76" y="80"/>
                    </a:lnTo>
                    <a:cubicBezTo>
                      <a:pt x="88" y="77"/>
                      <a:pt x="100" y="72"/>
                      <a:pt x="111" y="65"/>
                    </a:cubicBezTo>
                    <a:cubicBezTo>
                      <a:pt x="112" y="65"/>
                      <a:pt x="112" y="65"/>
                      <a:pt x="112" y="65"/>
                    </a:cubicBezTo>
                    <a:lnTo>
                      <a:pt x="112" y="65"/>
                    </a:lnTo>
                    <a:cubicBezTo>
                      <a:pt x="113" y="65"/>
                      <a:pt x="114" y="64"/>
                      <a:pt x="115" y="64"/>
                    </a:cubicBezTo>
                    <a:cubicBezTo>
                      <a:pt x="124" y="58"/>
                      <a:pt x="132" y="52"/>
                      <a:pt x="138" y="44"/>
                    </a:cubicBezTo>
                    <a:lnTo>
                      <a:pt x="138" y="44"/>
                    </a:lnTo>
                    <a:cubicBezTo>
                      <a:pt x="140" y="43"/>
                      <a:pt x="141" y="41"/>
                      <a:pt x="142" y="40"/>
                    </a:cubicBezTo>
                    <a:cubicBezTo>
                      <a:pt x="144" y="36"/>
                      <a:pt x="145" y="32"/>
                      <a:pt x="145" y="27"/>
                    </a:cubicBezTo>
                    <a:cubicBezTo>
                      <a:pt x="145" y="26"/>
                      <a:pt x="145" y="25"/>
                      <a:pt x="145" y="24"/>
                    </a:cubicBezTo>
                    <a:lnTo>
                      <a:pt x="145" y="24"/>
                    </a:lnTo>
                    <a:cubicBezTo>
                      <a:pt x="144" y="22"/>
                      <a:pt x="143" y="20"/>
                      <a:pt x="142" y="18"/>
                    </a:cubicBezTo>
                    <a:cubicBezTo>
                      <a:pt x="140" y="14"/>
                      <a:pt x="137" y="10"/>
                      <a:pt x="134" y="9"/>
                    </a:cubicBezTo>
                    <a:cubicBezTo>
                      <a:pt x="133" y="8"/>
                      <a:pt x="132" y="9"/>
                      <a:pt x="132" y="8"/>
                    </a:cubicBezTo>
                    <a:moveTo>
                      <a:pt x="128" y="43"/>
                    </a:moveTo>
                    <a:lnTo>
                      <a:pt x="128" y="43"/>
                    </a:lnTo>
                    <a:cubicBezTo>
                      <a:pt x="122" y="49"/>
                      <a:pt x="115" y="55"/>
                      <a:pt x="107" y="59"/>
                    </a:cubicBezTo>
                    <a:cubicBezTo>
                      <a:pt x="106" y="60"/>
                      <a:pt x="106" y="60"/>
                      <a:pt x="105" y="61"/>
                    </a:cubicBezTo>
                    <a:lnTo>
                      <a:pt x="105" y="61"/>
                    </a:lnTo>
                    <a:cubicBezTo>
                      <a:pt x="104" y="61"/>
                      <a:pt x="104" y="61"/>
                      <a:pt x="104" y="61"/>
                    </a:cubicBezTo>
                    <a:cubicBezTo>
                      <a:pt x="94" y="67"/>
                      <a:pt x="84" y="71"/>
                      <a:pt x="73" y="74"/>
                    </a:cubicBezTo>
                    <a:lnTo>
                      <a:pt x="73" y="74"/>
                    </a:lnTo>
                    <a:cubicBezTo>
                      <a:pt x="65" y="77"/>
                      <a:pt x="56" y="78"/>
                      <a:pt x="48" y="78"/>
                    </a:cubicBezTo>
                    <a:cubicBezTo>
                      <a:pt x="47" y="78"/>
                      <a:pt x="45" y="78"/>
                      <a:pt x="44" y="78"/>
                    </a:cubicBezTo>
                    <a:lnTo>
                      <a:pt x="44" y="78"/>
                    </a:lnTo>
                    <a:cubicBezTo>
                      <a:pt x="36" y="78"/>
                      <a:pt x="29" y="76"/>
                      <a:pt x="22" y="72"/>
                    </a:cubicBezTo>
                    <a:lnTo>
                      <a:pt x="22" y="72"/>
                    </a:lnTo>
                    <a:cubicBezTo>
                      <a:pt x="21" y="72"/>
                      <a:pt x="20" y="71"/>
                      <a:pt x="20" y="71"/>
                    </a:cubicBezTo>
                    <a:cubicBezTo>
                      <a:pt x="17" y="70"/>
                      <a:pt x="15" y="66"/>
                      <a:pt x="13" y="64"/>
                    </a:cubicBezTo>
                    <a:cubicBezTo>
                      <a:pt x="12" y="62"/>
                      <a:pt x="11" y="61"/>
                      <a:pt x="11" y="59"/>
                    </a:cubicBezTo>
                    <a:lnTo>
                      <a:pt x="11" y="59"/>
                    </a:lnTo>
                    <a:cubicBezTo>
                      <a:pt x="11" y="58"/>
                      <a:pt x="11" y="58"/>
                      <a:pt x="11" y="57"/>
                    </a:cubicBezTo>
                    <a:cubicBezTo>
                      <a:pt x="11" y="54"/>
                      <a:pt x="12" y="50"/>
                      <a:pt x="14" y="47"/>
                    </a:cubicBezTo>
                    <a:cubicBezTo>
                      <a:pt x="15" y="45"/>
                      <a:pt x="16" y="44"/>
                      <a:pt x="17" y="42"/>
                    </a:cubicBezTo>
                    <a:lnTo>
                      <a:pt x="17" y="42"/>
                    </a:lnTo>
                    <a:cubicBezTo>
                      <a:pt x="23" y="36"/>
                      <a:pt x="30" y="30"/>
                      <a:pt x="38" y="26"/>
                    </a:cubicBezTo>
                    <a:cubicBezTo>
                      <a:pt x="39" y="25"/>
                      <a:pt x="40" y="25"/>
                      <a:pt x="41" y="24"/>
                    </a:cubicBezTo>
                    <a:lnTo>
                      <a:pt x="41" y="24"/>
                    </a:lnTo>
                    <a:lnTo>
                      <a:pt x="42" y="23"/>
                    </a:lnTo>
                    <a:cubicBezTo>
                      <a:pt x="51" y="18"/>
                      <a:pt x="61" y="14"/>
                      <a:pt x="72" y="11"/>
                    </a:cubicBezTo>
                    <a:lnTo>
                      <a:pt x="72" y="11"/>
                    </a:lnTo>
                    <a:cubicBezTo>
                      <a:pt x="80" y="8"/>
                      <a:pt x="89" y="7"/>
                      <a:pt x="98" y="7"/>
                    </a:cubicBezTo>
                    <a:cubicBezTo>
                      <a:pt x="99" y="7"/>
                      <a:pt x="100" y="7"/>
                      <a:pt x="101" y="7"/>
                    </a:cubicBezTo>
                    <a:lnTo>
                      <a:pt x="101" y="7"/>
                    </a:lnTo>
                    <a:cubicBezTo>
                      <a:pt x="109" y="7"/>
                      <a:pt x="117" y="9"/>
                      <a:pt x="124" y="13"/>
                    </a:cubicBezTo>
                    <a:lnTo>
                      <a:pt x="124" y="13"/>
                    </a:lnTo>
                    <a:lnTo>
                      <a:pt x="125" y="14"/>
                    </a:lnTo>
                    <a:cubicBezTo>
                      <a:pt x="127" y="15"/>
                      <a:pt x="130" y="18"/>
                      <a:pt x="132" y="21"/>
                    </a:cubicBezTo>
                    <a:cubicBezTo>
                      <a:pt x="132" y="22"/>
                      <a:pt x="134" y="24"/>
                      <a:pt x="134" y="26"/>
                    </a:cubicBezTo>
                    <a:lnTo>
                      <a:pt x="134" y="26"/>
                    </a:lnTo>
                    <a:lnTo>
                      <a:pt x="134" y="27"/>
                    </a:lnTo>
                    <a:cubicBezTo>
                      <a:pt x="134" y="31"/>
                      <a:pt x="134" y="34"/>
                      <a:pt x="132" y="38"/>
                    </a:cubicBezTo>
                    <a:cubicBezTo>
                      <a:pt x="131" y="40"/>
                      <a:pt x="130" y="41"/>
                      <a:pt x="128" y="42"/>
                    </a:cubicBezTo>
                    <a:lnTo>
                      <a:pt x="128" y="43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3" name="Google Shape;1478;p30">
                <a:extLst>
                  <a:ext uri="{FF2B5EF4-FFF2-40B4-BE49-F238E27FC236}">
                    <a16:creationId xmlns:a16="http://schemas.microsoft.com/office/drawing/2014/main" id="{F224722C-5FAE-2D51-12AE-0C5BB631D901}"/>
                  </a:ext>
                </a:extLst>
              </p:cNvPr>
              <p:cNvSpPr/>
              <p:nvPr/>
            </p:nvSpPr>
            <p:spPr>
              <a:xfrm>
                <a:off x="5839695" y="3553907"/>
                <a:ext cx="52200" cy="30600"/>
              </a:xfrm>
              <a:custGeom>
                <a:avLst/>
                <a:gdLst/>
                <a:ahLst/>
                <a:cxnLst/>
                <a:rect l="l" t="t" r="r" b="b"/>
                <a:pathLst>
                  <a:path w="145" h="85" extrusionOk="0">
                    <a:moveTo>
                      <a:pt x="13" y="76"/>
                    </a:moveTo>
                    <a:lnTo>
                      <a:pt x="13" y="76"/>
                    </a:lnTo>
                    <a:cubicBezTo>
                      <a:pt x="22" y="81"/>
                      <a:pt x="31" y="83"/>
                      <a:pt x="41" y="84"/>
                    </a:cubicBezTo>
                    <a:lnTo>
                      <a:pt x="41" y="84"/>
                    </a:lnTo>
                    <a:cubicBezTo>
                      <a:pt x="42" y="84"/>
                      <a:pt x="44" y="84"/>
                      <a:pt x="46" y="84"/>
                    </a:cubicBezTo>
                    <a:cubicBezTo>
                      <a:pt x="56" y="84"/>
                      <a:pt x="66" y="82"/>
                      <a:pt x="75" y="80"/>
                    </a:cubicBezTo>
                    <a:lnTo>
                      <a:pt x="75" y="80"/>
                    </a:lnTo>
                    <a:cubicBezTo>
                      <a:pt x="87" y="77"/>
                      <a:pt x="99" y="71"/>
                      <a:pt x="110" y="65"/>
                    </a:cubicBezTo>
                    <a:cubicBezTo>
                      <a:pt x="111" y="64"/>
                      <a:pt x="111" y="65"/>
                      <a:pt x="111" y="65"/>
                    </a:cubicBezTo>
                    <a:lnTo>
                      <a:pt x="111" y="65"/>
                    </a:lnTo>
                    <a:cubicBezTo>
                      <a:pt x="112" y="64"/>
                      <a:pt x="113" y="64"/>
                      <a:pt x="114" y="63"/>
                    </a:cubicBezTo>
                    <a:cubicBezTo>
                      <a:pt x="123" y="58"/>
                      <a:pt x="131" y="52"/>
                      <a:pt x="138" y="44"/>
                    </a:cubicBezTo>
                    <a:lnTo>
                      <a:pt x="138" y="44"/>
                    </a:lnTo>
                    <a:cubicBezTo>
                      <a:pt x="139" y="42"/>
                      <a:pt x="140" y="41"/>
                      <a:pt x="141" y="39"/>
                    </a:cubicBezTo>
                    <a:cubicBezTo>
                      <a:pt x="143" y="36"/>
                      <a:pt x="144" y="31"/>
                      <a:pt x="144" y="27"/>
                    </a:cubicBezTo>
                    <a:cubicBezTo>
                      <a:pt x="144" y="26"/>
                      <a:pt x="144" y="25"/>
                      <a:pt x="144" y="24"/>
                    </a:cubicBezTo>
                    <a:lnTo>
                      <a:pt x="144" y="24"/>
                    </a:lnTo>
                    <a:cubicBezTo>
                      <a:pt x="144" y="22"/>
                      <a:pt x="143" y="20"/>
                      <a:pt x="142" y="18"/>
                    </a:cubicBezTo>
                    <a:cubicBezTo>
                      <a:pt x="139" y="13"/>
                      <a:pt x="136" y="10"/>
                      <a:pt x="133" y="9"/>
                    </a:cubicBezTo>
                    <a:cubicBezTo>
                      <a:pt x="132" y="8"/>
                      <a:pt x="132" y="8"/>
                      <a:pt x="131" y="8"/>
                    </a:cubicBezTo>
                    <a:lnTo>
                      <a:pt x="131" y="8"/>
                    </a:lnTo>
                    <a:cubicBezTo>
                      <a:pt x="122" y="3"/>
                      <a:pt x="113" y="1"/>
                      <a:pt x="103" y="0"/>
                    </a:cubicBezTo>
                    <a:lnTo>
                      <a:pt x="103" y="0"/>
                    </a:lnTo>
                    <a:cubicBezTo>
                      <a:pt x="101" y="0"/>
                      <a:pt x="100" y="0"/>
                      <a:pt x="98" y="0"/>
                    </a:cubicBezTo>
                    <a:cubicBezTo>
                      <a:pt x="88" y="0"/>
                      <a:pt x="78" y="1"/>
                      <a:pt x="69" y="4"/>
                    </a:cubicBezTo>
                    <a:lnTo>
                      <a:pt x="69" y="4"/>
                    </a:lnTo>
                    <a:cubicBezTo>
                      <a:pt x="56" y="7"/>
                      <a:pt x="44" y="12"/>
                      <a:pt x="33" y="19"/>
                    </a:cubicBezTo>
                    <a:lnTo>
                      <a:pt x="33" y="19"/>
                    </a:lnTo>
                    <a:lnTo>
                      <a:pt x="33" y="19"/>
                    </a:lnTo>
                    <a:cubicBezTo>
                      <a:pt x="32" y="20"/>
                      <a:pt x="31" y="20"/>
                      <a:pt x="30" y="21"/>
                    </a:cubicBezTo>
                    <a:cubicBezTo>
                      <a:pt x="21" y="26"/>
                      <a:pt x="13" y="32"/>
                      <a:pt x="6" y="40"/>
                    </a:cubicBezTo>
                    <a:lnTo>
                      <a:pt x="6" y="40"/>
                    </a:lnTo>
                    <a:cubicBezTo>
                      <a:pt x="5" y="42"/>
                      <a:pt x="4" y="43"/>
                      <a:pt x="3" y="45"/>
                    </a:cubicBezTo>
                    <a:cubicBezTo>
                      <a:pt x="1" y="49"/>
                      <a:pt x="0" y="53"/>
                      <a:pt x="0" y="57"/>
                    </a:cubicBezTo>
                    <a:cubicBezTo>
                      <a:pt x="0" y="58"/>
                      <a:pt x="0" y="59"/>
                      <a:pt x="0" y="60"/>
                    </a:cubicBezTo>
                    <a:lnTo>
                      <a:pt x="0" y="60"/>
                    </a:lnTo>
                    <a:cubicBezTo>
                      <a:pt x="0" y="62"/>
                      <a:pt x="1" y="64"/>
                      <a:pt x="2" y="66"/>
                    </a:cubicBezTo>
                    <a:cubicBezTo>
                      <a:pt x="4" y="70"/>
                      <a:pt x="7" y="73"/>
                      <a:pt x="11" y="75"/>
                    </a:cubicBezTo>
                    <a:cubicBezTo>
                      <a:pt x="12" y="75"/>
                      <a:pt x="12" y="76"/>
                      <a:pt x="13" y="76"/>
                    </a:cubicBezTo>
                    <a:moveTo>
                      <a:pt x="16" y="42"/>
                    </a:moveTo>
                    <a:lnTo>
                      <a:pt x="16" y="42"/>
                    </a:lnTo>
                    <a:cubicBezTo>
                      <a:pt x="22" y="35"/>
                      <a:pt x="29" y="29"/>
                      <a:pt x="37" y="25"/>
                    </a:cubicBezTo>
                    <a:cubicBezTo>
                      <a:pt x="38" y="24"/>
                      <a:pt x="39" y="24"/>
                      <a:pt x="40" y="24"/>
                    </a:cubicBezTo>
                    <a:lnTo>
                      <a:pt x="40" y="24"/>
                    </a:lnTo>
                    <a:cubicBezTo>
                      <a:pt x="40" y="24"/>
                      <a:pt x="40" y="23"/>
                      <a:pt x="41" y="23"/>
                    </a:cubicBezTo>
                    <a:cubicBezTo>
                      <a:pt x="50" y="18"/>
                      <a:pt x="61" y="13"/>
                      <a:pt x="71" y="10"/>
                    </a:cubicBezTo>
                    <a:lnTo>
                      <a:pt x="71" y="10"/>
                    </a:lnTo>
                    <a:cubicBezTo>
                      <a:pt x="80" y="8"/>
                      <a:pt x="88" y="7"/>
                      <a:pt x="97" y="7"/>
                    </a:cubicBezTo>
                    <a:cubicBezTo>
                      <a:pt x="98" y="7"/>
                      <a:pt x="99" y="7"/>
                      <a:pt x="100" y="7"/>
                    </a:cubicBezTo>
                    <a:lnTo>
                      <a:pt x="100" y="7"/>
                    </a:lnTo>
                    <a:cubicBezTo>
                      <a:pt x="108" y="7"/>
                      <a:pt x="116" y="9"/>
                      <a:pt x="123" y="13"/>
                    </a:cubicBezTo>
                    <a:lnTo>
                      <a:pt x="123" y="13"/>
                    </a:lnTo>
                    <a:cubicBezTo>
                      <a:pt x="124" y="13"/>
                      <a:pt x="124" y="12"/>
                      <a:pt x="125" y="13"/>
                    </a:cubicBezTo>
                    <a:cubicBezTo>
                      <a:pt x="128" y="14"/>
                      <a:pt x="130" y="17"/>
                      <a:pt x="132" y="20"/>
                    </a:cubicBezTo>
                    <a:cubicBezTo>
                      <a:pt x="133" y="22"/>
                      <a:pt x="133" y="24"/>
                      <a:pt x="134" y="26"/>
                    </a:cubicBezTo>
                    <a:lnTo>
                      <a:pt x="134" y="26"/>
                    </a:lnTo>
                    <a:lnTo>
                      <a:pt x="134" y="27"/>
                    </a:lnTo>
                    <a:cubicBezTo>
                      <a:pt x="134" y="31"/>
                      <a:pt x="133" y="35"/>
                      <a:pt x="131" y="38"/>
                    </a:cubicBezTo>
                    <a:cubicBezTo>
                      <a:pt x="130" y="40"/>
                      <a:pt x="129" y="41"/>
                      <a:pt x="127" y="42"/>
                    </a:cubicBezTo>
                    <a:lnTo>
                      <a:pt x="127" y="42"/>
                    </a:lnTo>
                    <a:cubicBezTo>
                      <a:pt x="122" y="49"/>
                      <a:pt x="115" y="54"/>
                      <a:pt x="107" y="59"/>
                    </a:cubicBezTo>
                    <a:cubicBezTo>
                      <a:pt x="106" y="59"/>
                      <a:pt x="105" y="60"/>
                      <a:pt x="104" y="60"/>
                    </a:cubicBezTo>
                    <a:lnTo>
                      <a:pt x="104" y="60"/>
                    </a:lnTo>
                    <a:cubicBezTo>
                      <a:pt x="104" y="61"/>
                      <a:pt x="103" y="61"/>
                      <a:pt x="103" y="61"/>
                    </a:cubicBezTo>
                    <a:cubicBezTo>
                      <a:pt x="93" y="66"/>
                      <a:pt x="83" y="71"/>
                      <a:pt x="72" y="74"/>
                    </a:cubicBezTo>
                    <a:lnTo>
                      <a:pt x="72" y="74"/>
                    </a:lnTo>
                    <a:cubicBezTo>
                      <a:pt x="64" y="76"/>
                      <a:pt x="55" y="78"/>
                      <a:pt x="47" y="78"/>
                    </a:cubicBezTo>
                    <a:cubicBezTo>
                      <a:pt x="46" y="78"/>
                      <a:pt x="45" y="78"/>
                      <a:pt x="44" y="78"/>
                    </a:cubicBezTo>
                    <a:lnTo>
                      <a:pt x="44" y="78"/>
                    </a:lnTo>
                    <a:cubicBezTo>
                      <a:pt x="36" y="77"/>
                      <a:pt x="28" y="75"/>
                      <a:pt x="21" y="72"/>
                    </a:cubicBezTo>
                    <a:lnTo>
                      <a:pt x="21" y="72"/>
                    </a:lnTo>
                    <a:cubicBezTo>
                      <a:pt x="20" y="71"/>
                      <a:pt x="20" y="71"/>
                      <a:pt x="19" y="71"/>
                    </a:cubicBezTo>
                    <a:cubicBezTo>
                      <a:pt x="16" y="69"/>
                      <a:pt x="14" y="67"/>
                      <a:pt x="12" y="64"/>
                    </a:cubicBezTo>
                    <a:cubicBezTo>
                      <a:pt x="11" y="62"/>
                      <a:pt x="11" y="60"/>
                      <a:pt x="10" y="58"/>
                    </a:cubicBezTo>
                    <a:lnTo>
                      <a:pt x="10" y="58"/>
                    </a:lnTo>
                    <a:lnTo>
                      <a:pt x="10" y="57"/>
                    </a:lnTo>
                    <a:cubicBezTo>
                      <a:pt x="10" y="53"/>
                      <a:pt x="11" y="49"/>
                      <a:pt x="13" y="46"/>
                    </a:cubicBezTo>
                    <a:cubicBezTo>
                      <a:pt x="14" y="44"/>
                      <a:pt x="15" y="43"/>
                      <a:pt x="16" y="4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4" name="Google Shape;1479;p30">
                <a:extLst>
                  <a:ext uri="{FF2B5EF4-FFF2-40B4-BE49-F238E27FC236}">
                    <a16:creationId xmlns:a16="http://schemas.microsoft.com/office/drawing/2014/main" id="{2D80C727-9D85-42F0-D48D-017E280F36E2}"/>
                  </a:ext>
                </a:extLst>
              </p:cNvPr>
              <p:cNvSpPr/>
              <p:nvPr/>
            </p:nvSpPr>
            <p:spPr>
              <a:xfrm>
                <a:off x="5871015" y="3567228"/>
                <a:ext cx="44640" cy="30960"/>
              </a:xfrm>
              <a:custGeom>
                <a:avLst/>
                <a:gdLst/>
                <a:ahLst/>
                <a:cxnLst/>
                <a:rect l="l" t="t" r="r" b="b"/>
                <a:pathLst>
                  <a:path w="124" h="86" extrusionOk="0">
                    <a:moveTo>
                      <a:pt x="0" y="81"/>
                    </a:moveTo>
                    <a:lnTo>
                      <a:pt x="7" y="85"/>
                    </a:lnTo>
                    <a:lnTo>
                      <a:pt x="123" y="18"/>
                    </a:lnTo>
                    <a:lnTo>
                      <a:pt x="91" y="0"/>
                    </a:lnTo>
                    <a:lnTo>
                      <a:pt x="84" y="4"/>
                    </a:lnTo>
                    <a:lnTo>
                      <a:pt x="108" y="18"/>
                    </a:lnTo>
                    <a:lnTo>
                      <a:pt x="0" y="8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75" name="Google Shape;1480;p30">
                <a:extLst>
                  <a:ext uri="{FF2B5EF4-FFF2-40B4-BE49-F238E27FC236}">
                    <a16:creationId xmlns:a16="http://schemas.microsoft.com/office/drawing/2014/main" id="{75B78C7B-7D4B-D8C9-2CF6-B1796B5E707A}"/>
                  </a:ext>
                </a:extLst>
              </p:cNvPr>
              <p:cNvSpPr/>
              <p:nvPr/>
            </p:nvSpPr>
            <p:spPr>
              <a:xfrm>
                <a:off x="5891895" y="3584148"/>
                <a:ext cx="52560" cy="30600"/>
              </a:xfrm>
              <a:custGeom>
                <a:avLst/>
                <a:gdLst/>
                <a:ahLst/>
                <a:cxnLst/>
                <a:rect l="l" t="t" r="r" b="b"/>
                <a:pathLst>
                  <a:path w="146" h="85" extrusionOk="0">
                    <a:moveTo>
                      <a:pt x="131" y="8"/>
                    </a:moveTo>
                    <a:lnTo>
                      <a:pt x="131" y="8"/>
                    </a:lnTo>
                    <a:cubicBezTo>
                      <a:pt x="123" y="3"/>
                      <a:pt x="113" y="1"/>
                      <a:pt x="103" y="0"/>
                    </a:cubicBezTo>
                    <a:lnTo>
                      <a:pt x="103" y="0"/>
                    </a:lnTo>
                    <a:cubicBezTo>
                      <a:pt x="101" y="0"/>
                      <a:pt x="100" y="0"/>
                      <a:pt x="98" y="0"/>
                    </a:cubicBezTo>
                    <a:cubicBezTo>
                      <a:pt x="88" y="0"/>
                      <a:pt x="78" y="1"/>
                      <a:pt x="69" y="4"/>
                    </a:cubicBezTo>
                    <a:lnTo>
                      <a:pt x="69" y="4"/>
                    </a:lnTo>
                    <a:cubicBezTo>
                      <a:pt x="57" y="7"/>
                      <a:pt x="45" y="12"/>
                      <a:pt x="34" y="19"/>
                    </a:cubicBezTo>
                    <a:cubicBezTo>
                      <a:pt x="33" y="19"/>
                      <a:pt x="33" y="19"/>
                      <a:pt x="33" y="19"/>
                    </a:cubicBezTo>
                    <a:lnTo>
                      <a:pt x="33" y="19"/>
                    </a:lnTo>
                    <a:cubicBezTo>
                      <a:pt x="32" y="20"/>
                      <a:pt x="31" y="20"/>
                      <a:pt x="30" y="21"/>
                    </a:cubicBezTo>
                    <a:cubicBezTo>
                      <a:pt x="21" y="26"/>
                      <a:pt x="13" y="32"/>
                      <a:pt x="6" y="40"/>
                    </a:cubicBezTo>
                    <a:lnTo>
                      <a:pt x="6" y="40"/>
                    </a:lnTo>
                    <a:cubicBezTo>
                      <a:pt x="5" y="41"/>
                      <a:pt x="4" y="43"/>
                      <a:pt x="3" y="45"/>
                    </a:cubicBezTo>
                    <a:cubicBezTo>
                      <a:pt x="1" y="48"/>
                      <a:pt x="0" y="53"/>
                      <a:pt x="0" y="57"/>
                    </a:cubicBezTo>
                    <a:cubicBezTo>
                      <a:pt x="0" y="58"/>
                      <a:pt x="0" y="59"/>
                      <a:pt x="0" y="60"/>
                    </a:cubicBezTo>
                    <a:lnTo>
                      <a:pt x="0" y="60"/>
                    </a:lnTo>
                    <a:cubicBezTo>
                      <a:pt x="0" y="62"/>
                      <a:pt x="1" y="64"/>
                      <a:pt x="2" y="66"/>
                    </a:cubicBezTo>
                    <a:cubicBezTo>
                      <a:pt x="5" y="70"/>
                      <a:pt x="8" y="73"/>
                      <a:pt x="11" y="75"/>
                    </a:cubicBezTo>
                    <a:cubicBezTo>
                      <a:pt x="12" y="75"/>
                      <a:pt x="13" y="76"/>
                      <a:pt x="13" y="76"/>
                    </a:cubicBezTo>
                    <a:lnTo>
                      <a:pt x="13" y="76"/>
                    </a:lnTo>
                    <a:cubicBezTo>
                      <a:pt x="22" y="81"/>
                      <a:pt x="31" y="83"/>
                      <a:pt x="41" y="84"/>
                    </a:cubicBezTo>
                    <a:lnTo>
                      <a:pt x="41" y="84"/>
                    </a:lnTo>
                    <a:cubicBezTo>
                      <a:pt x="43" y="84"/>
                      <a:pt x="45" y="84"/>
                      <a:pt x="46" y="84"/>
                    </a:cubicBezTo>
                    <a:cubicBezTo>
                      <a:pt x="56" y="84"/>
                      <a:pt x="66" y="82"/>
                      <a:pt x="75" y="80"/>
                    </a:cubicBezTo>
                    <a:lnTo>
                      <a:pt x="75" y="80"/>
                    </a:lnTo>
                    <a:cubicBezTo>
                      <a:pt x="88" y="77"/>
                      <a:pt x="100" y="72"/>
                      <a:pt x="111" y="65"/>
                    </a:cubicBezTo>
                    <a:lnTo>
                      <a:pt x="112" y="65"/>
                    </a:lnTo>
                    <a:lnTo>
                      <a:pt x="112" y="65"/>
                    </a:lnTo>
                    <a:cubicBezTo>
                      <a:pt x="113" y="64"/>
                      <a:pt x="114" y="63"/>
                      <a:pt x="115" y="63"/>
                    </a:cubicBezTo>
                    <a:cubicBezTo>
                      <a:pt x="123" y="57"/>
                      <a:pt x="131" y="51"/>
                      <a:pt x="138" y="44"/>
                    </a:cubicBezTo>
                    <a:lnTo>
                      <a:pt x="138" y="44"/>
                    </a:lnTo>
                    <a:cubicBezTo>
                      <a:pt x="139" y="42"/>
                      <a:pt x="141" y="41"/>
                      <a:pt x="142" y="39"/>
                    </a:cubicBezTo>
                    <a:cubicBezTo>
                      <a:pt x="144" y="36"/>
                      <a:pt x="145" y="32"/>
                      <a:pt x="145" y="28"/>
                    </a:cubicBezTo>
                    <a:cubicBezTo>
                      <a:pt x="145" y="24"/>
                      <a:pt x="144" y="20"/>
                      <a:pt x="142" y="17"/>
                    </a:cubicBezTo>
                    <a:cubicBezTo>
                      <a:pt x="140" y="13"/>
                      <a:pt x="137" y="10"/>
                      <a:pt x="134" y="9"/>
                    </a:cubicBezTo>
                    <a:cubicBezTo>
                      <a:pt x="133" y="8"/>
                      <a:pt x="132" y="8"/>
                      <a:pt x="131" y="8"/>
                    </a:cubicBezTo>
                    <a:moveTo>
                      <a:pt x="128" y="42"/>
                    </a:moveTo>
                    <a:lnTo>
                      <a:pt x="128" y="42"/>
                    </a:lnTo>
                    <a:cubicBezTo>
                      <a:pt x="122" y="49"/>
                      <a:pt x="115" y="54"/>
                      <a:pt x="107" y="58"/>
                    </a:cubicBezTo>
                    <a:cubicBezTo>
                      <a:pt x="106" y="59"/>
                      <a:pt x="105" y="60"/>
                      <a:pt x="104" y="60"/>
                    </a:cubicBezTo>
                    <a:lnTo>
                      <a:pt x="104" y="60"/>
                    </a:lnTo>
                    <a:lnTo>
                      <a:pt x="103" y="61"/>
                    </a:lnTo>
                    <a:cubicBezTo>
                      <a:pt x="93" y="66"/>
                      <a:pt x="83" y="71"/>
                      <a:pt x="73" y="74"/>
                    </a:cubicBezTo>
                    <a:lnTo>
                      <a:pt x="73" y="74"/>
                    </a:lnTo>
                    <a:cubicBezTo>
                      <a:pt x="64" y="76"/>
                      <a:pt x="56" y="77"/>
                      <a:pt x="47" y="77"/>
                    </a:cubicBezTo>
                    <a:cubicBezTo>
                      <a:pt x="46" y="77"/>
                      <a:pt x="45" y="77"/>
                      <a:pt x="44" y="77"/>
                    </a:cubicBezTo>
                    <a:lnTo>
                      <a:pt x="44" y="77"/>
                    </a:lnTo>
                    <a:cubicBezTo>
                      <a:pt x="36" y="77"/>
                      <a:pt x="28" y="75"/>
                      <a:pt x="21" y="71"/>
                    </a:cubicBezTo>
                    <a:lnTo>
                      <a:pt x="21" y="71"/>
                    </a:lnTo>
                    <a:cubicBezTo>
                      <a:pt x="20" y="71"/>
                      <a:pt x="20" y="71"/>
                      <a:pt x="19" y="71"/>
                    </a:cubicBezTo>
                    <a:cubicBezTo>
                      <a:pt x="17" y="69"/>
                      <a:pt x="14" y="66"/>
                      <a:pt x="12" y="64"/>
                    </a:cubicBezTo>
                    <a:cubicBezTo>
                      <a:pt x="11" y="62"/>
                      <a:pt x="11" y="60"/>
                      <a:pt x="10" y="58"/>
                    </a:cubicBezTo>
                    <a:lnTo>
                      <a:pt x="10" y="58"/>
                    </a:lnTo>
                    <a:lnTo>
                      <a:pt x="10" y="57"/>
                    </a:lnTo>
                    <a:cubicBezTo>
                      <a:pt x="10" y="53"/>
                      <a:pt x="11" y="49"/>
                      <a:pt x="13" y="46"/>
                    </a:cubicBezTo>
                    <a:cubicBezTo>
                      <a:pt x="14" y="44"/>
                      <a:pt x="15" y="43"/>
                      <a:pt x="17" y="42"/>
                    </a:cubicBezTo>
                    <a:lnTo>
                      <a:pt x="17" y="42"/>
                    </a:lnTo>
                    <a:cubicBezTo>
                      <a:pt x="23" y="35"/>
                      <a:pt x="29" y="29"/>
                      <a:pt x="37" y="25"/>
                    </a:cubicBezTo>
                    <a:cubicBezTo>
                      <a:pt x="38" y="24"/>
                      <a:pt x="39" y="24"/>
                      <a:pt x="40" y="23"/>
                    </a:cubicBezTo>
                    <a:lnTo>
                      <a:pt x="40" y="23"/>
                    </a:lnTo>
                    <a:lnTo>
                      <a:pt x="41" y="23"/>
                    </a:lnTo>
                    <a:cubicBezTo>
                      <a:pt x="51" y="17"/>
                      <a:pt x="61" y="13"/>
                      <a:pt x="72" y="10"/>
                    </a:cubicBezTo>
                    <a:lnTo>
                      <a:pt x="72" y="10"/>
                    </a:lnTo>
                    <a:cubicBezTo>
                      <a:pt x="80" y="7"/>
                      <a:pt x="89" y="6"/>
                      <a:pt x="97" y="6"/>
                    </a:cubicBezTo>
                    <a:cubicBezTo>
                      <a:pt x="98" y="6"/>
                      <a:pt x="99" y="6"/>
                      <a:pt x="100" y="6"/>
                    </a:cubicBezTo>
                    <a:lnTo>
                      <a:pt x="100" y="6"/>
                    </a:lnTo>
                    <a:cubicBezTo>
                      <a:pt x="108" y="6"/>
                      <a:pt x="116" y="8"/>
                      <a:pt x="123" y="12"/>
                    </a:cubicBezTo>
                    <a:lnTo>
                      <a:pt x="123" y="12"/>
                    </a:lnTo>
                    <a:cubicBezTo>
                      <a:pt x="124" y="12"/>
                      <a:pt x="124" y="13"/>
                      <a:pt x="125" y="13"/>
                    </a:cubicBezTo>
                    <a:cubicBezTo>
                      <a:pt x="128" y="15"/>
                      <a:pt x="130" y="17"/>
                      <a:pt x="132" y="20"/>
                    </a:cubicBezTo>
                    <a:cubicBezTo>
                      <a:pt x="133" y="22"/>
                      <a:pt x="134" y="23"/>
                      <a:pt x="134" y="25"/>
                    </a:cubicBezTo>
                    <a:lnTo>
                      <a:pt x="134" y="25"/>
                    </a:lnTo>
                    <a:cubicBezTo>
                      <a:pt x="134" y="26"/>
                      <a:pt x="134" y="26"/>
                      <a:pt x="134" y="27"/>
                    </a:cubicBezTo>
                    <a:cubicBezTo>
                      <a:pt x="134" y="31"/>
                      <a:pt x="133" y="34"/>
                      <a:pt x="131" y="38"/>
                    </a:cubicBezTo>
                    <a:cubicBezTo>
                      <a:pt x="130" y="39"/>
                      <a:pt x="129" y="41"/>
                      <a:pt x="128" y="4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6" name="Google Shape;1481;p30">
                <a:extLst>
                  <a:ext uri="{FF2B5EF4-FFF2-40B4-BE49-F238E27FC236}">
                    <a16:creationId xmlns:a16="http://schemas.microsoft.com/office/drawing/2014/main" id="{DE0F1AD8-BEDD-2103-FFD1-DA2B89CD41DD}"/>
                  </a:ext>
                </a:extLst>
              </p:cNvPr>
              <p:cNvSpPr/>
              <p:nvPr/>
            </p:nvSpPr>
            <p:spPr>
              <a:xfrm>
                <a:off x="5925735" y="3603947"/>
                <a:ext cx="52560" cy="30240"/>
              </a:xfrm>
              <a:custGeom>
                <a:avLst/>
                <a:gdLst/>
                <a:ahLst/>
                <a:cxnLst/>
                <a:rect l="l" t="t" r="r" b="b"/>
                <a:pathLst>
                  <a:path w="146" h="84" extrusionOk="0">
                    <a:moveTo>
                      <a:pt x="33" y="19"/>
                    </a:moveTo>
                    <a:lnTo>
                      <a:pt x="33" y="19"/>
                    </a:lnTo>
                    <a:cubicBezTo>
                      <a:pt x="32" y="19"/>
                      <a:pt x="31" y="20"/>
                      <a:pt x="31" y="20"/>
                    </a:cubicBezTo>
                    <a:cubicBezTo>
                      <a:pt x="22" y="25"/>
                      <a:pt x="14" y="32"/>
                      <a:pt x="7" y="40"/>
                    </a:cubicBezTo>
                    <a:lnTo>
                      <a:pt x="7" y="40"/>
                    </a:lnTo>
                    <a:cubicBezTo>
                      <a:pt x="6" y="41"/>
                      <a:pt x="5" y="42"/>
                      <a:pt x="4" y="44"/>
                    </a:cubicBezTo>
                    <a:cubicBezTo>
                      <a:pt x="2" y="47"/>
                      <a:pt x="0" y="52"/>
                      <a:pt x="0" y="57"/>
                    </a:cubicBezTo>
                    <a:cubicBezTo>
                      <a:pt x="0" y="58"/>
                      <a:pt x="0" y="59"/>
                      <a:pt x="1" y="60"/>
                    </a:cubicBezTo>
                    <a:lnTo>
                      <a:pt x="1" y="60"/>
                    </a:lnTo>
                    <a:cubicBezTo>
                      <a:pt x="1" y="62"/>
                      <a:pt x="2" y="64"/>
                      <a:pt x="3" y="66"/>
                    </a:cubicBezTo>
                    <a:cubicBezTo>
                      <a:pt x="5" y="69"/>
                      <a:pt x="8" y="72"/>
                      <a:pt x="12" y="75"/>
                    </a:cubicBezTo>
                    <a:cubicBezTo>
                      <a:pt x="12" y="75"/>
                      <a:pt x="13" y="75"/>
                      <a:pt x="14" y="76"/>
                    </a:cubicBezTo>
                    <a:lnTo>
                      <a:pt x="14" y="76"/>
                    </a:lnTo>
                    <a:cubicBezTo>
                      <a:pt x="22" y="80"/>
                      <a:pt x="32" y="83"/>
                      <a:pt x="41" y="83"/>
                    </a:cubicBezTo>
                    <a:lnTo>
                      <a:pt x="41" y="83"/>
                    </a:lnTo>
                    <a:cubicBezTo>
                      <a:pt x="43" y="83"/>
                      <a:pt x="45" y="83"/>
                      <a:pt x="47" y="83"/>
                    </a:cubicBezTo>
                    <a:cubicBezTo>
                      <a:pt x="57" y="83"/>
                      <a:pt x="67" y="82"/>
                      <a:pt x="76" y="79"/>
                    </a:cubicBezTo>
                    <a:lnTo>
                      <a:pt x="76" y="79"/>
                    </a:lnTo>
                    <a:cubicBezTo>
                      <a:pt x="88" y="76"/>
                      <a:pt x="100" y="71"/>
                      <a:pt x="111" y="65"/>
                    </a:cubicBezTo>
                    <a:cubicBezTo>
                      <a:pt x="111" y="65"/>
                      <a:pt x="112" y="65"/>
                      <a:pt x="112" y="64"/>
                    </a:cubicBezTo>
                    <a:lnTo>
                      <a:pt x="112" y="64"/>
                    </a:lnTo>
                    <a:cubicBezTo>
                      <a:pt x="113" y="64"/>
                      <a:pt x="114" y="63"/>
                      <a:pt x="115" y="63"/>
                    </a:cubicBezTo>
                    <a:cubicBezTo>
                      <a:pt x="124" y="58"/>
                      <a:pt x="132" y="51"/>
                      <a:pt x="138" y="43"/>
                    </a:cubicBezTo>
                    <a:lnTo>
                      <a:pt x="138" y="43"/>
                    </a:lnTo>
                    <a:cubicBezTo>
                      <a:pt x="140" y="42"/>
                      <a:pt x="141" y="40"/>
                      <a:pt x="142" y="39"/>
                    </a:cubicBezTo>
                    <a:cubicBezTo>
                      <a:pt x="144" y="35"/>
                      <a:pt x="145" y="31"/>
                      <a:pt x="145" y="26"/>
                    </a:cubicBezTo>
                    <a:cubicBezTo>
                      <a:pt x="145" y="25"/>
                      <a:pt x="145" y="24"/>
                      <a:pt x="145" y="24"/>
                    </a:cubicBezTo>
                    <a:lnTo>
                      <a:pt x="145" y="24"/>
                    </a:lnTo>
                    <a:cubicBezTo>
                      <a:pt x="144" y="21"/>
                      <a:pt x="143" y="19"/>
                      <a:pt x="142" y="17"/>
                    </a:cubicBezTo>
                    <a:cubicBezTo>
                      <a:pt x="140" y="14"/>
                      <a:pt x="137" y="11"/>
                      <a:pt x="134" y="9"/>
                    </a:cubicBezTo>
                    <a:cubicBezTo>
                      <a:pt x="133" y="8"/>
                      <a:pt x="132" y="8"/>
                      <a:pt x="132" y="8"/>
                    </a:cubicBezTo>
                    <a:lnTo>
                      <a:pt x="132" y="8"/>
                    </a:lnTo>
                    <a:cubicBezTo>
                      <a:pt x="123" y="3"/>
                      <a:pt x="114" y="0"/>
                      <a:pt x="104" y="0"/>
                    </a:cubicBezTo>
                    <a:lnTo>
                      <a:pt x="104" y="0"/>
                    </a:lnTo>
                    <a:cubicBezTo>
                      <a:pt x="102" y="0"/>
                      <a:pt x="100" y="0"/>
                      <a:pt x="98" y="0"/>
                    </a:cubicBezTo>
                    <a:cubicBezTo>
                      <a:pt x="88" y="0"/>
                      <a:pt x="79" y="1"/>
                      <a:pt x="70" y="4"/>
                    </a:cubicBezTo>
                    <a:lnTo>
                      <a:pt x="70" y="4"/>
                    </a:lnTo>
                    <a:cubicBezTo>
                      <a:pt x="57" y="7"/>
                      <a:pt x="45" y="12"/>
                      <a:pt x="34" y="19"/>
                    </a:cubicBezTo>
                    <a:lnTo>
                      <a:pt x="33" y="19"/>
                    </a:lnTo>
                    <a:moveTo>
                      <a:pt x="101" y="6"/>
                    </a:moveTo>
                    <a:lnTo>
                      <a:pt x="101" y="6"/>
                    </a:lnTo>
                    <a:cubicBezTo>
                      <a:pt x="109" y="6"/>
                      <a:pt x="117" y="8"/>
                      <a:pt x="124" y="12"/>
                    </a:cubicBezTo>
                    <a:lnTo>
                      <a:pt x="124" y="12"/>
                    </a:lnTo>
                    <a:lnTo>
                      <a:pt x="125" y="13"/>
                    </a:lnTo>
                    <a:cubicBezTo>
                      <a:pt x="128" y="14"/>
                      <a:pt x="131" y="17"/>
                      <a:pt x="132" y="20"/>
                    </a:cubicBezTo>
                    <a:cubicBezTo>
                      <a:pt x="133" y="21"/>
                      <a:pt x="134" y="23"/>
                      <a:pt x="134" y="25"/>
                    </a:cubicBezTo>
                    <a:lnTo>
                      <a:pt x="134" y="25"/>
                    </a:lnTo>
                    <a:lnTo>
                      <a:pt x="135" y="26"/>
                    </a:lnTo>
                    <a:cubicBezTo>
                      <a:pt x="135" y="30"/>
                      <a:pt x="134" y="34"/>
                      <a:pt x="132" y="37"/>
                    </a:cubicBezTo>
                    <a:cubicBezTo>
                      <a:pt x="131" y="39"/>
                      <a:pt x="130" y="40"/>
                      <a:pt x="128" y="42"/>
                    </a:cubicBezTo>
                    <a:lnTo>
                      <a:pt x="128" y="42"/>
                    </a:lnTo>
                    <a:cubicBezTo>
                      <a:pt x="122" y="48"/>
                      <a:pt x="115" y="54"/>
                      <a:pt x="108" y="58"/>
                    </a:cubicBezTo>
                    <a:cubicBezTo>
                      <a:pt x="107" y="58"/>
                      <a:pt x="106" y="59"/>
                      <a:pt x="105" y="60"/>
                    </a:cubicBezTo>
                    <a:lnTo>
                      <a:pt x="105" y="60"/>
                    </a:lnTo>
                    <a:cubicBezTo>
                      <a:pt x="104" y="60"/>
                      <a:pt x="104" y="60"/>
                      <a:pt x="104" y="60"/>
                    </a:cubicBezTo>
                    <a:cubicBezTo>
                      <a:pt x="94" y="66"/>
                      <a:pt x="84" y="70"/>
                      <a:pt x="73" y="73"/>
                    </a:cubicBezTo>
                    <a:lnTo>
                      <a:pt x="73" y="73"/>
                    </a:lnTo>
                    <a:cubicBezTo>
                      <a:pt x="65" y="76"/>
                      <a:pt x="56" y="77"/>
                      <a:pt x="48" y="77"/>
                    </a:cubicBezTo>
                    <a:cubicBezTo>
                      <a:pt x="47" y="77"/>
                      <a:pt x="45" y="77"/>
                      <a:pt x="44" y="77"/>
                    </a:cubicBezTo>
                    <a:lnTo>
                      <a:pt x="44" y="77"/>
                    </a:lnTo>
                    <a:cubicBezTo>
                      <a:pt x="36" y="77"/>
                      <a:pt x="29" y="75"/>
                      <a:pt x="22" y="71"/>
                    </a:cubicBezTo>
                    <a:lnTo>
                      <a:pt x="22" y="71"/>
                    </a:lnTo>
                    <a:cubicBezTo>
                      <a:pt x="21" y="71"/>
                      <a:pt x="20" y="70"/>
                      <a:pt x="20" y="70"/>
                    </a:cubicBezTo>
                    <a:cubicBezTo>
                      <a:pt x="17" y="68"/>
                      <a:pt x="15" y="66"/>
                      <a:pt x="13" y="63"/>
                    </a:cubicBezTo>
                    <a:cubicBezTo>
                      <a:pt x="12" y="61"/>
                      <a:pt x="11" y="59"/>
                      <a:pt x="11" y="58"/>
                    </a:cubicBezTo>
                    <a:lnTo>
                      <a:pt x="11" y="58"/>
                    </a:lnTo>
                    <a:cubicBezTo>
                      <a:pt x="11" y="57"/>
                      <a:pt x="11" y="57"/>
                      <a:pt x="11" y="56"/>
                    </a:cubicBezTo>
                    <a:cubicBezTo>
                      <a:pt x="11" y="52"/>
                      <a:pt x="12" y="48"/>
                      <a:pt x="14" y="45"/>
                    </a:cubicBezTo>
                    <a:cubicBezTo>
                      <a:pt x="15" y="43"/>
                      <a:pt x="16" y="42"/>
                      <a:pt x="17" y="41"/>
                    </a:cubicBezTo>
                    <a:lnTo>
                      <a:pt x="17" y="41"/>
                    </a:lnTo>
                    <a:cubicBezTo>
                      <a:pt x="23" y="34"/>
                      <a:pt x="30" y="29"/>
                      <a:pt x="38" y="24"/>
                    </a:cubicBezTo>
                    <a:cubicBezTo>
                      <a:pt x="39" y="24"/>
                      <a:pt x="40" y="23"/>
                      <a:pt x="41" y="23"/>
                    </a:cubicBezTo>
                    <a:lnTo>
                      <a:pt x="41" y="23"/>
                    </a:lnTo>
                    <a:lnTo>
                      <a:pt x="41" y="22"/>
                    </a:lnTo>
                    <a:cubicBezTo>
                      <a:pt x="51" y="17"/>
                      <a:pt x="61" y="12"/>
                      <a:pt x="72" y="9"/>
                    </a:cubicBezTo>
                    <a:lnTo>
                      <a:pt x="72" y="9"/>
                    </a:lnTo>
                    <a:cubicBezTo>
                      <a:pt x="80" y="7"/>
                      <a:pt x="88" y="6"/>
                      <a:pt x="97" y="6"/>
                    </a:cubicBezTo>
                    <a:cubicBezTo>
                      <a:pt x="98" y="6"/>
                      <a:pt x="100" y="6"/>
                      <a:pt x="101" y="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7" name="Google Shape;1482;p30">
                <a:extLst>
                  <a:ext uri="{FF2B5EF4-FFF2-40B4-BE49-F238E27FC236}">
                    <a16:creationId xmlns:a16="http://schemas.microsoft.com/office/drawing/2014/main" id="{D1130921-6960-F717-AE13-F89DD3060834}"/>
                  </a:ext>
                </a:extLst>
              </p:cNvPr>
              <p:cNvSpPr/>
              <p:nvPr/>
            </p:nvSpPr>
            <p:spPr>
              <a:xfrm>
                <a:off x="5957415" y="3616907"/>
                <a:ext cx="44640" cy="31320"/>
              </a:xfrm>
              <a:custGeom>
                <a:avLst/>
                <a:gdLst/>
                <a:ahLst/>
                <a:cxnLst/>
                <a:rect l="l" t="t" r="r" b="b"/>
                <a:pathLst>
                  <a:path w="124" h="87" extrusionOk="0">
                    <a:moveTo>
                      <a:pt x="7" y="86"/>
                    </a:moveTo>
                    <a:lnTo>
                      <a:pt x="123" y="18"/>
                    </a:lnTo>
                    <a:lnTo>
                      <a:pt x="91" y="0"/>
                    </a:lnTo>
                    <a:lnTo>
                      <a:pt x="84" y="4"/>
                    </a:lnTo>
                    <a:lnTo>
                      <a:pt x="108" y="19"/>
                    </a:lnTo>
                    <a:lnTo>
                      <a:pt x="0" y="81"/>
                    </a:lnTo>
                    <a:lnTo>
                      <a:pt x="7" y="86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78" name="Google Shape;1483;p30">
                <a:extLst>
                  <a:ext uri="{FF2B5EF4-FFF2-40B4-BE49-F238E27FC236}">
                    <a16:creationId xmlns:a16="http://schemas.microsoft.com/office/drawing/2014/main" id="{8334CBD9-D153-8A41-F7F6-14065046D6F1}"/>
                  </a:ext>
                </a:extLst>
              </p:cNvPr>
              <p:cNvSpPr/>
              <p:nvPr/>
            </p:nvSpPr>
            <p:spPr>
              <a:xfrm>
                <a:off x="5975415" y="3627348"/>
                <a:ext cx="45000" cy="31320"/>
              </a:xfrm>
              <a:custGeom>
                <a:avLst/>
                <a:gdLst/>
                <a:ahLst/>
                <a:cxnLst/>
                <a:rect l="l" t="t" r="r" b="b"/>
                <a:pathLst>
                  <a:path w="125" h="87" extrusionOk="0">
                    <a:moveTo>
                      <a:pt x="124" y="19"/>
                    </a:moveTo>
                    <a:lnTo>
                      <a:pt x="92" y="0"/>
                    </a:lnTo>
                    <a:lnTo>
                      <a:pt x="84" y="5"/>
                    </a:lnTo>
                    <a:lnTo>
                      <a:pt x="109" y="19"/>
                    </a:lnTo>
                    <a:lnTo>
                      <a:pt x="0" y="82"/>
                    </a:lnTo>
                    <a:lnTo>
                      <a:pt x="8" y="86"/>
                    </a:lnTo>
                    <a:lnTo>
                      <a:pt x="124" y="19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79" name="Google Shape;1484;p30">
                <a:extLst>
                  <a:ext uri="{FF2B5EF4-FFF2-40B4-BE49-F238E27FC236}">
                    <a16:creationId xmlns:a16="http://schemas.microsoft.com/office/drawing/2014/main" id="{34EC069E-2279-BF41-D60E-7A8BD40BE2E6}"/>
                  </a:ext>
                </a:extLst>
              </p:cNvPr>
              <p:cNvSpPr/>
              <p:nvPr/>
            </p:nvSpPr>
            <p:spPr>
              <a:xfrm>
                <a:off x="5996295" y="3644627"/>
                <a:ext cx="52560" cy="30240"/>
              </a:xfrm>
              <a:custGeom>
                <a:avLst/>
                <a:gdLst/>
                <a:ahLst/>
                <a:cxnLst/>
                <a:rect l="l" t="t" r="r" b="b"/>
                <a:pathLst>
                  <a:path w="146" h="84" extrusionOk="0">
                    <a:moveTo>
                      <a:pt x="14" y="76"/>
                    </a:moveTo>
                    <a:lnTo>
                      <a:pt x="14" y="76"/>
                    </a:lnTo>
                    <a:cubicBezTo>
                      <a:pt x="22" y="80"/>
                      <a:pt x="32" y="83"/>
                      <a:pt x="41" y="83"/>
                    </a:cubicBezTo>
                    <a:lnTo>
                      <a:pt x="41" y="83"/>
                    </a:lnTo>
                    <a:cubicBezTo>
                      <a:pt x="43" y="83"/>
                      <a:pt x="45" y="83"/>
                      <a:pt x="47" y="83"/>
                    </a:cubicBezTo>
                    <a:cubicBezTo>
                      <a:pt x="57" y="83"/>
                      <a:pt x="67" y="82"/>
                      <a:pt x="76" y="80"/>
                    </a:cubicBezTo>
                    <a:lnTo>
                      <a:pt x="76" y="80"/>
                    </a:lnTo>
                    <a:cubicBezTo>
                      <a:pt x="88" y="76"/>
                      <a:pt x="100" y="71"/>
                      <a:pt x="111" y="65"/>
                    </a:cubicBezTo>
                    <a:cubicBezTo>
                      <a:pt x="111" y="65"/>
                      <a:pt x="112" y="65"/>
                      <a:pt x="112" y="64"/>
                    </a:cubicBezTo>
                    <a:lnTo>
                      <a:pt x="112" y="64"/>
                    </a:lnTo>
                    <a:cubicBezTo>
                      <a:pt x="113" y="64"/>
                      <a:pt x="114" y="63"/>
                      <a:pt x="115" y="63"/>
                    </a:cubicBezTo>
                    <a:cubicBezTo>
                      <a:pt x="124" y="58"/>
                      <a:pt x="132" y="51"/>
                      <a:pt x="138" y="44"/>
                    </a:cubicBezTo>
                    <a:lnTo>
                      <a:pt x="138" y="44"/>
                    </a:lnTo>
                    <a:cubicBezTo>
                      <a:pt x="140" y="42"/>
                      <a:pt x="141" y="41"/>
                      <a:pt x="142" y="39"/>
                    </a:cubicBezTo>
                    <a:cubicBezTo>
                      <a:pt x="144" y="35"/>
                      <a:pt x="145" y="31"/>
                      <a:pt x="145" y="27"/>
                    </a:cubicBezTo>
                    <a:cubicBezTo>
                      <a:pt x="145" y="26"/>
                      <a:pt x="145" y="25"/>
                      <a:pt x="145" y="24"/>
                    </a:cubicBezTo>
                    <a:lnTo>
                      <a:pt x="145" y="24"/>
                    </a:lnTo>
                    <a:cubicBezTo>
                      <a:pt x="144" y="22"/>
                      <a:pt x="143" y="19"/>
                      <a:pt x="142" y="18"/>
                    </a:cubicBezTo>
                    <a:cubicBezTo>
                      <a:pt x="140" y="14"/>
                      <a:pt x="136" y="11"/>
                      <a:pt x="133" y="9"/>
                    </a:cubicBezTo>
                    <a:cubicBezTo>
                      <a:pt x="132" y="8"/>
                      <a:pt x="132" y="8"/>
                      <a:pt x="132" y="8"/>
                    </a:cubicBezTo>
                    <a:lnTo>
                      <a:pt x="132" y="8"/>
                    </a:lnTo>
                    <a:cubicBezTo>
                      <a:pt x="123" y="3"/>
                      <a:pt x="114" y="0"/>
                      <a:pt x="104" y="0"/>
                    </a:cubicBezTo>
                    <a:lnTo>
                      <a:pt x="104" y="0"/>
                    </a:lnTo>
                    <a:cubicBezTo>
                      <a:pt x="102" y="0"/>
                      <a:pt x="100" y="0"/>
                      <a:pt x="98" y="0"/>
                    </a:cubicBezTo>
                    <a:cubicBezTo>
                      <a:pt x="89" y="0"/>
                      <a:pt x="79" y="1"/>
                      <a:pt x="69" y="4"/>
                    </a:cubicBezTo>
                    <a:lnTo>
                      <a:pt x="69" y="4"/>
                    </a:lnTo>
                    <a:cubicBezTo>
                      <a:pt x="57" y="7"/>
                      <a:pt x="45" y="12"/>
                      <a:pt x="34" y="18"/>
                    </a:cubicBezTo>
                    <a:cubicBezTo>
                      <a:pt x="34" y="19"/>
                      <a:pt x="34" y="19"/>
                      <a:pt x="33" y="19"/>
                    </a:cubicBezTo>
                    <a:lnTo>
                      <a:pt x="33" y="19"/>
                    </a:lnTo>
                    <a:cubicBezTo>
                      <a:pt x="32" y="19"/>
                      <a:pt x="31" y="20"/>
                      <a:pt x="31" y="20"/>
                    </a:cubicBezTo>
                    <a:cubicBezTo>
                      <a:pt x="22" y="26"/>
                      <a:pt x="14" y="32"/>
                      <a:pt x="7" y="40"/>
                    </a:cubicBezTo>
                    <a:lnTo>
                      <a:pt x="7" y="40"/>
                    </a:lnTo>
                    <a:cubicBezTo>
                      <a:pt x="6" y="41"/>
                      <a:pt x="5" y="43"/>
                      <a:pt x="4" y="44"/>
                    </a:cubicBezTo>
                    <a:cubicBezTo>
                      <a:pt x="1" y="48"/>
                      <a:pt x="0" y="53"/>
                      <a:pt x="0" y="57"/>
                    </a:cubicBezTo>
                    <a:cubicBezTo>
                      <a:pt x="0" y="58"/>
                      <a:pt x="0" y="59"/>
                      <a:pt x="0" y="60"/>
                    </a:cubicBezTo>
                    <a:lnTo>
                      <a:pt x="0" y="60"/>
                    </a:lnTo>
                    <a:cubicBezTo>
                      <a:pt x="1" y="62"/>
                      <a:pt x="2" y="64"/>
                      <a:pt x="3" y="66"/>
                    </a:cubicBezTo>
                    <a:cubicBezTo>
                      <a:pt x="5" y="70"/>
                      <a:pt x="8" y="73"/>
                      <a:pt x="12" y="75"/>
                    </a:cubicBezTo>
                    <a:cubicBezTo>
                      <a:pt x="12" y="75"/>
                      <a:pt x="13" y="75"/>
                      <a:pt x="14" y="76"/>
                    </a:cubicBezTo>
                    <a:moveTo>
                      <a:pt x="17" y="41"/>
                    </a:moveTo>
                    <a:lnTo>
                      <a:pt x="17" y="41"/>
                    </a:lnTo>
                    <a:cubicBezTo>
                      <a:pt x="23" y="35"/>
                      <a:pt x="30" y="28"/>
                      <a:pt x="38" y="25"/>
                    </a:cubicBezTo>
                    <a:cubicBezTo>
                      <a:pt x="39" y="24"/>
                      <a:pt x="40" y="24"/>
                      <a:pt x="41" y="23"/>
                    </a:cubicBezTo>
                    <a:lnTo>
                      <a:pt x="41" y="23"/>
                    </a:lnTo>
                    <a:lnTo>
                      <a:pt x="41" y="23"/>
                    </a:lnTo>
                    <a:cubicBezTo>
                      <a:pt x="51" y="17"/>
                      <a:pt x="61" y="13"/>
                      <a:pt x="72" y="10"/>
                    </a:cubicBezTo>
                    <a:lnTo>
                      <a:pt x="72" y="10"/>
                    </a:lnTo>
                    <a:cubicBezTo>
                      <a:pt x="80" y="7"/>
                      <a:pt x="89" y="6"/>
                      <a:pt x="97" y="6"/>
                    </a:cubicBezTo>
                    <a:cubicBezTo>
                      <a:pt x="99" y="6"/>
                      <a:pt x="100" y="6"/>
                      <a:pt x="101" y="6"/>
                    </a:cubicBezTo>
                    <a:lnTo>
                      <a:pt x="101" y="6"/>
                    </a:lnTo>
                    <a:cubicBezTo>
                      <a:pt x="109" y="6"/>
                      <a:pt x="117" y="9"/>
                      <a:pt x="124" y="12"/>
                    </a:cubicBezTo>
                    <a:lnTo>
                      <a:pt x="124" y="12"/>
                    </a:lnTo>
                    <a:cubicBezTo>
                      <a:pt x="124" y="13"/>
                      <a:pt x="125" y="13"/>
                      <a:pt x="125" y="13"/>
                    </a:cubicBezTo>
                    <a:cubicBezTo>
                      <a:pt x="128" y="15"/>
                      <a:pt x="131" y="17"/>
                      <a:pt x="132" y="20"/>
                    </a:cubicBezTo>
                    <a:cubicBezTo>
                      <a:pt x="133" y="22"/>
                      <a:pt x="134" y="24"/>
                      <a:pt x="134" y="25"/>
                    </a:cubicBezTo>
                    <a:lnTo>
                      <a:pt x="134" y="25"/>
                    </a:lnTo>
                    <a:cubicBezTo>
                      <a:pt x="134" y="26"/>
                      <a:pt x="135" y="26"/>
                      <a:pt x="135" y="27"/>
                    </a:cubicBezTo>
                    <a:cubicBezTo>
                      <a:pt x="135" y="31"/>
                      <a:pt x="134" y="34"/>
                      <a:pt x="132" y="38"/>
                    </a:cubicBezTo>
                    <a:cubicBezTo>
                      <a:pt x="131" y="39"/>
                      <a:pt x="130" y="41"/>
                      <a:pt x="128" y="42"/>
                    </a:cubicBezTo>
                    <a:lnTo>
                      <a:pt x="128" y="42"/>
                    </a:lnTo>
                    <a:cubicBezTo>
                      <a:pt x="122" y="49"/>
                      <a:pt x="115" y="54"/>
                      <a:pt x="107" y="59"/>
                    </a:cubicBezTo>
                    <a:cubicBezTo>
                      <a:pt x="106" y="59"/>
                      <a:pt x="106" y="60"/>
                      <a:pt x="105" y="60"/>
                    </a:cubicBezTo>
                    <a:lnTo>
                      <a:pt x="105" y="60"/>
                    </a:lnTo>
                    <a:cubicBezTo>
                      <a:pt x="104" y="60"/>
                      <a:pt x="104" y="61"/>
                      <a:pt x="104" y="61"/>
                    </a:cubicBezTo>
                    <a:cubicBezTo>
                      <a:pt x="94" y="66"/>
                      <a:pt x="84" y="71"/>
                      <a:pt x="73" y="74"/>
                    </a:cubicBezTo>
                    <a:lnTo>
                      <a:pt x="73" y="74"/>
                    </a:lnTo>
                    <a:cubicBezTo>
                      <a:pt x="65" y="76"/>
                      <a:pt x="56" y="78"/>
                      <a:pt x="48" y="78"/>
                    </a:cubicBezTo>
                    <a:cubicBezTo>
                      <a:pt x="46" y="78"/>
                      <a:pt x="45" y="78"/>
                      <a:pt x="44" y="77"/>
                    </a:cubicBezTo>
                    <a:lnTo>
                      <a:pt x="44" y="77"/>
                    </a:lnTo>
                    <a:cubicBezTo>
                      <a:pt x="36" y="77"/>
                      <a:pt x="29" y="75"/>
                      <a:pt x="22" y="72"/>
                    </a:cubicBezTo>
                    <a:lnTo>
                      <a:pt x="22" y="72"/>
                    </a:lnTo>
                    <a:cubicBezTo>
                      <a:pt x="21" y="71"/>
                      <a:pt x="20" y="71"/>
                      <a:pt x="20" y="71"/>
                    </a:cubicBezTo>
                    <a:cubicBezTo>
                      <a:pt x="17" y="69"/>
                      <a:pt x="15" y="67"/>
                      <a:pt x="13" y="64"/>
                    </a:cubicBezTo>
                    <a:cubicBezTo>
                      <a:pt x="12" y="62"/>
                      <a:pt x="11" y="60"/>
                      <a:pt x="11" y="58"/>
                    </a:cubicBezTo>
                    <a:lnTo>
                      <a:pt x="11" y="58"/>
                    </a:lnTo>
                    <a:lnTo>
                      <a:pt x="11" y="57"/>
                    </a:lnTo>
                    <a:cubicBezTo>
                      <a:pt x="11" y="53"/>
                      <a:pt x="12" y="49"/>
                      <a:pt x="14" y="46"/>
                    </a:cubicBezTo>
                    <a:cubicBezTo>
                      <a:pt x="15" y="44"/>
                      <a:pt x="16" y="43"/>
                      <a:pt x="17" y="4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0" name="Google Shape;1485;p30">
                <a:extLst>
                  <a:ext uri="{FF2B5EF4-FFF2-40B4-BE49-F238E27FC236}">
                    <a16:creationId xmlns:a16="http://schemas.microsoft.com/office/drawing/2014/main" id="{61BD9123-962B-1927-B330-A964327FB64B}"/>
                  </a:ext>
                </a:extLst>
              </p:cNvPr>
              <p:cNvSpPr/>
              <p:nvPr/>
            </p:nvSpPr>
            <p:spPr>
              <a:xfrm>
                <a:off x="6030495" y="3664068"/>
                <a:ext cx="52200" cy="30600"/>
              </a:xfrm>
              <a:custGeom>
                <a:avLst/>
                <a:gdLst/>
                <a:ahLst/>
                <a:cxnLst/>
                <a:rect l="l" t="t" r="r" b="b"/>
                <a:pathLst>
                  <a:path w="145" h="85" extrusionOk="0">
                    <a:moveTo>
                      <a:pt x="13" y="76"/>
                    </a:moveTo>
                    <a:lnTo>
                      <a:pt x="13" y="76"/>
                    </a:lnTo>
                    <a:cubicBezTo>
                      <a:pt x="22" y="81"/>
                      <a:pt x="31" y="84"/>
                      <a:pt x="41" y="84"/>
                    </a:cubicBezTo>
                    <a:lnTo>
                      <a:pt x="41" y="84"/>
                    </a:lnTo>
                    <a:cubicBezTo>
                      <a:pt x="43" y="84"/>
                      <a:pt x="45" y="84"/>
                      <a:pt x="47" y="84"/>
                    </a:cubicBezTo>
                    <a:cubicBezTo>
                      <a:pt x="56" y="84"/>
                      <a:pt x="66" y="83"/>
                      <a:pt x="75" y="80"/>
                    </a:cubicBezTo>
                    <a:lnTo>
                      <a:pt x="75" y="80"/>
                    </a:lnTo>
                    <a:cubicBezTo>
                      <a:pt x="88" y="77"/>
                      <a:pt x="100" y="72"/>
                      <a:pt x="111" y="66"/>
                    </a:cubicBezTo>
                    <a:cubicBezTo>
                      <a:pt x="112" y="65"/>
                      <a:pt x="111" y="65"/>
                      <a:pt x="112" y="65"/>
                    </a:cubicBezTo>
                    <a:lnTo>
                      <a:pt x="112" y="65"/>
                    </a:lnTo>
                    <a:cubicBezTo>
                      <a:pt x="112" y="65"/>
                      <a:pt x="113" y="64"/>
                      <a:pt x="114" y="64"/>
                    </a:cubicBezTo>
                    <a:cubicBezTo>
                      <a:pt x="123" y="59"/>
                      <a:pt x="131" y="52"/>
                      <a:pt x="138" y="44"/>
                    </a:cubicBezTo>
                    <a:lnTo>
                      <a:pt x="138" y="44"/>
                    </a:lnTo>
                    <a:cubicBezTo>
                      <a:pt x="139" y="43"/>
                      <a:pt x="140" y="41"/>
                      <a:pt x="141" y="39"/>
                    </a:cubicBezTo>
                    <a:cubicBezTo>
                      <a:pt x="143" y="36"/>
                      <a:pt x="144" y="31"/>
                      <a:pt x="144" y="27"/>
                    </a:cubicBezTo>
                    <a:cubicBezTo>
                      <a:pt x="144" y="26"/>
                      <a:pt x="144" y="25"/>
                      <a:pt x="144" y="24"/>
                    </a:cubicBezTo>
                    <a:lnTo>
                      <a:pt x="144" y="24"/>
                    </a:lnTo>
                    <a:cubicBezTo>
                      <a:pt x="144" y="22"/>
                      <a:pt x="143" y="20"/>
                      <a:pt x="142" y="18"/>
                    </a:cubicBezTo>
                    <a:cubicBezTo>
                      <a:pt x="140" y="14"/>
                      <a:pt x="137" y="10"/>
                      <a:pt x="133" y="9"/>
                    </a:cubicBezTo>
                    <a:cubicBezTo>
                      <a:pt x="132" y="8"/>
                      <a:pt x="132" y="8"/>
                      <a:pt x="131" y="8"/>
                    </a:cubicBezTo>
                    <a:lnTo>
                      <a:pt x="131" y="8"/>
                    </a:lnTo>
                    <a:cubicBezTo>
                      <a:pt x="122" y="3"/>
                      <a:pt x="113" y="1"/>
                      <a:pt x="103" y="0"/>
                    </a:cubicBezTo>
                    <a:lnTo>
                      <a:pt x="103" y="0"/>
                    </a:lnTo>
                    <a:cubicBezTo>
                      <a:pt x="101" y="0"/>
                      <a:pt x="100" y="0"/>
                      <a:pt x="98" y="0"/>
                    </a:cubicBezTo>
                    <a:cubicBezTo>
                      <a:pt x="88" y="0"/>
                      <a:pt x="78" y="2"/>
                      <a:pt x="69" y="4"/>
                    </a:cubicBezTo>
                    <a:lnTo>
                      <a:pt x="69" y="4"/>
                    </a:lnTo>
                    <a:cubicBezTo>
                      <a:pt x="56" y="8"/>
                      <a:pt x="45" y="12"/>
                      <a:pt x="34" y="19"/>
                    </a:cubicBezTo>
                    <a:cubicBezTo>
                      <a:pt x="33" y="19"/>
                      <a:pt x="33" y="19"/>
                      <a:pt x="33" y="19"/>
                    </a:cubicBezTo>
                    <a:lnTo>
                      <a:pt x="33" y="19"/>
                    </a:lnTo>
                    <a:cubicBezTo>
                      <a:pt x="32" y="20"/>
                      <a:pt x="31" y="20"/>
                      <a:pt x="30" y="21"/>
                    </a:cubicBezTo>
                    <a:cubicBezTo>
                      <a:pt x="21" y="26"/>
                      <a:pt x="13" y="33"/>
                      <a:pt x="6" y="40"/>
                    </a:cubicBezTo>
                    <a:lnTo>
                      <a:pt x="6" y="40"/>
                    </a:lnTo>
                    <a:cubicBezTo>
                      <a:pt x="5" y="42"/>
                      <a:pt x="4" y="43"/>
                      <a:pt x="3" y="45"/>
                    </a:cubicBezTo>
                    <a:cubicBezTo>
                      <a:pt x="1" y="49"/>
                      <a:pt x="0" y="53"/>
                      <a:pt x="0" y="57"/>
                    </a:cubicBezTo>
                    <a:cubicBezTo>
                      <a:pt x="0" y="58"/>
                      <a:pt x="0" y="59"/>
                      <a:pt x="0" y="60"/>
                    </a:cubicBezTo>
                    <a:lnTo>
                      <a:pt x="0" y="60"/>
                    </a:lnTo>
                    <a:cubicBezTo>
                      <a:pt x="0" y="62"/>
                      <a:pt x="1" y="64"/>
                      <a:pt x="2" y="66"/>
                    </a:cubicBezTo>
                    <a:cubicBezTo>
                      <a:pt x="4" y="70"/>
                      <a:pt x="7" y="72"/>
                      <a:pt x="11" y="75"/>
                    </a:cubicBezTo>
                    <a:cubicBezTo>
                      <a:pt x="12" y="75"/>
                      <a:pt x="13" y="76"/>
                      <a:pt x="13" y="76"/>
                    </a:cubicBezTo>
                    <a:moveTo>
                      <a:pt x="17" y="42"/>
                    </a:moveTo>
                    <a:lnTo>
                      <a:pt x="17" y="42"/>
                    </a:lnTo>
                    <a:cubicBezTo>
                      <a:pt x="23" y="36"/>
                      <a:pt x="29" y="30"/>
                      <a:pt x="37" y="26"/>
                    </a:cubicBezTo>
                    <a:cubicBezTo>
                      <a:pt x="38" y="25"/>
                      <a:pt x="39" y="25"/>
                      <a:pt x="40" y="24"/>
                    </a:cubicBezTo>
                    <a:lnTo>
                      <a:pt x="40" y="24"/>
                    </a:lnTo>
                    <a:cubicBezTo>
                      <a:pt x="41" y="24"/>
                      <a:pt x="41" y="24"/>
                      <a:pt x="41" y="23"/>
                    </a:cubicBezTo>
                    <a:cubicBezTo>
                      <a:pt x="51" y="18"/>
                      <a:pt x="61" y="14"/>
                      <a:pt x="72" y="11"/>
                    </a:cubicBezTo>
                    <a:lnTo>
                      <a:pt x="72" y="11"/>
                    </a:lnTo>
                    <a:cubicBezTo>
                      <a:pt x="80" y="8"/>
                      <a:pt x="88" y="7"/>
                      <a:pt x="97" y="7"/>
                    </a:cubicBezTo>
                    <a:cubicBezTo>
                      <a:pt x="98" y="7"/>
                      <a:pt x="99" y="7"/>
                      <a:pt x="101" y="7"/>
                    </a:cubicBezTo>
                    <a:lnTo>
                      <a:pt x="101" y="7"/>
                    </a:lnTo>
                    <a:cubicBezTo>
                      <a:pt x="108" y="7"/>
                      <a:pt x="116" y="9"/>
                      <a:pt x="123" y="13"/>
                    </a:cubicBezTo>
                    <a:lnTo>
                      <a:pt x="123" y="13"/>
                    </a:lnTo>
                    <a:cubicBezTo>
                      <a:pt x="124" y="13"/>
                      <a:pt x="124" y="13"/>
                      <a:pt x="125" y="14"/>
                    </a:cubicBezTo>
                    <a:cubicBezTo>
                      <a:pt x="128" y="15"/>
                      <a:pt x="130" y="18"/>
                      <a:pt x="132" y="21"/>
                    </a:cubicBezTo>
                    <a:cubicBezTo>
                      <a:pt x="133" y="22"/>
                      <a:pt x="134" y="24"/>
                      <a:pt x="134" y="26"/>
                    </a:cubicBezTo>
                    <a:lnTo>
                      <a:pt x="134" y="26"/>
                    </a:lnTo>
                    <a:cubicBezTo>
                      <a:pt x="134" y="27"/>
                      <a:pt x="134" y="27"/>
                      <a:pt x="134" y="28"/>
                    </a:cubicBezTo>
                    <a:cubicBezTo>
                      <a:pt x="134" y="31"/>
                      <a:pt x="133" y="35"/>
                      <a:pt x="131" y="38"/>
                    </a:cubicBezTo>
                    <a:cubicBezTo>
                      <a:pt x="130" y="40"/>
                      <a:pt x="129" y="41"/>
                      <a:pt x="128" y="43"/>
                    </a:cubicBezTo>
                    <a:lnTo>
                      <a:pt x="128" y="43"/>
                    </a:lnTo>
                    <a:cubicBezTo>
                      <a:pt x="122" y="49"/>
                      <a:pt x="115" y="54"/>
                      <a:pt x="107" y="59"/>
                    </a:cubicBezTo>
                    <a:cubicBezTo>
                      <a:pt x="106" y="59"/>
                      <a:pt x="105" y="60"/>
                      <a:pt x="104" y="61"/>
                    </a:cubicBezTo>
                    <a:lnTo>
                      <a:pt x="104" y="61"/>
                    </a:lnTo>
                    <a:lnTo>
                      <a:pt x="103" y="62"/>
                    </a:lnTo>
                    <a:cubicBezTo>
                      <a:pt x="94" y="67"/>
                      <a:pt x="83" y="71"/>
                      <a:pt x="73" y="74"/>
                    </a:cubicBezTo>
                    <a:lnTo>
                      <a:pt x="73" y="74"/>
                    </a:lnTo>
                    <a:cubicBezTo>
                      <a:pt x="64" y="77"/>
                      <a:pt x="56" y="78"/>
                      <a:pt x="47" y="78"/>
                    </a:cubicBezTo>
                    <a:cubicBezTo>
                      <a:pt x="46" y="78"/>
                      <a:pt x="45" y="78"/>
                      <a:pt x="44" y="78"/>
                    </a:cubicBezTo>
                    <a:lnTo>
                      <a:pt x="44" y="78"/>
                    </a:lnTo>
                    <a:cubicBezTo>
                      <a:pt x="36" y="78"/>
                      <a:pt x="28" y="76"/>
                      <a:pt x="21" y="72"/>
                    </a:cubicBezTo>
                    <a:lnTo>
                      <a:pt x="21" y="72"/>
                    </a:lnTo>
                    <a:cubicBezTo>
                      <a:pt x="21" y="72"/>
                      <a:pt x="21" y="71"/>
                      <a:pt x="20" y="71"/>
                    </a:cubicBezTo>
                    <a:cubicBezTo>
                      <a:pt x="17" y="69"/>
                      <a:pt x="14" y="67"/>
                      <a:pt x="12" y="64"/>
                    </a:cubicBezTo>
                    <a:cubicBezTo>
                      <a:pt x="11" y="63"/>
                      <a:pt x="11" y="61"/>
                      <a:pt x="10" y="59"/>
                    </a:cubicBezTo>
                    <a:lnTo>
                      <a:pt x="10" y="59"/>
                    </a:lnTo>
                    <a:cubicBezTo>
                      <a:pt x="10" y="58"/>
                      <a:pt x="10" y="58"/>
                      <a:pt x="10" y="57"/>
                    </a:cubicBezTo>
                    <a:cubicBezTo>
                      <a:pt x="10" y="53"/>
                      <a:pt x="11" y="50"/>
                      <a:pt x="13" y="47"/>
                    </a:cubicBezTo>
                    <a:cubicBezTo>
                      <a:pt x="14" y="45"/>
                      <a:pt x="15" y="43"/>
                      <a:pt x="17" y="4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1" name="Google Shape;1486;p30">
                <a:extLst>
                  <a:ext uri="{FF2B5EF4-FFF2-40B4-BE49-F238E27FC236}">
                    <a16:creationId xmlns:a16="http://schemas.microsoft.com/office/drawing/2014/main" id="{27E742CC-32B5-126D-797F-9785EF59DBCE}"/>
                  </a:ext>
                </a:extLst>
              </p:cNvPr>
              <p:cNvSpPr/>
              <p:nvPr/>
            </p:nvSpPr>
            <p:spPr>
              <a:xfrm>
                <a:off x="6077655" y="3691788"/>
                <a:ext cx="52560" cy="30240"/>
              </a:xfrm>
              <a:custGeom>
                <a:avLst/>
                <a:gdLst/>
                <a:ahLst/>
                <a:cxnLst/>
                <a:rect l="l" t="t" r="r" b="b"/>
                <a:pathLst>
                  <a:path w="146" h="84" extrusionOk="0">
                    <a:moveTo>
                      <a:pt x="14" y="75"/>
                    </a:moveTo>
                    <a:lnTo>
                      <a:pt x="14" y="75"/>
                    </a:lnTo>
                    <a:cubicBezTo>
                      <a:pt x="22" y="80"/>
                      <a:pt x="32" y="83"/>
                      <a:pt x="42" y="83"/>
                    </a:cubicBezTo>
                    <a:lnTo>
                      <a:pt x="42" y="83"/>
                    </a:lnTo>
                    <a:cubicBezTo>
                      <a:pt x="43" y="83"/>
                      <a:pt x="45" y="83"/>
                      <a:pt x="47" y="83"/>
                    </a:cubicBezTo>
                    <a:cubicBezTo>
                      <a:pt x="57" y="83"/>
                      <a:pt x="67" y="82"/>
                      <a:pt x="76" y="79"/>
                    </a:cubicBezTo>
                    <a:lnTo>
                      <a:pt x="76" y="79"/>
                    </a:lnTo>
                    <a:cubicBezTo>
                      <a:pt x="88" y="76"/>
                      <a:pt x="100" y="71"/>
                      <a:pt x="111" y="64"/>
                    </a:cubicBezTo>
                    <a:cubicBezTo>
                      <a:pt x="112" y="64"/>
                      <a:pt x="112" y="64"/>
                      <a:pt x="112" y="64"/>
                    </a:cubicBezTo>
                    <a:lnTo>
                      <a:pt x="112" y="64"/>
                    </a:lnTo>
                    <a:cubicBezTo>
                      <a:pt x="113" y="63"/>
                      <a:pt x="114" y="63"/>
                      <a:pt x="115" y="62"/>
                    </a:cubicBezTo>
                    <a:cubicBezTo>
                      <a:pt x="124" y="57"/>
                      <a:pt x="132" y="51"/>
                      <a:pt x="138" y="43"/>
                    </a:cubicBezTo>
                    <a:lnTo>
                      <a:pt x="138" y="43"/>
                    </a:lnTo>
                    <a:cubicBezTo>
                      <a:pt x="140" y="42"/>
                      <a:pt x="141" y="40"/>
                      <a:pt x="142" y="38"/>
                    </a:cubicBezTo>
                    <a:cubicBezTo>
                      <a:pt x="144" y="35"/>
                      <a:pt x="145" y="30"/>
                      <a:pt x="145" y="27"/>
                    </a:cubicBezTo>
                    <a:cubicBezTo>
                      <a:pt x="145" y="23"/>
                      <a:pt x="144" y="20"/>
                      <a:pt x="142" y="17"/>
                    </a:cubicBezTo>
                    <a:cubicBezTo>
                      <a:pt x="140" y="13"/>
                      <a:pt x="137" y="11"/>
                      <a:pt x="134" y="9"/>
                    </a:cubicBezTo>
                    <a:cubicBezTo>
                      <a:pt x="133" y="8"/>
                      <a:pt x="133" y="8"/>
                      <a:pt x="132" y="7"/>
                    </a:cubicBezTo>
                    <a:lnTo>
                      <a:pt x="132" y="7"/>
                    </a:lnTo>
                    <a:cubicBezTo>
                      <a:pt x="123" y="3"/>
                      <a:pt x="114" y="0"/>
                      <a:pt x="104" y="0"/>
                    </a:cubicBezTo>
                    <a:lnTo>
                      <a:pt x="104" y="0"/>
                    </a:lnTo>
                    <a:cubicBezTo>
                      <a:pt x="102" y="0"/>
                      <a:pt x="100" y="0"/>
                      <a:pt x="98" y="0"/>
                    </a:cubicBezTo>
                    <a:cubicBezTo>
                      <a:pt x="89" y="0"/>
                      <a:pt x="79" y="1"/>
                      <a:pt x="70" y="3"/>
                    </a:cubicBezTo>
                    <a:lnTo>
                      <a:pt x="70" y="3"/>
                    </a:lnTo>
                    <a:cubicBezTo>
                      <a:pt x="57" y="7"/>
                      <a:pt x="45" y="12"/>
                      <a:pt x="34" y="18"/>
                    </a:cubicBezTo>
                    <a:lnTo>
                      <a:pt x="33" y="19"/>
                    </a:lnTo>
                    <a:lnTo>
                      <a:pt x="33" y="19"/>
                    </a:lnTo>
                    <a:cubicBezTo>
                      <a:pt x="32" y="19"/>
                      <a:pt x="31" y="20"/>
                      <a:pt x="30" y="20"/>
                    </a:cubicBezTo>
                    <a:cubicBezTo>
                      <a:pt x="22" y="25"/>
                      <a:pt x="14" y="32"/>
                      <a:pt x="7" y="39"/>
                    </a:cubicBezTo>
                    <a:lnTo>
                      <a:pt x="7" y="39"/>
                    </a:lnTo>
                    <a:cubicBezTo>
                      <a:pt x="6" y="41"/>
                      <a:pt x="5" y="42"/>
                      <a:pt x="4" y="44"/>
                    </a:cubicBezTo>
                    <a:cubicBezTo>
                      <a:pt x="2" y="48"/>
                      <a:pt x="0" y="52"/>
                      <a:pt x="0" y="56"/>
                    </a:cubicBezTo>
                    <a:cubicBezTo>
                      <a:pt x="0" y="57"/>
                      <a:pt x="0" y="58"/>
                      <a:pt x="1" y="59"/>
                    </a:cubicBezTo>
                    <a:lnTo>
                      <a:pt x="1" y="59"/>
                    </a:lnTo>
                    <a:cubicBezTo>
                      <a:pt x="1" y="61"/>
                      <a:pt x="2" y="63"/>
                      <a:pt x="3" y="65"/>
                    </a:cubicBezTo>
                    <a:cubicBezTo>
                      <a:pt x="5" y="69"/>
                      <a:pt x="8" y="71"/>
                      <a:pt x="12" y="74"/>
                    </a:cubicBezTo>
                    <a:cubicBezTo>
                      <a:pt x="13" y="74"/>
                      <a:pt x="13" y="75"/>
                      <a:pt x="14" y="75"/>
                    </a:cubicBezTo>
                    <a:moveTo>
                      <a:pt x="17" y="41"/>
                    </a:moveTo>
                    <a:lnTo>
                      <a:pt x="17" y="41"/>
                    </a:lnTo>
                    <a:cubicBezTo>
                      <a:pt x="23" y="34"/>
                      <a:pt x="30" y="29"/>
                      <a:pt x="38" y="24"/>
                    </a:cubicBezTo>
                    <a:cubicBezTo>
                      <a:pt x="39" y="24"/>
                      <a:pt x="40" y="23"/>
                      <a:pt x="41" y="23"/>
                    </a:cubicBezTo>
                    <a:lnTo>
                      <a:pt x="41" y="23"/>
                    </a:lnTo>
                    <a:cubicBezTo>
                      <a:pt x="41" y="22"/>
                      <a:pt x="41" y="22"/>
                      <a:pt x="42" y="22"/>
                    </a:cubicBezTo>
                    <a:cubicBezTo>
                      <a:pt x="51" y="17"/>
                      <a:pt x="62" y="12"/>
                      <a:pt x="72" y="9"/>
                    </a:cubicBezTo>
                    <a:lnTo>
                      <a:pt x="72" y="9"/>
                    </a:lnTo>
                    <a:cubicBezTo>
                      <a:pt x="81" y="7"/>
                      <a:pt x="89" y="5"/>
                      <a:pt x="98" y="5"/>
                    </a:cubicBezTo>
                    <a:cubicBezTo>
                      <a:pt x="99" y="5"/>
                      <a:pt x="100" y="5"/>
                      <a:pt x="101" y="6"/>
                    </a:cubicBezTo>
                    <a:lnTo>
                      <a:pt x="101" y="6"/>
                    </a:lnTo>
                    <a:cubicBezTo>
                      <a:pt x="109" y="6"/>
                      <a:pt x="117" y="8"/>
                      <a:pt x="124" y="11"/>
                    </a:cubicBezTo>
                    <a:lnTo>
                      <a:pt x="124" y="11"/>
                    </a:lnTo>
                    <a:cubicBezTo>
                      <a:pt x="124" y="12"/>
                      <a:pt x="125" y="12"/>
                      <a:pt x="125" y="12"/>
                    </a:cubicBezTo>
                    <a:cubicBezTo>
                      <a:pt x="128" y="14"/>
                      <a:pt x="131" y="16"/>
                      <a:pt x="132" y="19"/>
                    </a:cubicBezTo>
                    <a:cubicBezTo>
                      <a:pt x="133" y="21"/>
                      <a:pt x="134" y="23"/>
                      <a:pt x="135" y="25"/>
                    </a:cubicBezTo>
                    <a:lnTo>
                      <a:pt x="135" y="25"/>
                    </a:lnTo>
                    <a:lnTo>
                      <a:pt x="135" y="26"/>
                    </a:lnTo>
                    <a:cubicBezTo>
                      <a:pt x="135" y="30"/>
                      <a:pt x="134" y="34"/>
                      <a:pt x="132" y="37"/>
                    </a:cubicBezTo>
                    <a:cubicBezTo>
                      <a:pt x="131" y="38"/>
                      <a:pt x="130" y="40"/>
                      <a:pt x="128" y="41"/>
                    </a:cubicBezTo>
                    <a:lnTo>
                      <a:pt x="128" y="41"/>
                    </a:lnTo>
                    <a:cubicBezTo>
                      <a:pt x="122" y="48"/>
                      <a:pt x="115" y="54"/>
                      <a:pt x="107" y="58"/>
                    </a:cubicBezTo>
                    <a:cubicBezTo>
                      <a:pt x="107" y="59"/>
                      <a:pt x="106" y="59"/>
                      <a:pt x="105" y="60"/>
                    </a:cubicBezTo>
                    <a:lnTo>
                      <a:pt x="105" y="60"/>
                    </a:lnTo>
                    <a:cubicBezTo>
                      <a:pt x="104" y="60"/>
                      <a:pt x="104" y="60"/>
                      <a:pt x="104" y="60"/>
                    </a:cubicBezTo>
                    <a:cubicBezTo>
                      <a:pt x="94" y="66"/>
                      <a:pt x="84" y="70"/>
                      <a:pt x="73" y="73"/>
                    </a:cubicBezTo>
                    <a:lnTo>
                      <a:pt x="73" y="73"/>
                    </a:lnTo>
                    <a:cubicBezTo>
                      <a:pt x="65" y="76"/>
                      <a:pt x="57" y="77"/>
                      <a:pt x="48" y="77"/>
                    </a:cubicBezTo>
                    <a:cubicBezTo>
                      <a:pt x="47" y="77"/>
                      <a:pt x="46" y="77"/>
                      <a:pt x="44" y="77"/>
                    </a:cubicBezTo>
                    <a:lnTo>
                      <a:pt x="44" y="77"/>
                    </a:lnTo>
                    <a:cubicBezTo>
                      <a:pt x="36" y="77"/>
                      <a:pt x="29" y="75"/>
                      <a:pt x="22" y="71"/>
                    </a:cubicBezTo>
                    <a:lnTo>
                      <a:pt x="22" y="71"/>
                    </a:lnTo>
                    <a:cubicBezTo>
                      <a:pt x="21" y="71"/>
                      <a:pt x="21" y="70"/>
                      <a:pt x="20" y="70"/>
                    </a:cubicBezTo>
                    <a:cubicBezTo>
                      <a:pt x="17" y="68"/>
                      <a:pt x="15" y="66"/>
                      <a:pt x="13" y="63"/>
                    </a:cubicBezTo>
                    <a:cubicBezTo>
                      <a:pt x="12" y="61"/>
                      <a:pt x="11" y="60"/>
                      <a:pt x="11" y="58"/>
                    </a:cubicBezTo>
                    <a:lnTo>
                      <a:pt x="11" y="58"/>
                    </a:lnTo>
                    <a:cubicBezTo>
                      <a:pt x="11" y="57"/>
                      <a:pt x="11" y="57"/>
                      <a:pt x="11" y="56"/>
                    </a:cubicBezTo>
                    <a:cubicBezTo>
                      <a:pt x="11" y="52"/>
                      <a:pt x="12" y="48"/>
                      <a:pt x="14" y="45"/>
                    </a:cubicBezTo>
                    <a:cubicBezTo>
                      <a:pt x="15" y="43"/>
                      <a:pt x="16" y="42"/>
                      <a:pt x="17" y="4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2" name="Google Shape;1487;p30">
                <a:extLst>
                  <a:ext uri="{FF2B5EF4-FFF2-40B4-BE49-F238E27FC236}">
                    <a16:creationId xmlns:a16="http://schemas.microsoft.com/office/drawing/2014/main" id="{25154E15-3F4F-FF22-9412-0BECAD174436}"/>
                  </a:ext>
                </a:extLst>
              </p:cNvPr>
              <p:cNvSpPr/>
              <p:nvPr/>
            </p:nvSpPr>
            <p:spPr>
              <a:xfrm>
                <a:off x="6109335" y="3704748"/>
                <a:ext cx="44640" cy="30960"/>
              </a:xfrm>
              <a:custGeom>
                <a:avLst/>
                <a:gdLst/>
                <a:ahLst/>
                <a:cxnLst/>
                <a:rect l="l" t="t" r="r" b="b"/>
                <a:pathLst>
                  <a:path w="124" h="86" extrusionOk="0">
                    <a:moveTo>
                      <a:pt x="123" y="18"/>
                    </a:moveTo>
                    <a:lnTo>
                      <a:pt x="91" y="0"/>
                    </a:lnTo>
                    <a:lnTo>
                      <a:pt x="84" y="4"/>
                    </a:lnTo>
                    <a:lnTo>
                      <a:pt x="108" y="18"/>
                    </a:lnTo>
                    <a:lnTo>
                      <a:pt x="0" y="81"/>
                    </a:lnTo>
                    <a:lnTo>
                      <a:pt x="7" y="85"/>
                    </a:lnTo>
                    <a:lnTo>
                      <a:pt x="123" y="1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83" name="Google Shape;1488;p30">
                <a:extLst>
                  <a:ext uri="{FF2B5EF4-FFF2-40B4-BE49-F238E27FC236}">
                    <a16:creationId xmlns:a16="http://schemas.microsoft.com/office/drawing/2014/main" id="{BB8FA264-1E14-D55C-B121-6F704BD14652}"/>
                  </a:ext>
                </a:extLst>
              </p:cNvPr>
              <p:cNvSpPr/>
              <p:nvPr/>
            </p:nvSpPr>
            <p:spPr>
              <a:xfrm>
                <a:off x="6127335" y="3715188"/>
                <a:ext cx="45000" cy="30960"/>
              </a:xfrm>
              <a:custGeom>
                <a:avLst/>
                <a:gdLst/>
                <a:ahLst/>
                <a:cxnLst/>
                <a:rect l="l" t="t" r="r" b="b"/>
                <a:pathLst>
                  <a:path w="125" h="86" extrusionOk="0">
                    <a:moveTo>
                      <a:pt x="124" y="18"/>
                    </a:moveTo>
                    <a:lnTo>
                      <a:pt x="92" y="0"/>
                    </a:lnTo>
                    <a:lnTo>
                      <a:pt x="84" y="4"/>
                    </a:lnTo>
                    <a:lnTo>
                      <a:pt x="109" y="19"/>
                    </a:lnTo>
                    <a:lnTo>
                      <a:pt x="0" y="81"/>
                    </a:lnTo>
                    <a:lnTo>
                      <a:pt x="8" y="85"/>
                    </a:lnTo>
                    <a:lnTo>
                      <a:pt x="124" y="1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84" name="Google Shape;1489;p30">
                <a:extLst>
                  <a:ext uri="{FF2B5EF4-FFF2-40B4-BE49-F238E27FC236}">
                    <a16:creationId xmlns:a16="http://schemas.microsoft.com/office/drawing/2014/main" id="{51B777CA-5B6C-4648-A129-F7B06ECDD491}"/>
                  </a:ext>
                </a:extLst>
              </p:cNvPr>
              <p:cNvSpPr/>
              <p:nvPr/>
            </p:nvSpPr>
            <p:spPr>
              <a:xfrm>
                <a:off x="6148215" y="3732468"/>
                <a:ext cx="52560" cy="30240"/>
              </a:xfrm>
              <a:custGeom>
                <a:avLst/>
                <a:gdLst/>
                <a:ahLst/>
                <a:cxnLst/>
                <a:rect l="l" t="t" r="r" b="b"/>
                <a:pathLst>
                  <a:path w="146" h="84" extrusionOk="0">
                    <a:moveTo>
                      <a:pt x="14" y="75"/>
                    </a:moveTo>
                    <a:lnTo>
                      <a:pt x="14" y="75"/>
                    </a:lnTo>
                    <a:cubicBezTo>
                      <a:pt x="22" y="80"/>
                      <a:pt x="32" y="83"/>
                      <a:pt x="41" y="83"/>
                    </a:cubicBezTo>
                    <a:lnTo>
                      <a:pt x="41" y="83"/>
                    </a:lnTo>
                    <a:cubicBezTo>
                      <a:pt x="43" y="83"/>
                      <a:pt x="45" y="83"/>
                      <a:pt x="47" y="83"/>
                    </a:cubicBezTo>
                    <a:cubicBezTo>
                      <a:pt x="57" y="83"/>
                      <a:pt x="67" y="82"/>
                      <a:pt x="76" y="79"/>
                    </a:cubicBezTo>
                    <a:lnTo>
                      <a:pt x="76" y="79"/>
                    </a:lnTo>
                    <a:cubicBezTo>
                      <a:pt x="88" y="76"/>
                      <a:pt x="100" y="71"/>
                      <a:pt x="111" y="65"/>
                    </a:cubicBezTo>
                    <a:cubicBezTo>
                      <a:pt x="112" y="64"/>
                      <a:pt x="112" y="64"/>
                      <a:pt x="112" y="64"/>
                    </a:cubicBezTo>
                    <a:lnTo>
                      <a:pt x="112" y="64"/>
                    </a:lnTo>
                    <a:cubicBezTo>
                      <a:pt x="113" y="64"/>
                      <a:pt x="114" y="63"/>
                      <a:pt x="115" y="63"/>
                    </a:cubicBezTo>
                    <a:cubicBezTo>
                      <a:pt x="124" y="57"/>
                      <a:pt x="132" y="51"/>
                      <a:pt x="138" y="43"/>
                    </a:cubicBezTo>
                    <a:lnTo>
                      <a:pt x="138" y="43"/>
                    </a:lnTo>
                    <a:cubicBezTo>
                      <a:pt x="140" y="42"/>
                      <a:pt x="141" y="40"/>
                      <a:pt x="142" y="39"/>
                    </a:cubicBezTo>
                    <a:cubicBezTo>
                      <a:pt x="144" y="35"/>
                      <a:pt x="145" y="31"/>
                      <a:pt x="145" y="26"/>
                    </a:cubicBezTo>
                    <a:cubicBezTo>
                      <a:pt x="145" y="25"/>
                      <a:pt x="145" y="24"/>
                      <a:pt x="145" y="23"/>
                    </a:cubicBezTo>
                    <a:lnTo>
                      <a:pt x="145" y="23"/>
                    </a:lnTo>
                    <a:cubicBezTo>
                      <a:pt x="144" y="21"/>
                      <a:pt x="143" y="19"/>
                      <a:pt x="142" y="17"/>
                    </a:cubicBezTo>
                    <a:cubicBezTo>
                      <a:pt x="140" y="13"/>
                      <a:pt x="137" y="10"/>
                      <a:pt x="133" y="8"/>
                    </a:cubicBezTo>
                    <a:cubicBezTo>
                      <a:pt x="133" y="8"/>
                      <a:pt x="132" y="8"/>
                      <a:pt x="132" y="7"/>
                    </a:cubicBezTo>
                    <a:lnTo>
                      <a:pt x="132" y="7"/>
                    </a:lnTo>
                    <a:cubicBezTo>
                      <a:pt x="123" y="3"/>
                      <a:pt x="114" y="0"/>
                      <a:pt x="104" y="0"/>
                    </a:cubicBezTo>
                    <a:lnTo>
                      <a:pt x="104" y="0"/>
                    </a:lnTo>
                    <a:cubicBezTo>
                      <a:pt x="102" y="0"/>
                      <a:pt x="100" y="0"/>
                      <a:pt x="98" y="0"/>
                    </a:cubicBezTo>
                    <a:cubicBezTo>
                      <a:pt x="89" y="0"/>
                      <a:pt x="79" y="1"/>
                      <a:pt x="69" y="3"/>
                    </a:cubicBezTo>
                    <a:lnTo>
                      <a:pt x="69" y="3"/>
                    </a:lnTo>
                    <a:cubicBezTo>
                      <a:pt x="57" y="7"/>
                      <a:pt x="45" y="12"/>
                      <a:pt x="34" y="18"/>
                    </a:cubicBezTo>
                    <a:cubicBezTo>
                      <a:pt x="33" y="18"/>
                      <a:pt x="33" y="19"/>
                      <a:pt x="33" y="19"/>
                    </a:cubicBezTo>
                    <a:lnTo>
                      <a:pt x="33" y="19"/>
                    </a:lnTo>
                    <a:cubicBezTo>
                      <a:pt x="32" y="19"/>
                      <a:pt x="31" y="20"/>
                      <a:pt x="31" y="20"/>
                    </a:cubicBezTo>
                    <a:cubicBezTo>
                      <a:pt x="22" y="25"/>
                      <a:pt x="14" y="32"/>
                      <a:pt x="7" y="39"/>
                    </a:cubicBezTo>
                    <a:lnTo>
                      <a:pt x="7" y="39"/>
                    </a:lnTo>
                    <a:cubicBezTo>
                      <a:pt x="6" y="41"/>
                      <a:pt x="5" y="42"/>
                      <a:pt x="4" y="44"/>
                    </a:cubicBezTo>
                    <a:cubicBezTo>
                      <a:pt x="1" y="48"/>
                      <a:pt x="0" y="52"/>
                      <a:pt x="0" y="56"/>
                    </a:cubicBezTo>
                    <a:cubicBezTo>
                      <a:pt x="0" y="57"/>
                      <a:pt x="0" y="58"/>
                      <a:pt x="0" y="59"/>
                    </a:cubicBezTo>
                    <a:lnTo>
                      <a:pt x="0" y="59"/>
                    </a:lnTo>
                    <a:cubicBezTo>
                      <a:pt x="1" y="62"/>
                      <a:pt x="2" y="63"/>
                      <a:pt x="3" y="65"/>
                    </a:cubicBezTo>
                    <a:cubicBezTo>
                      <a:pt x="5" y="68"/>
                      <a:pt x="8" y="71"/>
                      <a:pt x="12" y="74"/>
                    </a:cubicBezTo>
                    <a:cubicBezTo>
                      <a:pt x="13" y="74"/>
                      <a:pt x="13" y="75"/>
                      <a:pt x="14" y="75"/>
                    </a:cubicBezTo>
                    <a:moveTo>
                      <a:pt x="17" y="41"/>
                    </a:moveTo>
                    <a:lnTo>
                      <a:pt x="17" y="41"/>
                    </a:lnTo>
                    <a:cubicBezTo>
                      <a:pt x="23" y="34"/>
                      <a:pt x="30" y="29"/>
                      <a:pt x="38" y="24"/>
                    </a:cubicBezTo>
                    <a:cubicBezTo>
                      <a:pt x="39" y="24"/>
                      <a:pt x="40" y="23"/>
                      <a:pt x="41" y="23"/>
                    </a:cubicBezTo>
                    <a:lnTo>
                      <a:pt x="41" y="23"/>
                    </a:lnTo>
                    <a:lnTo>
                      <a:pt x="41" y="22"/>
                    </a:lnTo>
                    <a:cubicBezTo>
                      <a:pt x="51" y="17"/>
                      <a:pt x="61" y="12"/>
                      <a:pt x="72" y="9"/>
                    </a:cubicBezTo>
                    <a:lnTo>
                      <a:pt x="72" y="9"/>
                    </a:lnTo>
                    <a:cubicBezTo>
                      <a:pt x="80" y="7"/>
                      <a:pt x="89" y="6"/>
                      <a:pt x="98" y="6"/>
                    </a:cubicBezTo>
                    <a:cubicBezTo>
                      <a:pt x="99" y="6"/>
                      <a:pt x="100" y="6"/>
                      <a:pt x="101" y="6"/>
                    </a:cubicBezTo>
                    <a:lnTo>
                      <a:pt x="101" y="6"/>
                    </a:lnTo>
                    <a:cubicBezTo>
                      <a:pt x="109" y="6"/>
                      <a:pt x="117" y="8"/>
                      <a:pt x="124" y="12"/>
                    </a:cubicBezTo>
                    <a:lnTo>
                      <a:pt x="124" y="12"/>
                    </a:lnTo>
                    <a:lnTo>
                      <a:pt x="125" y="12"/>
                    </a:lnTo>
                    <a:cubicBezTo>
                      <a:pt x="128" y="14"/>
                      <a:pt x="131" y="17"/>
                      <a:pt x="132" y="19"/>
                    </a:cubicBezTo>
                    <a:cubicBezTo>
                      <a:pt x="133" y="21"/>
                      <a:pt x="134" y="23"/>
                      <a:pt x="134" y="25"/>
                    </a:cubicBezTo>
                    <a:lnTo>
                      <a:pt x="134" y="25"/>
                    </a:lnTo>
                    <a:cubicBezTo>
                      <a:pt x="135" y="25"/>
                      <a:pt x="135" y="26"/>
                      <a:pt x="135" y="26"/>
                    </a:cubicBezTo>
                    <a:cubicBezTo>
                      <a:pt x="135" y="30"/>
                      <a:pt x="134" y="34"/>
                      <a:pt x="132" y="37"/>
                    </a:cubicBezTo>
                    <a:cubicBezTo>
                      <a:pt x="131" y="39"/>
                      <a:pt x="130" y="40"/>
                      <a:pt x="128" y="42"/>
                    </a:cubicBezTo>
                    <a:lnTo>
                      <a:pt x="128" y="42"/>
                    </a:lnTo>
                    <a:cubicBezTo>
                      <a:pt x="122" y="48"/>
                      <a:pt x="115" y="53"/>
                      <a:pt x="108" y="58"/>
                    </a:cubicBezTo>
                    <a:cubicBezTo>
                      <a:pt x="107" y="58"/>
                      <a:pt x="106" y="59"/>
                      <a:pt x="105" y="59"/>
                    </a:cubicBezTo>
                    <a:lnTo>
                      <a:pt x="105" y="59"/>
                    </a:lnTo>
                    <a:lnTo>
                      <a:pt x="104" y="60"/>
                    </a:lnTo>
                    <a:cubicBezTo>
                      <a:pt x="94" y="65"/>
                      <a:pt x="84" y="70"/>
                      <a:pt x="73" y="73"/>
                    </a:cubicBezTo>
                    <a:lnTo>
                      <a:pt x="73" y="73"/>
                    </a:lnTo>
                    <a:cubicBezTo>
                      <a:pt x="65" y="75"/>
                      <a:pt x="56" y="77"/>
                      <a:pt x="48" y="77"/>
                    </a:cubicBezTo>
                    <a:cubicBezTo>
                      <a:pt x="47" y="77"/>
                      <a:pt x="45" y="77"/>
                      <a:pt x="44" y="77"/>
                    </a:cubicBezTo>
                    <a:lnTo>
                      <a:pt x="44" y="77"/>
                    </a:lnTo>
                    <a:cubicBezTo>
                      <a:pt x="36" y="76"/>
                      <a:pt x="29" y="74"/>
                      <a:pt x="22" y="71"/>
                    </a:cubicBezTo>
                    <a:lnTo>
                      <a:pt x="22" y="71"/>
                    </a:lnTo>
                    <a:cubicBezTo>
                      <a:pt x="21" y="70"/>
                      <a:pt x="20" y="70"/>
                      <a:pt x="20" y="70"/>
                    </a:cubicBezTo>
                    <a:cubicBezTo>
                      <a:pt x="17" y="68"/>
                      <a:pt x="15" y="66"/>
                      <a:pt x="13" y="63"/>
                    </a:cubicBezTo>
                    <a:cubicBezTo>
                      <a:pt x="12" y="61"/>
                      <a:pt x="11" y="59"/>
                      <a:pt x="11" y="57"/>
                    </a:cubicBezTo>
                    <a:lnTo>
                      <a:pt x="11" y="57"/>
                    </a:lnTo>
                    <a:lnTo>
                      <a:pt x="11" y="56"/>
                    </a:lnTo>
                    <a:cubicBezTo>
                      <a:pt x="11" y="52"/>
                      <a:pt x="12" y="49"/>
                      <a:pt x="14" y="46"/>
                    </a:cubicBezTo>
                    <a:cubicBezTo>
                      <a:pt x="15" y="44"/>
                      <a:pt x="16" y="42"/>
                      <a:pt x="17" y="4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5" name="Google Shape;1490;p30">
                <a:extLst>
                  <a:ext uri="{FF2B5EF4-FFF2-40B4-BE49-F238E27FC236}">
                    <a16:creationId xmlns:a16="http://schemas.microsoft.com/office/drawing/2014/main" id="{6463F4EE-2C97-9BA8-F84E-4E9C28169DF6}"/>
                  </a:ext>
                </a:extLst>
              </p:cNvPr>
              <p:cNvSpPr/>
              <p:nvPr/>
            </p:nvSpPr>
            <p:spPr>
              <a:xfrm>
                <a:off x="6179895" y="3745428"/>
                <a:ext cx="44640" cy="30960"/>
              </a:xfrm>
              <a:custGeom>
                <a:avLst/>
                <a:gdLst/>
                <a:ahLst/>
                <a:cxnLst/>
                <a:rect l="l" t="t" r="r" b="b"/>
                <a:pathLst>
                  <a:path w="124" h="86" extrusionOk="0">
                    <a:moveTo>
                      <a:pt x="123" y="18"/>
                    </a:moveTo>
                    <a:lnTo>
                      <a:pt x="91" y="0"/>
                    </a:lnTo>
                    <a:lnTo>
                      <a:pt x="84" y="4"/>
                    </a:lnTo>
                    <a:lnTo>
                      <a:pt x="108" y="18"/>
                    </a:lnTo>
                    <a:lnTo>
                      <a:pt x="0" y="81"/>
                    </a:lnTo>
                    <a:lnTo>
                      <a:pt x="7" y="85"/>
                    </a:lnTo>
                    <a:lnTo>
                      <a:pt x="123" y="1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86" name="Google Shape;1491;p30">
                <a:extLst>
                  <a:ext uri="{FF2B5EF4-FFF2-40B4-BE49-F238E27FC236}">
                    <a16:creationId xmlns:a16="http://schemas.microsoft.com/office/drawing/2014/main" id="{663CC962-2C36-DBD7-815C-97B365A55429}"/>
                  </a:ext>
                </a:extLst>
              </p:cNvPr>
              <p:cNvSpPr/>
              <p:nvPr/>
            </p:nvSpPr>
            <p:spPr>
              <a:xfrm>
                <a:off x="6197895" y="3755868"/>
                <a:ext cx="45000" cy="31320"/>
              </a:xfrm>
              <a:custGeom>
                <a:avLst/>
                <a:gdLst/>
                <a:ahLst/>
                <a:cxnLst/>
                <a:rect l="l" t="t" r="r" b="b"/>
                <a:pathLst>
                  <a:path w="125" h="87" extrusionOk="0">
                    <a:moveTo>
                      <a:pt x="124" y="18"/>
                    </a:moveTo>
                    <a:lnTo>
                      <a:pt x="92" y="0"/>
                    </a:lnTo>
                    <a:lnTo>
                      <a:pt x="84" y="4"/>
                    </a:lnTo>
                    <a:lnTo>
                      <a:pt x="109" y="19"/>
                    </a:lnTo>
                    <a:lnTo>
                      <a:pt x="0" y="81"/>
                    </a:lnTo>
                    <a:lnTo>
                      <a:pt x="8" y="86"/>
                    </a:lnTo>
                    <a:lnTo>
                      <a:pt x="124" y="1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87" name="Google Shape;1492;p30">
                <a:extLst>
                  <a:ext uri="{FF2B5EF4-FFF2-40B4-BE49-F238E27FC236}">
                    <a16:creationId xmlns:a16="http://schemas.microsoft.com/office/drawing/2014/main" id="{8CB2B205-9EA6-A530-DA1E-D0257F1065B7}"/>
                  </a:ext>
                </a:extLst>
              </p:cNvPr>
              <p:cNvSpPr/>
              <p:nvPr/>
            </p:nvSpPr>
            <p:spPr>
              <a:xfrm>
                <a:off x="6216255" y="3766308"/>
                <a:ext cx="45000" cy="31320"/>
              </a:xfrm>
              <a:custGeom>
                <a:avLst/>
                <a:gdLst/>
                <a:ahLst/>
                <a:cxnLst/>
                <a:rect l="l" t="t" r="r" b="b"/>
                <a:pathLst>
                  <a:path w="125" h="87" extrusionOk="0">
                    <a:moveTo>
                      <a:pt x="124" y="19"/>
                    </a:moveTo>
                    <a:lnTo>
                      <a:pt x="92" y="0"/>
                    </a:lnTo>
                    <a:lnTo>
                      <a:pt x="84" y="5"/>
                    </a:lnTo>
                    <a:lnTo>
                      <a:pt x="109" y="19"/>
                    </a:lnTo>
                    <a:lnTo>
                      <a:pt x="0" y="82"/>
                    </a:lnTo>
                    <a:lnTo>
                      <a:pt x="7" y="86"/>
                    </a:lnTo>
                    <a:lnTo>
                      <a:pt x="124" y="19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88" name="Google Shape;1493;p30">
                <a:extLst>
                  <a:ext uri="{FF2B5EF4-FFF2-40B4-BE49-F238E27FC236}">
                    <a16:creationId xmlns:a16="http://schemas.microsoft.com/office/drawing/2014/main" id="{2779BC2A-962C-EE9C-BDE7-1C4307040FD3}"/>
                  </a:ext>
                </a:extLst>
              </p:cNvPr>
              <p:cNvSpPr/>
              <p:nvPr/>
            </p:nvSpPr>
            <p:spPr>
              <a:xfrm>
                <a:off x="6234615" y="3777108"/>
                <a:ext cx="44640" cy="30960"/>
              </a:xfrm>
              <a:custGeom>
                <a:avLst/>
                <a:gdLst/>
                <a:ahLst/>
                <a:cxnLst/>
                <a:rect l="l" t="t" r="r" b="b"/>
                <a:pathLst>
                  <a:path w="124" h="86" extrusionOk="0">
                    <a:moveTo>
                      <a:pt x="123" y="18"/>
                    </a:moveTo>
                    <a:lnTo>
                      <a:pt x="91" y="0"/>
                    </a:lnTo>
                    <a:lnTo>
                      <a:pt x="84" y="4"/>
                    </a:lnTo>
                    <a:lnTo>
                      <a:pt x="108" y="18"/>
                    </a:lnTo>
                    <a:lnTo>
                      <a:pt x="0" y="81"/>
                    </a:lnTo>
                    <a:lnTo>
                      <a:pt x="7" y="85"/>
                    </a:lnTo>
                    <a:lnTo>
                      <a:pt x="123" y="1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89" name="Google Shape;1494;p30">
                <a:extLst>
                  <a:ext uri="{FF2B5EF4-FFF2-40B4-BE49-F238E27FC236}">
                    <a16:creationId xmlns:a16="http://schemas.microsoft.com/office/drawing/2014/main" id="{32543FF9-37C0-9FD4-4E59-DF8F8905B755}"/>
                  </a:ext>
                </a:extLst>
              </p:cNvPr>
              <p:cNvSpPr/>
              <p:nvPr/>
            </p:nvSpPr>
            <p:spPr>
              <a:xfrm>
                <a:off x="6268815" y="3801947"/>
                <a:ext cx="52560" cy="30240"/>
              </a:xfrm>
              <a:custGeom>
                <a:avLst/>
                <a:gdLst/>
                <a:ahLst/>
                <a:cxnLst/>
                <a:rect l="l" t="t" r="r" b="b"/>
                <a:pathLst>
                  <a:path w="146" h="84" extrusionOk="0">
                    <a:moveTo>
                      <a:pt x="13" y="75"/>
                    </a:moveTo>
                    <a:lnTo>
                      <a:pt x="13" y="75"/>
                    </a:lnTo>
                    <a:cubicBezTo>
                      <a:pt x="22" y="80"/>
                      <a:pt x="31" y="83"/>
                      <a:pt x="41" y="83"/>
                    </a:cubicBezTo>
                    <a:lnTo>
                      <a:pt x="41" y="83"/>
                    </a:lnTo>
                    <a:cubicBezTo>
                      <a:pt x="43" y="83"/>
                      <a:pt x="44" y="83"/>
                      <a:pt x="46" y="83"/>
                    </a:cubicBezTo>
                    <a:cubicBezTo>
                      <a:pt x="56" y="83"/>
                      <a:pt x="66" y="82"/>
                      <a:pt x="75" y="79"/>
                    </a:cubicBezTo>
                    <a:lnTo>
                      <a:pt x="75" y="79"/>
                    </a:lnTo>
                    <a:cubicBezTo>
                      <a:pt x="88" y="76"/>
                      <a:pt x="99" y="71"/>
                      <a:pt x="111" y="65"/>
                    </a:cubicBezTo>
                    <a:cubicBezTo>
                      <a:pt x="111" y="64"/>
                      <a:pt x="111" y="64"/>
                      <a:pt x="111" y="64"/>
                    </a:cubicBezTo>
                    <a:lnTo>
                      <a:pt x="111" y="64"/>
                    </a:lnTo>
                    <a:cubicBezTo>
                      <a:pt x="112" y="64"/>
                      <a:pt x="113" y="63"/>
                      <a:pt x="114" y="63"/>
                    </a:cubicBezTo>
                    <a:cubicBezTo>
                      <a:pt x="123" y="57"/>
                      <a:pt x="131" y="51"/>
                      <a:pt x="138" y="43"/>
                    </a:cubicBezTo>
                    <a:lnTo>
                      <a:pt x="138" y="43"/>
                    </a:lnTo>
                    <a:cubicBezTo>
                      <a:pt x="139" y="42"/>
                      <a:pt x="141" y="40"/>
                      <a:pt x="142" y="38"/>
                    </a:cubicBezTo>
                    <a:cubicBezTo>
                      <a:pt x="144" y="35"/>
                      <a:pt x="145" y="30"/>
                      <a:pt x="145" y="27"/>
                    </a:cubicBezTo>
                    <a:cubicBezTo>
                      <a:pt x="145" y="23"/>
                      <a:pt x="144" y="20"/>
                      <a:pt x="142" y="17"/>
                    </a:cubicBezTo>
                    <a:cubicBezTo>
                      <a:pt x="140" y="13"/>
                      <a:pt x="137" y="11"/>
                      <a:pt x="134" y="9"/>
                    </a:cubicBezTo>
                    <a:cubicBezTo>
                      <a:pt x="133" y="8"/>
                      <a:pt x="132" y="8"/>
                      <a:pt x="131" y="7"/>
                    </a:cubicBezTo>
                    <a:lnTo>
                      <a:pt x="131" y="7"/>
                    </a:lnTo>
                    <a:cubicBezTo>
                      <a:pt x="122" y="3"/>
                      <a:pt x="113" y="0"/>
                      <a:pt x="103" y="0"/>
                    </a:cubicBezTo>
                    <a:lnTo>
                      <a:pt x="103" y="0"/>
                    </a:lnTo>
                    <a:cubicBezTo>
                      <a:pt x="101" y="0"/>
                      <a:pt x="99" y="0"/>
                      <a:pt x="97" y="0"/>
                    </a:cubicBezTo>
                    <a:cubicBezTo>
                      <a:pt x="88" y="0"/>
                      <a:pt x="78" y="1"/>
                      <a:pt x="69" y="4"/>
                    </a:cubicBezTo>
                    <a:lnTo>
                      <a:pt x="69" y="4"/>
                    </a:lnTo>
                    <a:cubicBezTo>
                      <a:pt x="56" y="7"/>
                      <a:pt x="45" y="12"/>
                      <a:pt x="34" y="18"/>
                    </a:cubicBezTo>
                    <a:cubicBezTo>
                      <a:pt x="33" y="18"/>
                      <a:pt x="33" y="19"/>
                      <a:pt x="33" y="19"/>
                    </a:cubicBezTo>
                    <a:lnTo>
                      <a:pt x="33" y="19"/>
                    </a:lnTo>
                    <a:cubicBezTo>
                      <a:pt x="32" y="19"/>
                      <a:pt x="31" y="20"/>
                      <a:pt x="30" y="20"/>
                    </a:cubicBezTo>
                    <a:cubicBezTo>
                      <a:pt x="21" y="25"/>
                      <a:pt x="13" y="32"/>
                      <a:pt x="6" y="40"/>
                    </a:cubicBezTo>
                    <a:lnTo>
                      <a:pt x="6" y="40"/>
                    </a:lnTo>
                    <a:cubicBezTo>
                      <a:pt x="5" y="41"/>
                      <a:pt x="4" y="42"/>
                      <a:pt x="3" y="44"/>
                    </a:cubicBezTo>
                    <a:cubicBezTo>
                      <a:pt x="1" y="47"/>
                      <a:pt x="0" y="52"/>
                      <a:pt x="0" y="57"/>
                    </a:cubicBezTo>
                    <a:cubicBezTo>
                      <a:pt x="0" y="58"/>
                      <a:pt x="0" y="59"/>
                      <a:pt x="0" y="60"/>
                    </a:cubicBezTo>
                    <a:lnTo>
                      <a:pt x="0" y="60"/>
                    </a:lnTo>
                    <a:cubicBezTo>
                      <a:pt x="0" y="62"/>
                      <a:pt x="1" y="63"/>
                      <a:pt x="2" y="65"/>
                    </a:cubicBezTo>
                    <a:cubicBezTo>
                      <a:pt x="4" y="68"/>
                      <a:pt x="7" y="71"/>
                      <a:pt x="11" y="74"/>
                    </a:cubicBezTo>
                    <a:cubicBezTo>
                      <a:pt x="12" y="74"/>
                      <a:pt x="12" y="75"/>
                      <a:pt x="13" y="75"/>
                    </a:cubicBezTo>
                    <a:moveTo>
                      <a:pt x="17" y="41"/>
                    </a:moveTo>
                    <a:lnTo>
                      <a:pt x="17" y="41"/>
                    </a:lnTo>
                    <a:cubicBezTo>
                      <a:pt x="23" y="34"/>
                      <a:pt x="30" y="29"/>
                      <a:pt x="37" y="24"/>
                    </a:cubicBezTo>
                    <a:cubicBezTo>
                      <a:pt x="38" y="24"/>
                      <a:pt x="39" y="23"/>
                      <a:pt x="40" y="23"/>
                    </a:cubicBezTo>
                    <a:lnTo>
                      <a:pt x="40" y="23"/>
                    </a:lnTo>
                    <a:lnTo>
                      <a:pt x="41" y="22"/>
                    </a:lnTo>
                    <a:cubicBezTo>
                      <a:pt x="51" y="17"/>
                      <a:pt x="61" y="12"/>
                      <a:pt x="71" y="9"/>
                    </a:cubicBezTo>
                    <a:lnTo>
                      <a:pt x="71" y="9"/>
                    </a:lnTo>
                    <a:cubicBezTo>
                      <a:pt x="80" y="7"/>
                      <a:pt x="89" y="6"/>
                      <a:pt x="97" y="6"/>
                    </a:cubicBezTo>
                    <a:cubicBezTo>
                      <a:pt x="98" y="6"/>
                      <a:pt x="99" y="6"/>
                      <a:pt x="100" y="6"/>
                    </a:cubicBezTo>
                    <a:lnTo>
                      <a:pt x="100" y="6"/>
                    </a:lnTo>
                    <a:cubicBezTo>
                      <a:pt x="108" y="6"/>
                      <a:pt x="116" y="8"/>
                      <a:pt x="123" y="12"/>
                    </a:cubicBezTo>
                    <a:lnTo>
                      <a:pt x="123" y="12"/>
                    </a:lnTo>
                    <a:cubicBezTo>
                      <a:pt x="124" y="12"/>
                      <a:pt x="124" y="11"/>
                      <a:pt x="125" y="12"/>
                    </a:cubicBezTo>
                    <a:cubicBezTo>
                      <a:pt x="128" y="13"/>
                      <a:pt x="130" y="16"/>
                      <a:pt x="132" y="19"/>
                    </a:cubicBezTo>
                    <a:cubicBezTo>
                      <a:pt x="133" y="20"/>
                      <a:pt x="133" y="23"/>
                      <a:pt x="134" y="25"/>
                    </a:cubicBezTo>
                    <a:lnTo>
                      <a:pt x="134" y="25"/>
                    </a:lnTo>
                    <a:lnTo>
                      <a:pt x="134" y="26"/>
                    </a:lnTo>
                    <a:cubicBezTo>
                      <a:pt x="134" y="30"/>
                      <a:pt x="133" y="34"/>
                      <a:pt x="131" y="37"/>
                    </a:cubicBezTo>
                    <a:cubicBezTo>
                      <a:pt x="130" y="39"/>
                      <a:pt x="129" y="40"/>
                      <a:pt x="128" y="41"/>
                    </a:cubicBezTo>
                    <a:lnTo>
                      <a:pt x="128" y="41"/>
                    </a:lnTo>
                    <a:cubicBezTo>
                      <a:pt x="122" y="48"/>
                      <a:pt x="115" y="53"/>
                      <a:pt x="107" y="58"/>
                    </a:cubicBezTo>
                    <a:cubicBezTo>
                      <a:pt x="106" y="58"/>
                      <a:pt x="105" y="59"/>
                      <a:pt x="104" y="59"/>
                    </a:cubicBezTo>
                    <a:lnTo>
                      <a:pt x="104" y="59"/>
                    </a:lnTo>
                    <a:cubicBezTo>
                      <a:pt x="104" y="60"/>
                      <a:pt x="103" y="60"/>
                      <a:pt x="103" y="60"/>
                    </a:cubicBezTo>
                    <a:cubicBezTo>
                      <a:pt x="93" y="66"/>
                      <a:pt x="83" y="70"/>
                      <a:pt x="73" y="73"/>
                    </a:cubicBezTo>
                    <a:lnTo>
                      <a:pt x="73" y="73"/>
                    </a:lnTo>
                    <a:cubicBezTo>
                      <a:pt x="64" y="75"/>
                      <a:pt x="56" y="77"/>
                      <a:pt x="47" y="77"/>
                    </a:cubicBezTo>
                    <a:cubicBezTo>
                      <a:pt x="46" y="77"/>
                      <a:pt x="45" y="77"/>
                      <a:pt x="44" y="76"/>
                    </a:cubicBezTo>
                    <a:lnTo>
                      <a:pt x="44" y="76"/>
                    </a:lnTo>
                    <a:cubicBezTo>
                      <a:pt x="36" y="76"/>
                      <a:pt x="28" y="74"/>
                      <a:pt x="21" y="71"/>
                    </a:cubicBezTo>
                    <a:lnTo>
                      <a:pt x="21" y="71"/>
                    </a:lnTo>
                    <a:cubicBezTo>
                      <a:pt x="20" y="70"/>
                      <a:pt x="20" y="70"/>
                      <a:pt x="19" y="70"/>
                    </a:cubicBezTo>
                    <a:cubicBezTo>
                      <a:pt x="16" y="68"/>
                      <a:pt x="14" y="66"/>
                      <a:pt x="12" y="63"/>
                    </a:cubicBezTo>
                    <a:cubicBezTo>
                      <a:pt x="11" y="61"/>
                      <a:pt x="11" y="59"/>
                      <a:pt x="10" y="57"/>
                    </a:cubicBezTo>
                    <a:lnTo>
                      <a:pt x="10" y="57"/>
                    </a:lnTo>
                    <a:lnTo>
                      <a:pt x="10" y="56"/>
                    </a:lnTo>
                    <a:cubicBezTo>
                      <a:pt x="10" y="52"/>
                      <a:pt x="11" y="49"/>
                      <a:pt x="13" y="46"/>
                    </a:cubicBezTo>
                    <a:cubicBezTo>
                      <a:pt x="14" y="44"/>
                      <a:pt x="15" y="42"/>
                      <a:pt x="17" y="4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0" name="Google Shape;1495;p30">
                <a:extLst>
                  <a:ext uri="{FF2B5EF4-FFF2-40B4-BE49-F238E27FC236}">
                    <a16:creationId xmlns:a16="http://schemas.microsoft.com/office/drawing/2014/main" id="{9AAD51B3-5FEC-0978-85E8-99BE03C7C995}"/>
                  </a:ext>
                </a:extLst>
              </p:cNvPr>
              <p:cNvSpPr/>
              <p:nvPr/>
            </p:nvSpPr>
            <p:spPr>
              <a:xfrm>
                <a:off x="6300135" y="3814908"/>
                <a:ext cx="44640" cy="30960"/>
              </a:xfrm>
              <a:custGeom>
                <a:avLst/>
                <a:gdLst/>
                <a:ahLst/>
                <a:cxnLst/>
                <a:rect l="l" t="t" r="r" b="b"/>
                <a:pathLst>
                  <a:path w="124" h="86" extrusionOk="0">
                    <a:moveTo>
                      <a:pt x="123" y="18"/>
                    </a:moveTo>
                    <a:lnTo>
                      <a:pt x="92" y="0"/>
                    </a:lnTo>
                    <a:lnTo>
                      <a:pt x="84" y="4"/>
                    </a:lnTo>
                    <a:lnTo>
                      <a:pt x="109" y="18"/>
                    </a:lnTo>
                    <a:lnTo>
                      <a:pt x="0" y="81"/>
                    </a:lnTo>
                    <a:lnTo>
                      <a:pt x="7" y="85"/>
                    </a:lnTo>
                    <a:lnTo>
                      <a:pt x="123" y="1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1" name="Google Shape;1496;p30">
                <a:extLst>
                  <a:ext uri="{FF2B5EF4-FFF2-40B4-BE49-F238E27FC236}">
                    <a16:creationId xmlns:a16="http://schemas.microsoft.com/office/drawing/2014/main" id="{DBBCABCD-74AB-4F0D-94BA-38755299FDFE}"/>
                  </a:ext>
                </a:extLst>
              </p:cNvPr>
              <p:cNvSpPr/>
              <p:nvPr/>
            </p:nvSpPr>
            <p:spPr>
              <a:xfrm>
                <a:off x="6318495" y="3825348"/>
                <a:ext cx="44640" cy="31320"/>
              </a:xfrm>
              <a:custGeom>
                <a:avLst/>
                <a:gdLst/>
                <a:ahLst/>
                <a:cxnLst/>
                <a:rect l="l" t="t" r="r" b="b"/>
                <a:pathLst>
                  <a:path w="124" h="87" extrusionOk="0">
                    <a:moveTo>
                      <a:pt x="123" y="19"/>
                    </a:moveTo>
                    <a:lnTo>
                      <a:pt x="91" y="0"/>
                    </a:lnTo>
                    <a:lnTo>
                      <a:pt x="84" y="5"/>
                    </a:lnTo>
                    <a:lnTo>
                      <a:pt x="108" y="19"/>
                    </a:lnTo>
                    <a:lnTo>
                      <a:pt x="0" y="81"/>
                    </a:lnTo>
                    <a:lnTo>
                      <a:pt x="7" y="86"/>
                    </a:lnTo>
                    <a:lnTo>
                      <a:pt x="123" y="19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2" name="Google Shape;1497;p30">
                <a:extLst>
                  <a:ext uri="{FF2B5EF4-FFF2-40B4-BE49-F238E27FC236}">
                    <a16:creationId xmlns:a16="http://schemas.microsoft.com/office/drawing/2014/main" id="{4F16B524-1899-B8EF-B515-4665FDD15FC5}"/>
                  </a:ext>
                </a:extLst>
              </p:cNvPr>
              <p:cNvSpPr/>
              <p:nvPr/>
            </p:nvSpPr>
            <p:spPr>
              <a:xfrm>
                <a:off x="6336495" y="3835788"/>
                <a:ext cx="45000" cy="31320"/>
              </a:xfrm>
              <a:custGeom>
                <a:avLst/>
                <a:gdLst/>
                <a:ahLst/>
                <a:cxnLst/>
                <a:rect l="l" t="t" r="r" b="b"/>
                <a:pathLst>
                  <a:path w="125" h="87" extrusionOk="0">
                    <a:moveTo>
                      <a:pt x="124" y="19"/>
                    </a:moveTo>
                    <a:lnTo>
                      <a:pt x="92" y="0"/>
                    </a:lnTo>
                    <a:lnTo>
                      <a:pt x="84" y="5"/>
                    </a:lnTo>
                    <a:lnTo>
                      <a:pt x="109" y="19"/>
                    </a:lnTo>
                    <a:lnTo>
                      <a:pt x="0" y="82"/>
                    </a:lnTo>
                    <a:lnTo>
                      <a:pt x="8" y="86"/>
                    </a:lnTo>
                    <a:lnTo>
                      <a:pt x="124" y="19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3" name="Google Shape;1498;p30">
                <a:extLst>
                  <a:ext uri="{FF2B5EF4-FFF2-40B4-BE49-F238E27FC236}">
                    <a16:creationId xmlns:a16="http://schemas.microsoft.com/office/drawing/2014/main" id="{6017B692-D5BA-720F-FEF9-0F916DB886CC}"/>
                  </a:ext>
                </a:extLst>
              </p:cNvPr>
              <p:cNvSpPr/>
              <p:nvPr/>
            </p:nvSpPr>
            <p:spPr>
              <a:xfrm>
                <a:off x="6357375" y="3853068"/>
                <a:ext cx="52560" cy="30240"/>
              </a:xfrm>
              <a:custGeom>
                <a:avLst/>
                <a:gdLst/>
                <a:ahLst/>
                <a:cxnLst/>
                <a:rect l="l" t="t" r="r" b="b"/>
                <a:pathLst>
                  <a:path w="146" h="84" extrusionOk="0">
                    <a:moveTo>
                      <a:pt x="76" y="80"/>
                    </a:moveTo>
                    <a:lnTo>
                      <a:pt x="76" y="80"/>
                    </a:lnTo>
                    <a:cubicBezTo>
                      <a:pt x="88" y="76"/>
                      <a:pt x="100" y="71"/>
                      <a:pt x="111" y="65"/>
                    </a:cubicBezTo>
                    <a:cubicBezTo>
                      <a:pt x="112" y="65"/>
                      <a:pt x="112" y="65"/>
                      <a:pt x="112" y="65"/>
                    </a:cubicBezTo>
                    <a:lnTo>
                      <a:pt x="112" y="65"/>
                    </a:lnTo>
                    <a:cubicBezTo>
                      <a:pt x="113" y="64"/>
                      <a:pt x="114" y="64"/>
                      <a:pt x="115" y="63"/>
                    </a:cubicBezTo>
                    <a:cubicBezTo>
                      <a:pt x="124" y="58"/>
                      <a:pt x="132" y="51"/>
                      <a:pt x="138" y="44"/>
                    </a:cubicBezTo>
                    <a:lnTo>
                      <a:pt x="138" y="44"/>
                    </a:lnTo>
                    <a:cubicBezTo>
                      <a:pt x="140" y="42"/>
                      <a:pt x="141" y="41"/>
                      <a:pt x="142" y="39"/>
                    </a:cubicBezTo>
                    <a:cubicBezTo>
                      <a:pt x="144" y="35"/>
                      <a:pt x="145" y="31"/>
                      <a:pt x="145" y="27"/>
                    </a:cubicBezTo>
                    <a:cubicBezTo>
                      <a:pt x="145" y="26"/>
                      <a:pt x="145" y="25"/>
                      <a:pt x="145" y="24"/>
                    </a:cubicBezTo>
                    <a:lnTo>
                      <a:pt x="145" y="24"/>
                    </a:lnTo>
                    <a:cubicBezTo>
                      <a:pt x="144" y="22"/>
                      <a:pt x="143" y="20"/>
                      <a:pt x="142" y="18"/>
                    </a:cubicBezTo>
                    <a:cubicBezTo>
                      <a:pt x="139" y="14"/>
                      <a:pt x="137" y="11"/>
                      <a:pt x="134" y="9"/>
                    </a:cubicBezTo>
                    <a:cubicBezTo>
                      <a:pt x="133" y="8"/>
                      <a:pt x="132" y="8"/>
                      <a:pt x="132" y="8"/>
                    </a:cubicBezTo>
                    <a:lnTo>
                      <a:pt x="132" y="8"/>
                    </a:lnTo>
                    <a:cubicBezTo>
                      <a:pt x="123" y="3"/>
                      <a:pt x="114" y="0"/>
                      <a:pt x="104" y="0"/>
                    </a:cubicBezTo>
                    <a:lnTo>
                      <a:pt x="104" y="0"/>
                    </a:lnTo>
                    <a:cubicBezTo>
                      <a:pt x="102" y="0"/>
                      <a:pt x="100" y="0"/>
                      <a:pt x="98" y="0"/>
                    </a:cubicBezTo>
                    <a:cubicBezTo>
                      <a:pt x="89" y="0"/>
                      <a:pt x="79" y="1"/>
                      <a:pt x="69" y="4"/>
                    </a:cubicBezTo>
                    <a:lnTo>
                      <a:pt x="69" y="4"/>
                    </a:lnTo>
                    <a:cubicBezTo>
                      <a:pt x="57" y="7"/>
                      <a:pt x="45" y="12"/>
                      <a:pt x="34" y="19"/>
                    </a:cubicBezTo>
                    <a:lnTo>
                      <a:pt x="33" y="19"/>
                    </a:lnTo>
                    <a:lnTo>
                      <a:pt x="33" y="19"/>
                    </a:lnTo>
                    <a:cubicBezTo>
                      <a:pt x="32" y="20"/>
                      <a:pt x="32" y="20"/>
                      <a:pt x="31" y="21"/>
                    </a:cubicBezTo>
                    <a:cubicBezTo>
                      <a:pt x="22" y="26"/>
                      <a:pt x="14" y="32"/>
                      <a:pt x="7" y="40"/>
                    </a:cubicBezTo>
                    <a:lnTo>
                      <a:pt x="7" y="40"/>
                    </a:lnTo>
                    <a:cubicBezTo>
                      <a:pt x="6" y="41"/>
                      <a:pt x="4" y="43"/>
                      <a:pt x="3" y="45"/>
                    </a:cubicBezTo>
                    <a:cubicBezTo>
                      <a:pt x="1" y="48"/>
                      <a:pt x="0" y="52"/>
                      <a:pt x="0" y="56"/>
                    </a:cubicBezTo>
                    <a:cubicBezTo>
                      <a:pt x="0" y="59"/>
                      <a:pt x="1" y="62"/>
                      <a:pt x="3" y="66"/>
                    </a:cubicBezTo>
                    <a:cubicBezTo>
                      <a:pt x="5" y="69"/>
                      <a:pt x="8" y="71"/>
                      <a:pt x="11" y="74"/>
                    </a:cubicBezTo>
                    <a:cubicBezTo>
                      <a:pt x="12" y="74"/>
                      <a:pt x="13" y="75"/>
                      <a:pt x="14" y="76"/>
                    </a:cubicBezTo>
                    <a:lnTo>
                      <a:pt x="14" y="76"/>
                    </a:lnTo>
                    <a:cubicBezTo>
                      <a:pt x="22" y="80"/>
                      <a:pt x="32" y="83"/>
                      <a:pt x="41" y="83"/>
                    </a:cubicBezTo>
                    <a:lnTo>
                      <a:pt x="41" y="83"/>
                    </a:lnTo>
                    <a:cubicBezTo>
                      <a:pt x="44" y="83"/>
                      <a:pt x="46" y="83"/>
                      <a:pt x="48" y="83"/>
                    </a:cubicBezTo>
                    <a:cubicBezTo>
                      <a:pt x="57" y="83"/>
                      <a:pt x="67" y="82"/>
                      <a:pt x="76" y="80"/>
                    </a:cubicBezTo>
                    <a:moveTo>
                      <a:pt x="11" y="58"/>
                    </a:moveTo>
                    <a:lnTo>
                      <a:pt x="11" y="58"/>
                    </a:lnTo>
                    <a:lnTo>
                      <a:pt x="11" y="57"/>
                    </a:lnTo>
                    <a:cubicBezTo>
                      <a:pt x="11" y="53"/>
                      <a:pt x="12" y="49"/>
                      <a:pt x="14" y="46"/>
                    </a:cubicBezTo>
                    <a:cubicBezTo>
                      <a:pt x="15" y="44"/>
                      <a:pt x="16" y="43"/>
                      <a:pt x="17" y="41"/>
                    </a:cubicBezTo>
                    <a:lnTo>
                      <a:pt x="17" y="41"/>
                    </a:lnTo>
                    <a:cubicBezTo>
                      <a:pt x="23" y="35"/>
                      <a:pt x="30" y="29"/>
                      <a:pt x="38" y="25"/>
                    </a:cubicBezTo>
                    <a:cubicBezTo>
                      <a:pt x="39" y="24"/>
                      <a:pt x="40" y="24"/>
                      <a:pt x="41" y="23"/>
                    </a:cubicBezTo>
                    <a:lnTo>
                      <a:pt x="41" y="23"/>
                    </a:lnTo>
                    <a:lnTo>
                      <a:pt x="42" y="23"/>
                    </a:lnTo>
                    <a:cubicBezTo>
                      <a:pt x="51" y="17"/>
                      <a:pt x="62" y="13"/>
                      <a:pt x="72" y="10"/>
                    </a:cubicBezTo>
                    <a:lnTo>
                      <a:pt x="72" y="10"/>
                    </a:lnTo>
                    <a:cubicBezTo>
                      <a:pt x="80" y="7"/>
                      <a:pt x="89" y="6"/>
                      <a:pt x="98" y="6"/>
                    </a:cubicBezTo>
                    <a:cubicBezTo>
                      <a:pt x="99" y="6"/>
                      <a:pt x="100" y="6"/>
                      <a:pt x="101" y="6"/>
                    </a:cubicBezTo>
                    <a:lnTo>
                      <a:pt x="101" y="6"/>
                    </a:lnTo>
                    <a:cubicBezTo>
                      <a:pt x="109" y="6"/>
                      <a:pt x="117" y="8"/>
                      <a:pt x="124" y="12"/>
                    </a:cubicBezTo>
                    <a:lnTo>
                      <a:pt x="124" y="12"/>
                    </a:lnTo>
                    <a:lnTo>
                      <a:pt x="125" y="13"/>
                    </a:lnTo>
                    <a:cubicBezTo>
                      <a:pt x="128" y="15"/>
                      <a:pt x="131" y="17"/>
                      <a:pt x="132" y="20"/>
                    </a:cubicBezTo>
                    <a:cubicBezTo>
                      <a:pt x="133" y="22"/>
                      <a:pt x="134" y="23"/>
                      <a:pt x="134" y="25"/>
                    </a:cubicBezTo>
                    <a:lnTo>
                      <a:pt x="134" y="25"/>
                    </a:lnTo>
                    <a:cubicBezTo>
                      <a:pt x="135" y="26"/>
                      <a:pt x="135" y="26"/>
                      <a:pt x="135" y="27"/>
                    </a:cubicBezTo>
                    <a:cubicBezTo>
                      <a:pt x="135" y="30"/>
                      <a:pt x="134" y="33"/>
                      <a:pt x="132" y="37"/>
                    </a:cubicBezTo>
                    <a:cubicBezTo>
                      <a:pt x="131" y="39"/>
                      <a:pt x="130" y="41"/>
                      <a:pt x="128" y="42"/>
                    </a:cubicBezTo>
                    <a:lnTo>
                      <a:pt x="128" y="42"/>
                    </a:lnTo>
                    <a:cubicBezTo>
                      <a:pt x="122" y="48"/>
                      <a:pt x="115" y="54"/>
                      <a:pt x="108" y="58"/>
                    </a:cubicBezTo>
                    <a:cubicBezTo>
                      <a:pt x="107" y="59"/>
                      <a:pt x="106" y="59"/>
                      <a:pt x="105" y="60"/>
                    </a:cubicBezTo>
                    <a:lnTo>
                      <a:pt x="105" y="60"/>
                    </a:lnTo>
                    <a:cubicBezTo>
                      <a:pt x="104" y="60"/>
                      <a:pt x="104" y="60"/>
                      <a:pt x="104" y="60"/>
                    </a:cubicBezTo>
                    <a:cubicBezTo>
                      <a:pt x="94" y="66"/>
                      <a:pt x="84" y="70"/>
                      <a:pt x="73" y="73"/>
                    </a:cubicBezTo>
                    <a:lnTo>
                      <a:pt x="73" y="73"/>
                    </a:lnTo>
                    <a:cubicBezTo>
                      <a:pt x="65" y="76"/>
                      <a:pt x="56" y="77"/>
                      <a:pt x="47" y="77"/>
                    </a:cubicBezTo>
                    <a:cubicBezTo>
                      <a:pt x="46" y="77"/>
                      <a:pt x="45" y="77"/>
                      <a:pt x="44" y="77"/>
                    </a:cubicBezTo>
                    <a:lnTo>
                      <a:pt x="44" y="77"/>
                    </a:lnTo>
                    <a:cubicBezTo>
                      <a:pt x="36" y="77"/>
                      <a:pt x="29" y="75"/>
                      <a:pt x="22" y="71"/>
                    </a:cubicBezTo>
                    <a:lnTo>
                      <a:pt x="22" y="71"/>
                    </a:lnTo>
                    <a:cubicBezTo>
                      <a:pt x="21" y="71"/>
                      <a:pt x="21" y="70"/>
                      <a:pt x="20" y="70"/>
                    </a:cubicBezTo>
                    <a:cubicBezTo>
                      <a:pt x="17" y="68"/>
                      <a:pt x="15" y="65"/>
                      <a:pt x="13" y="63"/>
                    </a:cubicBezTo>
                    <a:cubicBezTo>
                      <a:pt x="12" y="61"/>
                      <a:pt x="11" y="60"/>
                      <a:pt x="11" y="5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4" name="Google Shape;1499;p30">
                <a:extLst>
                  <a:ext uri="{FF2B5EF4-FFF2-40B4-BE49-F238E27FC236}">
                    <a16:creationId xmlns:a16="http://schemas.microsoft.com/office/drawing/2014/main" id="{398B8294-FDF9-1F0B-6AA2-ACE1B3EFCB9F}"/>
                  </a:ext>
                </a:extLst>
              </p:cNvPr>
              <p:cNvSpPr/>
              <p:nvPr/>
            </p:nvSpPr>
            <p:spPr>
              <a:xfrm>
                <a:off x="6391575" y="3872868"/>
                <a:ext cx="52560" cy="30240"/>
              </a:xfrm>
              <a:custGeom>
                <a:avLst/>
                <a:gdLst/>
                <a:ahLst/>
                <a:cxnLst/>
                <a:rect l="l" t="t" r="r" b="b"/>
                <a:pathLst>
                  <a:path w="146" h="84" extrusionOk="0">
                    <a:moveTo>
                      <a:pt x="13" y="75"/>
                    </a:moveTo>
                    <a:lnTo>
                      <a:pt x="13" y="75"/>
                    </a:lnTo>
                    <a:cubicBezTo>
                      <a:pt x="22" y="80"/>
                      <a:pt x="31" y="83"/>
                      <a:pt x="41" y="83"/>
                    </a:cubicBezTo>
                    <a:lnTo>
                      <a:pt x="41" y="83"/>
                    </a:lnTo>
                    <a:cubicBezTo>
                      <a:pt x="43" y="83"/>
                      <a:pt x="45" y="83"/>
                      <a:pt x="46" y="83"/>
                    </a:cubicBezTo>
                    <a:cubicBezTo>
                      <a:pt x="56" y="83"/>
                      <a:pt x="66" y="82"/>
                      <a:pt x="75" y="79"/>
                    </a:cubicBezTo>
                    <a:lnTo>
                      <a:pt x="75" y="79"/>
                    </a:lnTo>
                    <a:cubicBezTo>
                      <a:pt x="88" y="76"/>
                      <a:pt x="100" y="71"/>
                      <a:pt x="111" y="65"/>
                    </a:cubicBezTo>
                    <a:cubicBezTo>
                      <a:pt x="111" y="64"/>
                      <a:pt x="111" y="64"/>
                      <a:pt x="112" y="64"/>
                    </a:cubicBezTo>
                    <a:lnTo>
                      <a:pt x="112" y="64"/>
                    </a:lnTo>
                    <a:cubicBezTo>
                      <a:pt x="113" y="64"/>
                      <a:pt x="114" y="62"/>
                      <a:pt x="115" y="62"/>
                    </a:cubicBezTo>
                    <a:cubicBezTo>
                      <a:pt x="123" y="56"/>
                      <a:pt x="131" y="51"/>
                      <a:pt x="138" y="43"/>
                    </a:cubicBezTo>
                    <a:lnTo>
                      <a:pt x="138" y="43"/>
                    </a:lnTo>
                    <a:cubicBezTo>
                      <a:pt x="139" y="42"/>
                      <a:pt x="141" y="40"/>
                      <a:pt x="142" y="38"/>
                    </a:cubicBezTo>
                    <a:cubicBezTo>
                      <a:pt x="144" y="34"/>
                      <a:pt x="145" y="30"/>
                      <a:pt x="145" y="27"/>
                    </a:cubicBezTo>
                    <a:cubicBezTo>
                      <a:pt x="145" y="23"/>
                      <a:pt x="144" y="20"/>
                      <a:pt x="142" y="17"/>
                    </a:cubicBezTo>
                    <a:cubicBezTo>
                      <a:pt x="140" y="13"/>
                      <a:pt x="137" y="11"/>
                      <a:pt x="134" y="9"/>
                    </a:cubicBezTo>
                    <a:cubicBezTo>
                      <a:pt x="133" y="8"/>
                      <a:pt x="132" y="8"/>
                      <a:pt x="131" y="7"/>
                    </a:cubicBezTo>
                    <a:lnTo>
                      <a:pt x="131" y="7"/>
                    </a:lnTo>
                    <a:cubicBezTo>
                      <a:pt x="123" y="3"/>
                      <a:pt x="113" y="0"/>
                      <a:pt x="103" y="0"/>
                    </a:cubicBezTo>
                    <a:lnTo>
                      <a:pt x="103" y="0"/>
                    </a:lnTo>
                    <a:cubicBezTo>
                      <a:pt x="102" y="0"/>
                      <a:pt x="100" y="0"/>
                      <a:pt x="98" y="0"/>
                    </a:cubicBezTo>
                    <a:cubicBezTo>
                      <a:pt x="88" y="0"/>
                      <a:pt x="78" y="1"/>
                      <a:pt x="69" y="4"/>
                    </a:cubicBezTo>
                    <a:lnTo>
                      <a:pt x="69" y="4"/>
                    </a:lnTo>
                    <a:cubicBezTo>
                      <a:pt x="57" y="7"/>
                      <a:pt x="45" y="12"/>
                      <a:pt x="34" y="18"/>
                    </a:cubicBezTo>
                    <a:lnTo>
                      <a:pt x="33" y="19"/>
                    </a:lnTo>
                    <a:lnTo>
                      <a:pt x="33" y="19"/>
                    </a:lnTo>
                    <a:cubicBezTo>
                      <a:pt x="32" y="19"/>
                      <a:pt x="31" y="20"/>
                      <a:pt x="30" y="20"/>
                    </a:cubicBezTo>
                    <a:cubicBezTo>
                      <a:pt x="21" y="25"/>
                      <a:pt x="13" y="32"/>
                      <a:pt x="7" y="40"/>
                    </a:cubicBezTo>
                    <a:lnTo>
                      <a:pt x="7" y="40"/>
                    </a:lnTo>
                    <a:cubicBezTo>
                      <a:pt x="5" y="41"/>
                      <a:pt x="4" y="42"/>
                      <a:pt x="3" y="44"/>
                    </a:cubicBezTo>
                    <a:cubicBezTo>
                      <a:pt x="1" y="47"/>
                      <a:pt x="0" y="52"/>
                      <a:pt x="0" y="57"/>
                    </a:cubicBezTo>
                    <a:cubicBezTo>
                      <a:pt x="0" y="58"/>
                      <a:pt x="0" y="59"/>
                      <a:pt x="0" y="60"/>
                    </a:cubicBezTo>
                    <a:lnTo>
                      <a:pt x="0" y="60"/>
                    </a:lnTo>
                    <a:cubicBezTo>
                      <a:pt x="1" y="62"/>
                      <a:pt x="1" y="63"/>
                      <a:pt x="3" y="65"/>
                    </a:cubicBezTo>
                    <a:cubicBezTo>
                      <a:pt x="6" y="68"/>
                      <a:pt x="8" y="71"/>
                      <a:pt x="11" y="74"/>
                    </a:cubicBezTo>
                    <a:cubicBezTo>
                      <a:pt x="12" y="74"/>
                      <a:pt x="13" y="75"/>
                      <a:pt x="13" y="75"/>
                    </a:cubicBezTo>
                    <a:moveTo>
                      <a:pt x="17" y="41"/>
                    </a:moveTo>
                    <a:lnTo>
                      <a:pt x="17" y="41"/>
                    </a:lnTo>
                    <a:cubicBezTo>
                      <a:pt x="23" y="35"/>
                      <a:pt x="29" y="29"/>
                      <a:pt x="37" y="25"/>
                    </a:cubicBezTo>
                    <a:cubicBezTo>
                      <a:pt x="38" y="24"/>
                      <a:pt x="39" y="24"/>
                      <a:pt x="40" y="23"/>
                    </a:cubicBezTo>
                    <a:lnTo>
                      <a:pt x="40" y="23"/>
                    </a:lnTo>
                    <a:cubicBezTo>
                      <a:pt x="41" y="23"/>
                      <a:pt x="41" y="23"/>
                      <a:pt x="41" y="23"/>
                    </a:cubicBezTo>
                    <a:cubicBezTo>
                      <a:pt x="51" y="17"/>
                      <a:pt x="61" y="13"/>
                      <a:pt x="72" y="10"/>
                    </a:cubicBezTo>
                    <a:lnTo>
                      <a:pt x="72" y="10"/>
                    </a:lnTo>
                    <a:cubicBezTo>
                      <a:pt x="80" y="7"/>
                      <a:pt x="89" y="6"/>
                      <a:pt x="98" y="6"/>
                    </a:cubicBezTo>
                    <a:cubicBezTo>
                      <a:pt x="99" y="6"/>
                      <a:pt x="100" y="6"/>
                      <a:pt x="101" y="6"/>
                    </a:cubicBezTo>
                    <a:lnTo>
                      <a:pt x="101" y="6"/>
                    </a:lnTo>
                    <a:cubicBezTo>
                      <a:pt x="109" y="6"/>
                      <a:pt x="116" y="8"/>
                      <a:pt x="123" y="12"/>
                    </a:cubicBezTo>
                    <a:lnTo>
                      <a:pt x="123" y="12"/>
                    </a:lnTo>
                    <a:cubicBezTo>
                      <a:pt x="124" y="12"/>
                      <a:pt x="124" y="12"/>
                      <a:pt x="125" y="13"/>
                    </a:cubicBezTo>
                    <a:cubicBezTo>
                      <a:pt x="128" y="14"/>
                      <a:pt x="130" y="17"/>
                      <a:pt x="132" y="20"/>
                    </a:cubicBezTo>
                    <a:cubicBezTo>
                      <a:pt x="133" y="21"/>
                      <a:pt x="134" y="23"/>
                      <a:pt x="134" y="25"/>
                    </a:cubicBezTo>
                    <a:lnTo>
                      <a:pt x="134" y="25"/>
                    </a:lnTo>
                    <a:cubicBezTo>
                      <a:pt x="134" y="26"/>
                      <a:pt x="134" y="26"/>
                      <a:pt x="134" y="27"/>
                    </a:cubicBezTo>
                    <a:cubicBezTo>
                      <a:pt x="134" y="30"/>
                      <a:pt x="133" y="33"/>
                      <a:pt x="131" y="37"/>
                    </a:cubicBezTo>
                    <a:cubicBezTo>
                      <a:pt x="130" y="39"/>
                      <a:pt x="129" y="40"/>
                      <a:pt x="128" y="42"/>
                    </a:cubicBezTo>
                    <a:lnTo>
                      <a:pt x="128" y="42"/>
                    </a:lnTo>
                    <a:cubicBezTo>
                      <a:pt x="122" y="48"/>
                      <a:pt x="115" y="54"/>
                      <a:pt x="107" y="58"/>
                    </a:cubicBezTo>
                    <a:cubicBezTo>
                      <a:pt x="106" y="59"/>
                      <a:pt x="105" y="59"/>
                      <a:pt x="104" y="60"/>
                    </a:cubicBezTo>
                    <a:lnTo>
                      <a:pt x="104" y="60"/>
                    </a:lnTo>
                    <a:lnTo>
                      <a:pt x="103" y="60"/>
                    </a:lnTo>
                    <a:cubicBezTo>
                      <a:pt x="94" y="66"/>
                      <a:pt x="84" y="70"/>
                      <a:pt x="73" y="73"/>
                    </a:cubicBezTo>
                    <a:lnTo>
                      <a:pt x="73" y="73"/>
                    </a:lnTo>
                    <a:cubicBezTo>
                      <a:pt x="65" y="76"/>
                      <a:pt x="56" y="77"/>
                      <a:pt x="47" y="77"/>
                    </a:cubicBezTo>
                    <a:cubicBezTo>
                      <a:pt x="46" y="77"/>
                      <a:pt x="45" y="77"/>
                      <a:pt x="44" y="77"/>
                    </a:cubicBezTo>
                    <a:lnTo>
                      <a:pt x="44" y="77"/>
                    </a:lnTo>
                    <a:cubicBezTo>
                      <a:pt x="36" y="77"/>
                      <a:pt x="28" y="75"/>
                      <a:pt x="21" y="71"/>
                    </a:cubicBezTo>
                    <a:lnTo>
                      <a:pt x="21" y="71"/>
                    </a:lnTo>
                    <a:lnTo>
                      <a:pt x="20" y="70"/>
                    </a:lnTo>
                    <a:cubicBezTo>
                      <a:pt x="17" y="68"/>
                      <a:pt x="14" y="66"/>
                      <a:pt x="13" y="63"/>
                    </a:cubicBezTo>
                    <a:cubicBezTo>
                      <a:pt x="12" y="61"/>
                      <a:pt x="11" y="60"/>
                      <a:pt x="10" y="58"/>
                    </a:cubicBezTo>
                    <a:lnTo>
                      <a:pt x="10" y="58"/>
                    </a:lnTo>
                    <a:cubicBezTo>
                      <a:pt x="10" y="57"/>
                      <a:pt x="10" y="57"/>
                      <a:pt x="10" y="56"/>
                    </a:cubicBezTo>
                    <a:cubicBezTo>
                      <a:pt x="10" y="53"/>
                      <a:pt x="11" y="49"/>
                      <a:pt x="13" y="46"/>
                    </a:cubicBezTo>
                    <a:cubicBezTo>
                      <a:pt x="14" y="44"/>
                      <a:pt x="15" y="42"/>
                      <a:pt x="17" y="4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5" name="Google Shape;1500;p30">
                <a:extLst>
                  <a:ext uri="{FF2B5EF4-FFF2-40B4-BE49-F238E27FC236}">
                    <a16:creationId xmlns:a16="http://schemas.microsoft.com/office/drawing/2014/main" id="{B7622349-E5CE-CA68-4B4E-80D70B761AAB}"/>
                  </a:ext>
                </a:extLst>
              </p:cNvPr>
              <p:cNvSpPr/>
              <p:nvPr/>
            </p:nvSpPr>
            <p:spPr>
              <a:xfrm>
                <a:off x="6422895" y="3885828"/>
                <a:ext cx="45000" cy="30960"/>
              </a:xfrm>
              <a:custGeom>
                <a:avLst/>
                <a:gdLst/>
                <a:ahLst/>
                <a:cxnLst/>
                <a:rect l="l" t="t" r="r" b="b"/>
                <a:pathLst>
                  <a:path w="125" h="86" extrusionOk="0">
                    <a:moveTo>
                      <a:pt x="92" y="0"/>
                    </a:moveTo>
                    <a:lnTo>
                      <a:pt x="84" y="4"/>
                    </a:lnTo>
                    <a:lnTo>
                      <a:pt x="109" y="18"/>
                    </a:lnTo>
                    <a:lnTo>
                      <a:pt x="0" y="81"/>
                    </a:lnTo>
                    <a:lnTo>
                      <a:pt x="8" y="85"/>
                    </a:lnTo>
                    <a:lnTo>
                      <a:pt x="124" y="18"/>
                    </a:lnTo>
                    <a:lnTo>
                      <a:pt x="9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6" name="Google Shape;1501;p30">
                <a:extLst>
                  <a:ext uri="{FF2B5EF4-FFF2-40B4-BE49-F238E27FC236}">
                    <a16:creationId xmlns:a16="http://schemas.microsoft.com/office/drawing/2014/main" id="{30F05467-A5C4-853A-113E-067C0CE6D0E4}"/>
                  </a:ext>
                </a:extLst>
              </p:cNvPr>
              <p:cNvSpPr/>
              <p:nvPr/>
            </p:nvSpPr>
            <p:spPr>
              <a:xfrm>
                <a:off x="6443775" y="3902748"/>
                <a:ext cx="52560" cy="30600"/>
              </a:xfrm>
              <a:custGeom>
                <a:avLst/>
                <a:gdLst/>
                <a:ahLst/>
                <a:cxnLst/>
                <a:rect l="l" t="t" r="r" b="b"/>
                <a:pathLst>
                  <a:path w="146" h="85" extrusionOk="0">
                    <a:moveTo>
                      <a:pt x="131" y="8"/>
                    </a:moveTo>
                    <a:lnTo>
                      <a:pt x="131" y="8"/>
                    </a:lnTo>
                    <a:cubicBezTo>
                      <a:pt x="123" y="3"/>
                      <a:pt x="113" y="1"/>
                      <a:pt x="104" y="1"/>
                    </a:cubicBezTo>
                    <a:lnTo>
                      <a:pt x="104" y="1"/>
                    </a:lnTo>
                    <a:cubicBezTo>
                      <a:pt x="102" y="0"/>
                      <a:pt x="100" y="0"/>
                      <a:pt x="98" y="0"/>
                    </a:cubicBezTo>
                    <a:cubicBezTo>
                      <a:pt x="88" y="0"/>
                      <a:pt x="79" y="2"/>
                      <a:pt x="69" y="4"/>
                    </a:cubicBezTo>
                    <a:lnTo>
                      <a:pt x="69" y="4"/>
                    </a:lnTo>
                    <a:cubicBezTo>
                      <a:pt x="57" y="8"/>
                      <a:pt x="45" y="13"/>
                      <a:pt x="34" y="19"/>
                    </a:cubicBezTo>
                    <a:lnTo>
                      <a:pt x="33" y="19"/>
                    </a:lnTo>
                    <a:lnTo>
                      <a:pt x="33" y="19"/>
                    </a:lnTo>
                    <a:cubicBezTo>
                      <a:pt x="32" y="20"/>
                      <a:pt x="31" y="20"/>
                      <a:pt x="30" y="21"/>
                    </a:cubicBezTo>
                    <a:cubicBezTo>
                      <a:pt x="21" y="25"/>
                      <a:pt x="13" y="33"/>
                      <a:pt x="7" y="40"/>
                    </a:cubicBezTo>
                    <a:lnTo>
                      <a:pt x="7" y="40"/>
                    </a:lnTo>
                    <a:cubicBezTo>
                      <a:pt x="5" y="42"/>
                      <a:pt x="4" y="43"/>
                      <a:pt x="3" y="45"/>
                    </a:cubicBezTo>
                    <a:cubicBezTo>
                      <a:pt x="1" y="49"/>
                      <a:pt x="0" y="52"/>
                      <a:pt x="0" y="56"/>
                    </a:cubicBezTo>
                    <a:cubicBezTo>
                      <a:pt x="0" y="60"/>
                      <a:pt x="1" y="64"/>
                      <a:pt x="3" y="67"/>
                    </a:cubicBezTo>
                    <a:cubicBezTo>
                      <a:pt x="5" y="70"/>
                      <a:pt x="7" y="73"/>
                      <a:pt x="11" y="75"/>
                    </a:cubicBezTo>
                    <a:cubicBezTo>
                      <a:pt x="12" y="75"/>
                      <a:pt x="13" y="76"/>
                      <a:pt x="13" y="76"/>
                    </a:cubicBezTo>
                    <a:lnTo>
                      <a:pt x="13" y="76"/>
                    </a:lnTo>
                    <a:cubicBezTo>
                      <a:pt x="22" y="81"/>
                      <a:pt x="31" y="83"/>
                      <a:pt x="41" y="84"/>
                    </a:cubicBezTo>
                    <a:lnTo>
                      <a:pt x="41" y="84"/>
                    </a:lnTo>
                    <a:cubicBezTo>
                      <a:pt x="43" y="84"/>
                      <a:pt x="45" y="84"/>
                      <a:pt x="47" y="84"/>
                    </a:cubicBezTo>
                    <a:cubicBezTo>
                      <a:pt x="57" y="84"/>
                      <a:pt x="66" y="83"/>
                      <a:pt x="76" y="80"/>
                    </a:cubicBezTo>
                    <a:lnTo>
                      <a:pt x="76" y="80"/>
                    </a:lnTo>
                    <a:cubicBezTo>
                      <a:pt x="88" y="77"/>
                      <a:pt x="100" y="72"/>
                      <a:pt x="111" y="65"/>
                    </a:cubicBezTo>
                    <a:lnTo>
                      <a:pt x="112" y="65"/>
                    </a:lnTo>
                    <a:lnTo>
                      <a:pt x="112" y="65"/>
                    </a:lnTo>
                    <a:cubicBezTo>
                      <a:pt x="113" y="64"/>
                      <a:pt x="114" y="64"/>
                      <a:pt x="115" y="63"/>
                    </a:cubicBezTo>
                    <a:cubicBezTo>
                      <a:pt x="123" y="58"/>
                      <a:pt x="131" y="52"/>
                      <a:pt x="138" y="44"/>
                    </a:cubicBezTo>
                    <a:lnTo>
                      <a:pt x="138" y="44"/>
                    </a:lnTo>
                    <a:cubicBezTo>
                      <a:pt x="139" y="43"/>
                      <a:pt x="139" y="40"/>
                      <a:pt x="141" y="39"/>
                    </a:cubicBezTo>
                    <a:cubicBezTo>
                      <a:pt x="144" y="35"/>
                      <a:pt x="145" y="31"/>
                      <a:pt x="145" y="27"/>
                    </a:cubicBezTo>
                    <a:cubicBezTo>
                      <a:pt x="145" y="26"/>
                      <a:pt x="145" y="25"/>
                      <a:pt x="145" y="24"/>
                    </a:cubicBezTo>
                    <a:lnTo>
                      <a:pt x="145" y="24"/>
                    </a:lnTo>
                    <a:cubicBezTo>
                      <a:pt x="144" y="22"/>
                      <a:pt x="143" y="20"/>
                      <a:pt x="142" y="18"/>
                    </a:cubicBezTo>
                    <a:cubicBezTo>
                      <a:pt x="140" y="14"/>
                      <a:pt x="137" y="11"/>
                      <a:pt x="133" y="9"/>
                    </a:cubicBezTo>
                    <a:cubicBezTo>
                      <a:pt x="133" y="9"/>
                      <a:pt x="132" y="8"/>
                      <a:pt x="131" y="8"/>
                    </a:cubicBezTo>
                    <a:moveTo>
                      <a:pt x="128" y="43"/>
                    </a:moveTo>
                    <a:lnTo>
                      <a:pt x="128" y="43"/>
                    </a:lnTo>
                    <a:cubicBezTo>
                      <a:pt x="122" y="49"/>
                      <a:pt x="115" y="54"/>
                      <a:pt x="108" y="59"/>
                    </a:cubicBezTo>
                    <a:cubicBezTo>
                      <a:pt x="107" y="59"/>
                      <a:pt x="106" y="60"/>
                      <a:pt x="105" y="60"/>
                    </a:cubicBezTo>
                    <a:lnTo>
                      <a:pt x="105" y="60"/>
                    </a:lnTo>
                    <a:cubicBezTo>
                      <a:pt x="104" y="61"/>
                      <a:pt x="104" y="61"/>
                      <a:pt x="104" y="61"/>
                    </a:cubicBezTo>
                    <a:cubicBezTo>
                      <a:pt x="94" y="67"/>
                      <a:pt x="84" y="71"/>
                      <a:pt x="73" y="74"/>
                    </a:cubicBezTo>
                    <a:lnTo>
                      <a:pt x="73" y="74"/>
                    </a:lnTo>
                    <a:cubicBezTo>
                      <a:pt x="65" y="76"/>
                      <a:pt x="56" y="78"/>
                      <a:pt x="47" y="78"/>
                    </a:cubicBezTo>
                    <a:cubicBezTo>
                      <a:pt x="46" y="78"/>
                      <a:pt x="45" y="78"/>
                      <a:pt x="44" y="78"/>
                    </a:cubicBezTo>
                    <a:lnTo>
                      <a:pt x="44" y="78"/>
                    </a:lnTo>
                    <a:cubicBezTo>
                      <a:pt x="36" y="77"/>
                      <a:pt x="28" y="75"/>
                      <a:pt x="21" y="72"/>
                    </a:cubicBezTo>
                    <a:lnTo>
                      <a:pt x="21" y="72"/>
                    </a:lnTo>
                    <a:cubicBezTo>
                      <a:pt x="21" y="71"/>
                      <a:pt x="20" y="71"/>
                      <a:pt x="20" y="71"/>
                    </a:cubicBezTo>
                    <a:cubicBezTo>
                      <a:pt x="17" y="69"/>
                      <a:pt x="14" y="67"/>
                      <a:pt x="13" y="64"/>
                    </a:cubicBezTo>
                    <a:cubicBezTo>
                      <a:pt x="12" y="62"/>
                      <a:pt x="11" y="60"/>
                      <a:pt x="11" y="58"/>
                    </a:cubicBezTo>
                    <a:lnTo>
                      <a:pt x="11" y="58"/>
                    </a:lnTo>
                    <a:lnTo>
                      <a:pt x="11" y="57"/>
                    </a:lnTo>
                    <a:cubicBezTo>
                      <a:pt x="11" y="53"/>
                      <a:pt x="11" y="49"/>
                      <a:pt x="13" y="46"/>
                    </a:cubicBezTo>
                    <a:cubicBezTo>
                      <a:pt x="13" y="44"/>
                      <a:pt x="16" y="43"/>
                      <a:pt x="17" y="42"/>
                    </a:cubicBezTo>
                    <a:lnTo>
                      <a:pt x="17" y="42"/>
                    </a:lnTo>
                    <a:cubicBezTo>
                      <a:pt x="23" y="35"/>
                      <a:pt x="30" y="30"/>
                      <a:pt x="37" y="26"/>
                    </a:cubicBezTo>
                    <a:cubicBezTo>
                      <a:pt x="38" y="25"/>
                      <a:pt x="39" y="24"/>
                      <a:pt x="40" y="24"/>
                    </a:cubicBezTo>
                    <a:lnTo>
                      <a:pt x="40" y="24"/>
                    </a:lnTo>
                    <a:cubicBezTo>
                      <a:pt x="41" y="24"/>
                      <a:pt x="41" y="24"/>
                      <a:pt x="41" y="23"/>
                    </a:cubicBezTo>
                    <a:cubicBezTo>
                      <a:pt x="51" y="18"/>
                      <a:pt x="61" y="13"/>
                      <a:pt x="72" y="10"/>
                    </a:cubicBezTo>
                    <a:lnTo>
                      <a:pt x="72" y="10"/>
                    </a:lnTo>
                    <a:cubicBezTo>
                      <a:pt x="80" y="8"/>
                      <a:pt x="89" y="7"/>
                      <a:pt x="97" y="7"/>
                    </a:cubicBezTo>
                    <a:cubicBezTo>
                      <a:pt x="98" y="7"/>
                      <a:pt x="100" y="7"/>
                      <a:pt x="101" y="7"/>
                    </a:cubicBezTo>
                    <a:lnTo>
                      <a:pt x="101" y="7"/>
                    </a:lnTo>
                    <a:cubicBezTo>
                      <a:pt x="109" y="7"/>
                      <a:pt x="117" y="9"/>
                      <a:pt x="124" y="13"/>
                    </a:cubicBezTo>
                    <a:lnTo>
                      <a:pt x="124" y="13"/>
                    </a:lnTo>
                    <a:lnTo>
                      <a:pt x="125" y="14"/>
                    </a:lnTo>
                    <a:cubicBezTo>
                      <a:pt x="127" y="15"/>
                      <a:pt x="130" y="18"/>
                      <a:pt x="132" y="21"/>
                    </a:cubicBezTo>
                    <a:cubicBezTo>
                      <a:pt x="133" y="22"/>
                      <a:pt x="134" y="24"/>
                      <a:pt x="134" y="26"/>
                    </a:cubicBezTo>
                    <a:lnTo>
                      <a:pt x="134" y="26"/>
                    </a:lnTo>
                    <a:lnTo>
                      <a:pt x="134" y="27"/>
                    </a:lnTo>
                    <a:cubicBezTo>
                      <a:pt x="134" y="31"/>
                      <a:pt x="133" y="34"/>
                      <a:pt x="131" y="38"/>
                    </a:cubicBezTo>
                    <a:cubicBezTo>
                      <a:pt x="130" y="39"/>
                      <a:pt x="129" y="41"/>
                      <a:pt x="128" y="4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7" name="Google Shape;1502;p30">
                <a:extLst>
                  <a:ext uri="{FF2B5EF4-FFF2-40B4-BE49-F238E27FC236}">
                    <a16:creationId xmlns:a16="http://schemas.microsoft.com/office/drawing/2014/main" id="{F7F16A9E-6A6B-3E8A-FD3D-42614AB42596}"/>
                  </a:ext>
                </a:extLst>
              </p:cNvPr>
              <p:cNvSpPr/>
              <p:nvPr/>
            </p:nvSpPr>
            <p:spPr>
              <a:xfrm>
                <a:off x="5767695" y="3595307"/>
                <a:ext cx="52560" cy="30600"/>
              </a:xfrm>
              <a:custGeom>
                <a:avLst/>
                <a:gdLst/>
                <a:ahLst/>
                <a:cxnLst/>
                <a:rect l="l" t="t" r="r" b="b"/>
                <a:pathLst>
                  <a:path w="146" h="85" extrusionOk="0">
                    <a:moveTo>
                      <a:pt x="14" y="76"/>
                    </a:moveTo>
                    <a:lnTo>
                      <a:pt x="14" y="76"/>
                    </a:lnTo>
                    <a:cubicBezTo>
                      <a:pt x="22" y="81"/>
                      <a:pt x="32" y="83"/>
                      <a:pt x="42" y="84"/>
                    </a:cubicBezTo>
                    <a:lnTo>
                      <a:pt x="42" y="84"/>
                    </a:lnTo>
                    <a:cubicBezTo>
                      <a:pt x="43" y="84"/>
                      <a:pt x="45" y="84"/>
                      <a:pt x="47" y="84"/>
                    </a:cubicBezTo>
                    <a:cubicBezTo>
                      <a:pt x="57" y="84"/>
                      <a:pt x="67" y="83"/>
                      <a:pt x="76" y="80"/>
                    </a:cubicBezTo>
                    <a:lnTo>
                      <a:pt x="76" y="80"/>
                    </a:lnTo>
                    <a:cubicBezTo>
                      <a:pt x="88" y="77"/>
                      <a:pt x="100" y="72"/>
                      <a:pt x="111" y="65"/>
                    </a:cubicBezTo>
                    <a:cubicBezTo>
                      <a:pt x="112" y="65"/>
                      <a:pt x="112" y="65"/>
                      <a:pt x="112" y="65"/>
                    </a:cubicBezTo>
                    <a:lnTo>
                      <a:pt x="112" y="65"/>
                    </a:lnTo>
                    <a:cubicBezTo>
                      <a:pt x="113" y="64"/>
                      <a:pt x="114" y="64"/>
                      <a:pt x="115" y="63"/>
                    </a:cubicBezTo>
                    <a:cubicBezTo>
                      <a:pt x="124" y="58"/>
                      <a:pt x="132" y="52"/>
                      <a:pt x="138" y="44"/>
                    </a:cubicBezTo>
                    <a:lnTo>
                      <a:pt x="138" y="44"/>
                    </a:lnTo>
                    <a:cubicBezTo>
                      <a:pt x="140" y="43"/>
                      <a:pt x="141" y="41"/>
                      <a:pt x="142" y="39"/>
                    </a:cubicBezTo>
                    <a:cubicBezTo>
                      <a:pt x="144" y="36"/>
                      <a:pt x="145" y="31"/>
                      <a:pt x="145" y="27"/>
                    </a:cubicBezTo>
                    <a:cubicBezTo>
                      <a:pt x="145" y="26"/>
                      <a:pt x="145" y="25"/>
                      <a:pt x="145" y="24"/>
                    </a:cubicBezTo>
                    <a:lnTo>
                      <a:pt x="145" y="24"/>
                    </a:lnTo>
                    <a:cubicBezTo>
                      <a:pt x="144" y="22"/>
                      <a:pt x="144" y="20"/>
                      <a:pt x="142" y="18"/>
                    </a:cubicBezTo>
                    <a:cubicBezTo>
                      <a:pt x="139" y="14"/>
                      <a:pt x="137" y="10"/>
                      <a:pt x="134" y="9"/>
                    </a:cubicBezTo>
                    <a:cubicBezTo>
                      <a:pt x="133" y="8"/>
                      <a:pt x="132" y="8"/>
                      <a:pt x="132" y="8"/>
                    </a:cubicBezTo>
                    <a:lnTo>
                      <a:pt x="132" y="8"/>
                    </a:lnTo>
                    <a:cubicBezTo>
                      <a:pt x="123" y="3"/>
                      <a:pt x="114" y="1"/>
                      <a:pt x="104" y="0"/>
                    </a:cubicBezTo>
                    <a:lnTo>
                      <a:pt x="104" y="0"/>
                    </a:lnTo>
                    <a:cubicBezTo>
                      <a:pt x="102" y="0"/>
                      <a:pt x="100" y="0"/>
                      <a:pt x="99" y="0"/>
                    </a:cubicBezTo>
                    <a:cubicBezTo>
                      <a:pt x="89" y="0"/>
                      <a:pt x="79" y="2"/>
                      <a:pt x="70" y="4"/>
                    </a:cubicBezTo>
                    <a:lnTo>
                      <a:pt x="70" y="4"/>
                    </a:lnTo>
                    <a:cubicBezTo>
                      <a:pt x="57" y="8"/>
                      <a:pt x="45" y="12"/>
                      <a:pt x="34" y="19"/>
                    </a:cubicBezTo>
                    <a:lnTo>
                      <a:pt x="33" y="19"/>
                    </a:lnTo>
                    <a:lnTo>
                      <a:pt x="33" y="19"/>
                    </a:lnTo>
                    <a:cubicBezTo>
                      <a:pt x="32" y="20"/>
                      <a:pt x="32" y="20"/>
                      <a:pt x="31" y="21"/>
                    </a:cubicBezTo>
                    <a:cubicBezTo>
                      <a:pt x="22" y="26"/>
                      <a:pt x="14" y="33"/>
                      <a:pt x="7" y="40"/>
                    </a:cubicBezTo>
                    <a:lnTo>
                      <a:pt x="7" y="40"/>
                    </a:lnTo>
                    <a:cubicBezTo>
                      <a:pt x="6" y="42"/>
                      <a:pt x="4" y="43"/>
                      <a:pt x="3" y="45"/>
                    </a:cubicBezTo>
                    <a:cubicBezTo>
                      <a:pt x="1" y="49"/>
                      <a:pt x="0" y="52"/>
                      <a:pt x="0" y="56"/>
                    </a:cubicBezTo>
                    <a:cubicBezTo>
                      <a:pt x="0" y="60"/>
                      <a:pt x="1" y="64"/>
                      <a:pt x="3" y="67"/>
                    </a:cubicBezTo>
                    <a:cubicBezTo>
                      <a:pt x="5" y="70"/>
                      <a:pt x="8" y="73"/>
                      <a:pt x="11" y="75"/>
                    </a:cubicBezTo>
                    <a:cubicBezTo>
                      <a:pt x="12" y="75"/>
                      <a:pt x="13" y="76"/>
                      <a:pt x="14" y="76"/>
                    </a:cubicBezTo>
                    <a:moveTo>
                      <a:pt x="17" y="42"/>
                    </a:moveTo>
                    <a:lnTo>
                      <a:pt x="17" y="42"/>
                    </a:lnTo>
                    <a:cubicBezTo>
                      <a:pt x="23" y="35"/>
                      <a:pt x="30" y="30"/>
                      <a:pt x="38" y="25"/>
                    </a:cubicBezTo>
                    <a:cubicBezTo>
                      <a:pt x="39" y="25"/>
                      <a:pt x="40" y="24"/>
                      <a:pt x="41" y="24"/>
                    </a:cubicBezTo>
                    <a:lnTo>
                      <a:pt x="41" y="24"/>
                    </a:lnTo>
                    <a:cubicBezTo>
                      <a:pt x="41" y="23"/>
                      <a:pt x="41" y="23"/>
                      <a:pt x="42" y="23"/>
                    </a:cubicBezTo>
                    <a:cubicBezTo>
                      <a:pt x="51" y="18"/>
                      <a:pt x="61" y="13"/>
                      <a:pt x="72" y="10"/>
                    </a:cubicBezTo>
                    <a:lnTo>
                      <a:pt x="72" y="10"/>
                    </a:lnTo>
                    <a:cubicBezTo>
                      <a:pt x="80" y="8"/>
                      <a:pt x="89" y="6"/>
                      <a:pt x="98" y="6"/>
                    </a:cubicBezTo>
                    <a:cubicBezTo>
                      <a:pt x="99" y="6"/>
                      <a:pt x="100" y="6"/>
                      <a:pt x="101" y="6"/>
                    </a:cubicBezTo>
                    <a:lnTo>
                      <a:pt x="101" y="6"/>
                    </a:lnTo>
                    <a:cubicBezTo>
                      <a:pt x="109" y="7"/>
                      <a:pt x="117" y="9"/>
                      <a:pt x="124" y="12"/>
                    </a:cubicBezTo>
                    <a:lnTo>
                      <a:pt x="124" y="12"/>
                    </a:lnTo>
                    <a:cubicBezTo>
                      <a:pt x="124" y="13"/>
                      <a:pt x="125" y="13"/>
                      <a:pt x="125" y="13"/>
                    </a:cubicBezTo>
                    <a:cubicBezTo>
                      <a:pt x="128" y="15"/>
                      <a:pt x="131" y="17"/>
                      <a:pt x="132" y="20"/>
                    </a:cubicBezTo>
                    <a:cubicBezTo>
                      <a:pt x="133" y="22"/>
                      <a:pt x="134" y="24"/>
                      <a:pt x="135" y="26"/>
                    </a:cubicBezTo>
                    <a:lnTo>
                      <a:pt x="135" y="26"/>
                    </a:lnTo>
                    <a:lnTo>
                      <a:pt x="135" y="27"/>
                    </a:lnTo>
                    <a:cubicBezTo>
                      <a:pt x="135" y="31"/>
                      <a:pt x="134" y="34"/>
                      <a:pt x="132" y="38"/>
                    </a:cubicBezTo>
                    <a:cubicBezTo>
                      <a:pt x="131" y="39"/>
                      <a:pt x="130" y="41"/>
                      <a:pt x="128" y="42"/>
                    </a:cubicBezTo>
                    <a:lnTo>
                      <a:pt x="128" y="42"/>
                    </a:lnTo>
                    <a:cubicBezTo>
                      <a:pt x="122" y="49"/>
                      <a:pt x="115" y="55"/>
                      <a:pt x="107" y="59"/>
                    </a:cubicBezTo>
                    <a:cubicBezTo>
                      <a:pt x="107" y="60"/>
                      <a:pt x="106" y="60"/>
                      <a:pt x="105" y="61"/>
                    </a:cubicBezTo>
                    <a:lnTo>
                      <a:pt x="105" y="61"/>
                    </a:lnTo>
                    <a:lnTo>
                      <a:pt x="104" y="61"/>
                    </a:lnTo>
                    <a:cubicBezTo>
                      <a:pt x="95" y="66"/>
                      <a:pt x="84" y="71"/>
                      <a:pt x="73" y="74"/>
                    </a:cubicBezTo>
                    <a:lnTo>
                      <a:pt x="73" y="74"/>
                    </a:lnTo>
                    <a:cubicBezTo>
                      <a:pt x="65" y="76"/>
                      <a:pt x="56" y="78"/>
                      <a:pt x="48" y="78"/>
                    </a:cubicBezTo>
                    <a:cubicBezTo>
                      <a:pt x="46" y="78"/>
                      <a:pt x="45" y="78"/>
                      <a:pt x="44" y="78"/>
                    </a:cubicBezTo>
                    <a:lnTo>
                      <a:pt x="44" y="78"/>
                    </a:lnTo>
                    <a:cubicBezTo>
                      <a:pt x="36" y="77"/>
                      <a:pt x="29" y="75"/>
                      <a:pt x="22" y="72"/>
                    </a:cubicBezTo>
                    <a:lnTo>
                      <a:pt x="22" y="72"/>
                    </a:lnTo>
                    <a:cubicBezTo>
                      <a:pt x="21" y="71"/>
                      <a:pt x="21" y="71"/>
                      <a:pt x="20" y="71"/>
                    </a:cubicBezTo>
                    <a:cubicBezTo>
                      <a:pt x="17" y="69"/>
                      <a:pt x="15" y="67"/>
                      <a:pt x="13" y="64"/>
                    </a:cubicBezTo>
                    <a:cubicBezTo>
                      <a:pt x="12" y="62"/>
                      <a:pt x="11" y="60"/>
                      <a:pt x="11" y="59"/>
                    </a:cubicBezTo>
                    <a:lnTo>
                      <a:pt x="11" y="59"/>
                    </a:lnTo>
                    <a:cubicBezTo>
                      <a:pt x="11" y="58"/>
                      <a:pt x="11" y="58"/>
                      <a:pt x="11" y="57"/>
                    </a:cubicBezTo>
                    <a:cubicBezTo>
                      <a:pt x="11" y="53"/>
                      <a:pt x="12" y="49"/>
                      <a:pt x="14" y="46"/>
                    </a:cubicBezTo>
                    <a:cubicBezTo>
                      <a:pt x="15" y="44"/>
                      <a:pt x="16" y="43"/>
                      <a:pt x="17" y="4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8" name="Google Shape;1503;p30">
                <a:extLst>
                  <a:ext uri="{FF2B5EF4-FFF2-40B4-BE49-F238E27FC236}">
                    <a16:creationId xmlns:a16="http://schemas.microsoft.com/office/drawing/2014/main" id="{27BB0C82-FFB3-DD2A-E6ED-2B43303B3621}"/>
                  </a:ext>
                </a:extLst>
              </p:cNvPr>
              <p:cNvSpPr/>
              <p:nvPr/>
            </p:nvSpPr>
            <p:spPr>
              <a:xfrm>
                <a:off x="5799375" y="3608628"/>
                <a:ext cx="44640" cy="30960"/>
              </a:xfrm>
              <a:custGeom>
                <a:avLst/>
                <a:gdLst/>
                <a:ahLst/>
                <a:cxnLst/>
                <a:rect l="l" t="t" r="r" b="b"/>
                <a:pathLst>
                  <a:path w="124" h="86" extrusionOk="0">
                    <a:moveTo>
                      <a:pt x="0" y="81"/>
                    </a:moveTo>
                    <a:lnTo>
                      <a:pt x="7" y="85"/>
                    </a:lnTo>
                    <a:lnTo>
                      <a:pt x="123" y="18"/>
                    </a:lnTo>
                    <a:lnTo>
                      <a:pt x="91" y="0"/>
                    </a:lnTo>
                    <a:lnTo>
                      <a:pt x="84" y="4"/>
                    </a:lnTo>
                    <a:lnTo>
                      <a:pt x="108" y="18"/>
                    </a:lnTo>
                    <a:lnTo>
                      <a:pt x="0" y="8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9" name="Google Shape;1504;p30">
                <a:extLst>
                  <a:ext uri="{FF2B5EF4-FFF2-40B4-BE49-F238E27FC236}">
                    <a16:creationId xmlns:a16="http://schemas.microsoft.com/office/drawing/2014/main" id="{A9BD81A2-A607-7AB7-159D-9E6BD45DE8F5}"/>
                  </a:ext>
                </a:extLst>
              </p:cNvPr>
              <p:cNvSpPr/>
              <p:nvPr/>
            </p:nvSpPr>
            <p:spPr>
              <a:xfrm>
                <a:off x="5817375" y="3619068"/>
                <a:ext cx="45000" cy="30960"/>
              </a:xfrm>
              <a:custGeom>
                <a:avLst/>
                <a:gdLst/>
                <a:ahLst/>
                <a:cxnLst/>
                <a:rect l="l" t="t" r="r" b="b"/>
                <a:pathLst>
                  <a:path w="125" h="86" extrusionOk="0">
                    <a:moveTo>
                      <a:pt x="8" y="85"/>
                    </a:moveTo>
                    <a:lnTo>
                      <a:pt x="124" y="18"/>
                    </a:lnTo>
                    <a:lnTo>
                      <a:pt x="92" y="0"/>
                    </a:lnTo>
                    <a:lnTo>
                      <a:pt x="84" y="4"/>
                    </a:lnTo>
                    <a:lnTo>
                      <a:pt x="109" y="18"/>
                    </a:lnTo>
                    <a:lnTo>
                      <a:pt x="0" y="81"/>
                    </a:lnTo>
                    <a:lnTo>
                      <a:pt x="8" y="85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00" name="Google Shape;1505;p30">
                <a:extLst>
                  <a:ext uri="{FF2B5EF4-FFF2-40B4-BE49-F238E27FC236}">
                    <a16:creationId xmlns:a16="http://schemas.microsoft.com/office/drawing/2014/main" id="{29A23913-EC4D-BD3B-214F-D492145A11E6}"/>
                  </a:ext>
                </a:extLst>
              </p:cNvPr>
              <p:cNvSpPr/>
              <p:nvPr/>
            </p:nvSpPr>
            <p:spPr>
              <a:xfrm>
                <a:off x="5838255" y="3636347"/>
                <a:ext cx="52560" cy="30240"/>
              </a:xfrm>
              <a:custGeom>
                <a:avLst/>
                <a:gdLst/>
                <a:ahLst/>
                <a:cxnLst/>
                <a:rect l="l" t="t" r="r" b="b"/>
                <a:pathLst>
                  <a:path w="146" h="84" extrusionOk="0">
                    <a:moveTo>
                      <a:pt x="14" y="75"/>
                    </a:moveTo>
                    <a:lnTo>
                      <a:pt x="14" y="75"/>
                    </a:lnTo>
                    <a:cubicBezTo>
                      <a:pt x="22" y="80"/>
                      <a:pt x="32" y="83"/>
                      <a:pt x="41" y="83"/>
                    </a:cubicBezTo>
                    <a:lnTo>
                      <a:pt x="41" y="83"/>
                    </a:lnTo>
                    <a:cubicBezTo>
                      <a:pt x="43" y="83"/>
                      <a:pt x="45" y="83"/>
                      <a:pt x="47" y="83"/>
                    </a:cubicBezTo>
                    <a:cubicBezTo>
                      <a:pt x="57" y="83"/>
                      <a:pt x="67" y="82"/>
                      <a:pt x="76" y="79"/>
                    </a:cubicBezTo>
                    <a:lnTo>
                      <a:pt x="76" y="79"/>
                    </a:lnTo>
                    <a:cubicBezTo>
                      <a:pt x="88" y="76"/>
                      <a:pt x="100" y="71"/>
                      <a:pt x="111" y="65"/>
                    </a:cubicBezTo>
                    <a:lnTo>
                      <a:pt x="112" y="64"/>
                    </a:lnTo>
                    <a:lnTo>
                      <a:pt x="112" y="64"/>
                    </a:lnTo>
                    <a:cubicBezTo>
                      <a:pt x="113" y="64"/>
                      <a:pt x="114" y="62"/>
                      <a:pt x="115" y="62"/>
                    </a:cubicBezTo>
                    <a:cubicBezTo>
                      <a:pt x="124" y="56"/>
                      <a:pt x="132" y="51"/>
                      <a:pt x="138" y="43"/>
                    </a:cubicBezTo>
                    <a:lnTo>
                      <a:pt x="138" y="43"/>
                    </a:lnTo>
                    <a:cubicBezTo>
                      <a:pt x="140" y="42"/>
                      <a:pt x="141" y="40"/>
                      <a:pt x="142" y="39"/>
                    </a:cubicBezTo>
                    <a:cubicBezTo>
                      <a:pt x="144" y="35"/>
                      <a:pt x="145" y="31"/>
                      <a:pt x="145" y="26"/>
                    </a:cubicBezTo>
                    <a:cubicBezTo>
                      <a:pt x="145" y="25"/>
                      <a:pt x="145" y="24"/>
                      <a:pt x="145" y="23"/>
                    </a:cubicBezTo>
                    <a:lnTo>
                      <a:pt x="145" y="23"/>
                    </a:lnTo>
                    <a:cubicBezTo>
                      <a:pt x="144" y="21"/>
                      <a:pt x="143" y="19"/>
                      <a:pt x="142" y="17"/>
                    </a:cubicBezTo>
                    <a:cubicBezTo>
                      <a:pt x="140" y="14"/>
                      <a:pt x="137" y="10"/>
                      <a:pt x="133" y="8"/>
                    </a:cubicBezTo>
                    <a:cubicBezTo>
                      <a:pt x="133" y="8"/>
                      <a:pt x="132" y="8"/>
                      <a:pt x="132" y="7"/>
                    </a:cubicBezTo>
                    <a:lnTo>
                      <a:pt x="132" y="7"/>
                    </a:lnTo>
                    <a:cubicBezTo>
                      <a:pt x="123" y="3"/>
                      <a:pt x="114" y="0"/>
                      <a:pt x="104" y="0"/>
                    </a:cubicBezTo>
                    <a:lnTo>
                      <a:pt x="104" y="0"/>
                    </a:lnTo>
                    <a:cubicBezTo>
                      <a:pt x="102" y="0"/>
                      <a:pt x="100" y="0"/>
                      <a:pt x="98" y="0"/>
                    </a:cubicBezTo>
                    <a:cubicBezTo>
                      <a:pt x="88" y="0"/>
                      <a:pt x="79" y="1"/>
                      <a:pt x="69" y="3"/>
                    </a:cubicBezTo>
                    <a:lnTo>
                      <a:pt x="69" y="3"/>
                    </a:lnTo>
                    <a:cubicBezTo>
                      <a:pt x="57" y="7"/>
                      <a:pt x="45" y="12"/>
                      <a:pt x="34" y="18"/>
                    </a:cubicBezTo>
                    <a:lnTo>
                      <a:pt x="33" y="19"/>
                    </a:lnTo>
                    <a:lnTo>
                      <a:pt x="33" y="19"/>
                    </a:lnTo>
                    <a:cubicBezTo>
                      <a:pt x="32" y="19"/>
                      <a:pt x="31" y="20"/>
                      <a:pt x="30" y="20"/>
                    </a:cubicBezTo>
                    <a:cubicBezTo>
                      <a:pt x="22" y="25"/>
                      <a:pt x="14" y="32"/>
                      <a:pt x="7" y="39"/>
                    </a:cubicBezTo>
                    <a:lnTo>
                      <a:pt x="7" y="39"/>
                    </a:lnTo>
                    <a:cubicBezTo>
                      <a:pt x="6" y="41"/>
                      <a:pt x="5" y="42"/>
                      <a:pt x="4" y="44"/>
                    </a:cubicBezTo>
                    <a:cubicBezTo>
                      <a:pt x="1" y="48"/>
                      <a:pt x="0" y="52"/>
                      <a:pt x="0" y="57"/>
                    </a:cubicBezTo>
                    <a:cubicBezTo>
                      <a:pt x="0" y="57"/>
                      <a:pt x="0" y="58"/>
                      <a:pt x="0" y="59"/>
                    </a:cubicBezTo>
                    <a:lnTo>
                      <a:pt x="0" y="59"/>
                    </a:lnTo>
                    <a:cubicBezTo>
                      <a:pt x="1" y="61"/>
                      <a:pt x="2" y="63"/>
                      <a:pt x="3" y="65"/>
                    </a:cubicBezTo>
                    <a:cubicBezTo>
                      <a:pt x="5" y="69"/>
                      <a:pt x="8" y="71"/>
                      <a:pt x="12" y="74"/>
                    </a:cubicBezTo>
                    <a:cubicBezTo>
                      <a:pt x="13" y="74"/>
                      <a:pt x="13" y="75"/>
                      <a:pt x="14" y="75"/>
                    </a:cubicBezTo>
                    <a:moveTo>
                      <a:pt x="17" y="41"/>
                    </a:moveTo>
                    <a:lnTo>
                      <a:pt x="17" y="41"/>
                    </a:lnTo>
                    <a:cubicBezTo>
                      <a:pt x="23" y="35"/>
                      <a:pt x="30" y="29"/>
                      <a:pt x="37" y="25"/>
                    </a:cubicBezTo>
                    <a:cubicBezTo>
                      <a:pt x="38" y="24"/>
                      <a:pt x="40" y="24"/>
                      <a:pt x="41" y="23"/>
                    </a:cubicBezTo>
                    <a:lnTo>
                      <a:pt x="41" y="23"/>
                    </a:lnTo>
                    <a:lnTo>
                      <a:pt x="42" y="22"/>
                    </a:lnTo>
                    <a:cubicBezTo>
                      <a:pt x="51" y="17"/>
                      <a:pt x="62" y="13"/>
                      <a:pt x="72" y="10"/>
                    </a:cubicBezTo>
                    <a:lnTo>
                      <a:pt x="72" y="10"/>
                    </a:lnTo>
                    <a:cubicBezTo>
                      <a:pt x="81" y="7"/>
                      <a:pt x="89" y="6"/>
                      <a:pt x="98" y="6"/>
                    </a:cubicBezTo>
                    <a:cubicBezTo>
                      <a:pt x="99" y="6"/>
                      <a:pt x="100" y="6"/>
                      <a:pt x="101" y="6"/>
                    </a:cubicBezTo>
                    <a:lnTo>
                      <a:pt x="101" y="6"/>
                    </a:lnTo>
                    <a:cubicBezTo>
                      <a:pt x="109" y="6"/>
                      <a:pt x="117" y="8"/>
                      <a:pt x="124" y="12"/>
                    </a:cubicBezTo>
                    <a:lnTo>
                      <a:pt x="124" y="12"/>
                    </a:lnTo>
                    <a:cubicBezTo>
                      <a:pt x="124" y="12"/>
                      <a:pt x="125" y="12"/>
                      <a:pt x="125" y="13"/>
                    </a:cubicBezTo>
                    <a:cubicBezTo>
                      <a:pt x="128" y="14"/>
                      <a:pt x="131" y="17"/>
                      <a:pt x="132" y="20"/>
                    </a:cubicBezTo>
                    <a:cubicBezTo>
                      <a:pt x="133" y="21"/>
                      <a:pt x="134" y="23"/>
                      <a:pt x="135" y="25"/>
                    </a:cubicBezTo>
                    <a:lnTo>
                      <a:pt x="135" y="25"/>
                    </a:lnTo>
                    <a:lnTo>
                      <a:pt x="135" y="26"/>
                    </a:lnTo>
                    <a:cubicBezTo>
                      <a:pt x="135" y="30"/>
                      <a:pt x="134" y="34"/>
                      <a:pt x="132" y="37"/>
                    </a:cubicBezTo>
                    <a:cubicBezTo>
                      <a:pt x="131" y="39"/>
                      <a:pt x="130" y="40"/>
                      <a:pt x="128" y="42"/>
                    </a:cubicBezTo>
                    <a:lnTo>
                      <a:pt x="128" y="42"/>
                    </a:lnTo>
                    <a:cubicBezTo>
                      <a:pt x="122" y="48"/>
                      <a:pt x="115" y="54"/>
                      <a:pt x="108" y="58"/>
                    </a:cubicBezTo>
                    <a:cubicBezTo>
                      <a:pt x="107" y="59"/>
                      <a:pt x="106" y="59"/>
                      <a:pt x="105" y="60"/>
                    </a:cubicBezTo>
                    <a:lnTo>
                      <a:pt x="105" y="60"/>
                    </a:lnTo>
                    <a:cubicBezTo>
                      <a:pt x="104" y="60"/>
                      <a:pt x="104" y="60"/>
                      <a:pt x="104" y="60"/>
                    </a:cubicBezTo>
                    <a:cubicBezTo>
                      <a:pt x="94" y="66"/>
                      <a:pt x="84" y="70"/>
                      <a:pt x="73" y="73"/>
                    </a:cubicBezTo>
                    <a:lnTo>
                      <a:pt x="73" y="73"/>
                    </a:lnTo>
                    <a:cubicBezTo>
                      <a:pt x="65" y="76"/>
                      <a:pt x="56" y="77"/>
                      <a:pt x="47" y="77"/>
                    </a:cubicBezTo>
                    <a:cubicBezTo>
                      <a:pt x="46" y="77"/>
                      <a:pt x="45" y="77"/>
                      <a:pt x="44" y="77"/>
                    </a:cubicBezTo>
                    <a:lnTo>
                      <a:pt x="44" y="77"/>
                    </a:lnTo>
                    <a:cubicBezTo>
                      <a:pt x="36" y="77"/>
                      <a:pt x="29" y="75"/>
                      <a:pt x="22" y="71"/>
                    </a:cubicBezTo>
                    <a:lnTo>
                      <a:pt x="22" y="71"/>
                    </a:lnTo>
                    <a:cubicBezTo>
                      <a:pt x="21" y="71"/>
                      <a:pt x="21" y="70"/>
                      <a:pt x="20" y="70"/>
                    </a:cubicBezTo>
                    <a:cubicBezTo>
                      <a:pt x="17" y="68"/>
                      <a:pt x="15" y="66"/>
                      <a:pt x="13" y="63"/>
                    </a:cubicBezTo>
                    <a:cubicBezTo>
                      <a:pt x="12" y="61"/>
                      <a:pt x="11" y="60"/>
                      <a:pt x="11" y="58"/>
                    </a:cubicBezTo>
                    <a:lnTo>
                      <a:pt x="11" y="58"/>
                    </a:lnTo>
                    <a:cubicBezTo>
                      <a:pt x="11" y="57"/>
                      <a:pt x="11" y="57"/>
                      <a:pt x="11" y="56"/>
                    </a:cubicBezTo>
                    <a:cubicBezTo>
                      <a:pt x="11" y="52"/>
                      <a:pt x="12" y="48"/>
                      <a:pt x="14" y="45"/>
                    </a:cubicBezTo>
                    <a:cubicBezTo>
                      <a:pt x="15" y="43"/>
                      <a:pt x="16" y="42"/>
                      <a:pt x="17" y="4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1" name="Google Shape;1506;p30">
                <a:extLst>
                  <a:ext uri="{FF2B5EF4-FFF2-40B4-BE49-F238E27FC236}">
                    <a16:creationId xmlns:a16="http://schemas.microsoft.com/office/drawing/2014/main" id="{833F4255-0A7E-8029-A330-561CE6934D7E}"/>
                  </a:ext>
                </a:extLst>
              </p:cNvPr>
              <p:cNvSpPr/>
              <p:nvPr/>
            </p:nvSpPr>
            <p:spPr>
              <a:xfrm>
                <a:off x="5869935" y="3649307"/>
                <a:ext cx="44640" cy="30960"/>
              </a:xfrm>
              <a:custGeom>
                <a:avLst/>
                <a:gdLst/>
                <a:ahLst/>
                <a:cxnLst/>
                <a:rect l="l" t="t" r="r" b="b"/>
                <a:pathLst>
                  <a:path w="124" h="86" extrusionOk="0">
                    <a:moveTo>
                      <a:pt x="123" y="18"/>
                    </a:moveTo>
                    <a:lnTo>
                      <a:pt x="91" y="0"/>
                    </a:lnTo>
                    <a:lnTo>
                      <a:pt x="84" y="4"/>
                    </a:lnTo>
                    <a:lnTo>
                      <a:pt x="108" y="18"/>
                    </a:lnTo>
                    <a:lnTo>
                      <a:pt x="0" y="81"/>
                    </a:lnTo>
                    <a:lnTo>
                      <a:pt x="7" y="85"/>
                    </a:lnTo>
                    <a:lnTo>
                      <a:pt x="123" y="1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02" name="Google Shape;1507;p30">
                <a:extLst>
                  <a:ext uri="{FF2B5EF4-FFF2-40B4-BE49-F238E27FC236}">
                    <a16:creationId xmlns:a16="http://schemas.microsoft.com/office/drawing/2014/main" id="{C53DC85D-9CC4-3289-750D-F31D342028A9}"/>
                  </a:ext>
                </a:extLst>
              </p:cNvPr>
              <p:cNvSpPr/>
              <p:nvPr/>
            </p:nvSpPr>
            <p:spPr>
              <a:xfrm>
                <a:off x="5887935" y="3659748"/>
                <a:ext cx="45000" cy="30960"/>
              </a:xfrm>
              <a:custGeom>
                <a:avLst/>
                <a:gdLst/>
                <a:ahLst/>
                <a:cxnLst/>
                <a:rect l="l" t="t" r="r" b="b"/>
                <a:pathLst>
                  <a:path w="125" h="86" extrusionOk="0">
                    <a:moveTo>
                      <a:pt x="124" y="18"/>
                    </a:moveTo>
                    <a:lnTo>
                      <a:pt x="92" y="0"/>
                    </a:lnTo>
                    <a:lnTo>
                      <a:pt x="84" y="4"/>
                    </a:lnTo>
                    <a:lnTo>
                      <a:pt x="109" y="19"/>
                    </a:lnTo>
                    <a:lnTo>
                      <a:pt x="0" y="81"/>
                    </a:lnTo>
                    <a:lnTo>
                      <a:pt x="8" y="85"/>
                    </a:lnTo>
                    <a:lnTo>
                      <a:pt x="124" y="1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03" name="Google Shape;1508;p30">
                <a:extLst>
                  <a:ext uri="{FF2B5EF4-FFF2-40B4-BE49-F238E27FC236}">
                    <a16:creationId xmlns:a16="http://schemas.microsoft.com/office/drawing/2014/main" id="{48576F9B-B22A-4FB1-2A3F-324E666AB0ED}"/>
                  </a:ext>
                </a:extLst>
              </p:cNvPr>
              <p:cNvSpPr/>
              <p:nvPr/>
            </p:nvSpPr>
            <p:spPr>
              <a:xfrm>
                <a:off x="5906295" y="3670188"/>
                <a:ext cx="45000" cy="31320"/>
              </a:xfrm>
              <a:custGeom>
                <a:avLst/>
                <a:gdLst/>
                <a:ahLst/>
                <a:cxnLst/>
                <a:rect l="l" t="t" r="r" b="b"/>
                <a:pathLst>
                  <a:path w="125" h="87" extrusionOk="0">
                    <a:moveTo>
                      <a:pt x="124" y="19"/>
                    </a:moveTo>
                    <a:lnTo>
                      <a:pt x="92" y="0"/>
                    </a:lnTo>
                    <a:lnTo>
                      <a:pt x="84" y="5"/>
                    </a:lnTo>
                    <a:lnTo>
                      <a:pt x="109" y="19"/>
                    </a:lnTo>
                    <a:lnTo>
                      <a:pt x="0" y="82"/>
                    </a:lnTo>
                    <a:lnTo>
                      <a:pt x="7" y="86"/>
                    </a:lnTo>
                    <a:lnTo>
                      <a:pt x="124" y="19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04" name="Google Shape;1509;p30">
                <a:extLst>
                  <a:ext uri="{FF2B5EF4-FFF2-40B4-BE49-F238E27FC236}">
                    <a16:creationId xmlns:a16="http://schemas.microsoft.com/office/drawing/2014/main" id="{90A74A4D-FD14-8299-BEE9-BC8821F148B8}"/>
                  </a:ext>
                </a:extLst>
              </p:cNvPr>
              <p:cNvSpPr/>
              <p:nvPr/>
            </p:nvSpPr>
            <p:spPr>
              <a:xfrm>
                <a:off x="5924655" y="3680988"/>
                <a:ext cx="44640" cy="30960"/>
              </a:xfrm>
              <a:custGeom>
                <a:avLst/>
                <a:gdLst/>
                <a:ahLst/>
                <a:cxnLst/>
                <a:rect l="l" t="t" r="r" b="b"/>
                <a:pathLst>
                  <a:path w="124" h="86" extrusionOk="0">
                    <a:moveTo>
                      <a:pt x="123" y="18"/>
                    </a:moveTo>
                    <a:lnTo>
                      <a:pt x="91" y="0"/>
                    </a:lnTo>
                    <a:lnTo>
                      <a:pt x="84" y="4"/>
                    </a:lnTo>
                    <a:lnTo>
                      <a:pt x="108" y="18"/>
                    </a:lnTo>
                    <a:lnTo>
                      <a:pt x="0" y="81"/>
                    </a:lnTo>
                    <a:lnTo>
                      <a:pt x="7" y="85"/>
                    </a:lnTo>
                    <a:lnTo>
                      <a:pt x="123" y="1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05" name="Google Shape;1510;p30">
                <a:extLst>
                  <a:ext uri="{FF2B5EF4-FFF2-40B4-BE49-F238E27FC236}">
                    <a16:creationId xmlns:a16="http://schemas.microsoft.com/office/drawing/2014/main" id="{11BD7526-1BFF-09FA-464F-853800C40C19}"/>
                  </a:ext>
                </a:extLst>
              </p:cNvPr>
              <p:cNvSpPr/>
              <p:nvPr/>
            </p:nvSpPr>
            <p:spPr>
              <a:xfrm>
                <a:off x="5958855" y="3705468"/>
                <a:ext cx="52200" cy="30600"/>
              </a:xfrm>
              <a:custGeom>
                <a:avLst/>
                <a:gdLst/>
                <a:ahLst/>
                <a:cxnLst/>
                <a:rect l="l" t="t" r="r" b="b"/>
                <a:pathLst>
                  <a:path w="145" h="85" extrusionOk="0">
                    <a:moveTo>
                      <a:pt x="13" y="76"/>
                    </a:moveTo>
                    <a:lnTo>
                      <a:pt x="13" y="76"/>
                    </a:lnTo>
                    <a:cubicBezTo>
                      <a:pt x="22" y="81"/>
                      <a:pt x="31" y="84"/>
                      <a:pt x="41" y="84"/>
                    </a:cubicBezTo>
                    <a:lnTo>
                      <a:pt x="41" y="84"/>
                    </a:lnTo>
                    <a:cubicBezTo>
                      <a:pt x="43" y="84"/>
                      <a:pt x="45" y="84"/>
                      <a:pt x="47" y="84"/>
                    </a:cubicBezTo>
                    <a:cubicBezTo>
                      <a:pt x="56" y="84"/>
                      <a:pt x="66" y="83"/>
                      <a:pt x="75" y="80"/>
                    </a:cubicBezTo>
                    <a:lnTo>
                      <a:pt x="75" y="80"/>
                    </a:lnTo>
                    <a:cubicBezTo>
                      <a:pt x="88" y="77"/>
                      <a:pt x="99" y="72"/>
                      <a:pt x="111" y="65"/>
                    </a:cubicBezTo>
                    <a:lnTo>
                      <a:pt x="111" y="65"/>
                    </a:lnTo>
                    <a:lnTo>
                      <a:pt x="111" y="65"/>
                    </a:lnTo>
                    <a:cubicBezTo>
                      <a:pt x="112" y="64"/>
                      <a:pt x="113" y="64"/>
                      <a:pt x="114" y="63"/>
                    </a:cubicBezTo>
                    <a:cubicBezTo>
                      <a:pt x="123" y="58"/>
                      <a:pt x="131" y="52"/>
                      <a:pt x="138" y="44"/>
                    </a:cubicBezTo>
                    <a:lnTo>
                      <a:pt x="138" y="44"/>
                    </a:lnTo>
                    <a:cubicBezTo>
                      <a:pt x="139" y="43"/>
                      <a:pt x="140" y="41"/>
                      <a:pt x="141" y="40"/>
                    </a:cubicBezTo>
                    <a:cubicBezTo>
                      <a:pt x="143" y="36"/>
                      <a:pt x="144" y="32"/>
                      <a:pt x="144" y="27"/>
                    </a:cubicBezTo>
                    <a:cubicBezTo>
                      <a:pt x="144" y="26"/>
                      <a:pt x="144" y="25"/>
                      <a:pt x="144" y="24"/>
                    </a:cubicBezTo>
                    <a:lnTo>
                      <a:pt x="144" y="24"/>
                    </a:lnTo>
                    <a:cubicBezTo>
                      <a:pt x="144" y="22"/>
                      <a:pt x="143" y="20"/>
                      <a:pt x="142" y="18"/>
                    </a:cubicBezTo>
                    <a:cubicBezTo>
                      <a:pt x="140" y="14"/>
                      <a:pt x="137" y="11"/>
                      <a:pt x="133" y="9"/>
                    </a:cubicBezTo>
                    <a:cubicBezTo>
                      <a:pt x="132" y="9"/>
                      <a:pt x="132" y="9"/>
                      <a:pt x="131" y="8"/>
                    </a:cubicBezTo>
                    <a:lnTo>
                      <a:pt x="131" y="8"/>
                    </a:lnTo>
                    <a:cubicBezTo>
                      <a:pt x="122" y="4"/>
                      <a:pt x="113" y="1"/>
                      <a:pt x="103" y="1"/>
                    </a:cubicBezTo>
                    <a:lnTo>
                      <a:pt x="103" y="1"/>
                    </a:lnTo>
                    <a:cubicBezTo>
                      <a:pt x="101" y="0"/>
                      <a:pt x="100" y="0"/>
                      <a:pt x="98" y="0"/>
                    </a:cubicBezTo>
                    <a:cubicBezTo>
                      <a:pt x="88" y="0"/>
                      <a:pt x="78" y="2"/>
                      <a:pt x="69" y="4"/>
                    </a:cubicBezTo>
                    <a:lnTo>
                      <a:pt x="69" y="4"/>
                    </a:lnTo>
                    <a:cubicBezTo>
                      <a:pt x="56" y="8"/>
                      <a:pt x="44" y="13"/>
                      <a:pt x="33" y="19"/>
                    </a:cubicBezTo>
                    <a:lnTo>
                      <a:pt x="33" y="20"/>
                    </a:lnTo>
                    <a:lnTo>
                      <a:pt x="33" y="20"/>
                    </a:lnTo>
                    <a:cubicBezTo>
                      <a:pt x="32" y="20"/>
                      <a:pt x="31" y="20"/>
                      <a:pt x="30" y="21"/>
                    </a:cubicBezTo>
                    <a:cubicBezTo>
                      <a:pt x="21" y="25"/>
                      <a:pt x="13" y="33"/>
                      <a:pt x="6" y="40"/>
                    </a:cubicBezTo>
                    <a:lnTo>
                      <a:pt x="6" y="40"/>
                    </a:lnTo>
                    <a:cubicBezTo>
                      <a:pt x="5" y="42"/>
                      <a:pt x="4" y="43"/>
                      <a:pt x="3" y="45"/>
                    </a:cubicBezTo>
                    <a:cubicBezTo>
                      <a:pt x="1" y="49"/>
                      <a:pt x="0" y="53"/>
                      <a:pt x="0" y="57"/>
                    </a:cubicBezTo>
                    <a:cubicBezTo>
                      <a:pt x="0" y="58"/>
                      <a:pt x="0" y="59"/>
                      <a:pt x="0" y="60"/>
                    </a:cubicBezTo>
                    <a:lnTo>
                      <a:pt x="0" y="60"/>
                    </a:lnTo>
                    <a:cubicBezTo>
                      <a:pt x="0" y="62"/>
                      <a:pt x="1" y="64"/>
                      <a:pt x="2" y="66"/>
                    </a:cubicBezTo>
                    <a:cubicBezTo>
                      <a:pt x="4" y="69"/>
                      <a:pt x="8" y="72"/>
                      <a:pt x="11" y="75"/>
                    </a:cubicBezTo>
                    <a:cubicBezTo>
                      <a:pt x="12" y="75"/>
                      <a:pt x="12" y="76"/>
                      <a:pt x="13" y="76"/>
                    </a:cubicBezTo>
                    <a:moveTo>
                      <a:pt x="17" y="42"/>
                    </a:moveTo>
                    <a:lnTo>
                      <a:pt x="17" y="42"/>
                    </a:lnTo>
                    <a:cubicBezTo>
                      <a:pt x="23" y="35"/>
                      <a:pt x="30" y="30"/>
                      <a:pt x="37" y="25"/>
                    </a:cubicBezTo>
                    <a:cubicBezTo>
                      <a:pt x="38" y="25"/>
                      <a:pt x="39" y="24"/>
                      <a:pt x="40" y="24"/>
                    </a:cubicBezTo>
                    <a:lnTo>
                      <a:pt x="40" y="24"/>
                    </a:lnTo>
                    <a:cubicBezTo>
                      <a:pt x="40" y="24"/>
                      <a:pt x="40" y="23"/>
                      <a:pt x="41" y="23"/>
                    </a:cubicBezTo>
                    <a:cubicBezTo>
                      <a:pt x="50" y="18"/>
                      <a:pt x="61" y="13"/>
                      <a:pt x="71" y="10"/>
                    </a:cubicBezTo>
                    <a:lnTo>
                      <a:pt x="71" y="10"/>
                    </a:lnTo>
                    <a:cubicBezTo>
                      <a:pt x="80" y="8"/>
                      <a:pt x="88" y="7"/>
                      <a:pt x="97" y="7"/>
                    </a:cubicBezTo>
                    <a:cubicBezTo>
                      <a:pt x="98" y="7"/>
                      <a:pt x="99" y="7"/>
                      <a:pt x="100" y="7"/>
                    </a:cubicBezTo>
                    <a:lnTo>
                      <a:pt x="100" y="7"/>
                    </a:lnTo>
                    <a:cubicBezTo>
                      <a:pt x="108" y="7"/>
                      <a:pt x="116" y="9"/>
                      <a:pt x="123" y="13"/>
                    </a:cubicBezTo>
                    <a:lnTo>
                      <a:pt x="123" y="13"/>
                    </a:lnTo>
                    <a:cubicBezTo>
                      <a:pt x="124" y="13"/>
                      <a:pt x="124" y="12"/>
                      <a:pt x="125" y="13"/>
                    </a:cubicBezTo>
                    <a:cubicBezTo>
                      <a:pt x="128" y="14"/>
                      <a:pt x="130" y="17"/>
                      <a:pt x="132" y="20"/>
                    </a:cubicBezTo>
                    <a:cubicBezTo>
                      <a:pt x="133" y="22"/>
                      <a:pt x="133" y="24"/>
                      <a:pt x="134" y="26"/>
                    </a:cubicBezTo>
                    <a:lnTo>
                      <a:pt x="134" y="26"/>
                    </a:lnTo>
                    <a:lnTo>
                      <a:pt x="134" y="27"/>
                    </a:lnTo>
                    <a:cubicBezTo>
                      <a:pt x="134" y="31"/>
                      <a:pt x="133" y="35"/>
                      <a:pt x="131" y="38"/>
                    </a:cubicBezTo>
                    <a:cubicBezTo>
                      <a:pt x="130" y="40"/>
                      <a:pt x="129" y="41"/>
                      <a:pt x="128" y="42"/>
                    </a:cubicBezTo>
                    <a:lnTo>
                      <a:pt x="128" y="42"/>
                    </a:lnTo>
                    <a:cubicBezTo>
                      <a:pt x="121" y="49"/>
                      <a:pt x="114" y="54"/>
                      <a:pt x="107" y="59"/>
                    </a:cubicBezTo>
                    <a:cubicBezTo>
                      <a:pt x="106" y="59"/>
                      <a:pt x="105" y="60"/>
                      <a:pt x="104" y="61"/>
                    </a:cubicBezTo>
                    <a:lnTo>
                      <a:pt x="104" y="61"/>
                    </a:lnTo>
                    <a:lnTo>
                      <a:pt x="103" y="61"/>
                    </a:lnTo>
                    <a:cubicBezTo>
                      <a:pt x="94" y="67"/>
                      <a:pt x="83" y="71"/>
                      <a:pt x="73" y="74"/>
                    </a:cubicBezTo>
                    <a:lnTo>
                      <a:pt x="73" y="74"/>
                    </a:lnTo>
                    <a:cubicBezTo>
                      <a:pt x="64" y="77"/>
                      <a:pt x="56" y="78"/>
                      <a:pt x="47" y="78"/>
                    </a:cubicBezTo>
                    <a:cubicBezTo>
                      <a:pt x="46" y="78"/>
                      <a:pt x="45" y="78"/>
                      <a:pt x="44" y="78"/>
                    </a:cubicBezTo>
                    <a:lnTo>
                      <a:pt x="44" y="78"/>
                    </a:lnTo>
                    <a:cubicBezTo>
                      <a:pt x="36" y="78"/>
                      <a:pt x="28" y="76"/>
                      <a:pt x="21" y="72"/>
                    </a:cubicBezTo>
                    <a:lnTo>
                      <a:pt x="21" y="72"/>
                    </a:lnTo>
                    <a:cubicBezTo>
                      <a:pt x="20" y="72"/>
                      <a:pt x="20" y="71"/>
                      <a:pt x="19" y="71"/>
                    </a:cubicBezTo>
                    <a:cubicBezTo>
                      <a:pt x="16" y="69"/>
                      <a:pt x="14" y="67"/>
                      <a:pt x="12" y="64"/>
                    </a:cubicBezTo>
                    <a:cubicBezTo>
                      <a:pt x="11" y="62"/>
                      <a:pt x="11" y="61"/>
                      <a:pt x="10" y="59"/>
                    </a:cubicBezTo>
                    <a:lnTo>
                      <a:pt x="10" y="59"/>
                    </a:lnTo>
                    <a:cubicBezTo>
                      <a:pt x="10" y="58"/>
                      <a:pt x="10" y="58"/>
                      <a:pt x="10" y="57"/>
                    </a:cubicBezTo>
                    <a:cubicBezTo>
                      <a:pt x="10" y="54"/>
                      <a:pt x="11" y="50"/>
                      <a:pt x="13" y="47"/>
                    </a:cubicBezTo>
                    <a:cubicBezTo>
                      <a:pt x="14" y="45"/>
                      <a:pt x="15" y="44"/>
                      <a:pt x="17" y="4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6" name="Google Shape;1511;p30">
                <a:extLst>
                  <a:ext uri="{FF2B5EF4-FFF2-40B4-BE49-F238E27FC236}">
                    <a16:creationId xmlns:a16="http://schemas.microsoft.com/office/drawing/2014/main" id="{9C19FCDF-AD21-BDFD-9735-AC4298F1A126}"/>
                  </a:ext>
                </a:extLst>
              </p:cNvPr>
              <p:cNvSpPr/>
              <p:nvPr/>
            </p:nvSpPr>
            <p:spPr>
              <a:xfrm>
                <a:off x="5990175" y="3718788"/>
                <a:ext cx="45000" cy="30960"/>
              </a:xfrm>
              <a:custGeom>
                <a:avLst/>
                <a:gdLst/>
                <a:ahLst/>
                <a:cxnLst/>
                <a:rect l="l" t="t" r="r" b="b"/>
                <a:pathLst>
                  <a:path w="125" h="86" extrusionOk="0">
                    <a:moveTo>
                      <a:pt x="124" y="18"/>
                    </a:moveTo>
                    <a:lnTo>
                      <a:pt x="92" y="0"/>
                    </a:lnTo>
                    <a:lnTo>
                      <a:pt x="84" y="4"/>
                    </a:lnTo>
                    <a:lnTo>
                      <a:pt x="109" y="18"/>
                    </a:lnTo>
                    <a:lnTo>
                      <a:pt x="0" y="81"/>
                    </a:lnTo>
                    <a:lnTo>
                      <a:pt x="7" y="85"/>
                    </a:lnTo>
                    <a:lnTo>
                      <a:pt x="124" y="1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07" name="Google Shape;1512;p30">
                <a:extLst>
                  <a:ext uri="{FF2B5EF4-FFF2-40B4-BE49-F238E27FC236}">
                    <a16:creationId xmlns:a16="http://schemas.microsoft.com/office/drawing/2014/main" id="{C38547E2-FF5F-8C18-A1B7-DAC98EABD899}"/>
                  </a:ext>
                </a:extLst>
              </p:cNvPr>
              <p:cNvSpPr/>
              <p:nvPr/>
            </p:nvSpPr>
            <p:spPr>
              <a:xfrm>
                <a:off x="6011055" y="3735707"/>
                <a:ext cx="52560" cy="30600"/>
              </a:xfrm>
              <a:custGeom>
                <a:avLst/>
                <a:gdLst/>
                <a:ahLst/>
                <a:cxnLst/>
                <a:rect l="l" t="t" r="r" b="b"/>
                <a:pathLst>
                  <a:path w="146" h="85" extrusionOk="0">
                    <a:moveTo>
                      <a:pt x="13" y="76"/>
                    </a:moveTo>
                    <a:lnTo>
                      <a:pt x="13" y="76"/>
                    </a:lnTo>
                    <a:cubicBezTo>
                      <a:pt x="22" y="81"/>
                      <a:pt x="31" y="83"/>
                      <a:pt x="41" y="84"/>
                    </a:cubicBezTo>
                    <a:lnTo>
                      <a:pt x="41" y="84"/>
                    </a:lnTo>
                    <a:cubicBezTo>
                      <a:pt x="43" y="84"/>
                      <a:pt x="45" y="84"/>
                      <a:pt x="47" y="84"/>
                    </a:cubicBezTo>
                    <a:cubicBezTo>
                      <a:pt x="56" y="84"/>
                      <a:pt x="66" y="83"/>
                      <a:pt x="75" y="80"/>
                    </a:cubicBezTo>
                    <a:lnTo>
                      <a:pt x="75" y="80"/>
                    </a:lnTo>
                    <a:cubicBezTo>
                      <a:pt x="88" y="77"/>
                      <a:pt x="100" y="72"/>
                      <a:pt x="111" y="65"/>
                    </a:cubicBezTo>
                    <a:lnTo>
                      <a:pt x="112" y="65"/>
                    </a:lnTo>
                    <a:lnTo>
                      <a:pt x="112" y="65"/>
                    </a:lnTo>
                    <a:cubicBezTo>
                      <a:pt x="113" y="64"/>
                      <a:pt x="113" y="64"/>
                      <a:pt x="114" y="63"/>
                    </a:cubicBezTo>
                    <a:cubicBezTo>
                      <a:pt x="123" y="58"/>
                      <a:pt x="131" y="52"/>
                      <a:pt x="138" y="44"/>
                    </a:cubicBezTo>
                    <a:lnTo>
                      <a:pt x="138" y="44"/>
                    </a:lnTo>
                    <a:cubicBezTo>
                      <a:pt x="139" y="43"/>
                      <a:pt x="141" y="41"/>
                      <a:pt x="142" y="39"/>
                    </a:cubicBezTo>
                    <a:cubicBezTo>
                      <a:pt x="144" y="36"/>
                      <a:pt x="145" y="32"/>
                      <a:pt x="145" y="28"/>
                    </a:cubicBezTo>
                    <a:cubicBezTo>
                      <a:pt x="145" y="24"/>
                      <a:pt x="144" y="20"/>
                      <a:pt x="142" y="17"/>
                    </a:cubicBezTo>
                    <a:cubicBezTo>
                      <a:pt x="140" y="13"/>
                      <a:pt x="137" y="11"/>
                      <a:pt x="134" y="10"/>
                    </a:cubicBezTo>
                    <a:cubicBezTo>
                      <a:pt x="133" y="9"/>
                      <a:pt x="132" y="9"/>
                      <a:pt x="131" y="8"/>
                    </a:cubicBezTo>
                    <a:lnTo>
                      <a:pt x="131" y="8"/>
                    </a:lnTo>
                    <a:cubicBezTo>
                      <a:pt x="123" y="4"/>
                      <a:pt x="113" y="1"/>
                      <a:pt x="103" y="1"/>
                    </a:cubicBezTo>
                    <a:lnTo>
                      <a:pt x="103" y="1"/>
                    </a:lnTo>
                    <a:cubicBezTo>
                      <a:pt x="102" y="0"/>
                      <a:pt x="100" y="0"/>
                      <a:pt x="98" y="0"/>
                    </a:cubicBezTo>
                    <a:cubicBezTo>
                      <a:pt x="88" y="0"/>
                      <a:pt x="78" y="2"/>
                      <a:pt x="69" y="4"/>
                    </a:cubicBezTo>
                    <a:lnTo>
                      <a:pt x="69" y="4"/>
                    </a:lnTo>
                    <a:cubicBezTo>
                      <a:pt x="57" y="8"/>
                      <a:pt x="45" y="13"/>
                      <a:pt x="34" y="19"/>
                    </a:cubicBezTo>
                    <a:cubicBezTo>
                      <a:pt x="34" y="19"/>
                      <a:pt x="33" y="19"/>
                      <a:pt x="33" y="20"/>
                    </a:cubicBezTo>
                    <a:lnTo>
                      <a:pt x="33" y="20"/>
                    </a:lnTo>
                    <a:cubicBezTo>
                      <a:pt x="32" y="20"/>
                      <a:pt x="31" y="21"/>
                      <a:pt x="30" y="21"/>
                    </a:cubicBezTo>
                    <a:cubicBezTo>
                      <a:pt x="21" y="26"/>
                      <a:pt x="13" y="33"/>
                      <a:pt x="7" y="40"/>
                    </a:cubicBezTo>
                    <a:lnTo>
                      <a:pt x="7" y="40"/>
                    </a:lnTo>
                    <a:cubicBezTo>
                      <a:pt x="5" y="42"/>
                      <a:pt x="4" y="43"/>
                      <a:pt x="3" y="45"/>
                    </a:cubicBezTo>
                    <a:cubicBezTo>
                      <a:pt x="1" y="49"/>
                      <a:pt x="0" y="53"/>
                      <a:pt x="0" y="57"/>
                    </a:cubicBezTo>
                    <a:cubicBezTo>
                      <a:pt x="0" y="58"/>
                      <a:pt x="0" y="59"/>
                      <a:pt x="0" y="60"/>
                    </a:cubicBezTo>
                    <a:lnTo>
                      <a:pt x="0" y="60"/>
                    </a:lnTo>
                    <a:cubicBezTo>
                      <a:pt x="1" y="62"/>
                      <a:pt x="1" y="64"/>
                      <a:pt x="2" y="66"/>
                    </a:cubicBezTo>
                    <a:cubicBezTo>
                      <a:pt x="5" y="70"/>
                      <a:pt x="8" y="72"/>
                      <a:pt x="11" y="75"/>
                    </a:cubicBezTo>
                    <a:cubicBezTo>
                      <a:pt x="12" y="75"/>
                      <a:pt x="13" y="76"/>
                      <a:pt x="13" y="76"/>
                    </a:cubicBezTo>
                    <a:moveTo>
                      <a:pt x="17" y="42"/>
                    </a:moveTo>
                    <a:lnTo>
                      <a:pt x="17" y="42"/>
                    </a:lnTo>
                    <a:cubicBezTo>
                      <a:pt x="23" y="35"/>
                      <a:pt x="30" y="30"/>
                      <a:pt x="37" y="26"/>
                    </a:cubicBezTo>
                    <a:cubicBezTo>
                      <a:pt x="38" y="25"/>
                      <a:pt x="39" y="24"/>
                      <a:pt x="40" y="24"/>
                    </a:cubicBezTo>
                    <a:lnTo>
                      <a:pt x="40" y="24"/>
                    </a:lnTo>
                    <a:cubicBezTo>
                      <a:pt x="40" y="24"/>
                      <a:pt x="41" y="24"/>
                      <a:pt x="41" y="23"/>
                    </a:cubicBezTo>
                    <a:cubicBezTo>
                      <a:pt x="51" y="18"/>
                      <a:pt x="61" y="13"/>
                      <a:pt x="72" y="10"/>
                    </a:cubicBezTo>
                    <a:lnTo>
                      <a:pt x="72" y="10"/>
                    </a:lnTo>
                    <a:cubicBezTo>
                      <a:pt x="80" y="8"/>
                      <a:pt x="88" y="7"/>
                      <a:pt x="97" y="7"/>
                    </a:cubicBezTo>
                    <a:cubicBezTo>
                      <a:pt x="98" y="7"/>
                      <a:pt x="99" y="7"/>
                      <a:pt x="101" y="7"/>
                    </a:cubicBezTo>
                    <a:lnTo>
                      <a:pt x="101" y="7"/>
                    </a:lnTo>
                    <a:cubicBezTo>
                      <a:pt x="109" y="7"/>
                      <a:pt x="116" y="9"/>
                      <a:pt x="123" y="13"/>
                    </a:cubicBezTo>
                    <a:lnTo>
                      <a:pt x="123" y="13"/>
                    </a:lnTo>
                    <a:cubicBezTo>
                      <a:pt x="124" y="13"/>
                      <a:pt x="124" y="13"/>
                      <a:pt x="125" y="13"/>
                    </a:cubicBezTo>
                    <a:cubicBezTo>
                      <a:pt x="128" y="15"/>
                      <a:pt x="130" y="18"/>
                      <a:pt x="132" y="21"/>
                    </a:cubicBezTo>
                    <a:cubicBezTo>
                      <a:pt x="133" y="22"/>
                      <a:pt x="134" y="24"/>
                      <a:pt x="134" y="26"/>
                    </a:cubicBezTo>
                    <a:lnTo>
                      <a:pt x="134" y="26"/>
                    </a:lnTo>
                    <a:lnTo>
                      <a:pt x="134" y="27"/>
                    </a:lnTo>
                    <a:cubicBezTo>
                      <a:pt x="134" y="31"/>
                      <a:pt x="133" y="35"/>
                      <a:pt x="131" y="38"/>
                    </a:cubicBezTo>
                    <a:cubicBezTo>
                      <a:pt x="130" y="40"/>
                      <a:pt x="129" y="41"/>
                      <a:pt x="128" y="43"/>
                    </a:cubicBezTo>
                    <a:lnTo>
                      <a:pt x="128" y="43"/>
                    </a:lnTo>
                    <a:cubicBezTo>
                      <a:pt x="122" y="49"/>
                      <a:pt x="115" y="54"/>
                      <a:pt x="108" y="59"/>
                    </a:cubicBezTo>
                    <a:cubicBezTo>
                      <a:pt x="107" y="59"/>
                      <a:pt x="105" y="60"/>
                      <a:pt x="104" y="60"/>
                    </a:cubicBezTo>
                    <a:lnTo>
                      <a:pt x="104" y="60"/>
                    </a:lnTo>
                    <a:cubicBezTo>
                      <a:pt x="104" y="61"/>
                      <a:pt x="104" y="61"/>
                      <a:pt x="103" y="61"/>
                    </a:cubicBezTo>
                    <a:cubicBezTo>
                      <a:pt x="94" y="66"/>
                      <a:pt x="83" y="71"/>
                      <a:pt x="73" y="74"/>
                    </a:cubicBezTo>
                    <a:lnTo>
                      <a:pt x="73" y="74"/>
                    </a:lnTo>
                    <a:cubicBezTo>
                      <a:pt x="64" y="76"/>
                      <a:pt x="56" y="78"/>
                      <a:pt x="47" y="78"/>
                    </a:cubicBezTo>
                    <a:cubicBezTo>
                      <a:pt x="46" y="78"/>
                      <a:pt x="45" y="78"/>
                      <a:pt x="44" y="78"/>
                    </a:cubicBezTo>
                    <a:lnTo>
                      <a:pt x="44" y="78"/>
                    </a:lnTo>
                    <a:cubicBezTo>
                      <a:pt x="36" y="77"/>
                      <a:pt x="28" y="75"/>
                      <a:pt x="21" y="72"/>
                    </a:cubicBezTo>
                    <a:lnTo>
                      <a:pt x="21" y="72"/>
                    </a:lnTo>
                    <a:cubicBezTo>
                      <a:pt x="21" y="71"/>
                      <a:pt x="20" y="71"/>
                      <a:pt x="19" y="71"/>
                    </a:cubicBezTo>
                    <a:cubicBezTo>
                      <a:pt x="17" y="69"/>
                      <a:pt x="14" y="67"/>
                      <a:pt x="13" y="64"/>
                    </a:cubicBezTo>
                    <a:cubicBezTo>
                      <a:pt x="12" y="62"/>
                      <a:pt x="11" y="60"/>
                      <a:pt x="10" y="58"/>
                    </a:cubicBezTo>
                    <a:lnTo>
                      <a:pt x="10" y="58"/>
                    </a:lnTo>
                    <a:lnTo>
                      <a:pt x="10" y="57"/>
                    </a:lnTo>
                    <a:cubicBezTo>
                      <a:pt x="10" y="53"/>
                      <a:pt x="11" y="49"/>
                      <a:pt x="13" y="46"/>
                    </a:cubicBezTo>
                    <a:cubicBezTo>
                      <a:pt x="14" y="44"/>
                      <a:pt x="15" y="43"/>
                      <a:pt x="17" y="4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8" name="Google Shape;1513;p30">
                <a:extLst>
                  <a:ext uri="{FF2B5EF4-FFF2-40B4-BE49-F238E27FC236}">
                    <a16:creationId xmlns:a16="http://schemas.microsoft.com/office/drawing/2014/main" id="{56EC926F-38BA-98D6-E6D1-83DB459BD29D}"/>
                  </a:ext>
                </a:extLst>
              </p:cNvPr>
              <p:cNvSpPr/>
              <p:nvPr/>
            </p:nvSpPr>
            <p:spPr>
              <a:xfrm>
                <a:off x="6044895" y="3755507"/>
                <a:ext cx="52560" cy="30600"/>
              </a:xfrm>
              <a:custGeom>
                <a:avLst/>
                <a:gdLst/>
                <a:ahLst/>
                <a:cxnLst/>
                <a:rect l="l" t="t" r="r" b="b"/>
                <a:pathLst>
                  <a:path w="146" h="85" extrusionOk="0">
                    <a:moveTo>
                      <a:pt x="14" y="76"/>
                    </a:moveTo>
                    <a:lnTo>
                      <a:pt x="14" y="76"/>
                    </a:lnTo>
                    <a:cubicBezTo>
                      <a:pt x="22" y="81"/>
                      <a:pt x="32" y="83"/>
                      <a:pt x="42" y="84"/>
                    </a:cubicBezTo>
                    <a:lnTo>
                      <a:pt x="42" y="84"/>
                    </a:lnTo>
                    <a:cubicBezTo>
                      <a:pt x="43" y="84"/>
                      <a:pt x="45" y="84"/>
                      <a:pt x="47" y="84"/>
                    </a:cubicBezTo>
                    <a:cubicBezTo>
                      <a:pt x="57" y="84"/>
                      <a:pt x="67" y="82"/>
                      <a:pt x="76" y="80"/>
                    </a:cubicBezTo>
                    <a:lnTo>
                      <a:pt x="76" y="80"/>
                    </a:lnTo>
                    <a:cubicBezTo>
                      <a:pt x="88" y="77"/>
                      <a:pt x="100" y="72"/>
                      <a:pt x="111" y="65"/>
                    </a:cubicBezTo>
                    <a:lnTo>
                      <a:pt x="112" y="65"/>
                    </a:lnTo>
                    <a:lnTo>
                      <a:pt x="112" y="65"/>
                    </a:lnTo>
                    <a:cubicBezTo>
                      <a:pt x="113" y="64"/>
                      <a:pt x="114" y="64"/>
                      <a:pt x="115" y="63"/>
                    </a:cubicBezTo>
                    <a:cubicBezTo>
                      <a:pt x="124" y="58"/>
                      <a:pt x="132" y="51"/>
                      <a:pt x="138" y="44"/>
                    </a:cubicBezTo>
                    <a:lnTo>
                      <a:pt x="138" y="44"/>
                    </a:lnTo>
                    <a:cubicBezTo>
                      <a:pt x="140" y="42"/>
                      <a:pt x="141" y="41"/>
                      <a:pt x="142" y="39"/>
                    </a:cubicBezTo>
                    <a:cubicBezTo>
                      <a:pt x="144" y="35"/>
                      <a:pt x="145" y="31"/>
                      <a:pt x="145" y="27"/>
                    </a:cubicBezTo>
                    <a:cubicBezTo>
                      <a:pt x="145" y="26"/>
                      <a:pt x="145" y="25"/>
                      <a:pt x="145" y="24"/>
                    </a:cubicBezTo>
                    <a:lnTo>
                      <a:pt x="145" y="24"/>
                    </a:lnTo>
                    <a:cubicBezTo>
                      <a:pt x="144" y="22"/>
                      <a:pt x="143" y="20"/>
                      <a:pt x="142" y="18"/>
                    </a:cubicBezTo>
                    <a:cubicBezTo>
                      <a:pt x="139" y="14"/>
                      <a:pt x="137" y="10"/>
                      <a:pt x="134" y="9"/>
                    </a:cubicBezTo>
                    <a:cubicBezTo>
                      <a:pt x="133" y="8"/>
                      <a:pt x="132" y="8"/>
                      <a:pt x="132" y="8"/>
                    </a:cubicBezTo>
                    <a:lnTo>
                      <a:pt x="132" y="8"/>
                    </a:lnTo>
                    <a:cubicBezTo>
                      <a:pt x="123" y="3"/>
                      <a:pt x="114" y="1"/>
                      <a:pt x="104" y="0"/>
                    </a:cubicBezTo>
                    <a:lnTo>
                      <a:pt x="104" y="0"/>
                    </a:lnTo>
                    <a:cubicBezTo>
                      <a:pt x="102" y="0"/>
                      <a:pt x="100" y="0"/>
                      <a:pt x="99" y="0"/>
                    </a:cubicBezTo>
                    <a:cubicBezTo>
                      <a:pt x="89" y="0"/>
                      <a:pt x="79" y="1"/>
                      <a:pt x="70" y="4"/>
                    </a:cubicBezTo>
                    <a:lnTo>
                      <a:pt x="70" y="4"/>
                    </a:lnTo>
                    <a:cubicBezTo>
                      <a:pt x="57" y="7"/>
                      <a:pt x="45" y="12"/>
                      <a:pt x="34" y="19"/>
                    </a:cubicBezTo>
                    <a:lnTo>
                      <a:pt x="33" y="19"/>
                    </a:lnTo>
                    <a:lnTo>
                      <a:pt x="33" y="19"/>
                    </a:lnTo>
                    <a:cubicBezTo>
                      <a:pt x="32" y="20"/>
                      <a:pt x="31" y="20"/>
                      <a:pt x="30" y="21"/>
                    </a:cubicBezTo>
                    <a:cubicBezTo>
                      <a:pt x="22" y="26"/>
                      <a:pt x="14" y="32"/>
                      <a:pt x="7" y="40"/>
                    </a:cubicBezTo>
                    <a:lnTo>
                      <a:pt x="7" y="40"/>
                    </a:lnTo>
                    <a:cubicBezTo>
                      <a:pt x="6" y="42"/>
                      <a:pt x="5" y="43"/>
                      <a:pt x="4" y="45"/>
                    </a:cubicBezTo>
                    <a:cubicBezTo>
                      <a:pt x="2" y="48"/>
                      <a:pt x="0" y="53"/>
                      <a:pt x="0" y="57"/>
                    </a:cubicBezTo>
                    <a:cubicBezTo>
                      <a:pt x="0" y="58"/>
                      <a:pt x="1" y="59"/>
                      <a:pt x="1" y="60"/>
                    </a:cubicBezTo>
                    <a:lnTo>
                      <a:pt x="1" y="60"/>
                    </a:lnTo>
                    <a:cubicBezTo>
                      <a:pt x="1" y="62"/>
                      <a:pt x="2" y="64"/>
                      <a:pt x="3" y="66"/>
                    </a:cubicBezTo>
                    <a:cubicBezTo>
                      <a:pt x="5" y="70"/>
                      <a:pt x="8" y="73"/>
                      <a:pt x="12" y="75"/>
                    </a:cubicBezTo>
                    <a:cubicBezTo>
                      <a:pt x="13" y="75"/>
                      <a:pt x="13" y="76"/>
                      <a:pt x="14" y="76"/>
                    </a:cubicBezTo>
                    <a:moveTo>
                      <a:pt x="17" y="42"/>
                    </a:moveTo>
                    <a:lnTo>
                      <a:pt x="17" y="42"/>
                    </a:lnTo>
                    <a:cubicBezTo>
                      <a:pt x="23" y="35"/>
                      <a:pt x="30" y="29"/>
                      <a:pt x="38" y="25"/>
                    </a:cubicBezTo>
                    <a:cubicBezTo>
                      <a:pt x="39" y="24"/>
                      <a:pt x="40" y="24"/>
                      <a:pt x="41" y="24"/>
                    </a:cubicBezTo>
                    <a:lnTo>
                      <a:pt x="41" y="24"/>
                    </a:lnTo>
                    <a:cubicBezTo>
                      <a:pt x="41" y="24"/>
                      <a:pt x="41" y="23"/>
                      <a:pt x="42" y="23"/>
                    </a:cubicBezTo>
                    <a:cubicBezTo>
                      <a:pt x="51" y="18"/>
                      <a:pt x="62" y="13"/>
                      <a:pt x="72" y="10"/>
                    </a:cubicBezTo>
                    <a:lnTo>
                      <a:pt x="72" y="10"/>
                    </a:lnTo>
                    <a:cubicBezTo>
                      <a:pt x="81" y="8"/>
                      <a:pt x="89" y="6"/>
                      <a:pt x="98" y="6"/>
                    </a:cubicBezTo>
                    <a:cubicBezTo>
                      <a:pt x="99" y="6"/>
                      <a:pt x="100" y="6"/>
                      <a:pt x="101" y="7"/>
                    </a:cubicBezTo>
                    <a:lnTo>
                      <a:pt x="101" y="7"/>
                    </a:lnTo>
                    <a:cubicBezTo>
                      <a:pt x="109" y="7"/>
                      <a:pt x="117" y="9"/>
                      <a:pt x="124" y="12"/>
                    </a:cubicBezTo>
                    <a:lnTo>
                      <a:pt x="124" y="12"/>
                    </a:lnTo>
                    <a:cubicBezTo>
                      <a:pt x="124" y="13"/>
                      <a:pt x="125" y="12"/>
                      <a:pt x="126" y="13"/>
                    </a:cubicBezTo>
                    <a:cubicBezTo>
                      <a:pt x="128" y="14"/>
                      <a:pt x="132" y="16"/>
                      <a:pt x="133" y="20"/>
                    </a:cubicBezTo>
                    <a:cubicBezTo>
                      <a:pt x="134" y="21"/>
                      <a:pt x="134" y="24"/>
                      <a:pt x="135" y="26"/>
                    </a:cubicBezTo>
                    <a:lnTo>
                      <a:pt x="135" y="26"/>
                    </a:lnTo>
                    <a:lnTo>
                      <a:pt x="135" y="27"/>
                    </a:lnTo>
                    <a:cubicBezTo>
                      <a:pt x="135" y="31"/>
                      <a:pt x="134" y="35"/>
                      <a:pt x="132" y="38"/>
                    </a:cubicBezTo>
                    <a:cubicBezTo>
                      <a:pt x="131" y="39"/>
                      <a:pt x="130" y="41"/>
                      <a:pt x="128" y="42"/>
                    </a:cubicBezTo>
                    <a:lnTo>
                      <a:pt x="128" y="42"/>
                    </a:lnTo>
                    <a:cubicBezTo>
                      <a:pt x="122" y="49"/>
                      <a:pt x="115" y="54"/>
                      <a:pt x="108" y="59"/>
                    </a:cubicBezTo>
                    <a:cubicBezTo>
                      <a:pt x="107" y="59"/>
                      <a:pt x="106" y="60"/>
                      <a:pt x="105" y="60"/>
                    </a:cubicBezTo>
                    <a:lnTo>
                      <a:pt x="105" y="60"/>
                    </a:lnTo>
                    <a:lnTo>
                      <a:pt x="104" y="61"/>
                    </a:lnTo>
                    <a:cubicBezTo>
                      <a:pt x="94" y="66"/>
                      <a:pt x="84" y="71"/>
                      <a:pt x="73" y="74"/>
                    </a:cubicBezTo>
                    <a:lnTo>
                      <a:pt x="73" y="74"/>
                    </a:lnTo>
                    <a:cubicBezTo>
                      <a:pt x="65" y="76"/>
                      <a:pt x="56" y="77"/>
                      <a:pt x="48" y="77"/>
                    </a:cubicBezTo>
                    <a:cubicBezTo>
                      <a:pt x="47" y="77"/>
                      <a:pt x="46" y="77"/>
                      <a:pt x="44" y="77"/>
                    </a:cubicBezTo>
                    <a:lnTo>
                      <a:pt x="44" y="77"/>
                    </a:lnTo>
                    <a:cubicBezTo>
                      <a:pt x="37" y="77"/>
                      <a:pt x="29" y="75"/>
                      <a:pt x="22" y="71"/>
                    </a:cubicBezTo>
                    <a:lnTo>
                      <a:pt x="22" y="71"/>
                    </a:lnTo>
                    <a:cubicBezTo>
                      <a:pt x="21" y="71"/>
                      <a:pt x="21" y="71"/>
                      <a:pt x="20" y="71"/>
                    </a:cubicBezTo>
                    <a:cubicBezTo>
                      <a:pt x="17" y="69"/>
                      <a:pt x="15" y="67"/>
                      <a:pt x="13" y="64"/>
                    </a:cubicBezTo>
                    <a:cubicBezTo>
                      <a:pt x="12" y="62"/>
                      <a:pt x="11" y="60"/>
                      <a:pt x="11" y="58"/>
                    </a:cubicBezTo>
                    <a:lnTo>
                      <a:pt x="11" y="58"/>
                    </a:lnTo>
                    <a:lnTo>
                      <a:pt x="11" y="57"/>
                    </a:lnTo>
                    <a:cubicBezTo>
                      <a:pt x="11" y="53"/>
                      <a:pt x="12" y="49"/>
                      <a:pt x="14" y="46"/>
                    </a:cubicBezTo>
                    <a:cubicBezTo>
                      <a:pt x="15" y="44"/>
                      <a:pt x="16" y="43"/>
                      <a:pt x="17" y="41"/>
                    </a:cubicBezTo>
                    <a:lnTo>
                      <a:pt x="17" y="42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9" name="Google Shape;1514;p30">
                <a:extLst>
                  <a:ext uri="{FF2B5EF4-FFF2-40B4-BE49-F238E27FC236}">
                    <a16:creationId xmlns:a16="http://schemas.microsoft.com/office/drawing/2014/main" id="{C7BF5613-E2F3-8045-CDBE-F6DE9EB800E1}"/>
                  </a:ext>
                </a:extLst>
              </p:cNvPr>
              <p:cNvSpPr/>
              <p:nvPr/>
            </p:nvSpPr>
            <p:spPr>
              <a:xfrm>
                <a:off x="6076575" y="3768468"/>
                <a:ext cx="44640" cy="31320"/>
              </a:xfrm>
              <a:custGeom>
                <a:avLst/>
                <a:gdLst/>
                <a:ahLst/>
                <a:cxnLst/>
                <a:rect l="l" t="t" r="r" b="b"/>
                <a:pathLst>
                  <a:path w="124" h="87" extrusionOk="0">
                    <a:moveTo>
                      <a:pt x="123" y="19"/>
                    </a:moveTo>
                    <a:lnTo>
                      <a:pt x="91" y="0"/>
                    </a:lnTo>
                    <a:lnTo>
                      <a:pt x="84" y="5"/>
                    </a:lnTo>
                    <a:lnTo>
                      <a:pt x="108" y="19"/>
                    </a:lnTo>
                    <a:lnTo>
                      <a:pt x="0" y="81"/>
                    </a:lnTo>
                    <a:lnTo>
                      <a:pt x="7" y="86"/>
                    </a:lnTo>
                    <a:lnTo>
                      <a:pt x="123" y="19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10" name="Google Shape;1515;p30">
                <a:extLst>
                  <a:ext uri="{FF2B5EF4-FFF2-40B4-BE49-F238E27FC236}">
                    <a16:creationId xmlns:a16="http://schemas.microsoft.com/office/drawing/2014/main" id="{08F16C6F-D54D-C9BA-CFE7-4E027B2B380F}"/>
                  </a:ext>
                </a:extLst>
              </p:cNvPr>
              <p:cNvSpPr/>
              <p:nvPr/>
            </p:nvSpPr>
            <p:spPr>
              <a:xfrm>
                <a:off x="6094935" y="3778908"/>
                <a:ext cx="44640" cy="31320"/>
              </a:xfrm>
              <a:custGeom>
                <a:avLst/>
                <a:gdLst/>
                <a:ahLst/>
                <a:cxnLst/>
                <a:rect l="l" t="t" r="r" b="b"/>
                <a:pathLst>
                  <a:path w="124" h="87" extrusionOk="0">
                    <a:moveTo>
                      <a:pt x="123" y="19"/>
                    </a:moveTo>
                    <a:lnTo>
                      <a:pt x="91" y="0"/>
                    </a:lnTo>
                    <a:lnTo>
                      <a:pt x="83" y="5"/>
                    </a:lnTo>
                    <a:lnTo>
                      <a:pt x="108" y="19"/>
                    </a:lnTo>
                    <a:lnTo>
                      <a:pt x="0" y="82"/>
                    </a:lnTo>
                    <a:lnTo>
                      <a:pt x="7" y="86"/>
                    </a:lnTo>
                    <a:lnTo>
                      <a:pt x="123" y="19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11" name="Google Shape;1516;p30">
                <a:extLst>
                  <a:ext uri="{FF2B5EF4-FFF2-40B4-BE49-F238E27FC236}">
                    <a16:creationId xmlns:a16="http://schemas.microsoft.com/office/drawing/2014/main" id="{66D4D0EC-731C-6B09-D982-FC26E290B4DA}"/>
                  </a:ext>
                </a:extLst>
              </p:cNvPr>
              <p:cNvSpPr/>
              <p:nvPr/>
            </p:nvSpPr>
            <p:spPr>
              <a:xfrm>
                <a:off x="6115455" y="3796188"/>
                <a:ext cx="52560" cy="30600"/>
              </a:xfrm>
              <a:custGeom>
                <a:avLst/>
                <a:gdLst/>
                <a:ahLst/>
                <a:cxnLst/>
                <a:rect l="l" t="t" r="r" b="b"/>
                <a:pathLst>
                  <a:path w="146" h="85" extrusionOk="0">
                    <a:moveTo>
                      <a:pt x="14" y="76"/>
                    </a:moveTo>
                    <a:lnTo>
                      <a:pt x="14" y="76"/>
                    </a:lnTo>
                    <a:cubicBezTo>
                      <a:pt x="22" y="81"/>
                      <a:pt x="32" y="83"/>
                      <a:pt x="42" y="84"/>
                    </a:cubicBezTo>
                    <a:lnTo>
                      <a:pt x="42" y="84"/>
                    </a:lnTo>
                    <a:cubicBezTo>
                      <a:pt x="43" y="84"/>
                      <a:pt x="45" y="84"/>
                      <a:pt x="47" y="84"/>
                    </a:cubicBezTo>
                    <a:cubicBezTo>
                      <a:pt x="57" y="84"/>
                      <a:pt x="66" y="83"/>
                      <a:pt x="76" y="80"/>
                    </a:cubicBezTo>
                    <a:lnTo>
                      <a:pt x="76" y="80"/>
                    </a:lnTo>
                    <a:cubicBezTo>
                      <a:pt x="88" y="77"/>
                      <a:pt x="100" y="72"/>
                      <a:pt x="111" y="65"/>
                    </a:cubicBezTo>
                    <a:cubicBezTo>
                      <a:pt x="112" y="65"/>
                      <a:pt x="112" y="65"/>
                      <a:pt x="112" y="65"/>
                    </a:cubicBezTo>
                    <a:lnTo>
                      <a:pt x="112" y="65"/>
                    </a:lnTo>
                    <a:cubicBezTo>
                      <a:pt x="113" y="64"/>
                      <a:pt x="114" y="64"/>
                      <a:pt x="115" y="63"/>
                    </a:cubicBezTo>
                    <a:cubicBezTo>
                      <a:pt x="124" y="58"/>
                      <a:pt x="132" y="52"/>
                      <a:pt x="138" y="44"/>
                    </a:cubicBezTo>
                    <a:lnTo>
                      <a:pt x="138" y="44"/>
                    </a:lnTo>
                    <a:cubicBezTo>
                      <a:pt x="140" y="43"/>
                      <a:pt x="141" y="41"/>
                      <a:pt x="142" y="39"/>
                    </a:cubicBezTo>
                    <a:cubicBezTo>
                      <a:pt x="144" y="36"/>
                      <a:pt x="145" y="31"/>
                      <a:pt x="145" y="27"/>
                    </a:cubicBezTo>
                    <a:cubicBezTo>
                      <a:pt x="145" y="26"/>
                      <a:pt x="145" y="25"/>
                      <a:pt x="145" y="24"/>
                    </a:cubicBezTo>
                    <a:lnTo>
                      <a:pt x="145" y="24"/>
                    </a:lnTo>
                    <a:cubicBezTo>
                      <a:pt x="144" y="22"/>
                      <a:pt x="143" y="20"/>
                      <a:pt x="142" y="18"/>
                    </a:cubicBezTo>
                    <a:cubicBezTo>
                      <a:pt x="139" y="14"/>
                      <a:pt x="137" y="10"/>
                      <a:pt x="134" y="9"/>
                    </a:cubicBezTo>
                    <a:cubicBezTo>
                      <a:pt x="133" y="8"/>
                      <a:pt x="132" y="8"/>
                      <a:pt x="132" y="8"/>
                    </a:cubicBezTo>
                    <a:lnTo>
                      <a:pt x="132" y="8"/>
                    </a:lnTo>
                    <a:cubicBezTo>
                      <a:pt x="123" y="3"/>
                      <a:pt x="114" y="1"/>
                      <a:pt x="104" y="0"/>
                    </a:cubicBezTo>
                    <a:lnTo>
                      <a:pt x="104" y="0"/>
                    </a:lnTo>
                    <a:cubicBezTo>
                      <a:pt x="102" y="0"/>
                      <a:pt x="100" y="0"/>
                      <a:pt x="98" y="0"/>
                    </a:cubicBezTo>
                    <a:cubicBezTo>
                      <a:pt x="88" y="0"/>
                      <a:pt x="79" y="2"/>
                      <a:pt x="70" y="4"/>
                    </a:cubicBezTo>
                    <a:lnTo>
                      <a:pt x="70" y="4"/>
                    </a:lnTo>
                    <a:cubicBezTo>
                      <a:pt x="57" y="8"/>
                      <a:pt x="45" y="13"/>
                      <a:pt x="34" y="19"/>
                    </a:cubicBezTo>
                    <a:lnTo>
                      <a:pt x="33" y="19"/>
                    </a:lnTo>
                    <a:lnTo>
                      <a:pt x="33" y="19"/>
                    </a:lnTo>
                    <a:cubicBezTo>
                      <a:pt x="32" y="20"/>
                      <a:pt x="32" y="20"/>
                      <a:pt x="31" y="21"/>
                    </a:cubicBezTo>
                    <a:cubicBezTo>
                      <a:pt x="22" y="26"/>
                      <a:pt x="14" y="33"/>
                      <a:pt x="7" y="40"/>
                    </a:cubicBezTo>
                    <a:lnTo>
                      <a:pt x="7" y="40"/>
                    </a:lnTo>
                    <a:cubicBezTo>
                      <a:pt x="6" y="42"/>
                      <a:pt x="5" y="43"/>
                      <a:pt x="4" y="45"/>
                    </a:cubicBezTo>
                    <a:cubicBezTo>
                      <a:pt x="2" y="49"/>
                      <a:pt x="0" y="53"/>
                      <a:pt x="0" y="57"/>
                    </a:cubicBezTo>
                    <a:cubicBezTo>
                      <a:pt x="0" y="58"/>
                      <a:pt x="0" y="59"/>
                      <a:pt x="1" y="60"/>
                    </a:cubicBezTo>
                    <a:lnTo>
                      <a:pt x="1" y="60"/>
                    </a:lnTo>
                    <a:cubicBezTo>
                      <a:pt x="1" y="62"/>
                      <a:pt x="2" y="64"/>
                      <a:pt x="3" y="66"/>
                    </a:cubicBezTo>
                    <a:cubicBezTo>
                      <a:pt x="5" y="70"/>
                      <a:pt x="8" y="73"/>
                      <a:pt x="12" y="75"/>
                    </a:cubicBezTo>
                    <a:cubicBezTo>
                      <a:pt x="13" y="75"/>
                      <a:pt x="13" y="76"/>
                      <a:pt x="14" y="76"/>
                    </a:cubicBezTo>
                    <a:moveTo>
                      <a:pt x="17" y="42"/>
                    </a:moveTo>
                    <a:lnTo>
                      <a:pt x="17" y="42"/>
                    </a:lnTo>
                    <a:cubicBezTo>
                      <a:pt x="23" y="35"/>
                      <a:pt x="30" y="30"/>
                      <a:pt x="37" y="26"/>
                    </a:cubicBezTo>
                    <a:cubicBezTo>
                      <a:pt x="39" y="25"/>
                      <a:pt x="40" y="24"/>
                      <a:pt x="41" y="24"/>
                    </a:cubicBezTo>
                    <a:lnTo>
                      <a:pt x="41" y="24"/>
                    </a:lnTo>
                    <a:cubicBezTo>
                      <a:pt x="41" y="24"/>
                      <a:pt x="41" y="23"/>
                      <a:pt x="42" y="23"/>
                    </a:cubicBezTo>
                    <a:cubicBezTo>
                      <a:pt x="51" y="18"/>
                      <a:pt x="62" y="13"/>
                      <a:pt x="72" y="10"/>
                    </a:cubicBezTo>
                    <a:lnTo>
                      <a:pt x="72" y="10"/>
                    </a:lnTo>
                    <a:cubicBezTo>
                      <a:pt x="80" y="8"/>
                      <a:pt x="89" y="7"/>
                      <a:pt x="98" y="7"/>
                    </a:cubicBezTo>
                    <a:cubicBezTo>
                      <a:pt x="99" y="7"/>
                      <a:pt x="100" y="7"/>
                      <a:pt x="101" y="7"/>
                    </a:cubicBezTo>
                    <a:lnTo>
                      <a:pt x="101" y="7"/>
                    </a:lnTo>
                    <a:cubicBezTo>
                      <a:pt x="109" y="7"/>
                      <a:pt x="117" y="9"/>
                      <a:pt x="124" y="13"/>
                    </a:cubicBezTo>
                    <a:lnTo>
                      <a:pt x="124" y="13"/>
                    </a:lnTo>
                    <a:lnTo>
                      <a:pt x="125" y="14"/>
                    </a:lnTo>
                    <a:cubicBezTo>
                      <a:pt x="128" y="15"/>
                      <a:pt x="130" y="18"/>
                      <a:pt x="132" y="21"/>
                    </a:cubicBezTo>
                    <a:cubicBezTo>
                      <a:pt x="133" y="22"/>
                      <a:pt x="134" y="24"/>
                      <a:pt x="135" y="26"/>
                    </a:cubicBezTo>
                    <a:lnTo>
                      <a:pt x="135" y="26"/>
                    </a:lnTo>
                    <a:lnTo>
                      <a:pt x="135" y="27"/>
                    </a:lnTo>
                    <a:cubicBezTo>
                      <a:pt x="135" y="31"/>
                      <a:pt x="134" y="35"/>
                      <a:pt x="132" y="38"/>
                    </a:cubicBezTo>
                    <a:cubicBezTo>
                      <a:pt x="131" y="40"/>
                      <a:pt x="130" y="41"/>
                      <a:pt x="128" y="42"/>
                    </a:cubicBezTo>
                    <a:lnTo>
                      <a:pt x="128" y="42"/>
                    </a:lnTo>
                    <a:cubicBezTo>
                      <a:pt x="122" y="49"/>
                      <a:pt x="114" y="54"/>
                      <a:pt x="107" y="59"/>
                    </a:cubicBezTo>
                    <a:cubicBezTo>
                      <a:pt x="106" y="59"/>
                      <a:pt x="106" y="60"/>
                      <a:pt x="105" y="61"/>
                    </a:cubicBezTo>
                    <a:lnTo>
                      <a:pt x="105" y="61"/>
                    </a:lnTo>
                    <a:cubicBezTo>
                      <a:pt x="104" y="61"/>
                      <a:pt x="104" y="61"/>
                      <a:pt x="104" y="61"/>
                    </a:cubicBezTo>
                    <a:cubicBezTo>
                      <a:pt x="94" y="67"/>
                      <a:pt x="84" y="71"/>
                      <a:pt x="73" y="74"/>
                    </a:cubicBezTo>
                    <a:lnTo>
                      <a:pt x="73" y="74"/>
                    </a:lnTo>
                    <a:cubicBezTo>
                      <a:pt x="65" y="77"/>
                      <a:pt x="56" y="78"/>
                      <a:pt x="47" y="78"/>
                    </a:cubicBezTo>
                    <a:cubicBezTo>
                      <a:pt x="46" y="78"/>
                      <a:pt x="45" y="78"/>
                      <a:pt x="44" y="78"/>
                    </a:cubicBezTo>
                    <a:lnTo>
                      <a:pt x="44" y="78"/>
                    </a:lnTo>
                    <a:cubicBezTo>
                      <a:pt x="36" y="78"/>
                      <a:pt x="29" y="76"/>
                      <a:pt x="22" y="72"/>
                    </a:cubicBezTo>
                    <a:lnTo>
                      <a:pt x="22" y="72"/>
                    </a:lnTo>
                    <a:cubicBezTo>
                      <a:pt x="21" y="72"/>
                      <a:pt x="21" y="71"/>
                      <a:pt x="20" y="71"/>
                    </a:cubicBezTo>
                    <a:cubicBezTo>
                      <a:pt x="17" y="69"/>
                      <a:pt x="15" y="67"/>
                      <a:pt x="13" y="64"/>
                    </a:cubicBezTo>
                    <a:cubicBezTo>
                      <a:pt x="12" y="62"/>
                      <a:pt x="11" y="61"/>
                      <a:pt x="11" y="59"/>
                    </a:cubicBezTo>
                    <a:lnTo>
                      <a:pt x="11" y="59"/>
                    </a:lnTo>
                    <a:cubicBezTo>
                      <a:pt x="11" y="58"/>
                      <a:pt x="11" y="57"/>
                      <a:pt x="11" y="57"/>
                    </a:cubicBezTo>
                    <a:cubicBezTo>
                      <a:pt x="11" y="53"/>
                      <a:pt x="12" y="49"/>
                      <a:pt x="14" y="46"/>
                    </a:cubicBezTo>
                    <a:cubicBezTo>
                      <a:pt x="15" y="44"/>
                      <a:pt x="16" y="43"/>
                      <a:pt x="17" y="4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2" name="Google Shape;1517;p30">
                <a:extLst>
                  <a:ext uri="{FF2B5EF4-FFF2-40B4-BE49-F238E27FC236}">
                    <a16:creationId xmlns:a16="http://schemas.microsoft.com/office/drawing/2014/main" id="{3466A689-AC27-8C83-C00E-F7D74A6D0AC7}"/>
                  </a:ext>
                </a:extLst>
              </p:cNvPr>
              <p:cNvSpPr/>
              <p:nvPr/>
            </p:nvSpPr>
            <p:spPr>
              <a:xfrm>
                <a:off x="6149655" y="3815988"/>
                <a:ext cx="52560" cy="30240"/>
              </a:xfrm>
              <a:custGeom>
                <a:avLst/>
                <a:gdLst/>
                <a:ahLst/>
                <a:cxnLst/>
                <a:rect l="l" t="t" r="r" b="b"/>
                <a:pathLst>
                  <a:path w="146" h="84" extrusionOk="0">
                    <a:moveTo>
                      <a:pt x="13" y="75"/>
                    </a:moveTo>
                    <a:lnTo>
                      <a:pt x="13" y="75"/>
                    </a:lnTo>
                    <a:cubicBezTo>
                      <a:pt x="22" y="80"/>
                      <a:pt x="31" y="83"/>
                      <a:pt x="41" y="83"/>
                    </a:cubicBezTo>
                    <a:lnTo>
                      <a:pt x="41" y="83"/>
                    </a:lnTo>
                    <a:cubicBezTo>
                      <a:pt x="43" y="83"/>
                      <a:pt x="45" y="83"/>
                      <a:pt x="47" y="83"/>
                    </a:cubicBezTo>
                    <a:cubicBezTo>
                      <a:pt x="56" y="83"/>
                      <a:pt x="66" y="82"/>
                      <a:pt x="76" y="79"/>
                    </a:cubicBezTo>
                    <a:lnTo>
                      <a:pt x="76" y="79"/>
                    </a:lnTo>
                    <a:cubicBezTo>
                      <a:pt x="88" y="76"/>
                      <a:pt x="100" y="71"/>
                      <a:pt x="111" y="64"/>
                    </a:cubicBezTo>
                    <a:lnTo>
                      <a:pt x="112" y="64"/>
                    </a:lnTo>
                    <a:lnTo>
                      <a:pt x="112" y="64"/>
                    </a:lnTo>
                    <a:cubicBezTo>
                      <a:pt x="113" y="64"/>
                      <a:pt x="114" y="63"/>
                      <a:pt x="115" y="63"/>
                    </a:cubicBezTo>
                    <a:cubicBezTo>
                      <a:pt x="123" y="58"/>
                      <a:pt x="131" y="51"/>
                      <a:pt x="138" y="43"/>
                    </a:cubicBezTo>
                    <a:lnTo>
                      <a:pt x="138" y="43"/>
                    </a:lnTo>
                    <a:cubicBezTo>
                      <a:pt x="139" y="42"/>
                      <a:pt x="140" y="40"/>
                      <a:pt x="141" y="39"/>
                    </a:cubicBezTo>
                    <a:cubicBezTo>
                      <a:pt x="144" y="35"/>
                      <a:pt x="145" y="31"/>
                      <a:pt x="145" y="26"/>
                    </a:cubicBezTo>
                    <a:cubicBezTo>
                      <a:pt x="145" y="25"/>
                      <a:pt x="145" y="24"/>
                      <a:pt x="144" y="23"/>
                    </a:cubicBezTo>
                    <a:lnTo>
                      <a:pt x="144" y="23"/>
                    </a:lnTo>
                    <a:cubicBezTo>
                      <a:pt x="144" y="21"/>
                      <a:pt x="143" y="19"/>
                      <a:pt x="142" y="17"/>
                    </a:cubicBezTo>
                    <a:cubicBezTo>
                      <a:pt x="140" y="14"/>
                      <a:pt x="137" y="11"/>
                      <a:pt x="133" y="8"/>
                    </a:cubicBezTo>
                    <a:cubicBezTo>
                      <a:pt x="133" y="8"/>
                      <a:pt x="132" y="8"/>
                      <a:pt x="131" y="7"/>
                    </a:cubicBezTo>
                    <a:lnTo>
                      <a:pt x="131" y="7"/>
                    </a:lnTo>
                    <a:cubicBezTo>
                      <a:pt x="123" y="3"/>
                      <a:pt x="113" y="0"/>
                      <a:pt x="104" y="0"/>
                    </a:cubicBezTo>
                    <a:lnTo>
                      <a:pt x="104" y="0"/>
                    </a:lnTo>
                    <a:cubicBezTo>
                      <a:pt x="102" y="0"/>
                      <a:pt x="100" y="0"/>
                      <a:pt x="98" y="0"/>
                    </a:cubicBezTo>
                    <a:cubicBezTo>
                      <a:pt x="88" y="0"/>
                      <a:pt x="79" y="1"/>
                      <a:pt x="69" y="4"/>
                    </a:cubicBezTo>
                    <a:lnTo>
                      <a:pt x="69" y="4"/>
                    </a:lnTo>
                    <a:cubicBezTo>
                      <a:pt x="57" y="7"/>
                      <a:pt x="45" y="12"/>
                      <a:pt x="34" y="18"/>
                    </a:cubicBezTo>
                    <a:cubicBezTo>
                      <a:pt x="33" y="18"/>
                      <a:pt x="33" y="19"/>
                      <a:pt x="33" y="19"/>
                    </a:cubicBezTo>
                    <a:lnTo>
                      <a:pt x="33" y="19"/>
                    </a:lnTo>
                    <a:cubicBezTo>
                      <a:pt x="32" y="19"/>
                      <a:pt x="31" y="19"/>
                      <a:pt x="30" y="20"/>
                    </a:cubicBezTo>
                    <a:cubicBezTo>
                      <a:pt x="21" y="24"/>
                      <a:pt x="13" y="32"/>
                      <a:pt x="7" y="40"/>
                    </a:cubicBezTo>
                    <a:lnTo>
                      <a:pt x="7" y="40"/>
                    </a:lnTo>
                    <a:cubicBezTo>
                      <a:pt x="5" y="41"/>
                      <a:pt x="4" y="42"/>
                      <a:pt x="3" y="44"/>
                    </a:cubicBezTo>
                    <a:cubicBezTo>
                      <a:pt x="1" y="47"/>
                      <a:pt x="0" y="52"/>
                      <a:pt x="0" y="56"/>
                    </a:cubicBezTo>
                    <a:cubicBezTo>
                      <a:pt x="0" y="57"/>
                      <a:pt x="0" y="58"/>
                      <a:pt x="0" y="59"/>
                    </a:cubicBezTo>
                    <a:lnTo>
                      <a:pt x="0" y="59"/>
                    </a:lnTo>
                    <a:cubicBezTo>
                      <a:pt x="1" y="62"/>
                      <a:pt x="2" y="64"/>
                      <a:pt x="3" y="66"/>
                    </a:cubicBezTo>
                    <a:cubicBezTo>
                      <a:pt x="5" y="69"/>
                      <a:pt x="8" y="71"/>
                      <a:pt x="12" y="74"/>
                    </a:cubicBezTo>
                    <a:cubicBezTo>
                      <a:pt x="13" y="74"/>
                      <a:pt x="13" y="75"/>
                      <a:pt x="13" y="75"/>
                    </a:cubicBezTo>
                    <a:moveTo>
                      <a:pt x="17" y="41"/>
                    </a:moveTo>
                    <a:lnTo>
                      <a:pt x="17" y="41"/>
                    </a:lnTo>
                    <a:cubicBezTo>
                      <a:pt x="23" y="34"/>
                      <a:pt x="30" y="29"/>
                      <a:pt x="38" y="24"/>
                    </a:cubicBezTo>
                    <a:cubicBezTo>
                      <a:pt x="39" y="24"/>
                      <a:pt x="39" y="23"/>
                      <a:pt x="40" y="23"/>
                    </a:cubicBezTo>
                    <a:lnTo>
                      <a:pt x="40" y="23"/>
                    </a:lnTo>
                    <a:cubicBezTo>
                      <a:pt x="40" y="23"/>
                      <a:pt x="41" y="23"/>
                      <a:pt x="41" y="22"/>
                    </a:cubicBezTo>
                    <a:cubicBezTo>
                      <a:pt x="51" y="17"/>
                      <a:pt x="61" y="12"/>
                      <a:pt x="72" y="9"/>
                    </a:cubicBezTo>
                    <a:lnTo>
                      <a:pt x="72" y="9"/>
                    </a:lnTo>
                    <a:cubicBezTo>
                      <a:pt x="80" y="7"/>
                      <a:pt x="89" y="6"/>
                      <a:pt x="97" y="6"/>
                    </a:cubicBezTo>
                    <a:cubicBezTo>
                      <a:pt x="98" y="6"/>
                      <a:pt x="99" y="6"/>
                      <a:pt x="101" y="6"/>
                    </a:cubicBezTo>
                    <a:lnTo>
                      <a:pt x="101" y="6"/>
                    </a:lnTo>
                    <a:cubicBezTo>
                      <a:pt x="109" y="6"/>
                      <a:pt x="116" y="8"/>
                      <a:pt x="123" y="12"/>
                    </a:cubicBezTo>
                    <a:lnTo>
                      <a:pt x="123" y="12"/>
                    </a:lnTo>
                    <a:cubicBezTo>
                      <a:pt x="124" y="12"/>
                      <a:pt x="124" y="12"/>
                      <a:pt x="125" y="13"/>
                    </a:cubicBezTo>
                    <a:cubicBezTo>
                      <a:pt x="128" y="14"/>
                      <a:pt x="130" y="17"/>
                      <a:pt x="132" y="20"/>
                    </a:cubicBezTo>
                    <a:cubicBezTo>
                      <a:pt x="133" y="21"/>
                      <a:pt x="134" y="23"/>
                      <a:pt x="134" y="25"/>
                    </a:cubicBezTo>
                    <a:lnTo>
                      <a:pt x="134" y="25"/>
                    </a:lnTo>
                    <a:lnTo>
                      <a:pt x="134" y="26"/>
                    </a:lnTo>
                    <a:cubicBezTo>
                      <a:pt x="134" y="30"/>
                      <a:pt x="133" y="34"/>
                      <a:pt x="131" y="37"/>
                    </a:cubicBezTo>
                    <a:cubicBezTo>
                      <a:pt x="130" y="39"/>
                      <a:pt x="129" y="40"/>
                      <a:pt x="128" y="42"/>
                    </a:cubicBezTo>
                    <a:lnTo>
                      <a:pt x="128" y="42"/>
                    </a:lnTo>
                    <a:cubicBezTo>
                      <a:pt x="122" y="48"/>
                      <a:pt x="115" y="54"/>
                      <a:pt x="107" y="58"/>
                    </a:cubicBezTo>
                    <a:cubicBezTo>
                      <a:pt x="106" y="59"/>
                      <a:pt x="105" y="59"/>
                      <a:pt x="104" y="60"/>
                    </a:cubicBezTo>
                    <a:lnTo>
                      <a:pt x="104" y="60"/>
                    </a:lnTo>
                    <a:lnTo>
                      <a:pt x="104" y="60"/>
                    </a:lnTo>
                    <a:cubicBezTo>
                      <a:pt x="94" y="66"/>
                      <a:pt x="84" y="70"/>
                      <a:pt x="73" y="73"/>
                    </a:cubicBezTo>
                    <a:lnTo>
                      <a:pt x="73" y="73"/>
                    </a:lnTo>
                    <a:cubicBezTo>
                      <a:pt x="64" y="76"/>
                      <a:pt x="56" y="77"/>
                      <a:pt x="47" y="77"/>
                    </a:cubicBezTo>
                    <a:cubicBezTo>
                      <a:pt x="46" y="77"/>
                      <a:pt x="45" y="77"/>
                      <a:pt x="44" y="77"/>
                    </a:cubicBezTo>
                    <a:lnTo>
                      <a:pt x="44" y="77"/>
                    </a:lnTo>
                    <a:cubicBezTo>
                      <a:pt x="36" y="77"/>
                      <a:pt x="28" y="75"/>
                      <a:pt x="21" y="71"/>
                    </a:cubicBezTo>
                    <a:lnTo>
                      <a:pt x="21" y="71"/>
                    </a:lnTo>
                    <a:lnTo>
                      <a:pt x="20" y="70"/>
                    </a:lnTo>
                    <a:cubicBezTo>
                      <a:pt x="17" y="68"/>
                      <a:pt x="14" y="66"/>
                      <a:pt x="13" y="63"/>
                    </a:cubicBezTo>
                    <a:cubicBezTo>
                      <a:pt x="12" y="61"/>
                      <a:pt x="11" y="60"/>
                      <a:pt x="10" y="58"/>
                    </a:cubicBezTo>
                    <a:lnTo>
                      <a:pt x="10" y="58"/>
                    </a:lnTo>
                    <a:cubicBezTo>
                      <a:pt x="10" y="57"/>
                      <a:pt x="10" y="57"/>
                      <a:pt x="10" y="56"/>
                    </a:cubicBezTo>
                    <a:cubicBezTo>
                      <a:pt x="10" y="53"/>
                      <a:pt x="11" y="49"/>
                      <a:pt x="13" y="46"/>
                    </a:cubicBezTo>
                    <a:cubicBezTo>
                      <a:pt x="14" y="44"/>
                      <a:pt x="15" y="42"/>
                      <a:pt x="17" y="4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3" name="Google Shape;1518;p30">
                <a:extLst>
                  <a:ext uri="{FF2B5EF4-FFF2-40B4-BE49-F238E27FC236}">
                    <a16:creationId xmlns:a16="http://schemas.microsoft.com/office/drawing/2014/main" id="{C13CA666-423D-1FD5-4850-5A1A9DE16873}"/>
                  </a:ext>
                </a:extLst>
              </p:cNvPr>
              <p:cNvSpPr/>
              <p:nvPr/>
            </p:nvSpPr>
            <p:spPr>
              <a:xfrm>
                <a:off x="6197175" y="3843347"/>
                <a:ext cx="52200" cy="30240"/>
              </a:xfrm>
              <a:custGeom>
                <a:avLst/>
                <a:gdLst/>
                <a:ahLst/>
                <a:cxnLst/>
                <a:rect l="l" t="t" r="r" b="b"/>
                <a:pathLst>
                  <a:path w="145" h="84" extrusionOk="0">
                    <a:moveTo>
                      <a:pt x="13" y="75"/>
                    </a:moveTo>
                    <a:lnTo>
                      <a:pt x="13" y="75"/>
                    </a:lnTo>
                    <a:cubicBezTo>
                      <a:pt x="21" y="80"/>
                      <a:pt x="31" y="83"/>
                      <a:pt x="41" y="83"/>
                    </a:cubicBezTo>
                    <a:lnTo>
                      <a:pt x="41" y="83"/>
                    </a:lnTo>
                    <a:cubicBezTo>
                      <a:pt x="43" y="83"/>
                      <a:pt x="44" y="83"/>
                      <a:pt x="46" y="83"/>
                    </a:cubicBezTo>
                    <a:cubicBezTo>
                      <a:pt x="56" y="83"/>
                      <a:pt x="66" y="82"/>
                      <a:pt x="75" y="79"/>
                    </a:cubicBezTo>
                    <a:lnTo>
                      <a:pt x="75" y="79"/>
                    </a:lnTo>
                    <a:cubicBezTo>
                      <a:pt x="87" y="76"/>
                      <a:pt x="99" y="71"/>
                      <a:pt x="110" y="65"/>
                    </a:cubicBezTo>
                    <a:cubicBezTo>
                      <a:pt x="111" y="64"/>
                      <a:pt x="111" y="64"/>
                      <a:pt x="111" y="64"/>
                    </a:cubicBezTo>
                    <a:lnTo>
                      <a:pt x="111" y="64"/>
                    </a:lnTo>
                    <a:cubicBezTo>
                      <a:pt x="112" y="64"/>
                      <a:pt x="113" y="63"/>
                      <a:pt x="114" y="62"/>
                    </a:cubicBezTo>
                    <a:cubicBezTo>
                      <a:pt x="123" y="57"/>
                      <a:pt x="131" y="51"/>
                      <a:pt x="137" y="43"/>
                    </a:cubicBezTo>
                    <a:lnTo>
                      <a:pt x="137" y="43"/>
                    </a:lnTo>
                    <a:cubicBezTo>
                      <a:pt x="139" y="42"/>
                      <a:pt x="140" y="40"/>
                      <a:pt x="141" y="38"/>
                    </a:cubicBezTo>
                    <a:cubicBezTo>
                      <a:pt x="143" y="34"/>
                      <a:pt x="144" y="30"/>
                      <a:pt x="144" y="27"/>
                    </a:cubicBezTo>
                    <a:cubicBezTo>
                      <a:pt x="144" y="23"/>
                      <a:pt x="142" y="20"/>
                      <a:pt x="141" y="17"/>
                    </a:cubicBezTo>
                    <a:cubicBezTo>
                      <a:pt x="139" y="13"/>
                      <a:pt x="137" y="11"/>
                      <a:pt x="134" y="9"/>
                    </a:cubicBezTo>
                    <a:cubicBezTo>
                      <a:pt x="133" y="8"/>
                      <a:pt x="132" y="8"/>
                      <a:pt x="131" y="7"/>
                    </a:cubicBezTo>
                    <a:lnTo>
                      <a:pt x="131" y="7"/>
                    </a:lnTo>
                    <a:cubicBezTo>
                      <a:pt x="122" y="3"/>
                      <a:pt x="113" y="0"/>
                      <a:pt x="103" y="0"/>
                    </a:cubicBezTo>
                    <a:lnTo>
                      <a:pt x="103" y="0"/>
                    </a:lnTo>
                    <a:cubicBezTo>
                      <a:pt x="101" y="0"/>
                      <a:pt x="99" y="0"/>
                      <a:pt x="98" y="0"/>
                    </a:cubicBezTo>
                    <a:cubicBezTo>
                      <a:pt x="88" y="0"/>
                      <a:pt x="78" y="1"/>
                      <a:pt x="69" y="4"/>
                    </a:cubicBezTo>
                    <a:lnTo>
                      <a:pt x="69" y="4"/>
                    </a:lnTo>
                    <a:cubicBezTo>
                      <a:pt x="56" y="7"/>
                      <a:pt x="45" y="12"/>
                      <a:pt x="34" y="18"/>
                    </a:cubicBezTo>
                    <a:cubicBezTo>
                      <a:pt x="33" y="18"/>
                      <a:pt x="33" y="19"/>
                      <a:pt x="32" y="19"/>
                    </a:cubicBezTo>
                    <a:lnTo>
                      <a:pt x="32" y="19"/>
                    </a:lnTo>
                    <a:cubicBezTo>
                      <a:pt x="32" y="19"/>
                      <a:pt x="31" y="19"/>
                      <a:pt x="30" y="20"/>
                    </a:cubicBezTo>
                    <a:cubicBezTo>
                      <a:pt x="21" y="24"/>
                      <a:pt x="13" y="32"/>
                      <a:pt x="6" y="40"/>
                    </a:cubicBezTo>
                    <a:lnTo>
                      <a:pt x="6" y="40"/>
                    </a:lnTo>
                    <a:cubicBezTo>
                      <a:pt x="5" y="41"/>
                      <a:pt x="4" y="42"/>
                      <a:pt x="3" y="44"/>
                    </a:cubicBezTo>
                    <a:cubicBezTo>
                      <a:pt x="1" y="47"/>
                      <a:pt x="0" y="52"/>
                      <a:pt x="0" y="57"/>
                    </a:cubicBezTo>
                    <a:cubicBezTo>
                      <a:pt x="0" y="58"/>
                      <a:pt x="0" y="59"/>
                      <a:pt x="0" y="60"/>
                    </a:cubicBezTo>
                    <a:lnTo>
                      <a:pt x="0" y="60"/>
                    </a:lnTo>
                    <a:cubicBezTo>
                      <a:pt x="0" y="62"/>
                      <a:pt x="1" y="63"/>
                      <a:pt x="2" y="65"/>
                    </a:cubicBezTo>
                    <a:cubicBezTo>
                      <a:pt x="4" y="68"/>
                      <a:pt x="7" y="71"/>
                      <a:pt x="11" y="74"/>
                    </a:cubicBezTo>
                    <a:cubicBezTo>
                      <a:pt x="12" y="74"/>
                      <a:pt x="12" y="75"/>
                      <a:pt x="13" y="75"/>
                    </a:cubicBezTo>
                    <a:moveTo>
                      <a:pt x="16" y="41"/>
                    </a:moveTo>
                    <a:lnTo>
                      <a:pt x="16" y="41"/>
                    </a:lnTo>
                    <a:cubicBezTo>
                      <a:pt x="22" y="35"/>
                      <a:pt x="29" y="29"/>
                      <a:pt x="36" y="25"/>
                    </a:cubicBezTo>
                    <a:cubicBezTo>
                      <a:pt x="38" y="24"/>
                      <a:pt x="39" y="24"/>
                      <a:pt x="40" y="23"/>
                    </a:cubicBezTo>
                    <a:lnTo>
                      <a:pt x="40" y="23"/>
                    </a:lnTo>
                    <a:cubicBezTo>
                      <a:pt x="40" y="23"/>
                      <a:pt x="41" y="23"/>
                      <a:pt x="41" y="22"/>
                    </a:cubicBezTo>
                    <a:cubicBezTo>
                      <a:pt x="51" y="17"/>
                      <a:pt x="61" y="13"/>
                      <a:pt x="71" y="10"/>
                    </a:cubicBezTo>
                    <a:lnTo>
                      <a:pt x="71" y="10"/>
                    </a:lnTo>
                    <a:cubicBezTo>
                      <a:pt x="80" y="7"/>
                      <a:pt x="88" y="6"/>
                      <a:pt x="97" y="6"/>
                    </a:cubicBezTo>
                    <a:cubicBezTo>
                      <a:pt x="98" y="6"/>
                      <a:pt x="99" y="6"/>
                      <a:pt x="100" y="6"/>
                    </a:cubicBezTo>
                    <a:lnTo>
                      <a:pt x="100" y="6"/>
                    </a:lnTo>
                    <a:cubicBezTo>
                      <a:pt x="108" y="6"/>
                      <a:pt x="116" y="8"/>
                      <a:pt x="123" y="12"/>
                    </a:cubicBezTo>
                    <a:lnTo>
                      <a:pt x="123" y="12"/>
                    </a:lnTo>
                    <a:cubicBezTo>
                      <a:pt x="124" y="12"/>
                      <a:pt x="124" y="12"/>
                      <a:pt x="125" y="13"/>
                    </a:cubicBezTo>
                    <a:cubicBezTo>
                      <a:pt x="127" y="14"/>
                      <a:pt x="130" y="17"/>
                      <a:pt x="132" y="20"/>
                    </a:cubicBezTo>
                    <a:cubicBezTo>
                      <a:pt x="133" y="21"/>
                      <a:pt x="133" y="23"/>
                      <a:pt x="134" y="25"/>
                    </a:cubicBezTo>
                    <a:lnTo>
                      <a:pt x="134" y="25"/>
                    </a:lnTo>
                    <a:cubicBezTo>
                      <a:pt x="134" y="26"/>
                      <a:pt x="134" y="26"/>
                      <a:pt x="134" y="26"/>
                    </a:cubicBezTo>
                    <a:cubicBezTo>
                      <a:pt x="134" y="30"/>
                      <a:pt x="133" y="33"/>
                      <a:pt x="131" y="37"/>
                    </a:cubicBezTo>
                    <a:cubicBezTo>
                      <a:pt x="130" y="39"/>
                      <a:pt x="129" y="40"/>
                      <a:pt x="127" y="42"/>
                    </a:cubicBezTo>
                    <a:lnTo>
                      <a:pt x="127" y="42"/>
                    </a:lnTo>
                    <a:cubicBezTo>
                      <a:pt x="121" y="48"/>
                      <a:pt x="115" y="54"/>
                      <a:pt x="107" y="58"/>
                    </a:cubicBezTo>
                    <a:cubicBezTo>
                      <a:pt x="106" y="58"/>
                      <a:pt x="105" y="59"/>
                      <a:pt x="104" y="60"/>
                    </a:cubicBezTo>
                    <a:lnTo>
                      <a:pt x="104" y="60"/>
                    </a:lnTo>
                    <a:lnTo>
                      <a:pt x="103" y="60"/>
                    </a:lnTo>
                    <a:cubicBezTo>
                      <a:pt x="93" y="66"/>
                      <a:pt x="83" y="70"/>
                      <a:pt x="72" y="73"/>
                    </a:cubicBezTo>
                    <a:lnTo>
                      <a:pt x="72" y="73"/>
                    </a:lnTo>
                    <a:cubicBezTo>
                      <a:pt x="64" y="76"/>
                      <a:pt x="55" y="77"/>
                      <a:pt x="47" y="77"/>
                    </a:cubicBezTo>
                    <a:cubicBezTo>
                      <a:pt x="46" y="77"/>
                      <a:pt x="45" y="77"/>
                      <a:pt x="44" y="77"/>
                    </a:cubicBezTo>
                    <a:lnTo>
                      <a:pt x="44" y="77"/>
                    </a:lnTo>
                    <a:cubicBezTo>
                      <a:pt x="36" y="77"/>
                      <a:pt x="28" y="75"/>
                      <a:pt x="21" y="71"/>
                    </a:cubicBezTo>
                    <a:lnTo>
                      <a:pt x="21" y="71"/>
                    </a:lnTo>
                    <a:cubicBezTo>
                      <a:pt x="20" y="71"/>
                      <a:pt x="20" y="70"/>
                      <a:pt x="19" y="70"/>
                    </a:cubicBezTo>
                    <a:cubicBezTo>
                      <a:pt x="16" y="68"/>
                      <a:pt x="14" y="66"/>
                      <a:pt x="12" y="63"/>
                    </a:cubicBezTo>
                    <a:cubicBezTo>
                      <a:pt x="11" y="61"/>
                      <a:pt x="10" y="60"/>
                      <a:pt x="10" y="58"/>
                    </a:cubicBezTo>
                    <a:lnTo>
                      <a:pt x="10" y="58"/>
                    </a:lnTo>
                    <a:cubicBezTo>
                      <a:pt x="10" y="57"/>
                      <a:pt x="10" y="57"/>
                      <a:pt x="10" y="56"/>
                    </a:cubicBezTo>
                    <a:cubicBezTo>
                      <a:pt x="10" y="53"/>
                      <a:pt x="11" y="49"/>
                      <a:pt x="13" y="46"/>
                    </a:cubicBezTo>
                    <a:cubicBezTo>
                      <a:pt x="14" y="44"/>
                      <a:pt x="15" y="42"/>
                      <a:pt x="16" y="4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4" name="Google Shape;1519;p30">
                <a:extLst>
                  <a:ext uri="{FF2B5EF4-FFF2-40B4-BE49-F238E27FC236}">
                    <a16:creationId xmlns:a16="http://schemas.microsoft.com/office/drawing/2014/main" id="{D4C731AD-2346-5E78-FAF0-87EF9B44D1CD}"/>
                  </a:ext>
                </a:extLst>
              </p:cNvPr>
              <p:cNvSpPr/>
              <p:nvPr/>
            </p:nvSpPr>
            <p:spPr>
              <a:xfrm>
                <a:off x="6228495" y="3856308"/>
                <a:ext cx="44640" cy="30960"/>
              </a:xfrm>
              <a:custGeom>
                <a:avLst/>
                <a:gdLst/>
                <a:ahLst/>
                <a:cxnLst/>
                <a:rect l="l" t="t" r="r" b="b"/>
                <a:pathLst>
                  <a:path w="124" h="86" extrusionOk="0">
                    <a:moveTo>
                      <a:pt x="123" y="18"/>
                    </a:moveTo>
                    <a:lnTo>
                      <a:pt x="91" y="0"/>
                    </a:lnTo>
                    <a:lnTo>
                      <a:pt x="84" y="4"/>
                    </a:lnTo>
                    <a:lnTo>
                      <a:pt x="108" y="18"/>
                    </a:lnTo>
                    <a:lnTo>
                      <a:pt x="0" y="81"/>
                    </a:lnTo>
                    <a:lnTo>
                      <a:pt x="7" y="85"/>
                    </a:lnTo>
                    <a:lnTo>
                      <a:pt x="123" y="1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15" name="Google Shape;1520;p30">
                <a:extLst>
                  <a:ext uri="{FF2B5EF4-FFF2-40B4-BE49-F238E27FC236}">
                    <a16:creationId xmlns:a16="http://schemas.microsoft.com/office/drawing/2014/main" id="{C9F124AB-B201-2FE4-F59F-D2D1E0618B02}"/>
                  </a:ext>
                </a:extLst>
              </p:cNvPr>
              <p:cNvSpPr/>
              <p:nvPr/>
            </p:nvSpPr>
            <p:spPr>
              <a:xfrm>
                <a:off x="6246855" y="3866748"/>
                <a:ext cx="44640" cy="31320"/>
              </a:xfrm>
              <a:custGeom>
                <a:avLst/>
                <a:gdLst/>
                <a:ahLst/>
                <a:cxnLst/>
                <a:rect l="l" t="t" r="r" b="b"/>
                <a:pathLst>
                  <a:path w="124" h="87" extrusionOk="0">
                    <a:moveTo>
                      <a:pt x="123" y="18"/>
                    </a:moveTo>
                    <a:lnTo>
                      <a:pt x="91" y="0"/>
                    </a:lnTo>
                    <a:lnTo>
                      <a:pt x="84" y="4"/>
                    </a:lnTo>
                    <a:lnTo>
                      <a:pt x="108" y="19"/>
                    </a:lnTo>
                    <a:lnTo>
                      <a:pt x="0" y="81"/>
                    </a:lnTo>
                    <a:lnTo>
                      <a:pt x="7" y="86"/>
                    </a:lnTo>
                    <a:lnTo>
                      <a:pt x="123" y="1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16" name="Google Shape;1521;p30">
                <a:extLst>
                  <a:ext uri="{FF2B5EF4-FFF2-40B4-BE49-F238E27FC236}">
                    <a16:creationId xmlns:a16="http://schemas.microsoft.com/office/drawing/2014/main" id="{AE0F6409-C729-7520-4BB9-D7AC1DBE0B2C}"/>
                  </a:ext>
                </a:extLst>
              </p:cNvPr>
              <p:cNvSpPr/>
              <p:nvPr/>
            </p:nvSpPr>
            <p:spPr>
              <a:xfrm>
                <a:off x="6264855" y="3877188"/>
                <a:ext cx="45000" cy="31320"/>
              </a:xfrm>
              <a:custGeom>
                <a:avLst/>
                <a:gdLst/>
                <a:ahLst/>
                <a:cxnLst/>
                <a:rect l="l" t="t" r="r" b="b"/>
                <a:pathLst>
                  <a:path w="125" h="87" extrusionOk="0">
                    <a:moveTo>
                      <a:pt x="124" y="19"/>
                    </a:moveTo>
                    <a:lnTo>
                      <a:pt x="92" y="0"/>
                    </a:lnTo>
                    <a:lnTo>
                      <a:pt x="84" y="5"/>
                    </a:lnTo>
                    <a:lnTo>
                      <a:pt x="109" y="19"/>
                    </a:lnTo>
                    <a:lnTo>
                      <a:pt x="0" y="82"/>
                    </a:lnTo>
                    <a:lnTo>
                      <a:pt x="8" y="86"/>
                    </a:lnTo>
                    <a:lnTo>
                      <a:pt x="124" y="19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17" name="Google Shape;1522;p30">
                <a:extLst>
                  <a:ext uri="{FF2B5EF4-FFF2-40B4-BE49-F238E27FC236}">
                    <a16:creationId xmlns:a16="http://schemas.microsoft.com/office/drawing/2014/main" id="{018A21CF-B4EF-D01A-1769-C9FD1A183488}"/>
                  </a:ext>
                </a:extLst>
              </p:cNvPr>
              <p:cNvSpPr/>
              <p:nvPr/>
            </p:nvSpPr>
            <p:spPr>
              <a:xfrm>
                <a:off x="6285735" y="3894468"/>
                <a:ext cx="52560" cy="30600"/>
              </a:xfrm>
              <a:custGeom>
                <a:avLst/>
                <a:gdLst/>
                <a:ahLst/>
                <a:cxnLst/>
                <a:rect l="l" t="t" r="r" b="b"/>
                <a:pathLst>
                  <a:path w="146" h="85" extrusionOk="0">
                    <a:moveTo>
                      <a:pt x="14" y="76"/>
                    </a:moveTo>
                    <a:lnTo>
                      <a:pt x="14" y="76"/>
                    </a:lnTo>
                    <a:cubicBezTo>
                      <a:pt x="22" y="80"/>
                      <a:pt x="32" y="83"/>
                      <a:pt x="41" y="83"/>
                    </a:cubicBezTo>
                    <a:lnTo>
                      <a:pt x="41" y="83"/>
                    </a:lnTo>
                    <a:cubicBezTo>
                      <a:pt x="43" y="84"/>
                      <a:pt x="45" y="84"/>
                      <a:pt x="47" y="84"/>
                    </a:cubicBezTo>
                    <a:cubicBezTo>
                      <a:pt x="56" y="84"/>
                      <a:pt x="66" y="82"/>
                      <a:pt x="76" y="80"/>
                    </a:cubicBezTo>
                    <a:lnTo>
                      <a:pt x="76" y="80"/>
                    </a:lnTo>
                    <a:cubicBezTo>
                      <a:pt x="88" y="76"/>
                      <a:pt x="100" y="71"/>
                      <a:pt x="111" y="65"/>
                    </a:cubicBezTo>
                    <a:lnTo>
                      <a:pt x="112" y="65"/>
                    </a:lnTo>
                    <a:lnTo>
                      <a:pt x="112" y="65"/>
                    </a:lnTo>
                    <a:cubicBezTo>
                      <a:pt x="113" y="64"/>
                      <a:pt x="114" y="63"/>
                      <a:pt x="115" y="63"/>
                    </a:cubicBezTo>
                    <a:cubicBezTo>
                      <a:pt x="124" y="58"/>
                      <a:pt x="131" y="51"/>
                      <a:pt x="138" y="44"/>
                    </a:cubicBezTo>
                    <a:lnTo>
                      <a:pt x="138" y="44"/>
                    </a:lnTo>
                    <a:cubicBezTo>
                      <a:pt x="139" y="42"/>
                      <a:pt x="141" y="41"/>
                      <a:pt x="142" y="39"/>
                    </a:cubicBezTo>
                    <a:cubicBezTo>
                      <a:pt x="144" y="35"/>
                      <a:pt x="145" y="31"/>
                      <a:pt x="145" y="27"/>
                    </a:cubicBezTo>
                    <a:cubicBezTo>
                      <a:pt x="145" y="26"/>
                      <a:pt x="145" y="25"/>
                      <a:pt x="145" y="24"/>
                    </a:cubicBezTo>
                    <a:lnTo>
                      <a:pt x="145" y="24"/>
                    </a:lnTo>
                    <a:cubicBezTo>
                      <a:pt x="144" y="22"/>
                      <a:pt x="143" y="20"/>
                      <a:pt x="142" y="18"/>
                    </a:cubicBezTo>
                    <a:cubicBezTo>
                      <a:pt x="140" y="14"/>
                      <a:pt x="137" y="11"/>
                      <a:pt x="133" y="9"/>
                    </a:cubicBezTo>
                    <a:cubicBezTo>
                      <a:pt x="133" y="8"/>
                      <a:pt x="132" y="8"/>
                      <a:pt x="131" y="8"/>
                    </a:cubicBezTo>
                    <a:lnTo>
                      <a:pt x="131" y="8"/>
                    </a:lnTo>
                    <a:cubicBezTo>
                      <a:pt x="123" y="3"/>
                      <a:pt x="113" y="0"/>
                      <a:pt x="104" y="0"/>
                    </a:cubicBezTo>
                    <a:lnTo>
                      <a:pt x="104" y="0"/>
                    </a:lnTo>
                    <a:cubicBezTo>
                      <a:pt x="102" y="0"/>
                      <a:pt x="100" y="0"/>
                      <a:pt x="98" y="0"/>
                    </a:cubicBezTo>
                    <a:cubicBezTo>
                      <a:pt x="89" y="0"/>
                      <a:pt x="79" y="1"/>
                      <a:pt x="69" y="4"/>
                    </a:cubicBezTo>
                    <a:lnTo>
                      <a:pt x="69" y="4"/>
                    </a:lnTo>
                    <a:cubicBezTo>
                      <a:pt x="57" y="7"/>
                      <a:pt x="45" y="12"/>
                      <a:pt x="34" y="19"/>
                    </a:cubicBezTo>
                    <a:lnTo>
                      <a:pt x="33" y="19"/>
                    </a:lnTo>
                    <a:lnTo>
                      <a:pt x="33" y="19"/>
                    </a:lnTo>
                    <a:cubicBezTo>
                      <a:pt x="32" y="20"/>
                      <a:pt x="31" y="20"/>
                      <a:pt x="30" y="21"/>
                    </a:cubicBezTo>
                    <a:cubicBezTo>
                      <a:pt x="21" y="26"/>
                      <a:pt x="13" y="32"/>
                      <a:pt x="7" y="40"/>
                    </a:cubicBezTo>
                    <a:lnTo>
                      <a:pt x="7" y="40"/>
                    </a:lnTo>
                    <a:cubicBezTo>
                      <a:pt x="6" y="41"/>
                      <a:pt x="4" y="43"/>
                      <a:pt x="3" y="45"/>
                    </a:cubicBezTo>
                    <a:cubicBezTo>
                      <a:pt x="1" y="48"/>
                      <a:pt x="0" y="52"/>
                      <a:pt x="0" y="57"/>
                    </a:cubicBezTo>
                    <a:cubicBezTo>
                      <a:pt x="0" y="58"/>
                      <a:pt x="0" y="59"/>
                      <a:pt x="0" y="60"/>
                    </a:cubicBezTo>
                    <a:lnTo>
                      <a:pt x="0" y="60"/>
                    </a:lnTo>
                    <a:cubicBezTo>
                      <a:pt x="1" y="62"/>
                      <a:pt x="2" y="64"/>
                      <a:pt x="3" y="66"/>
                    </a:cubicBezTo>
                    <a:cubicBezTo>
                      <a:pt x="5" y="70"/>
                      <a:pt x="8" y="73"/>
                      <a:pt x="12" y="75"/>
                    </a:cubicBezTo>
                    <a:cubicBezTo>
                      <a:pt x="12" y="75"/>
                      <a:pt x="13" y="75"/>
                      <a:pt x="14" y="76"/>
                    </a:cubicBezTo>
                    <a:moveTo>
                      <a:pt x="17" y="41"/>
                    </a:moveTo>
                    <a:lnTo>
                      <a:pt x="17" y="41"/>
                    </a:lnTo>
                    <a:cubicBezTo>
                      <a:pt x="23" y="35"/>
                      <a:pt x="30" y="29"/>
                      <a:pt x="38" y="25"/>
                    </a:cubicBezTo>
                    <a:cubicBezTo>
                      <a:pt x="39" y="24"/>
                      <a:pt x="40" y="24"/>
                      <a:pt x="40" y="23"/>
                    </a:cubicBezTo>
                    <a:lnTo>
                      <a:pt x="40" y="23"/>
                    </a:lnTo>
                    <a:cubicBezTo>
                      <a:pt x="41" y="23"/>
                      <a:pt x="41" y="23"/>
                      <a:pt x="41" y="23"/>
                    </a:cubicBezTo>
                    <a:cubicBezTo>
                      <a:pt x="51" y="17"/>
                      <a:pt x="61" y="13"/>
                      <a:pt x="72" y="10"/>
                    </a:cubicBezTo>
                    <a:lnTo>
                      <a:pt x="72" y="10"/>
                    </a:lnTo>
                    <a:cubicBezTo>
                      <a:pt x="80" y="7"/>
                      <a:pt x="89" y="6"/>
                      <a:pt x="98" y="6"/>
                    </a:cubicBezTo>
                    <a:cubicBezTo>
                      <a:pt x="99" y="6"/>
                      <a:pt x="100" y="6"/>
                      <a:pt x="101" y="6"/>
                    </a:cubicBezTo>
                    <a:lnTo>
                      <a:pt x="101" y="6"/>
                    </a:lnTo>
                    <a:cubicBezTo>
                      <a:pt x="109" y="6"/>
                      <a:pt x="117" y="8"/>
                      <a:pt x="124" y="12"/>
                    </a:cubicBezTo>
                    <a:lnTo>
                      <a:pt x="124" y="12"/>
                    </a:lnTo>
                    <a:lnTo>
                      <a:pt x="125" y="13"/>
                    </a:lnTo>
                    <a:cubicBezTo>
                      <a:pt x="128" y="15"/>
                      <a:pt x="131" y="17"/>
                      <a:pt x="132" y="20"/>
                    </a:cubicBezTo>
                    <a:cubicBezTo>
                      <a:pt x="133" y="22"/>
                      <a:pt x="134" y="23"/>
                      <a:pt x="134" y="25"/>
                    </a:cubicBezTo>
                    <a:lnTo>
                      <a:pt x="134" y="25"/>
                    </a:lnTo>
                    <a:cubicBezTo>
                      <a:pt x="134" y="26"/>
                      <a:pt x="134" y="26"/>
                      <a:pt x="134" y="27"/>
                    </a:cubicBezTo>
                    <a:cubicBezTo>
                      <a:pt x="134" y="30"/>
                      <a:pt x="133" y="34"/>
                      <a:pt x="132" y="37"/>
                    </a:cubicBezTo>
                    <a:cubicBezTo>
                      <a:pt x="131" y="39"/>
                      <a:pt x="129" y="41"/>
                      <a:pt x="128" y="42"/>
                    </a:cubicBezTo>
                    <a:lnTo>
                      <a:pt x="128" y="42"/>
                    </a:lnTo>
                    <a:cubicBezTo>
                      <a:pt x="122" y="48"/>
                      <a:pt x="115" y="54"/>
                      <a:pt x="107" y="59"/>
                    </a:cubicBezTo>
                    <a:cubicBezTo>
                      <a:pt x="106" y="59"/>
                      <a:pt x="105" y="60"/>
                      <a:pt x="105" y="60"/>
                    </a:cubicBezTo>
                    <a:lnTo>
                      <a:pt x="105" y="60"/>
                    </a:lnTo>
                    <a:cubicBezTo>
                      <a:pt x="104" y="60"/>
                      <a:pt x="104" y="60"/>
                      <a:pt x="104" y="61"/>
                    </a:cubicBezTo>
                    <a:cubicBezTo>
                      <a:pt x="94" y="66"/>
                      <a:pt x="84" y="71"/>
                      <a:pt x="73" y="74"/>
                    </a:cubicBezTo>
                    <a:lnTo>
                      <a:pt x="73" y="74"/>
                    </a:lnTo>
                    <a:cubicBezTo>
                      <a:pt x="65" y="76"/>
                      <a:pt x="56" y="77"/>
                      <a:pt x="48" y="77"/>
                    </a:cubicBezTo>
                    <a:cubicBezTo>
                      <a:pt x="47" y="77"/>
                      <a:pt x="45" y="77"/>
                      <a:pt x="44" y="77"/>
                    </a:cubicBezTo>
                    <a:lnTo>
                      <a:pt x="44" y="77"/>
                    </a:lnTo>
                    <a:cubicBezTo>
                      <a:pt x="36" y="77"/>
                      <a:pt x="28" y="75"/>
                      <a:pt x="21" y="71"/>
                    </a:cubicBezTo>
                    <a:lnTo>
                      <a:pt x="21" y="71"/>
                    </a:lnTo>
                    <a:cubicBezTo>
                      <a:pt x="21" y="71"/>
                      <a:pt x="21" y="70"/>
                      <a:pt x="20" y="70"/>
                    </a:cubicBezTo>
                    <a:cubicBezTo>
                      <a:pt x="17" y="68"/>
                      <a:pt x="14" y="66"/>
                      <a:pt x="13" y="64"/>
                    </a:cubicBezTo>
                    <a:cubicBezTo>
                      <a:pt x="12" y="62"/>
                      <a:pt x="11" y="60"/>
                      <a:pt x="11" y="58"/>
                    </a:cubicBezTo>
                    <a:lnTo>
                      <a:pt x="11" y="58"/>
                    </a:lnTo>
                    <a:cubicBezTo>
                      <a:pt x="11" y="58"/>
                      <a:pt x="11" y="57"/>
                      <a:pt x="11" y="56"/>
                    </a:cubicBezTo>
                    <a:cubicBezTo>
                      <a:pt x="11" y="53"/>
                      <a:pt x="12" y="49"/>
                      <a:pt x="13" y="46"/>
                    </a:cubicBezTo>
                    <a:cubicBezTo>
                      <a:pt x="14" y="44"/>
                      <a:pt x="16" y="43"/>
                      <a:pt x="17" y="4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8" name="Google Shape;1523;p30">
                <a:extLst>
                  <a:ext uri="{FF2B5EF4-FFF2-40B4-BE49-F238E27FC236}">
                    <a16:creationId xmlns:a16="http://schemas.microsoft.com/office/drawing/2014/main" id="{91F495FF-F8D0-B17C-4ED6-76505471036C}"/>
                  </a:ext>
                </a:extLst>
              </p:cNvPr>
              <p:cNvSpPr/>
              <p:nvPr/>
            </p:nvSpPr>
            <p:spPr>
              <a:xfrm>
                <a:off x="6319935" y="3914268"/>
                <a:ext cx="52200" cy="30240"/>
              </a:xfrm>
              <a:custGeom>
                <a:avLst/>
                <a:gdLst/>
                <a:ahLst/>
                <a:cxnLst/>
                <a:rect l="l" t="t" r="r" b="b"/>
                <a:pathLst>
                  <a:path w="145" h="84" extrusionOk="0">
                    <a:moveTo>
                      <a:pt x="13" y="75"/>
                    </a:moveTo>
                    <a:lnTo>
                      <a:pt x="13" y="75"/>
                    </a:lnTo>
                    <a:cubicBezTo>
                      <a:pt x="22" y="80"/>
                      <a:pt x="31" y="83"/>
                      <a:pt x="41" y="83"/>
                    </a:cubicBezTo>
                    <a:lnTo>
                      <a:pt x="41" y="83"/>
                    </a:lnTo>
                    <a:cubicBezTo>
                      <a:pt x="43" y="83"/>
                      <a:pt x="45" y="83"/>
                      <a:pt x="46" y="83"/>
                    </a:cubicBezTo>
                    <a:cubicBezTo>
                      <a:pt x="56" y="83"/>
                      <a:pt x="66" y="82"/>
                      <a:pt x="75" y="79"/>
                    </a:cubicBezTo>
                    <a:lnTo>
                      <a:pt x="75" y="79"/>
                    </a:lnTo>
                    <a:cubicBezTo>
                      <a:pt x="88" y="76"/>
                      <a:pt x="100" y="71"/>
                      <a:pt x="111" y="64"/>
                    </a:cubicBezTo>
                    <a:lnTo>
                      <a:pt x="111" y="64"/>
                    </a:lnTo>
                    <a:lnTo>
                      <a:pt x="111" y="64"/>
                    </a:lnTo>
                    <a:cubicBezTo>
                      <a:pt x="112" y="64"/>
                      <a:pt x="113" y="63"/>
                      <a:pt x="114" y="63"/>
                    </a:cubicBezTo>
                    <a:cubicBezTo>
                      <a:pt x="123" y="57"/>
                      <a:pt x="131" y="51"/>
                      <a:pt x="138" y="43"/>
                    </a:cubicBezTo>
                    <a:lnTo>
                      <a:pt x="138" y="43"/>
                    </a:lnTo>
                    <a:cubicBezTo>
                      <a:pt x="139" y="42"/>
                      <a:pt x="140" y="40"/>
                      <a:pt x="141" y="39"/>
                    </a:cubicBezTo>
                    <a:cubicBezTo>
                      <a:pt x="143" y="35"/>
                      <a:pt x="144" y="31"/>
                      <a:pt x="144" y="26"/>
                    </a:cubicBezTo>
                    <a:cubicBezTo>
                      <a:pt x="144" y="25"/>
                      <a:pt x="144" y="24"/>
                      <a:pt x="144" y="23"/>
                    </a:cubicBezTo>
                    <a:lnTo>
                      <a:pt x="144" y="23"/>
                    </a:lnTo>
                    <a:cubicBezTo>
                      <a:pt x="144" y="21"/>
                      <a:pt x="143" y="18"/>
                      <a:pt x="142" y="17"/>
                    </a:cubicBezTo>
                    <a:cubicBezTo>
                      <a:pt x="140" y="13"/>
                      <a:pt x="137" y="10"/>
                      <a:pt x="133" y="8"/>
                    </a:cubicBezTo>
                    <a:cubicBezTo>
                      <a:pt x="132" y="8"/>
                      <a:pt x="132" y="8"/>
                      <a:pt x="131" y="7"/>
                    </a:cubicBezTo>
                    <a:lnTo>
                      <a:pt x="131" y="7"/>
                    </a:lnTo>
                    <a:cubicBezTo>
                      <a:pt x="122" y="3"/>
                      <a:pt x="113" y="0"/>
                      <a:pt x="103" y="0"/>
                    </a:cubicBezTo>
                    <a:lnTo>
                      <a:pt x="103" y="0"/>
                    </a:lnTo>
                    <a:cubicBezTo>
                      <a:pt x="102" y="0"/>
                      <a:pt x="100" y="0"/>
                      <a:pt x="98" y="0"/>
                    </a:cubicBezTo>
                    <a:cubicBezTo>
                      <a:pt x="88" y="0"/>
                      <a:pt x="78" y="1"/>
                      <a:pt x="69" y="3"/>
                    </a:cubicBezTo>
                    <a:lnTo>
                      <a:pt x="69" y="3"/>
                    </a:lnTo>
                    <a:cubicBezTo>
                      <a:pt x="57" y="7"/>
                      <a:pt x="45" y="12"/>
                      <a:pt x="34" y="18"/>
                    </a:cubicBezTo>
                    <a:cubicBezTo>
                      <a:pt x="33" y="18"/>
                      <a:pt x="33" y="18"/>
                      <a:pt x="33" y="19"/>
                    </a:cubicBezTo>
                    <a:lnTo>
                      <a:pt x="33" y="19"/>
                    </a:lnTo>
                    <a:cubicBezTo>
                      <a:pt x="32" y="19"/>
                      <a:pt x="31" y="20"/>
                      <a:pt x="30" y="20"/>
                    </a:cubicBezTo>
                    <a:cubicBezTo>
                      <a:pt x="21" y="25"/>
                      <a:pt x="13" y="32"/>
                      <a:pt x="6" y="40"/>
                    </a:cubicBezTo>
                    <a:lnTo>
                      <a:pt x="6" y="40"/>
                    </a:lnTo>
                    <a:cubicBezTo>
                      <a:pt x="5" y="41"/>
                      <a:pt x="4" y="42"/>
                      <a:pt x="3" y="44"/>
                    </a:cubicBezTo>
                    <a:cubicBezTo>
                      <a:pt x="1" y="48"/>
                      <a:pt x="0" y="52"/>
                      <a:pt x="0" y="57"/>
                    </a:cubicBezTo>
                    <a:cubicBezTo>
                      <a:pt x="0" y="57"/>
                      <a:pt x="0" y="58"/>
                      <a:pt x="0" y="59"/>
                    </a:cubicBezTo>
                    <a:lnTo>
                      <a:pt x="0" y="59"/>
                    </a:lnTo>
                    <a:cubicBezTo>
                      <a:pt x="0" y="62"/>
                      <a:pt x="0" y="64"/>
                      <a:pt x="2" y="66"/>
                    </a:cubicBezTo>
                    <a:cubicBezTo>
                      <a:pt x="5" y="69"/>
                      <a:pt x="8" y="71"/>
                      <a:pt x="11" y="74"/>
                    </a:cubicBezTo>
                    <a:cubicBezTo>
                      <a:pt x="12" y="74"/>
                      <a:pt x="13" y="75"/>
                      <a:pt x="13" y="75"/>
                    </a:cubicBezTo>
                    <a:moveTo>
                      <a:pt x="17" y="41"/>
                    </a:moveTo>
                    <a:lnTo>
                      <a:pt x="17" y="41"/>
                    </a:lnTo>
                    <a:cubicBezTo>
                      <a:pt x="23" y="34"/>
                      <a:pt x="30" y="29"/>
                      <a:pt x="37" y="24"/>
                    </a:cubicBezTo>
                    <a:cubicBezTo>
                      <a:pt x="38" y="24"/>
                      <a:pt x="39" y="23"/>
                      <a:pt x="40" y="23"/>
                    </a:cubicBezTo>
                    <a:lnTo>
                      <a:pt x="40" y="23"/>
                    </a:lnTo>
                    <a:lnTo>
                      <a:pt x="41" y="22"/>
                    </a:lnTo>
                    <a:cubicBezTo>
                      <a:pt x="51" y="17"/>
                      <a:pt x="61" y="12"/>
                      <a:pt x="72" y="9"/>
                    </a:cubicBezTo>
                    <a:lnTo>
                      <a:pt x="72" y="9"/>
                    </a:lnTo>
                    <a:cubicBezTo>
                      <a:pt x="80" y="7"/>
                      <a:pt x="89" y="6"/>
                      <a:pt x="97" y="6"/>
                    </a:cubicBezTo>
                    <a:cubicBezTo>
                      <a:pt x="98" y="6"/>
                      <a:pt x="99" y="6"/>
                      <a:pt x="100" y="6"/>
                    </a:cubicBezTo>
                    <a:lnTo>
                      <a:pt x="100" y="6"/>
                    </a:lnTo>
                    <a:cubicBezTo>
                      <a:pt x="108" y="6"/>
                      <a:pt x="116" y="8"/>
                      <a:pt x="123" y="12"/>
                    </a:cubicBezTo>
                    <a:lnTo>
                      <a:pt x="123" y="12"/>
                    </a:lnTo>
                    <a:cubicBezTo>
                      <a:pt x="124" y="12"/>
                      <a:pt x="124" y="12"/>
                      <a:pt x="125" y="12"/>
                    </a:cubicBezTo>
                    <a:cubicBezTo>
                      <a:pt x="128" y="14"/>
                      <a:pt x="130" y="16"/>
                      <a:pt x="132" y="19"/>
                    </a:cubicBezTo>
                    <a:cubicBezTo>
                      <a:pt x="133" y="20"/>
                      <a:pt x="134" y="23"/>
                      <a:pt x="134" y="25"/>
                    </a:cubicBezTo>
                    <a:lnTo>
                      <a:pt x="134" y="25"/>
                    </a:lnTo>
                    <a:lnTo>
                      <a:pt x="134" y="26"/>
                    </a:lnTo>
                    <a:cubicBezTo>
                      <a:pt x="134" y="30"/>
                      <a:pt x="133" y="33"/>
                      <a:pt x="131" y="37"/>
                    </a:cubicBezTo>
                    <a:cubicBezTo>
                      <a:pt x="130" y="38"/>
                      <a:pt x="129" y="40"/>
                      <a:pt x="128" y="41"/>
                    </a:cubicBezTo>
                    <a:lnTo>
                      <a:pt x="128" y="41"/>
                    </a:lnTo>
                    <a:cubicBezTo>
                      <a:pt x="122" y="48"/>
                      <a:pt x="115" y="52"/>
                      <a:pt x="107" y="57"/>
                    </a:cubicBezTo>
                    <a:cubicBezTo>
                      <a:pt x="106" y="57"/>
                      <a:pt x="105" y="59"/>
                      <a:pt x="104" y="59"/>
                    </a:cubicBezTo>
                    <a:lnTo>
                      <a:pt x="104" y="59"/>
                    </a:lnTo>
                    <a:cubicBezTo>
                      <a:pt x="104" y="60"/>
                      <a:pt x="103" y="60"/>
                      <a:pt x="103" y="60"/>
                    </a:cubicBezTo>
                    <a:cubicBezTo>
                      <a:pt x="94" y="65"/>
                      <a:pt x="83" y="70"/>
                      <a:pt x="73" y="73"/>
                    </a:cubicBezTo>
                    <a:lnTo>
                      <a:pt x="73" y="73"/>
                    </a:lnTo>
                    <a:cubicBezTo>
                      <a:pt x="64" y="75"/>
                      <a:pt x="56" y="77"/>
                      <a:pt x="47" y="77"/>
                    </a:cubicBezTo>
                    <a:cubicBezTo>
                      <a:pt x="46" y="77"/>
                      <a:pt x="45" y="77"/>
                      <a:pt x="44" y="77"/>
                    </a:cubicBezTo>
                    <a:lnTo>
                      <a:pt x="44" y="77"/>
                    </a:lnTo>
                    <a:cubicBezTo>
                      <a:pt x="36" y="76"/>
                      <a:pt x="28" y="74"/>
                      <a:pt x="21" y="71"/>
                    </a:cubicBezTo>
                    <a:lnTo>
                      <a:pt x="21" y="71"/>
                    </a:lnTo>
                    <a:cubicBezTo>
                      <a:pt x="20" y="70"/>
                      <a:pt x="20" y="70"/>
                      <a:pt x="19" y="70"/>
                    </a:cubicBezTo>
                    <a:cubicBezTo>
                      <a:pt x="16" y="68"/>
                      <a:pt x="14" y="66"/>
                      <a:pt x="12" y="63"/>
                    </a:cubicBezTo>
                    <a:cubicBezTo>
                      <a:pt x="11" y="61"/>
                      <a:pt x="11" y="59"/>
                      <a:pt x="10" y="57"/>
                    </a:cubicBezTo>
                    <a:lnTo>
                      <a:pt x="10" y="57"/>
                    </a:lnTo>
                    <a:lnTo>
                      <a:pt x="10" y="56"/>
                    </a:lnTo>
                    <a:cubicBezTo>
                      <a:pt x="10" y="53"/>
                      <a:pt x="11" y="49"/>
                      <a:pt x="13" y="46"/>
                    </a:cubicBezTo>
                    <a:cubicBezTo>
                      <a:pt x="14" y="44"/>
                      <a:pt x="15" y="42"/>
                      <a:pt x="17" y="4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9" name="Google Shape;1524;p30">
                <a:extLst>
                  <a:ext uri="{FF2B5EF4-FFF2-40B4-BE49-F238E27FC236}">
                    <a16:creationId xmlns:a16="http://schemas.microsoft.com/office/drawing/2014/main" id="{7F7B63C4-E903-4EC5-5E9D-F9C4843AF2B8}"/>
                  </a:ext>
                </a:extLst>
              </p:cNvPr>
              <p:cNvSpPr/>
              <p:nvPr/>
            </p:nvSpPr>
            <p:spPr>
              <a:xfrm>
                <a:off x="6351255" y="3927228"/>
                <a:ext cx="45000" cy="30960"/>
              </a:xfrm>
              <a:custGeom>
                <a:avLst/>
                <a:gdLst/>
                <a:ahLst/>
                <a:cxnLst/>
                <a:rect l="l" t="t" r="r" b="b"/>
                <a:pathLst>
                  <a:path w="125" h="86" extrusionOk="0">
                    <a:moveTo>
                      <a:pt x="92" y="0"/>
                    </a:moveTo>
                    <a:lnTo>
                      <a:pt x="84" y="4"/>
                    </a:lnTo>
                    <a:lnTo>
                      <a:pt x="109" y="18"/>
                    </a:lnTo>
                    <a:lnTo>
                      <a:pt x="0" y="81"/>
                    </a:lnTo>
                    <a:lnTo>
                      <a:pt x="7" y="85"/>
                    </a:lnTo>
                    <a:lnTo>
                      <a:pt x="124" y="18"/>
                    </a:lnTo>
                    <a:lnTo>
                      <a:pt x="9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20" name="Google Shape;1525;p30">
                <a:extLst>
                  <a:ext uri="{FF2B5EF4-FFF2-40B4-BE49-F238E27FC236}">
                    <a16:creationId xmlns:a16="http://schemas.microsoft.com/office/drawing/2014/main" id="{3E4FDAF6-2F22-46FA-B637-0CE39E9E7C17}"/>
                  </a:ext>
                </a:extLst>
              </p:cNvPr>
              <p:cNvSpPr/>
              <p:nvPr/>
            </p:nvSpPr>
            <p:spPr>
              <a:xfrm>
                <a:off x="6372135" y="3944148"/>
                <a:ext cx="52560" cy="30600"/>
              </a:xfrm>
              <a:custGeom>
                <a:avLst/>
                <a:gdLst/>
                <a:ahLst/>
                <a:cxnLst/>
                <a:rect l="l" t="t" r="r" b="b"/>
                <a:pathLst>
                  <a:path w="146" h="85" extrusionOk="0">
                    <a:moveTo>
                      <a:pt x="131" y="8"/>
                    </a:moveTo>
                    <a:lnTo>
                      <a:pt x="131" y="8"/>
                    </a:lnTo>
                    <a:cubicBezTo>
                      <a:pt x="123" y="3"/>
                      <a:pt x="113" y="1"/>
                      <a:pt x="103" y="1"/>
                    </a:cubicBezTo>
                    <a:lnTo>
                      <a:pt x="103" y="1"/>
                    </a:lnTo>
                    <a:cubicBezTo>
                      <a:pt x="102" y="0"/>
                      <a:pt x="100" y="0"/>
                      <a:pt x="98" y="0"/>
                    </a:cubicBezTo>
                    <a:cubicBezTo>
                      <a:pt x="88" y="0"/>
                      <a:pt x="79" y="2"/>
                      <a:pt x="69" y="4"/>
                    </a:cubicBezTo>
                    <a:lnTo>
                      <a:pt x="69" y="4"/>
                    </a:lnTo>
                    <a:cubicBezTo>
                      <a:pt x="57" y="8"/>
                      <a:pt x="45" y="12"/>
                      <a:pt x="34" y="19"/>
                    </a:cubicBezTo>
                    <a:lnTo>
                      <a:pt x="33" y="19"/>
                    </a:lnTo>
                    <a:lnTo>
                      <a:pt x="33" y="19"/>
                    </a:lnTo>
                    <a:cubicBezTo>
                      <a:pt x="32" y="20"/>
                      <a:pt x="31" y="21"/>
                      <a:pt x="30" y="21"/>
                    </a:cubicBezTo>
                    <a:cubicBezTo>
                      <a:pt x="21" y="26"/>
                      <a:pt x="13" y="33"/>
                      <a:pt x="7" y="40"/>
                    </a:cubicBezTo>
                    <a:lnTo>
                      <a:pt x="7" y="40"/>
                    </a:lnTo>
                    <a:cubicBezTo>
                      <a:pt x="5" y="42"/>
                      <a:pt x="4" y="43"/>
                      <a:pt x="3" y="45"/>
                    </a:cubicBezTo>
                    <a:cubicBezTo>
                      <a:pt x="1" y="49"/>
                      <a:pt x="0" y="53"/>
                      <a:pt x="0" y="57"/>
                    </a:cubicBezTo>
                    <a:cubicBezTo>
                      <a:pt x="0" y="58"/>
                      <a:pt x="0" y="59"/>
                      <a:pt x="0" y="60"/>
                    </a:cubicBezTo>
                    <a:lnTo>
                      <a:pt x="0" y="60"/>
                    </a:lnTo>
                    <a:cubicBezTo>
                      <a:pt x="1" y="62"/>
                      <a:pt x="1" y="63"/>
                      <a:pt x="3" y="66"/>
                    </a:cubicBezTo>
                    <a:cubicBezTo>
                      <a:pt x="5" y="69"/>
                      <a:pt x="8" y="72"/>
                      <a:pt x="11" y="75"/>
                    </a:cubicBezTo>
                    <a:cubicBezTo>
                      <a:pt x="12" y="75"/>
                      <a:pt x="13" y="76"/>
                      <a:pt x="13" y="76"/>
                    </a:cubicBezTo>
                    <a:lnTo>
                      <a:pt x="13" y="76"/>
                    </a:lnTo>
                    <a:cubicBezTo>
                      <a:pt x="22" y="81"/>
                      <a:pt x="31" y="83"/>
                      <a:pt x="41" y="84"/>
                    </a:cubicBezTo>
                    <a:lnTo>
                      <a:pt x="41" y="84"/>
                    </a:lnTo>
                    <a:cubicBezTo>
                      <a:pt x="43" y="84"/>
                      <a:pt x="45" y="84"/>
                      <a:pt x="47" y="84"/>
                    </a:cubicBezTo>
                    <a:cubicBezTo>
                      <a:pt x="57" y="84"/>
                      <a:pt x="66" y="83"/>
                      <a:pt x="76" y="80"/>
                    </a:cubicBezTo>
                    <a:lnTo>
                      <a:pt x="76" y="80"/>
                    </a:lnTo>
                    <a:cubicBezTo>
                      <a:pt x="88" y="77"/>
                      <a:pt x="100" y="72"/>
                      <a:pt x="111" y="65"/>
                    </a:cubicBezTo>
                    <a:lnTo>
                      <a:pt x="112" y="65"/>
                    </a:lnTo>
                    <a:lnTo>
                      <a:pt x="112" y="65"/>
                    </a:lnTo>
                    <a:cubicBezTo>
                      <a:pt x="113" y="64"/>
                      <a:pt x="114" y="64"/>
                      <a:pt x="115" y="63"/>
                    </a:cubicBezTo>
                    <a:cubicBezTo>
                      <a:pt x="123" y="58"/>
                      <a:pt x="131" y="52"/>
                      <a:pt x="138" y="44"/>
                    </a:cubicBezTo>
                    <a:lnTo>
                      <a:pt x="138" y="44"/>
                    </a:lnTo>
                    <a:cubicBezTo>
                      <a:pt x="139" y="43"/>
                      <a:pt x="140" y="41"/>
                      <a:pt x="141" y="40"/>
                    </a:cubicBezTo>
                    <a:cubicBezTo>
                      <a:pt x="143" y="36"/>
                      <a:pt x="145" y="31"/>
                      <a:pt x="145" y="27"/>
                    </a:cubicBezTo>
                    <a:cubicBezTo>
                      <a:pt x="145" y="26"/>
                      <a:pt x="145" y="25"/>
                      <a:pt x="144" y="24"/>
                    </a:cubicBezTo>
                    <a:lnTo>
                      <a:pt x="144" y="24"/>
                    </a:lnTo>
                    <a:cubicBezTo>
                      <a:pt x="144" y="22"/>
                      <a:pt x="143" y="20"/>
                      <a:pt x="142" y="18"/>
                    </a:cubicBezTo>
                    <a:cubicBezTo>
                      <a:pt x="140" y="14"/>
                      <a:pt x="137" y="11"/>
                      <a:pt x="133" y="9"/>
                    </a:cubicBezTo>
                    <a:cubicBezTo>
                      <a:pt x="133" y="9"/>
                      <a:pt x="132" y="8"/>
                      <a:pt x="131" y="8"/>
                    </a:cubicBezTo>
                    <a:moveTo>
                      <a:pt x="128" y="42"/>
                    </a:moveTo>
                    <a:lnTo>
                      <a:pt x="128" y="42"/>
                    </a:lnTo>
                    <a:cubicBezTo>
                      <a:pt x="122" y="49"/>
                      <a:pt x="115" y="55"/>
                      <a:pt x="107" y="59"/>
                    </a:cubicBezTo>
                    <a:cubicBezTo>
                      <a:pt x="106" y="60"/>
                      <a:pt x="105" y="60"/>
                      <a:pt x="104" y="61"/>
                    </a:cubicBezTo>
                    <a:lnTo>
                      <a:pt x="104" y="61"/>
                    </a:lnTo>
                    <a:lnTo>
                      <a:pt x="103" y="61"/>
                    </a:lnTo>
                    <a:cubicBezTo>
                      <a:pt x="94" y="67"/>
                      <a:pt x="84" y="71"/>
                      <a:pt x="73" y="74"/>
                    </a:cubicBezTo>
                    <a:lnTo>
                      <a:pt x="73" y="74"/>
                    </a:lnTo>
                    <a:cubicBezTo>
                      <a:pt x="64" y="77"/>
                      <a:pt x="56" y="78"/>
                      <a:pt x="47" y="78"/>
                    </a:cubicBezTo>
                    <a:cubicBezTo>
                      <a:pt x="46" y="78"/>
                      <a:pt x="45" y="78"/>
                      <a:pt x="44" y="78"/>
                    </a:cubicBezTo>
                    <a:lnTo>
                      <a:pt x="44" y="78"/>
                    </a:lnTo>
                    <a:cubicBezTo>
                      <a:pt x="36" y="78"/>
                      <a:pt x="28" y="76"/>
                      <a:pt x="21" y="72"/>
                    </a:cubicBezTo>
                    <a:lnTo>
                      <a:pt x="21" y="72"/>
                    </a:lnTo>
                    <a:cubicBezTo>
                      <a:pt x="21" y="72"/>
                      <a:pt x="20" y="72"/>
                      <a:pt x="20" y="71"/>
                    </a:cubicBezTo>
                    <a:cubicBezTo>
                      <a:pt x="17" y="70"/>
                      <a:pt x="15" y="67"/>
                      <a:pt x="13" y="64"/>
                    </a:cubicBezTo>
                    <a:cubicBezTo>
                      <a:pt x="12" y="62"/>
                      <a:pt x="11" y="60"/>
                      <a:pt x="11" y="58"/>
                    </a:cubicBezTo>
                    <a:lnTo>
                      <a:pt x="11" y="58"/>
                    </a:lnTo>
                    <a:lnTo>
                      <a:pt x="11" y="57"/>
                    </a:lnTo>
                    <a:cubicBezTo>
                      <a:pt x="11" y="53"/>
                      <a:pt x="12" y="49"/>
                      <a:pt x="14" y="46"/>
                    </a:cubicBezTo>
                    <a:cubicBezTo>
                      <a:pt x="15" y="44"/>
                      <a:pt x="16" y="43"/>
                      <a:pt x="17" y="42"/>
                    </a:cubicBezTo>
                    <a:lnTo>
                      <a:pt x="17" y="42"/>
                    </a:lnTo>
                    <a:cubicBezTo>
                      <a:pt x="23" y="35"/>
                      <a:pt x="30" y="29"/>
                      <a:pt x="37" y="25"/>
                    </a:cubicBezTo>
                    <a:cubicBezTo>
                      <a:pt x="38" y="24"/>
                      <a:pt x="39" y="24"/>
                      <a:pt x="41" y="24"/>
                    </a:cubicBezTo>
                    <a:lnTo>
                      <a:pt x="41" y="24"/>
                    </a:lnTo>
                    <a:lnTo>
                      <a:pt x="41" y="23"/>
                    </a:lnTo>
                    <a:cubicBezTo>
                      <a:pt x="51" y="18"/>
                      <a:pt x="61" y="13"/>
                      <a:pt x="72" y="10"/>
                    </a:cubicBezTo>
                    <a:lnTo>
                      <a:pt x="72" y="10"/>
                    </a:lnTo>
                    <a:cubicBezTo>
                      <a:pt x="80" y="8"/>
                      <a:pt x="89" y="7"/>
                      <a:pt x="97" y="7"/>
                    </a:cubicBezTo>
                    <a:cubicBezTo>
                      <a:pt x="99" y="7"/>
                      <a:pt x="100" y="7"/>
                      <a:pt x="101" y="7"/>
                    </a:cubicBezTo>
                    <a:lnTo>
                      <a:pt x="101" y="7"/>
                    </a:lnTo>
                    <a:cubicBezTo>
                      <a:pt x="109" y="7"/>
                      <a:pt x="117" y="9"/>
                      <a:pt x="124" y="13"/>
                    </a:cubicBezTo>
                    <a:lnTo>
                      <a:pt x="124" y="13"/>
                    </a:lnTo>
                    <a:lnTo>
                      <a:pt x="125" y="13"/>
                    </a:lnTo>
                    <a:cubicBezTo>
                      <a:pt x="128" y="15"/>
                      <a:pt x="131" y="17"/>
                      <a:pt x="132" y="20"/>
                    </a:cubicBezTo>
                    <a:cubicBezTo>
                      <a:pt x="133" y="22"/>
                      <a:pt x="134" y="24"/>
                      <a:pt x="134" y="26"/>
                    </a:cubicBezTo>
                    <a:lnTo>
                      <a:pt x="134" y="26"/>
                    </a:lnTo>
                    <a:lnTo>
                      <a:pt x="134" y="27"/>
                    </a:lnTo>
                    <a:cubicBezTo>
                      <a:pt x="134" y="31"/>
                      <a:pt x="133" y="34"/>
                      <a:pt x="132" y="38"/>
                    </a:cubicBezTo>
                    <a:cubicBezTo>
                      <a:pt x="131" y="39"/>
                      <a:pt x="129" y="41"/>
                      <a:pt x="128" y="4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1" name="Google Shape;1526;p30">
                <a:extLst>
                  <a:ext uri="{FF2B5EF4-FFF2-40B4-BE49-F238E27FC236}">
                    <a16:creationId xmlns:a16="http://schemas.microsoft.com/office/drawing/2014/main" id="{6DE94A8C-0F82-7F35-26C7-2DE748D5728E}"/>
                  </a:ext>
                </a:extLst>
              </p:cNvPr>
              <p:cNvSpPr/>
              <p:nvPr/>
            </p:nvSpPr>
            <p:spPr>
              <a:xfrm>
                <a:off x="5696055" y="3636707"/>
                <a:ext cx="52560" cy="30600"/>
              </a:xfrm>
              <a:custGeom>
                <a:avLst/>
                <a:gdLst/>
                <a:ahLst/>
                <a:cxnLst/>
                <a:rect l="l" t="t" r="r" b="b"/>
                <a:pathLst>
                  <a:path w="146" h="85" extrusionOk="0">
                    <a:moveTo>
                      <a:pt x="138" y="44"/>
                    </a:moveTo>
                    <a:lnTo>
                      <a:pt x="138" y="44"/>
                    </a:lnTo>
                    <a:cubicBezTo>
                      <a:pt x="140" y="43"/>
                      <a:pt x="141" y="41"/>
                      <a:pt x="142" y="39"/>
                    </a:cubicBezTo>
                    <a:cubicBezTo>
                      <a:pt x="144" y="36"/>
                      <a:pt x="145" y="31"/>
                      <a:pt x="145" y="27"/>
                    </a:cubicBezTo>
                    <a:cubicBezTo>
                      <a:pt x="145" y="26"/>
                      <a:pt x="145" y="25"/>
                      <a:pt x="145" y="24"/>
                    </a:cubicBezTo>
                    <a:lnTo>
                      <a:pt x="145" y="24"/>
                    </a:lnTo>
                    <a:cubicBezTo>
                      <a:pt x="144" y="22"/>
                      <a:pt x="143" y="20"/>
                      <a:pt x="142" y="18"/>
                    </a:cubicBezTo>
                    <a:cubicBezTo>
                      <a:pt x="140" y="14"/>
                      <a:pt x="137" y="11"/>
                      <a:pt x="133" y="9"/>
                    </a:cubicBezTo>
                    <a:lnTo>
                      <a:pt x="132" y="8"/>
                    </a:lnTo>
                    <a:lnTo>
                      <a:pt x="132" y="8"/>
                    </a:lnTo>
                    <a:cubicBezTo>
                      <a:pt x="123" y="3"/>
                      <a:pt x="114" y="1"/>
                      <a:pt x="104" y="0"/>
                    </a:cubicBezTo>
                    <a:lnTo>
                      <a:pt x="104" y="0"/>
                    </a:lnTo>
                    <a:cubicBezTo>
                      <a:pt x="102" y="0"/>
                      <a:pt x="100" y="0"/>
                      <a:pt x="98" y="0"/>
                    </a:cubicBezTo>
                    <a:cubicBezTo>
                      <a:pt x="89" y="0"/>
                      <a:pt x="79" y="2"/>
                      <a:pt x="69" y="4"/>
                    </a:cubicBezTo>
                    <a:lnTo>
                      <a:pt x="69" y="4"/>
                    </a:lnTo>
                    <a:cubicBezTo>
                      <a:pt x="57" y="8"/>
                      <a:pt x="45" y="12"/>
                      <a:pt x="34" y="19"/>
                    </a:cubicBezTo>
                    <a:lnTo>
                      <a:pt x="33" y="19"/>
                    </a:lnTo>
                    <a:lnTo>
                      <a:pt x="33" y="19"/>
                    </a:lnTo>
                    <a:cubicBezTo>
                      <a:pt x="32" y="20"/>
                      <a:pt x="31" y="20"/>
                      <a:pt x="30" y="21"/>
                    </a:cubicBezTo>
                    <a:cubicBezTo>
                      <a:pt x="21" y="26"/>
                      <a:pt x="14" y="33"/>
                      <a:pt x="7" y="40"/>
                    </a:cubicBezTo>
                    <a:lnTo>
                      <a:pt x="7" y="40"/>
                    </a:lnTo>
                    <a:cubicBezTo>
                      <a:pt x="6" y="42"/>
                      <a:pt x="4" y="43"/>
                      <a:pt x="3" y="45"/>
                    </a:cubicBezTo>
                    <a:cubicBezTo>
                      <a:pt x="1" y="49"/>
                      <a:pt x="0" y="53"/>
                      <a:pt x="0" y="57"/>
                    </a:cubicBezTo>
                    <a:cubicBezTo>
                      <a:pt x="0" y="58"/>
                      <a:pt x="0" y="59"/>
                      <a:pt x="0" y="60"/>
                    </a:cubicBezTo>
                    <a:lnTo>
                      <a:pt x="0" y="60"/>
                    </a:lnTo>
                    <a:cubicBezTo>
                      <a:pt x="1" y="63"/>
                      <a:pt x="2" y="64"/>
                      <a:pt x="3" y="66"/>
                    </a:cubicBezTo>
                    <a:cubicBezTo>
                      <a:pt x="5" y="69"/>
                      <a:pt x="8" y="72"/>
                      <a:pt x="12" y="75"/>
                    </a:cubicBezTo>
                    <a:cubicBezTo>
                      <a:pt x="13" y="75"/>
                      <a:pt x="13" y="76"/>
                      <a:pt x="14" y="76"/>
                    </a:cubicBezTo>
                    <a:lnTo>
                      <a:pt x="14" y="76"/>
                    </a:lnTo>
                    <a:cubicBezTo>
                      <a:pt x="22" y="81"/>
                      <a:pt x="32" y="84"/>
                      <a:pt x="41" y="84"/>
                    </a:cubicBezTo>
                    <a:lnTo>
                      <a:pt x="41" y="84"/>
                    </a:lnTo>
                    <a:cubicBezTo>
                      <a:pt x="43" y="84"/>
                      <a:pt x="45" y="84"/>
                      <a:pt x="47" y="84"/>
                    </a:cubicBezTo>
                    <a:cubicBezTo>
                      <a:pt x="56" y="84"/>
                      <a:pt x="66" y="83"/>
                      <a:pt x="76" y="80"/>
                    </a:cubicBezTo>
                    <a:lnTo>
                      <a:pt x="76" y="80"/>
                    </a:lnTo>
                    <a:cubicBezTo>
                      <a:pt x="88" y="77"/>
                      <a:pt x="100" y="72"/>
                      <a:pt x="111" y="65"/>
                    </a:cubicBezTo>
                    <a:lnTo>
                      <a:pt x="112" y="65"/>
                    </a:lnTo>
                    <a:lnTo>
                      <a:pt x="112" y="65"/>
                    </a:lnTo>
                    <a:cubicBezTo>
                      <a:pt x="113" y="65"/>
                      <a:pt x="114" y="64"/>
                      <a:pt x="114" y="64"/>
                    </a:cubicBezTo>
                    <a:cubicBezTo>
                      <a:pt x="123" y="58"/>
                      <a:pt x="131" y="52"/>
                      <a:pt x="138" y="44"/>
                    </a:cubicBezTo>
                    <a:moveTo>
                      <a:pt x="73" y="74"/>
                    </a:moveTo>
                    <a:lnTo>
                      <a:pt x="73" y="74"/>
                    </a:lnTo>
                    <a:cubicBezTo>
                      <a:pt x="65" y="77"/>
                      <a:pt x="56" y="78"/>
                      <a:pt x="48" y="78"/>
                    </a:cubicBezTo>
                    <a:cubicBezTo>
                      <a:pt x="46" y="78"/>
                      <a:pt x="45" y="78"/>
                      <a:pt x="44" y="78"/>
                    </a:cubicBezTo>
                    <a:lnTo>
                      <a:pt x="44" y="78"/>
                    </a:lnTo>
                    <a:cubicBezTo>
                      <a:pt x="36" y="78"/>
                      <a:pt x="28" y="76"/>
                      <a:pt x="21" y="72"/>
                    </a:cubicBezTo>
                    <a:lnTo>
                      <a:pt x="21" y="72"/>
                    </a:lnTo>
                    <a:lnTo>
                      <a:pt x="20" y="71"/>
                    </a:lnTo>
                    <a:cubicBezTo>
                      <a:pt x="17" y="69"/>
                      <a:pt x="15" y="67"/>
                      <a:pt x="13" y="64"/>
                    </a:cubicBezTo>
                    <a:cubicBezTo>
                      <a:pt x="12" y="62"/>
                      <a:pt x="11" y="61"/>
                      <a:pt x="11" y="59"/>
                    </a:cubicBezTo>
                    <a:lnTo>
                      <a:pt x="11" y="59"/>
                    </a:lnTo>
                    <a:cubicBezTo>
                      <a:pt x="11" y="58"/>
                      <a:pt x="11" y="58"/>
                      <a:pt x="11" y="57"/>
                    </a:cubicBezTo>
                    <a:cubicBezTo>
                      <a:pt x="11" y="54"/>
                      <a:pt x="12" y="50"/>
                      <a:pt x="14" y="47"/>
                    </a:cubicBezTo>
                    <a:cubicBezTo>
                      <a:pt x="15" y="45"/>
                      <a:pt x="16" y="43"/>
                      <a:pt x="17" y="42"/>
                    </a:cubicBezTo>
                    <a:lnTo>
                      <a:pt x="17" y="42"/>
                    </a:lnTo>
                    <a:cubicBezTo>
                      <a:pt x="23" y="36"/>
                      <a:pt x="30" y="30"/>
                      <a:pt x="37" y="26"/>
                    </a:cubicBezTo>
                    <a:cubicBezTo>
                      <a:pt x="38" y="25"/>
                      <a:pt x="39" y="25"/>
                      <a:pt x="41" y="24"/>
                    </a:cubicBezTo>
                    <a:lnTo>
                      <a:pt x="41" y="24"/>
                    </a:lnTo>
                    <a:lnTo>
                      <a:pt x="42" y="23"/>
                    </a:lnTo>
                    <a:cubicBezTo>
                      <a:pt x="51" y="18"/>
                      <a:pt x="62" y="14"/>
                      <a:pt x="72" y="11"/>
                    </a:cubicBezTo>
                    <a:lnTo>
                      <a:pt x="72" y="11"/>
                    </a:lnTo>
                    <a:cubicBezTo>
                      <a:pt x="80" y="8"/>
                      <a:pt x="89" y="7"/>
                      <a:pt x="97" y="7"/>
                    </a:cubicBezTo>
                    <a:cubicBezTo>
                      <a:pt x="99" y="7"/>
                      <a:pt x="100" y="7"/>
                      <a:pt x="101" y="7"/>
                    </a:cubicBezTo>
                    <a:lnTo>
                      <a:pt x="101" y="7"/>
                    </a:lnTo>
                    <a:cubicBezTo>
                      <a:pt x="109" y="7"/>
                      <a:pt x="117" y="9"/>
                      <a:pt x="124" y="13"/>
                    </a:cubicBezTo>
                    <a:lnTo>
                      <a:pt x="124" y="13"/>
                    </a:lnTo>
                    <a:cubicBezTo>
                      <a:pt x="124" y="13"/>
                      <a:pt x="125" y="13"/>
                      <a:pt x="125" y="14"/>
                    </a:cubicBezTo>
                    <a:cubicBezTo>
                      <a:pt x="128" y="15"/>
                      <a:pt x="131" y="18"/>
                      <a:pt x="132" y="21"/>
                    </a:cubicBezTo>
                    <a:cubicBezTo>
                      <a:pt x="133" y="22"/>
                      <a:pt x="134" y="24"/>
                      <a:pt x="134" y="26"/>
                    </a:cubicBezTo>
                    <a:lnTo>
                      <a:pt x="134" y="26"/>
                    </a:lnTo>
                    <a:cubicBezTo>
                      <a:pt x="134" y="27"/>
                      <a:pt x="134" y="27"/>
                      <a:pt x="134" y="28"/>
                    </a:cubicBezTo>
                    <a:cubicBezTo>
                      <a:pt x="134" y="31"/>
                      <a:pt x="133" y="35"/>
                      <a:pt x="132" y="38"/>
                    </a:cubicBezTo>
                    <a:cubicBezTo>
                      <a:pt x="131" y="40"/>
                      <a:pt x="129" y="41"/>
                      <a:pt x="128" y="43"/>
                    </a:cubicBezTo>
                    <a:lnTo>
                      <a:pt x="128" y="43"/>
                    </a:lnTo>
                    <a:cubicBezTo>
                      <a:pt x="122" y="49"/>
                      <a:pt x="115" y="55"/>
                      <a:pt x="107" y="59"/>
                    </a:cubicBezTo>
                    <a:cubicBezTo>
                      <a:pt x="106" y="60"/>
                      <a:pt x="106" y="60"/>
                      <a:pt x="105" y="61"/>
                    </a:cubicBezTo>
                    <a:lnTo>
                      <a:pt x="105" y="61"/>
                    </a:lnTo>
                    <a:lnTo>
                      <a:pt x="105" y="61"/>
                    </a:lnTo>
                    <a:cubicBezTo>
                      <a:pt x="95" y="67"/>
                      <a:pt x="84" y="71"/>
                      <a:pt x="73" y="7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2" name="Google Shape;1527;p30">
                <a:extLst>
                  <a:ext uri="{FF2B5EF4-FFF2-40B4-BE49-F238E27FC236}">
                    <a16:creationId xmlns:a16="http://schemas.microsoft.com/office/drawing/2014/main" id="{CDE37C39-3756-ECDD-35AA-F7DC0623EF23}"/>
                  </a:ext>
                </a:extLst>
              </p:cNvPr>
              <p:cNvSpPr/>
              <p:nvPr/>
            </p:nvSpPr>
            <p:spPr>
              <a:xfrm>
                <a:off x="5727375" y="3650028"/>
                <a:ext cx="45000" cy="30960"/>
              </a:xfrm>
              <a:custGeom>
                <a:avLst/>
                <a:gdLst/>
                <a:ahLst/>
                <a:cxnLst/>
                <a:rect l="l" t="t" r="r" b="b"/>
                <a:pathLst>
                  <a:path w="125" h="86" extrusionOk="0">
                    <a:moveTo>
                      <a:pt x="92" y="0"/>
                    </a:moveTo>
                    <a:lnTo>
                      <a:pt x="84" y="4"/>
                    </a:lnTo>
                    <a:lnTo>
                      <a:pt x="109" y="18"/>
                    </a:lnTo>
                    <a:lnTo>
                      <a:pt x="0" y="81"/>
                    </a:lnTo>
                    <a:lnTo>
                      <a:pt x="8" y="85"/>
                    </a:lnTo>
                    <a:lnTo>
                      <a:pt x="124" y="18"/>
                    </a:lnTo>
                    <a:lnTo>
                      <a:pt x="9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23" name="Google Shape;1528;p30">
                <a:extLst>
                  <a:ext uri="{FF2B5EF4-FFF2-40B4-BE49-F238E27FC236}">
                    <a16:creationId xmlns:a16="http://schemas.microsoft.com/office/drawing/2014/main" id="{F458763C-0491-50A8-ABB2-DE48B31164D7}"/>
                  </a:ext>
                </a:extLst>
              </p:cNvPr>
              <p:cNvSpPr/>
              <p:nvPr/>
            </p:nvSpPr>
            <p:spPr>
              <a:xfrm>
                <a:off x="5745735" y="3660468"/>
                <a:ext cx="45000" cy="30960"/>
              </a:xfrm>
              <a:custGeom>
                <a:avLst/>
                <a:gdLst/>
                <a:ahLst/>
                <a:cxnLst/>
                <a:rect l="l" t="t" r="r" b="b"/>
                <a:pathLst>
                  <a:path w="125" h="86" extrusionOk="0">
                    <a:moveTo>
                      <a:pt x="92" y="0"/>
                    </a:moveTo>
                    <a:lnTo>
                      <a:pt x="84" y="4"/>
                    </a:lnTo>
                    <a:lnTo>
                      <a:pt x="109" y="18"/>
                    </a:lnTo>
                    <a:lnTo>
                      <a:pt x="0" y="81"/>
                    </a:lnTo>
                    <a:lnTo>
                      <a:pt x="8" y="85"/>
                    </a:lnTo>
                    <a:lnTo>
                      <a:pt x="124" y="18"/>
                    </a:lnTo>
                    <a:lnTo>
                      <a:pt x="9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24" name="Google Shape;1529;p30">
                <a:extLst>
                  <a:ext uri="{FF2B5EF4-FFF2-40B4-BE49-F238E27FC236}">
                    <a16:creationId xmlns:a16="http://schemas.microsoft.com/office/drawing/2014/main" id="{F4CAFB02-9835-D56A-881A-7F1039D64EB4}"/>
                  </a:ext>
                </a:extLst>
              </p:cNvPr>
              <p:cNvSpPr/>
              <p:nvPr/>
            </p:nvSpPr>
            <p:spPr>
              <a:xfrm>
                <a:off x="5766615" y="3677388"/>
                <a:ext cx="52560" cy="30600"/>
              </a:xfrm>
              <a:custGeom>
                <a:avLst/>
                <a:gdLst/>
                <a:ahLst/>
                <a:cxnLst/>
                <a:rect l="l" t="t" r="r" b="b"/>
                <a:pathLst>
                  <a:path w="146" h="85" extrusionOk="0">
                    <a:moveTo>
                      <a:pt x="138" y="44"/>
                    </a:moveTo>
                    <a:lnTo>
                      <a:pt x="138" y="44"/>
                    </a:lnTo>
                    <a:cubicBezTo>
                      <a:pt x="139" y="43"/>
                      <a:pt x="140" y="40"/>
                      <a:pt x="141" y="39"/>
                    </a:cubicBezTo>
                    <a:cubicBezTo>
                      <a:pt x="144" y="35"/>
                      <a:pt x="145" y="31"/>
                      <a:pt x="145" y="27"/>
                    </a:cubicBezTo>
                    <a:cubicBezTo>
                      <a:pt x="145" y="26"/>
                      <a:pt x="145" y="25"/>
                      <a:pt x="144" y="24"/>
                    </a:cubicBezTo>
                    <a:lnTo>
                      <a:pt x="144" y="24"/>
                    </a:lnTo>
                    <a:cubicBezTo>
                      <a:pt x="144" y="22"/>
                      <a:pt x="143" y="20"/>
                      <a:pt x="142" y="18"/>
                    </a:cubicBezTo>
                    <a:cubicBezTo>
                      <a:pt x="140" y="14"/>
                      <a:pt x="137" y="10"/>
                      <a:pt x="133" y="9"/>
                    </a:cubicBezTo>
                    <a:cubicBezTo>
                      <a:pt x="132" y="8"/>
                      <a:pt x="132" y="9"/>
                      <a:pt x="131" y="8"/>
                    </a:cubicBezTo>
                    <a:lnTo>
                      <a:pt x="131" y="8"/>
                    </a:lnTo>
                    <a:cubicBezTo>
                      <a:pt x="123" y="4"/>
                      <a:pt x="113" y="1"/>
                      <a:pt x="104" y="1"/>
                    </a:cubicBezTo>
                    <a:lnTo>
                      <a:pt x="104" y="1"/>
                    </a:lnTo>
                    <a:cubicBezTo>
                      <a:pt x="102" y="0"/>
                      <a:pt x="100" y="0"/>
                      <a:pt x="98" y="0"/>
                    </a:cubicBezTo>
                    <a:cubicBezTo>
                      <a:pt x="88" y="0"/>
                      <a:pt x="79" y="2"/>
                      <a:pt x="69" y="4"/>
                    </a:cubicBezTo>
                    <a:lnTo>
                      <a:pt x="69" y="4"/>
                    </a:lnTo>
                    <a:cubicBezTo>
                      <a:pt x="57" y="8"/>
                      <a:pt x="45" y="13"/>
                      <a:pt x="34" y="19"/>
                    </a:cubicBezTo>
                    <a:cubicBezTo>
                      <a:pt x="33" y="19"/>
                      <a:pt x="33" y="19"/>
                      <a:pt x="33" y="19"/>
                    </a:cubicBezTo>
                    <a:lnTo>
                      <a:pt x="33" y="19"/>
                    </a:lnTo>
                    <a:cubicBezTo>
                      <a:pt x="32" y="20"/>
                      <a:pt x="31" y="21"/>
                      <a:pt x="30" y="21"/>
                    </a:cubicBezTo>
                    <a:cubicBezTo>
                      <a:pt x="21" y="26"/>
                      <a:pt x="13" y="33"/>
                      <a:pt x="7" y="40"/>
                    </a:cubicBezTo>
                    <a:lnTo>
                      <a:pt x="7" y="40"/>
                    </a:lnTo>
                    <a:cubicBezTo>
                      <a:pt x="5" y="42"/>
                      <a:pt x="4" y="43"/>
                      <a:pt x="3" y="45"/>
                    </a:cubicBezTo>
                    <a:cubicBezTo>
                      <a:pt x="1" y="49"/>
                      <a:pt x="0" y="53"/>
                      <a:pt x="0" y="57"/>
                    </a:cubicBezTo>
                    <a:cubicBezTo>
                      <a:pt x="0" y="58"/>
                      <a:pt x="0" y="59"/>
                      <a:pt x="0" y="60"/>
                    </a:cubicBezTo>
                    <a:lnTo>
                      <a:pt x="0" y="60"/>
                    </a:lnTo>
                    <a:cubicBezTo>
                      <a:pt x="1" y="62"/>
                      <a:pt x="1" y="63"/>
                      <a:pt x="3" y="66"/>
                    </a:cubicBezTo>
                    <a:cubicBezTo>
                      <a:pt x="5" y="69"/>
                      <a:pt x="8" y="72"/>
                      <a:pt x="12" y="75"/>
                    </a:cubicBezTo>
                    <a:cubicBezTo>
                      <a:pt x="13" y="75"/>
                      <a:pt x="13" y="76"/>
                      <a:pt x="13" y="76"/>
                    </a:cubicBezTo>
                    <a:lnTo>
                      <a:pt x="13" y="76"/>
                    </a:lnTo>
                    <a:cubicBezTo>
                      <a:pt x="22" y="81"/>
                      <a:pt x="31" y="84"/>
                      <a:pt x="41" y="84"/>
                    </a:cubicBezTo>
                    <a:lnTo>
                      <a:pt x="41" y="84"/>
                    </a:lnTo>
                    <a:cubicBezTo>
                      <a:pt x="43" y="84"/>
                      <a:pt x="45" y="84"/>
                      <a:pt x="46" y="84"/>
                    </a:cubicBezTo>
                    <a:cubicBezTo>
                      <a:pt x="56" y="84"/>
                      <a:pt x="66" y="83"/>
                      <a:pt x="75" y="80"/>
                    </a:cubicBezTo>
                    <a:lnTo>
                      <a:pt x="75" y="80"/>
                    </a:lnTo>
                    <a:cubicBezTo>
                      <a:pt x="88" y="77"/>
                      <a:pt x="100" y="72"/>
                      <a:pt x="111" y="65"/>
                    </a:cubicBezTo>
                    <a:lnTo>
                      <a:pt x="112" y="65"/>
                    </a:lnTo>
                    <a:lnTo>
                      <a:pt x="112" y="65"/>
                    </a:lnTo>
                    <a:cubicBezTo>
                      <a:pt x="113" y="65"/>
                      <a:pt x="113" y="63"/>
                      <a:pt x="114" y="63"/>
                    </a:cubicBezTo>
                    <a:cubicBezTo>
                      <a:pt x="123" y="57"/>
                      <a:pt x="131" y="52"/>
                      <a:pt x="138" y="44"/>
                    </a:cubicBezTo>
                    <a:moveTo>
                      <a:pt x="73" y="74"/>
                    </a:moveTo>
                    <a:lnTo>
                      <a:pt x="73" y="74"/>
                    </a:lnTo>
                    <a:cubicBezTo>
                      <a:pt x="64" y="77"/>
                      <a:pt x="56" y="78"/>
                      <a:pt x="47" y="78"/>
                    </a:cubicBezTo>
                    <a:cubicBezTo>
                      <a:pt x="46" y="78"/>
                      <a:pt x="45" y="78"/>
                      <a:pt x="44" y="78"/>
                    </a:cubicBezTo>
                    <a:lnTo>
                      <a:pt x="44" y="78"/>
                    </a:lnTo>
                    <a:cubicBezTo>
                      <a:pt x="36" y="78"/>
                      <a:pt x="28" y="76"/>
                      <a:pt x="21" y="72"/>
                    </a:cubicBezTo>
                    <a:lnTo>
                      <a:pt x="21" y="72"/>
                    </a:lnTo>
                    <a:lnTo>
                      <a:pt x="20" y="71"/>
                    </a:lnTo>
                    <a:cubicBezTo>
                      <a:pt x="17" y="69"/>
                      <a:pt x="14" y="67"/>
                      <a:pt x="13" y="64"/>
                    </a:cubicBezTo>
                    <a:cubicBezTo>
                      <a:pt x="12" y="62"/>
                      <a:pt x="11" y="61"/>
                      <a:pt x="10" y="59"/>
                    </a:cubicBezTo>
                    <a:lnTo>
                      <a:pt x="10" y="59"/>
                    </a:lnTo>
                    <a:cubicBezTo>
                      <a:pt x="10" y="58"/>
                      <a:pt x="10" y="58"/>
                      <a:pt x="10" y="57"/>
                    </a:cubicBezTo>
                    <a:cubicBezTo>
                      <a:pt x="10" y="54"/>
                      <a:pt x="11" y="50"/>
                      <a:pt x="13" y="47"/>
                    </a:cubicBezTo>
                    <a:cubicBezTo>
                      <a:pt x="14" y="45"/>
                      <a:pt x="15" y="44"/>
                      <a:pt x="17" y="42"/>
                    </a:cubicBezTo>
                    <a:lnTo>
                      <a:pt x="17" y="42"/>
                    </a:lnTo>
                    <a:cubicBezTo>
                      <a:pt x="23" y="36"/>
                      <a:pt x="30" y="30"/>
                      <a:pt x="38" y="25"/>
                    </a:cubicBezTo>
                    <a:cubicBezTo>
                      <a:pt x="38" y="25"/>
                      <a:pt x="39" y="24"/>
                      <a:pt x="40" y="24"/>
                    </a:cubicBezTo>
                    <a:lnTo>
                      <a:pt x="40" y="24"/>
                    </a:lnTo>
                    <a:cubicBezTo>
                      <a:pt x="41" y="24"/>
                      <a:pt x="41" y="24"/>
                      <a:pt x="41" y="23"/>
                    </a:cubicBezTo>
                    <a:cubicBezTo>
                      <a:pt x="51" y="18"/>
                      <a:pt x="61" y="13"/>
                      <a:pt x="72" y="10"/>
                    </a:cubicBezTo>
                    <a:lnTo>
                      <a:pt x="72" y="10"/>
                    </a:lnTo>
                    <a:cubicBezTo>
                      <a:pt x="80" y="8"/>
                      <a:pt x="89" y="7"/>
                      <a:pt x="97" y="7"/>
                    </a:cubicBezTo>
                    <a:cubicBezTo>
                      <a:pt x="98" y="7"/>
                      <a:pt x="99" y="7"/>
                      <a:pt x="101" y="7"/>
                    </a:cubicBezTo>
                    <a:lnTo>
                      <a:pt x="101" y="7"/>
                    </a:lnTo>
                    <a:cubicBezTo>
                      <a:pt x="109" y="7"/>
                      <a:pt x="116" y="9"/>
                      <a:pt x="123" y="13"/>
                    </a:cubicBezTo>
                    <a:lnTo>
                      <a:pt x="123" y="13"/>
                    </a:lnTo>
                    <a:cubicBezTo>
                      <a:pt x="124" y="13"/>
                      <a:pt x="124" y="13"/>
                      <a:pt x="125" y="14"/>
                    </a:cubicBezTo>
                    <a:cubicBezTo>
                      <a:pt x="128" y="15"/>
                      <a:pt x="130" y="18"/>
                      <a:pt x="132" y="21"/>
                    </a:cubicBezTo>
                    <a:cubicBezTo>
                      <a:pt x="133" y="22"/>
                      <a:pt x="134" y="24"/>
                      <a:pt x="134" y="26"/>
                    </a:cubicBezTo>
                    <a:lnTo>
                      <a:pt x="134" y="26"/>
                    </a:lnTo>
                    <a:lnTo>
                      <a:pt x="134" y="27"/>
                    </a:lnTo>
                    <a:cubicBezTo>
                      <a:pt x="134" y="31"/>
                      <a:pt x="133" y="35"/>
                      <a:pt x="131" y="38"/>
                    </a:cubicBezTo>
                    <a:cubicBezTo>
                      <a:pt x="130" y="40"/>
                      <a:pt x="129" y="41"/>
                      <a:pt x="128" y="43"/>
                    </a:cubicBezTo>
                    <a:lnTo>
                      <a:pt x="128" y="43"/>
                    </a:lnTo>
                    <a:cubicBezTo>
                      <a:pt x="122" y="49"/>
                      <a:pt x="115" y="55"/>
                      <a:pt x="107" y="60"/>
                    </a:cubicBezTo>
                    <a:cubicBezTo>
                      <a:pt x="106" y="60"/>
                      <a:pt x="105" y="60"/>
                      <a:pt x="104" y="61"/>
                    </a:cubicBezTo>
                    <a:lnTo>
                      <a:pt x="104" y="61"/>
                    </a:lnTo>
                    <a:lnTo>
                      <a:pt x="104" y="61"/>
                    </a:lnTo>
                    <a:cubicBezTo>
                      <a:pt x="94" y="67"/>
                      <a:pt x="84" y="71"/>
                      <a:pt x="73" y="7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5" name="Google Shape;1530;p30">
                <a:extLst>
                  <a:ext uri="{FF2B5EF4-FFF2-40B4-BE49-F238E27FC236}">
                    <a16:creationId xmlns:a16="http://schemas.microsoft.com/office/drawing/2014/main" id="{93C260D9-C526-94B2-D5AA-2F27BC3CF3EB}"/>
                  </a:ext>
                </a:extLst>
              </p:cNvPr>
              <p:cNvSpPr/>
              <p:nvPr/>
            </p:nvSpPr>
            <p:spPr>
              <a:xfrm>
                <a:off x="5797935" y="3690707"/>
                <a:ext cx="45000" cy="30960"/>
              </a:xfrm>
              <a:custGeom>
                <a:avLst/>
                <a:gdLst/>
                <a:ahLst/>
                <a:cxnLst/>
                <a:rect l="l" t="t" r="r" b="b"/>
                <a:pathLst>
                  <a:path w="125" h="86" extrusionOk="0">
                    <a:moveTo>
                      <a:pt x="92" y="0"/>
                    </a:moveTo>
                    <a:lnTo>
                      <a:pt x="84" y="4"/>
                    </a:lnTo>
                    <a:lnTo>
                      <a:pt x="109" y="18"/>
                    </a:lnTo>
                    <a:lnTo>
                      <a:pt x="0" y="81"/>
                    </a:lnTo>
                    <a:lnTo>
                      <a:pt x="8" y="85"/>
                    </a:lnTo>
                    <a:lnTo>
                      <a:pt x="124" y="18"/>
                    </a:lnTo>
                    <a:lnTo>
                      <a:pt x="9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26" name="Google Shape;1531;p30">
                <a:extLst>
                  <a:ext uri="{FF2B5EF4-FFF2-40B4-BE49-F238E27FC236}">
                    <a16:creationId xmlns:a16="http://schemas.microsoft.com/office/drawing/2014/main" id="{7FD7301B-9B40-03D3-853E-A7E77B28ED76}"/>
                  </a:ext>
                </a:extLst>
              </p:cNvPr>
              <p:cNvSpPr/>
              <p:nvPr/>
            </p:nvSpPr>
            <p:spPr>
              <a:xfrm>
                <a:off x="5816295" y="3701148"/>
                <a:ext cx="45000" cy="31320"/>
              </a:xfrm>
              <a:custGeom>
                <a:avLst/>
                <a:gdLst/>
                <a:ahLst/>
                <a:cxnLst/>
                <a:rect l="l" t="t" r="r" b="b"/>
                <a:pathLst>
                  <a:path w="125" h="87" extrusionOk="0">
                    <a:moveTo>
                      <a:pt x="92" y="0"/>
                    </a:moveTo>
                    <a:lnTo>
                      <a:pt x="84" y="4"/>
                    </a:lnTo>
                    <a:lnTo>
                      <a:pt x="109" y="19"/>
                    </a:lnTo>
                    <a:lnTo>
                      <a:pt x="0" y="81"/>
                    </a:lnTo>
                    <a:lnTo>
                      <a:pt x="8" y="86"/>
                    </a:lnTo>
                    <a:lnTo>
                      <a:pt x="124" y="18"/>
                    </a:lnTo>
                    <a:lnTo>
                      <a:pt x="9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27" name="Google Shape;1532;p30">
                <a:extLst>
                  <a:ext uri="{FF2B5EF4-FFF2-40B4-BE49-F238E27FC236}">
                    <a16:creationId xmlns:a16="http://schemas.microsoft.com/office/drawing/2014/main" id="{49E317F5-D706-4D25-93CF-17D103959744}"/>
                  </a:ext>
                </a:extLst>
              </p:cNvPr>
              <p:cNvSpPr/>
              <p:nvPr/>
            </p:nvSpPr>
            <p:spPr>
              <a:xfrm>
                <a:off x="5834655" y="3711588"/>
                <a:ext cx="44640" cy="31320"/>
              </a:xfrm>
              <a:custGeom>
                <a:avLst/>
                <a:gdLst/>
                <a:ahLst/>
                <a:cxnLst/>
                <a:rect l="l" t="t" r="r" b="b"/>
                <a:pathLst>
                  <a:path w="124" h="87" extrusionOk="0">
                    <a:moveTo>
                      <a:pt x="92" y="0"/>
                    </a:moveTo>
                    <a:lnTo>
                      <a:pt x="84" y="5"/>
                    </a:lnTo>
                    <a:lnTo>
                      <a:pt x="108" y="19"/>
                    </a:lnTo>
                    <a:lnTo>
                      <a:pt x="0" y="82"/>
                    </a:lnTo>
                    <a:lnTo>
                      <a:pt x="7" y="86"/>
                    </a:lnTo>
                    <a:lnTo>
                      <a:pt x="123" y="19"/>
                    </a:lnTo>
                    <a:lnTo>
                      <a:pt x="9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28" name="Google Shape;1533;p30">
                <a:extLst>
                  <a:ext uri="{FF2B5EF4-FFF2-40B4-BE49-F238E27FC236}">
                    <a16:creationId xmlns:a16="http://schemas.microsoft.com/office/drawing/2014/main" id="{2CF50744-6E19-5E33-A731-0E2185342637}"/>
                  </a:ext>
                </a:extLst>
              </p:cNvPr>
              <p:cNvSpPr/>
              <p:nvPr/>
            </p:nvSpPr>
            <p:spPr>
              <a:xfrm>
                <a:off x="5853015" y="3722388"/>
                <a:ext cx="44640" cy="30960"/>
              </a:xfrm>
              <a:custGeom>
                <a:avLst/>
                <a:gdLst/>
                <a:ahLst/>
                <a:cxnLst/>
                <a:rect l="l" t="t" r="r" b="b"/>
                <a:pathLst>
                  <a:path w="124" h="86" extrusionOk="0">
                    <a:moveTo>
                      <a:pt x="91" y="0"/>
                    </a:moveTo>
                    <a:lnTo>
                      <a:pt x="84" y="4"/>
                    </a:lnTo>
                    <a:lnTo>
                      <a:pt x="108" y="18"/>
                    </a:lnTo>
                    <a:lnTo>
                      <a:pt x="0" y="81"/>
                    </a:lnTo>
                    <a:lnTo>
                      <a:pt x="7" y="85"/>
                    </a:lnTo>
                    <a:lnTo>
                      <a:pt x="123" y="18"/>
                    </a:lnTo>
                    <a:lnTo>
                      <a:pt x="9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29" name="Google Shape;1534;p30">
                <a:extLst>
                  <a:ext uri="{FF2B5EF4-FFF2-40B4-BE49-F238E27FC236}">
                    <a16:creationId xmlns:a16="http://schemas.microsoft.com/office/drawing/2014/main" id="{C808DB97-07E9-5D46-5FB5-9A8CB3832EC2}"/>
                  </a:ext>
                </a:extLst>
              </p:cNvPr>
              <p:cNvSpPr/>
              <p:nvPr/>
            </p:nvSpPr>
            <p:spPr>
              <a:xfrm>
                <a:off x="5886855" y="3746868"/>
                <a:ext cx="52560" cy="30600"/>
              </a:xfrm>
              <a:custGeom>
                <a:avLst/>
                <a:gdLst/>
                <a:ahLst/>
                <a:cxnLst/>
                <a:rect l="l" t="t" r="r" b="b"/>
                <a:pathLst>
                  <a:path w="146" h="85" extrusionOk="0">
                    <a:moveTo>
                      <a:pt x="139" y="44"/>
                    </a:moveTo>
                    <a:lnTo>
                      <a:pt x="139" y="44"/>
                    </a:lnTo>
                    <a:cubicBezTo>
                      <a:pt x="140" y="43"/>
                      <a:pt x="141" y="41"/>
                      <a:pt x="142" y="40"/>
                    </a:cubicBezTo>
                    <a:cubicBezTo>
                      <a:pt x="144" y="36"/>
                      <a:pt x="145" y="31"/>
                      <a:pt x="145" y="27"/>
                    </a:cubicBezTo>
                    <a:cubicBezTo>
                      <a:pt x="145" y="26"/>
                      <a:pt x="145" y="25"/>
                      <a:pt x="145" y="24"/>
                    </a:cubicBezTo>
                    <a:lnTo>
                      <a:pt x="145" y="24"/>
                    </a:lnTo>
                    <a:cubicBezTo>
                      <a:pt x="145" y="22"/>
                      <a:pt x="144" y="19"/>
                      <a:pt x="143" y="18"/>
                    </a:cubicBezTo>
                    <a:cubicBezTo>
                      <a:pt x="140" y="13"/>
                      <a:pt x="137" y="10"/>
                      <a:pt x="134" y="9"/>
                    </a:cubicBezTo>
                    <a:cubicBezTo>
                      <a:pt x="133" y="8"/>
                      <a:pt x="132" y="9"/>
                      <a:pt x="132" y="8"/>
                    </a:cubicBezTo>
                    <a:lnTo>
                      <a:pt x="132" y="8"/>
                    </a:lnTo>
                    <a:cubicBezTo>
                      <a:pt x="123" y="4"/>
                      <a:pt x="114" y="1"/>
                      <a:pt x="104" y="1"/>
                    </a:cubicBezTo>
                    <a:lnTo>
                      <a:pt x="104" y="1"/>
                    </a:lnTo>
                    <a:cubicBezTo>
                      <a:pt x="102" y="0"/>
                      <a:pt x="100" y="0"/>
                      <a:pt x="99" y="0"/>
                    </a:cubicBezTo>
                    <a:cubicBezTo>
                      <a:pt x="89" y="0"/>
                      <a:pt x="79" y="2"/>
                      <a:pt x="70" y="4"/>
                    </a:cubicBezTo>
                    <a:lnTo>
                      <a:pt x="70" y="4"/>
                    </a:lnTo>
                    <a:cubicBezTo>
                      <a:pt x="57" y="8"/>
                      <a:pt x="45" y="13"/>
                      <a:pt x="34" y="19"/>
                    </a:cubicBezTo>
                    <a:lnTo>
                      <a:pt x="33" y="20"/>
                    </a:lnTo>
                    <a:lnTo>
                      <a:pt x="33" y="20"/>
                    </a:lnTo>
                    <a:cubicBezTo>
                      <a:pt x="33" y="20"/>
                      <a:pt x="32" y="21"/>
                      <a:pt x="31" y="21"/>
                    </a:cubicBezTo>
                    <a:cubicBezTo>
                      <a:pt x="22" y="26"/>
                      <a:pt x="14" y="33"/>
                      <a:pt x="7" y="40"/>
                    </a:cubicBezTo>
                    <a:lnTo>
                      <a:pt x="7" y="40"/>
                    </a:lnTo>
                    <a:cubicBezTo>
                      <a:pt x="6" y="42"/>
                      <a:pt x="5" y="43"/>
                      <a:pt x="4" y="45"/>
                    </a:cubicBezTo>
                    <a:cubicBezTo>
                      <a:pt x="2" y="49"/>
                      <a:pt x="0" y="53"/>
                      <a:pt x="0" y="57"/>
                    </a:cubicBezTo>
                    <a:cubicBezTo>
                      <a:pt x="0" y="58"/>
                      <a:pt x="1" y="59"/>
                      <a:pt x="1" y="60"/>
                    </a:cubicBezTo>
                    <a:lnTo>
                      <a:pt x="1" y="60"/>
                    </a:lnTo>
                    <a:cubicBezTo>
                      <a:pt x="1" y="62"/>
                      <a:pt x="2" y="64"/>
                      <a:pt x="3" y="66"/>
                    </a:cubicBezTo>
                    <a:cubicBezTo>
                      <a:pt x="5" y="70"/>
                      <a:pt x="8" y="72"/>
                      <a:pt x="12" y="75"/>
                    </a:cubicBezTo>
                    <a:cubicBezTo>
                      <a:pt x="13" y="75"/>
                      <a:pt x="13" y="76"/>
                      <a:pt x="14" y="76"/>
                    </a:cubicBezTo>
                    <a:lnTo>
                      <a:pt x="14" y="76"/>
                    </a:lnTo>
                    <a:cubicBezTo>
                      <a:pt x="22" y="81"/>
                      <a:pt x="32" y="84"/>
                      <a:pt x="42" y="84"/>
                    </a:cubicBezTo>
                    <a:lnTo>
                      <a:pt x="42" y="84"/>
                    </a:lnTo>
                    <a:cubicBezTo>
                      <a:pt x="43" y="84"/>
                      <a:pt x="45" y="84"/>
                      <a:pt x="47" y="84"/>
                    </a:cubicBezTo>
                    <a:cubicBezTo>
                      <a:pt x="57" y="84"/>
                      <a:pt x="67" y="83"/>
                      <a:pt x="76" y="80"/>
                    </a:cubicBezTo>
                    <a:lnTo>
                      <a:pt x="76" y="80"/>
                    </a:lnTo>
                    <a:cubicBezTo>
                      <a:pt x="88" y="77"/>
                      <a:pt x="100" y="72"/>
                      <a:pt x="111" y="65"/>
                    </a:cubicBezTo>
                    <a:cubicBezTo>
                      <a:pt x="112" y="65"/>
                      <a:pt x="112" y="65"/>
                      <a:pt x="112" y="65"/>
                    </a:cubicBezTo>
                    <a:lnTo>
                      <a:pt x="112" y="65"/>
                    </a:lnTo>
                    <a:cubicBezTo>
                      <a:pt x="113" y="65"/>
                      <a:pt x="114" y="64"/>
                      <a:pt x="115" y="63"/>
                    </a:cubicBezTo>
                    <a:cubicBezTo>
                      <a:pt x="124" y="58"/>
                      <a:pt x="132" y="52"/>
                      <a:pt x="139" y="44"/>
                    </a:cubicBezTo>
                    <a:moveTo>
                      <a:pt x="73" y="74"/>
                    </a:moveTo>
                    <a:lnTo>
                      <a:pt x="73" y="74"/>
                    </a:lnTo>
                    <a:cubicBezTo>
                      <a:pt x="65" y="77"/>
                      <a:pt x="57" y="78"/>
                      <a:pt x="48" y="78"/>
                    </a:cubicBezTo>
                    <a:cubicBezTo>
                      <a:pt x="47" y="78"/>
                      <a:pt x="46" y="78"/>
                      <a:pt x="45" y="78"/>
                    </a:cubicBezTo>
                    <a:lnTo>
                      <a:pt x="45" y="78"/>
                    </a:lnTo>
                    <a:cubicBezTo>
                      <a:pt x="37" y="78"/>
                      <a:pt x="29" y="76"/>
                      <a:pt x="22" y="72"/>
                    </a:cubicBezTo>
                    <a:lnTo>
                      <a:pt x="22" y="72"/>
                    </a:lnTo>
                    <a:cubicBezTo>
                      <a:pt x="21" y="72"/>
                      <a:pt x="21" y="71"/>
                      <a:pt x="20" y="71"/>
                    </a:cubicBezTo>
                    <a:cubicBezTo>
                      <a:pt x="17" y="69"/>
                      <a:pt x="15" y="67"/>
                      <a:pt x="13" y="64"/>
                    </a:cubicBezTo>
                    <a:cubicBezTo>
                      <a:pt x="12" y="62"/>
                      <a:pt x="11" y="61"/>
                      <a:pt x="11" y="59"/>
                    </a:cubicBezTo>
                    <a:lnTo>
                      <a:pt x="11" y="59"/>
                    </a:lnTo>
                    <a:cubicBezTo>
                      <a:pt x="11" y="58"/>
                      <a:pt x="11" y="58"/>
                      <a:pt x="11" y="57"/>
                    </a:cubicBezTo>
                    <a:cubicBezTo>
                      <a:pt x="11" y="54"/>
                      <a:pt x="12" y="50"/>
                      <a:pt x="14" y="47"/>
                    </a:cubicBezTo>
                    <a:cubicBezTo>
                      <a:pt x="15" y="45"/>
                      <a:pt x="16" y="44"/>
                      <a:pt x="17" y="42"/>
                    </a:cubicBezTo>
                    <a:lnTo>
                      <a:pt x="17" y="42"/>
                    </a:lnTo>
                    <a:cubicBezTo>
                      <a:pt x="23" y="36"/>
                      <a:pt x="30" y="29"/>
                      <a:pt x="38" y="26"/>
                    </a:cubicBezTo>
                    <a:cubicBezTo>
                      <a:pt x="39" y="25"/>
                      <a:pt x="40" y="25"/>
                      <a:pt x="41" y="24"/>
                    </a:cubicBezTo>
                    <a:lnTo>
                      <a:pt x="41" y="24"/>
                    </a:lnTo>
                    <a:lnTo>
                      <a:pt x="42" y="24"/>
                    </a:lnTo>
                    <a:cubicBezTo>
                      <a:pt x="52" y="18"/>
                      <a:pt x="62" y="14"/>
                      <a:pt x="72" y="11"/>
                    </a:cubicBezTo>
                    <a:lnTo>
                      <a:pt x="72" y="11"/>
                    </a:lnTo>
                    <a:cubicBezTo>
                      <a:pt x="81" y="8"/>
                      <a:pt x="89" y="7"/>
                      <a:pt x="98" y="7"/>
                    </a:cubicBezTo>
                    <a:cubicBezTo>
                      <a:pt x="99" y="7"/>
                      <a:pt x="100" y="7"/>
                      <a:pt x="101" y="7"/>
                    </a:cubicBezTo>
                    <a:lnTo>
                      <a:pt x="101" y="7"/>
                    </a:lnTo>
                    <a:cubicBezTo>
                      <a:pt x="109" y="7"/>
                      <a:pt x="117" y="9"/>
                      <a:pt x="124" y="13"/>
                    </a:cubicBezTo>
                    <a:lnTo>
                      <a:pt x="124" y="13"/>
                    </a:lnTo>
                    <a:cubicBezTo>
                      <a:pt x="125" y="13"/>
                      <a:pt x="125" y="14"/>
                      <a:pt x="126" y="14"/>
                    </a:cubicBezTo>
                    <a:cubicBezTo>
                      <a:pt x="128" y="16"/>
                      <a:pt x="131" y="18"/>
                      <a:pt x="133" y="21"/>
                    </a:cubicBezTo>
                    <a:cubicBezTo>
                      <a:pt x="134" y="23"/>
                      <a:pt x="134" y="24"/>
                      <a:pt x="135" y="26"/>
                    </a:cubicBezTo>
                    <a:lnTo>
                      <a:pt x="135" y="26"/>
                    </a:lnTo>
                    <a:cubicBezTo>
                      <a:pt x="135" y="27"/>
                      <a:pt x="135" y="27"/>
                      <a:pt x="135" y="28"/>
                    </a:cubicBezTo>
                    <a:cubicBezTo>
                      <a:pt x="135" y="31"/>
                      <a:pt x="134" y="35"/>
                      <a:pt x="132" y="38"/>
                    </a:cubicBezTo>
                    <a:cubicBezTo>
                      <a:pt x="131" y="40"/>
                      <a:pt x="130" y="41"/>
                      <a:pt x="128" y="43"/>
                    </a:cubicBezTo>
                    <a:lnTo>
                      <a:pt x="128" y="43"/>
                    </a:lnTo>
                    <a:cubicBezTo>
                      <a:pt x="122" y="49"/>
                      <a:pt x="115" y="55"/>
                      <a:pt x="108" y="60"/>
                    </a:cubicBezTo>
                    <a:cubicBezTo>
                      <a:pt x="107" y="60"/>
                      <a:pt x="106" y="61"/>
                      <a:pt x="105" y="61"/>
                    </a:cubicBezTo>
                    <a:lnTo>
                      <a:pt x="105" y="61"/>
                    </a:lnTo>
                    <a:lnTo>
                      <a:pt x="105" y="61"/>
                    </a:lnTo>
                    <a:cubicBezTo>
                      <a:pt x="95" y="67"/>
                      <a:pt x="84" y="71"/>
                      <a:pt x="73" y="7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0" name="Google Shape;1535;p30">
                <a:extLst>
                  <a:ext uri="{FF2B5EF4-FFF2-40B4-BE49-F238E27FC236}">
                    <a16:creationId xmlns:a16="http://schemas.microsoft.com/office/drawing/2014/main" id="{7203B5FE-20C8-612A-E5C8-BF8C81E9E6C0}"/>
                  </a:ext>
                </a:extLst>
              </p:cNvPr>
              <p:cNvSpPr/>
              <p:nvPr/>
            </p:nvSpPr>
            <p:spPr>
              <a:xfrm>
                <a:off x="5918535" y="3760188"/>
                <a:ext cx="44640" cy="30960"/>
              </a:xfrm>
              <a:custGeom>
                <a:avLst/>
                <a:gdLst/>
                <a:ahLst/>
                <a:cxnLst/>
                <a:rect l="l" t="t" r="r" b="b"/>
                <a:pathLst>
                  <a:path w="124" h="86" extrusionOk="0">
                    <a:moveTo>
                      <a:pt x="91" y="0"/>
                    </a:moveTo>
                    <a:lnTo>
                      <a:pt x="84" y="4"/>
                    </a:lnTo>
                    <a:lnTo>
                      <a:pt x="108" y="18"/>
                    </a:lnTo>
                    <a:lnTo>
                      <a:pt x="0" y="81"/>
                    </a:lnTo>
                    <a:lnTo>
                      <a:pt x="7" y="85"/>
                    </a:lnTo>
                    <a:lnTo>
                      <a:pt x="123" y="18"/>
                    </a:lnTo>
                    <a:lnTo>
                      <a:pt x="9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1" name="Google Shape;1536;p30">
                <a:extLst>
                  <a:ext uri="{FF2B5EF4-FFF2-40B4-BE49-F238E27FC236}">
                    <a16:creationId xmlns:a16="http://schemas.microsoft.com/office/drawing/2014/main" id="{C908606D-5446-F698-A69D-4A0B6ADD2B36}"/>
                  </a:ext>
                </a:extLst>
              </p:cNvPr>
              <p:cNvSpPr/>
              <p:nvPr/>
            </p:nvSpPr>
            <p:spPr>
              <a:xfrm>
                <a:off x="5939415" y="3777108"/>
                <a:ext cx="52560" cy="30600"/>
              </a:xfrm>
              <a:custGeom>
                <a:avLst/>
                <a:gdLst/>
                <a:ahLst/>
                <a:cxnLst/>
                <a:rect l="l" t="t" r="r" b="b"/>
                <a:pathLst>
                  <a:path w="146" h="85" extrusionOk="0">
                    <a:moveTo>
                      <a:pt x="138" y="44"/>
                    </a:moveTo>
                    <a:lnTo>
                      <a:pt x="138" y="44"/>
                    </a:lnTo>
                    <a:cubicBezTo>
                      <a:pt x="139" y="42"/>
                      <a:pt x="141" y="41"/>
                      <a:pt x="142" y="39"/>
                    </a:cubicBezTo>
                    <a:cubicBezTo>
                      <a:pt x="144" y="36"/>
                      <a:pt x="145" y="32"/>
                      <a:pt x="145" y="28"/>
                    </a:cubicBezTo>
                    <a:cubicBezTo>
                      <a:pt x="145" y="24"/>
                      <a:pt x="144" y="20"/>
                      <a:pt x="142" y="17"/>
                    </a:cubicBezTo>
                    <a:cubicBezTo>
                      <a:pt x="140" y="13"/>
                      <a:pt x="137" y="11"/>
                      <a:pt x="134" y="10"/>
                    </a:cubicBezTo>
                    <a:cubicBezTo>
                      <a:pt x="133" y="9"/>
                      <a:pt x="132" y="9"/>
                      <a:pt x="131" y="8"/>
                    </a:cubicBezTo>
                    <a:lnTo>
                      <a:pt x="131" y="8"/>
                    </a:lnTo>
                    <a:cubicBezTo>
                      <a:pt x="122" y="4"/>
                      <a:pt x="113" y="1"/>
                      <a:pt x="103" y="1"/>
                    </a:cubicBezTo>
                    <a:lnTo>
                      <a:pt x="103" y="1"/>
                    </a:lnTo>
                    <a:cubicBezTo>
                      <a:pt x="101" y="0"/>
                      <a:pt x="99" y="0"/>
                      <a:pt x="97" y="0"/>
                    </a:cubicBezTo>
                    <a:cubicBezTo>
                      <a:pt x="88" y="0"/>
                      <a:pt x="78" y="2"/>
                      <a:pt x="69" y="4"/>
                    </a:cubicBezTo>
                    <a:lnTo>
                      <a:pt x="69" y="4"/>
                    </a:lnTo>
                    <a:cubicBezTo>
                      <a:pt x="56" y="8"/>
                      <a:pt x="45" y="13"/>
                      <a:pt x="34" y="19"/>
                    </a:cubicBezTo>
                    <a:cubicBezTo>
                      <a:pt x="33" y="19"/>
                      <a:pt x="33" y="19"/>
                      <a:pt x="33" y="20"/>
                    </a:cubicBezTo>
                    <a:lnTo>
                      <a:pt x="33" y="20"/>
                    </a:lnTo>
                    <a:cubicBezTo>
                      <a:pt x="32" y="20"/>
                      <a:pt x="31" y="20"/>
                      <a:pt x="30" y="21"/>
                    </a:cubicBezTo>
                    <a:cubicBezTo>
                      <a:pt x="21" y="25"/>
                      <a:pt x="13" y="33"/>
                      <a:pt x="6" y="40"/>
                    </a:cubicBezTo>
                    <a:lnTo>
                      <a:pt x="6" y="40"/>
                    </a:lnTo>
                    <a:cubicBezTo>
                      <a:pt x="5" y="42"/>
                      <a:pt x="4" y="43"/>
                      <a:pt x="3" y="45"/>
                    </a:cubicBezTo>
                    <a:cubicBezTo>
                      <a:pt x="1" y="49"/>
                      <a:pt x="0" y="53"/>
                      <a:pt x="0" y="57"/>
                    </a:cubicBezTo>
                    <a:cubicBezTo>
                      <a:pt x="0" y="58"/>
                      <a:pt x="0" y="59"/>
                      <a:pt x="0" y="60"/>
                    </a:cubicBezTo>
                    <a:lnTo>
                      <a:pt x="0" y="60"/>
                    </a:lnTo>
                    <a:cubicBezTo>
                      <a:pt x="0" y="62"/>
                      <a:pt x="1" y="64"/>
                      <a:pt x="2" y="66"/>
                    </a:cubicBezTo>
                    <a:cubicBezTo>
                      <a:pt x="4" y="70"/>
                      <a:pt x="8" y="72"/>
                      <a:pt x="11" y="75"/>
                    </a:cubicBezTo>
                    <a:cubicBezTo>
                      <a:pt x="12" y="75"/>
                      <a:pt x="12" y="76"/>
                      <a:pt x="13" y="76"/>
                    </a:cubicBezTo>
                    <a:lnTo>
                      <a:pt x="13" y="76"/>
                    </a:lnTo>
                    <a:cubicBezTo>
                      <a:pt x="22" y="81"/>
                      <a:pt x="31" y="83"/>
                      <a:pt x="41" y="84"/>
                    </a:cubicBezTo>
                    <a:lnTo>
                      <a:pt x="41" y="84"/>
                    </a:lnTo>
                    <a:cubicBezTo>
                      <a:pt x="43" y="84"/>
                      <a:pt x="44" y="84"/>
                      <a:pt x="46" y="84"/>
                    </a:cubicBezTo>
                    <a:cubicBezTo>
                      <a:pt x="56" y="84"/>
                      <a:pt x="66" y="83"/>
                      <a:pt x="75" y="80"/>
                    </a:cubicBezTo>
                    <a:lnTo>
                      <a:pt x="75" y="80"/>
                    </a:lnTo>
                    <a:cubicBezTo>
                      <a:pt x="88" y="77"/>
                      <a:pt x="99" y="72"/>
                      <a:pt x="110" y="66"/>
                    </a:cubicBezTo>
                    <a:cubicBezTo>
                      <a:pt x="111" y="65"/>
                      <a:pt x="111" y="65"/>
                      <a:pt x="111" y="65"/>
                    </a:cubicBezTo>
                    <a:lnTo>
                      <a:pt x="111" y="65"/>
                    </a:lnTo>
                    <a:cubicBezTo>
                      <a:pt x="112" y="64"/>
                      <a:pt x="113" y="63"/>
                      <a:pt x="114" y="63"/>
                    </a:cubicBezTo>
                    <a:cubicBezTo>
                      <a:pt x="123" y="57"/>
                      <a:pt x="131" y="52"/>
                      <a:pt x="138" y="44"/>
                    </a:cubicBezTo>
                    <a:moveTo>
                      <a:pt x="73" y="74"/>
                    </a:moveTo>
                    <a:lnTo>
                      <a:pt x="73" y="74"/>
                    </a:lnTo>
                    <a:cubicBezTo>
                      <a:pt x="64" y="77"/>
                      <a:pt x="56" y="78"/>
                      <a:pt x="47" y="78"/>
                    </a:cubicBezTo>
                    <a:cubicBezTo>
                      <a:pt x="46" y="78"/>
                      <a:pt x="45" y="78"/>
                      <a:pt x="44" y="78"/>
                    </a:cubicBezTo>
                    <a:lnTo>
                      <a:pt x="44" y="78"/>
                    </a:lnTo>
                    <a:cubicBezTo>
                      <a:pt x="36" y="78"/>
                      <a:pt x="28" y="76"/>
                      <a:pt x="21" y="72"/>
                    </a:cubicBezTo>
                    <a:lnTo>
                      <a:pt x="21" y="72"/>
                    </a:lnTo>
                    <a:cubicBezTo>
                      <a:pt x="20" y="72"/>
                      <a:pt x="20" y="71"/>
                      <a:pt x="19" y="71"/>
                    </a:cubicBezTo>
                    <a:cubicBezTo>
                      <a:pt x="16" y="69"/>
                      <a:pt x="14" y="67"/>
                      <a:pt x="12" y="64"/>
                    </a:cubicBezTo>
                    <a:cubicBezTo>
                      <a:pt x="11" y="62"/>
                      <a:pt x="11" y="61"/>
                      <a:pt x="10" y="59"/>
                    </a:cubicBezTo>
                    <a:lnTo>
                      <a:pt x="10" y="59"/>
                    </a:lnTo>
                    <a:cubicBezTo>
                      <a:pt x="10" y="58"/>
                      <a:pt x="10" y="58"/>
                      <a:pt x="10" y="57"/>
                    </a:cubicBezTo>
                    <a:cubicBezTo>
                      <a:pt x="10" y="53"/>
                      <a:pt x="11" y="50"/>
                      <a:pt x="13" y="47"/>
                    </a:cubicBezTo>
                    <a:cubicBezTo>
                      <a:pt x="14" y="45"/>
                      <a:pt x="15" y="43"/>
                      <a:pt x="17" y="42"/>
                    </a:cubicBezTo>
                    <a:lnTo>
                      <a:pt x="17" y="42"/>
                    </a:lnTo>
                    <a:cubicBezTo>
                      <a:pt x="23" y="35"/>
                      <a:pt x="30" y="30"/>
                      <a:pt x="37" y="25"/>
                    </a:cubicBezTo>
                    <a:cubicBezTo>
                      <a:pt x="38" y="25"/>
                      <a:pt x="39" y="24"/>
                      <a:pt x="40" y="24"/>
                    </a:cubicBezTo>
                    <a:lnTo>
                      <a:pt x="40" y="24"/>
                    </a:lnTo>
                    <a:lnTo>
                      <a:pt x="41" y="23"/>
                    </a:lnTo>
                    <a:cubicBezTo>
                      <a:pt x="51" y="18"/>
                      <a:pt x="61" y="13"/>
                      <a:pt x="71" y="10"/>
                    </a:cubicBezTo>
                    <a:lnTo>
                      <a:pt x="71" y="10"/>
                    </a:lnTo>
                    <a:cubicBezTo>
                      <a:pt x="80" y="8"/>
                      <a:pt x="88" y="7"/>
                      <a:pt x="97" y="7"/>
                    </a:cubicBezTo>
                    <a:cubicBezTo>
                      <a:pt x="98" y="7"/>
                      <a:pt x="99" y="7"/>
                      <a:pt x="100" y="7"/>
                    </a:cubicBezTo>
                    <a:lnTo>
                      <a:pt x="100" y="7"/>
                    </a:lnTo>
                    <a:cubicBezTo>
                      <a:pt x="108" y="7"/>
                      <a:pt x="116" y="9"/>
                      <a:pt x="123" y="13"/>
                    </a:cubicBezTo>
                    <a:lnTo>
                      <a:pt x="123" y="13"/>
                    </a:lnTo>
                    <a:cubicBezTo>
                      <a:pt x="124" y="13"/>
                      <a:pt x="124" y="12"/>
                      <a:pt x="125" y="13"/>
                    </a:cubicBezTo>
                    <a:cubicBezTo>
                      <a:pt x="128" y="14"/>
                      <a:pt x="130" y="17"/>
                      <a:pt x="132" y="20"/>
                    </a:cubicBezTo>
                    <a:cubicBezTo>
                      <a:pt x="133" y="21"/>
                      <a:pt x="133" y="24"/>
                      <a:pt x="134" y="26"/>
                    </a:cubicBezTo>
                    <a:lnTo>
                      <a:pt x="134" y="26"/>
                    </a:lnTo>
                    <a:lnTo>
                      <a:pt x="134" y="27"/>
                    </a:lnTo>
                    <a:cubicBezTo>
                      <a:pt x="134" y="31"/>
                      <a:pt x="133" y="35"/>
                      <a:pt x="131" y="38"/>
                    </a:cubicBezTo>
                    <a:cubicBezTo>
                      <a:pt x="130" y="40"/>
                      <a:pt x="129" y="41"/>
                      <a:pt x="128" y="42"/>
                    </a:cubicBezTo>
                    <a:lnTo>
                      <a:pt x="128" y="42"/>
                    </a:lnTo>
                    <a:cubicBezTo>
                      <a:pt x="122" y="49"/>
                      <a:pt x="115" y="54"/>
                      <a:pt x="107" y="59"/>
                    </a:cubicBezTo>
                    <a:cubicBezTo>
                      <a:pt x="106" y="59"/>
                      <a:pt x="105" y="60"/>
                      <a:pt x="104" y="60"/>
                    </a:cubicBezTo>
                    <a:lnTo>
                      <a:pt x="104" y="60"/>
                    </a:lnTo>
                    <a:cubicBezTo>
                      <a:pt x="103" y="61"/>
                      <a:pt x="103" y="61"/>
                      <a:pt x="102" y="61"/>
                    </a:cubicBezTo>
                    <a:cubicBezTo>
                      <a:pt x="93" y="67"/>
                      <a:pt x="83" y="71"/>
                      <a:pt x="73" y="7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2" name="Google Shape;1537;p30">
                <a:extLst>
                  <a:ext uri="{FF2B5EF4-FFF2-40B4-BE49-F238E27FC236}">
                    <a16:creationId xmlns:a16="http://schemas.microsoft.com/office/drawing/2014/main" id="{199A4BFD-7DA3-106D-8581-8EC4AB3B503D}"/>
                  </a:ext>
                </a:extLst>
              </p:cNvPr>
              <p:cNvSpPr/>
              <p:nvPr/>
            </p:nvSpPr>
            <p:spPr>
              <a:xfrm>
                <a:off x="5973255" y="3796908"/>
                <a:ext cx="52560" cy="30600"/>
              </a:xfrm>
              <a:custGeom>
                <a:avLst/>
                <a:gdLst/>
                <a:ahLst/>
                <a:cxnLst/>
                <a:rect l="l" t="t" r="r" b="b"/>
                <a:pathLst>
                  <a:path w="146" h="85" extrusionOk="0">
                    <a:moveTo>
                      <a:pt x="138" y="44"/>
                    </a:moveTo>
                    <a:lnTo>
                      <a:pt x="138" y="44"/>
                    </a:lnTo>
                    <a:cubicBezTo>
                      <a:pt x="140" y="42"/>
                      <a:pt x="141" y="41"/>
                      <a:pt x="142" y="39"/>
                    </a:cubicBezTo>
                    <a:cubicBezTo>
                      <a:pt x="144" y="35"/>
                      <a:pt x="145" y="31"/>
                      <a:pt x="145" y="27"/>
                    </a:cubicBezTo>
                    <a:cubicBezTo>
                      <a:pt x="145" y="26"/>
                      <a:pt x="145" y="25"/>
                      <a:pt x="145" y="24"/>
                    </a:cubicBezTo>
                    <a:lnTo>
                      <a:pt x="145" y="24"/>
                    </a:lnTo>
                    <a:cubicBezTo>
                      <a:pt x="144" y="21"/>
                      <a:pt x="143" y="19"/>
                      <a:pt x="142" y="17"/>
                    </a:cubicBezTo>
                    <a:cubicBezTo>
                      <a:pt x="140" y="14"/>
                      <a:pt x="137" y="11"/>
                      <a:pt x="134" y="9"/>
                    </a:cubicBezTo>
                    <a:cubicBezTo>
                      <a:pt x="133" y="8"/>
                      <a:pt x="132" y="8"/>
                      <a:pt x="132" y="8"/>
                    </a:cubicBezTo>
                    <a:lnTo>
                      <a:pt x="132" y="8"/>
                    </a:lnTo>
                    <a:cubicBezTo>
                      <a:pt x="123" y="3"/>
                      <a:pt x="114" y="0"/>
                      <a:pt x="104" y="0"/>
                    </a:cubicBezTo>
                    <a:lnTo>
                      <a:pt x="104" y="0"/>
                    </a:lnTo>
                    <a:cubicBezTo>
                      <a:pt x="102" y="0"/>
                      <a:pt x="100" y="0"/>
                      <a:pt x="98" y="0"/>
                    </a:cubicBezTo>
                    <a:cubicBezTo>
                      <a:pt x="89" y="0"/>
                      <a:pt x="79" y="1"/>
                      <a:pt x="69" y="4"/>
                    </a:cubicBezTo>
                    <a:lnTo>
                      <a:pt x="69" y="4"/>
                    </a:lnTo>
                    <a:cubicBezTo>
                      <a:pt x="57" y="7"/>
                      <a:pt x="45" y="12"/>
                      <a:pt x="34" y="18"/>
                    </a:cubicBezTo>
                    <a:cubicBezTo>
                      <a:pt x="34" y="19"/>
                      <a:pt x="34" y="19"/>
                      <a:pt x="33" y="19"/>
                    </a:cubicBezTo>
                    <a:lnTo>
                      <a:pt x="33" y="19"/>
                    </a:lnTo>
                    <a:cubicBezTo>
                      <a:pt x="32" y="19"/>
                      <a:pt x="31" y="20"/>
                      <a:pt x="30" y="21"/>
                    </a:cubicBezTo>
                    <a:cubicBezTo>
                      <a:pt x="22" y="26"/>
                      <a:pt x="14" y="32"/>
                      <a:pt x="7" y="40"/>
                    </a:cubicBezTo>
                    <a:lnTo>
                      <a:pt x="7" y="40"/>
                    </a:lnTo>
                    <a:cubicBezTo>
                      <a:pt x="6" y="41"/>
                      <a:pt x="5" y="42"/>
                      <a:pt x="4" y="44"/>
                    </a:cubicBezTo>
                    <a:cubicBezTo>
                      <a:pt x="1" y="48"/>
                      <a:pt x="0" y="53"/>
                      <a:pt x="0" y="57"/>
                    </a:cubicBezTo>
                    <a:cubicBezTo>
                      <a:pt x="0" y="58"/>
                      <a:pt x="0" y="59"/>
                      <a:pt x="0" y="60"/>
                    </a:cubicBezTo>
                    <a:lnTo>
                      <a:pt x="0" y="60"/>
                    </a:lnTo>
                    <a:cubicBezTo>
                      <a:pt x="1" y="62"/>
                      <a:pt x="2" y="64"/>
                      <a:pt x="3" y="66"/>
                    </a:cubicBezTo>
                    <a:cubicBezTo>
                      <a:pt x="5" y="70"/>
                      <a:pt x="8" y="73"/>
                      <a:pt x="12" y="75"/>
                    </a:cubicBezTo>
                    <a:cubicBezTo>
                      <a:pt x="12" y="75"/>
                      <a:pt x="13" y="75"/>
                      <a:pt x="14" y="76"/>
                    </a:cubicBezTo>
                    <a:lnTo>
                      <a:pt x="14" y="76"/>
                    </a:lnTo>
                    <a:cubicBezTo>
                      <a:pt x="22" y="80"/>
                      <a:pt x="32" y="83"/>
                      <a:pt x="41" y="83"/>
                    </a:cubicBezTo>
                    <a:lnTo>
                      <a:pt x="41" y="83"/>
                    </a:lnTo>
                    <a:cubicBezTo>
                      <a:pt x="43" y="83"/>
                      <a:pt x="45" y="84"/>
                      <a:pt x="47" y="84"/>
                    </a:cubicBezTo>
                    <a:cubicBezTo>
                      <a:pt x="57" y="84"/>
                      <a:pt x="67" y="82"/>
                      <a:pt x="76" y="80"/>
                    </a:cubicBezTo>
                    <a:lnTo>
                      <a:pt x="76" y="80"/>
                    </a:lnTo>
                    <a:cubicBezTo>
                      <a:pt x="88" y="76"/>
                      <a:pt x="100" y="71"/>
                      <a:pt x="111" y="65"/>
                    </a:cubicBezTo>
                    <a:cubicBezTo>
                      <a:pt x="112" y="65"/>
                      <a:pt x="112" y="65"/>
                      <a:pt x="112" y="64"/>
                    </a:cubicBezTo>
                    <a:lnTo>
                      <a:pt x="112" y="64"/>
                    </a:lnTo>
                    <a:cubicBezTo>
                      <a:pt x="113" y="64"/>
                      <a:pt x="114" y="63"/>
                      <a:pt x="115" y="63"/>
                    </a:cubicBezTo>
                    <a:cubicBezTo>
                      <a:pt x="124" y="58"/>
                      <a:pt x="132" y="51"/>
                      <a:pt x="138" y="44"/>
                    </a:cubicBezTo>
                    <a:moveTo>
                      <a:pt x="73" y="74"/>
                    </a:moveTo>
                    <a:lnTo>
                      <a:pt x="73" y="74"/>
                    </a:lnTo>
                    <a:cubicBezTo>
                      <a:pt x="65" y="76"/>
                      <a:pt x="56" y="77"/>
                      <a:pt x="48" y="77"/>
                    </a:cubicBezTo>
                    <a:cubicBezTo>
                      <a:pt x="46" y="77"/>
                      <a:pt x="45" y="77"/>
                      <a:pt x="44" y="77"/>
                    </a:cubicBezTo>
                    <a:lnTo>
                      <a:pt x="44" y="77"/>
                    </a:lnTo>
                    <a:cubicBezTo>
                      <a:pt x="36" y="77"/>
                      <a:pt x="29" y="75"/>
                      <a:pt x="22" y="71"/>
                    </a:cubicBezTo>
                    <a:lnTo>
                      <a:pt x="22" y="71"/>
                    </a:lnTo>
                    <a:cubicBezTo>
                      <a:pt x="21" y="71"/>
                      <a:pt x="20" y="71"/>
                      <a:pt x="20" y="71"/>
                    </a:cubicBezTo>
                    <a:cubicBezTo>
                      <a:pt x="17" y="69"/>
                      <a:pt x="15" y="66"/>
                      <a:pt x="13" y="64"/>
                    </a:cubicBezTo>
                    <a:cubicBezTo>
                      <a:pt x="12" y="62"/>
                      <a:pt x="11" y="60"/>
                      <a:pt x="11" y="58"/>
                    </a:cubicBezTo>
                    <a:lnTo>
                      <a:pt x="11" y="58"/>
                    </a:lnTo>
                    <a:lnTo>
                      <a:pt x="11" y="57"/>
                    </a:lnTo>
                    <a:cubicBezTo>
                      <a:pt x="11" y="53"/>
                      <a:pt x="12" y="49"/>
                      <a:pt x="14" y="46"/>
                    </a:cubicBezTo>
                    <a:cubicBezTo>
                      <a:pt x="15" y="44"/>
                      <a:pt x="16" y="43"/>
                      <a:pt x="17" y="42"/>
                    </a:cubicBezTo>
                    <a:lnTo>
                      <a:pt x="17" y="42"/>
                    </a:lnTo>
                    <a:cubicBezTo>
                      <a:pt x="23" y="35"/>
                      <a:pt x="30" y="29"/>
                      <a:pt x="38" y="25"/>
                    </a:cubicBezTo>
                    <a:cubicBezTo>
                      <a:pt x="39" y="24"/>
                      <a:pt x="40" y="24"/>
                      <a:pt x="41" y="24"/>
                    </a:cubicBezTo>
                    <a:lnTo>
                      <a:pt x="41" y="24"/>
                    </a:lnTo>
                    <a:lnTo>
                      <a:pt x="41" y="23"/>
                    </a:lnTo>
                    <a:cubicBezTo>
                      <a:pt x="51" y="18"/>
                      <a:pt x="61" y="13"/>
                      <a:pt x="72" y="10"/>
                    </a:cubicBezTo>
                    <a:lnTo>
                      <a:pt x="72" y="10"/>
                    </a:lnTo>
                    <a:cubicBezTo>
                      <a:pt x="80" y="8"/>
                      <a:pt x="89" y="6"/>
                      <a:pt x="97" y="6"/>
                    </a:cubicBezTo>
                    <a:cubicBezTo>
                      <a:pt x="99" y="6"/>
                      <a:pt x="100" y="7"/>
                      <a:pt x="101" y="7"/>
                    </a:cubicBezTo>
                    <a:lnTo>
                      <a:pt x="101" y="7"/>
                    </a:lnTo>
                    <a:cubicBezTo>
                      <a:pt x="109" y="7"/>
                      <a:pt x="117" y="9"/>
                      <a:pt x="124" y="13"/>
                    </a:cubicBezTo>
                    <a:lnTo>
                      <a:pt x="124" y="13"/>
                    </a:lnTo>
                    <a:lnTo>
                      <a:pt x="125" y="13"/>
                    </a:lnTo>
                    <a:cubicBezTo>
                      <a:pt x="128" y="15"/>
                      <a:pt x="131" y="17"/>
                      <a:pt x="132" y="20"/>
                    </a:cubicBezTo>
                    <a:cubicBezTo>
                      <a:pt x="133" y="22"/>
                      <a:pt x="134" y="24"/>
                      <a:pt x="134" y="26"/>
                    </a:cubicBezTo>
                    <a:lnTo>
                      <a:pt x="134" y="26"/>
                    </a:lnTo>
                    <a:cubicBezTo>
                      <a:pt x="135" y="26"/>
                      <a:pt x="135" y="27"/>
                      <a:pt x="135" y="27"/>
                    </a:cubicBezTo>
                    <a:cubicBezTo>
                      <a:pt x="135" y="31"/>
                      <a:pt x="134" y="35"/>
                      <a:pt x="132" y="38"/>
                    </a:cubicBezTo>
                    <a:cubicBezTo>
                      <a:pt x="131" y="39"/>
                      <a:pt x="129" y="41"/>
                      <a:pt x="128" y="42"/>
                    </a:cubicBezTo>
                    <a:lnTo>
                      <a:pt x="128" y="42"/>
                    </a:lnTo>
                    <a:cubicBezTo>
                      <a:pt x="122" y="49"/>
                      <a:pt x="115" y="55"/>
                      <a:pt x="107" y="59"/>
                    </a:cubicBezTo>
                    <a:cubicBezTo>
                      <a:pt x="106" y="60"/>
                      <a:pt x="106" y="60"/>
                      <a:pt x="105" y="61"/>
                    </a:cubicBezTo>
                    <a:lnTo>
                      <a:pt x="105" y="61"/>
                    </a:lnTo>
                    <a:cubicBezTo>
                      <a:pt x="95" y="66"/>
                      <a:pt x="84" y="71"/>
                      <a:pt x="73" y="7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3" name="Google Shape;1538;p30">
                <a:extLst>
                  <a:ext uri="{FF2B5EF4-FFF2-40B4-BE49-F238E27FC236}">
                    <a16:creationId xmlns:a16="http://schemas.microsoft.com/office/drawing/2014/main" id="{F7E8873F-A631-5E89-19E2-DD5CB16F2F18}"/>
                  </a:ext>
                </a:extLst>
              </p:cNvPr>
              <p:cNvSpPr/>
              <p:nvPr/>
            </p:nvSpPr>
            <p:spPr>
              <a:xfrm>
                <a:off x="6004935" y="3809868"/>
                <a:ext cx="44640" cy="31320"/>
              </a:xfrm>
              <a:custGeom>
                <a:avLst/>
                <a:gdLst/>
                <a:ahLst/>
                <a:cxnLst/>
                <a:rect l="l" t="t" r="r" b="b"/>
                <a:pathLst>
                  <a:path w="124" h="87" extrusionOk="0">
                    <a:moveTo>
                      <a:pt x="91" y="0"/>
                    </a:moveTo>
                    <a:lnTo>
                      <a:pt x="84" y="5"/>
                    </a:lnTo>
                    <a:lnTo>
                      <a:pt x="108" y="19"/>
                    </a:lnTo>
                    <a:lnTo>
                      <a:pt x="0" y="81"/>
                    </a:lnTo>
                    <a:lnTo>
                      <a:pt x="7" y="86"/>
                    </a:lnTo>
                    <a:lnTo>
                      <a:pt x="123" y="19"/>
                    </a:lnTo>
                    <a:lnTo>
                      <a:pt x="9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4" name="Google Shape;1539;p30">
                <a:extLst>
                  <a:ext uri="{FF2B5EF4-FFF2-40B4-BE49-F238E27FC236}">
                    <a16:creationId xmlns:a16="http://schemas.microsoft.com/office/drawing/2014/main" id="{7FD1298E-51CC-C51E-2C70-1E003BF78FA5}"/>
                  </a:ext>
                </a:extLst>
              </p:cNvPr>
              <p:cNvSpPr/>
              <p:nvPr/>
            </p:nvSpPr>
            <p:spPr>
              <a:xfrm>
                <a:off x="6022935" y="3820308"/>
                <a:ext cx="45000" cy="31320"/>
              </a:xfrm>
              <a:custGeom>
                <a:avLst/>
                <a:gdLst/>
                <a:ahLst/>
                <a:cxnLst/>
                <a:rect l="l" t="t" r="r" b="b"/>
                <a:pathLst>
                  <a:path w="125" h="87" extrusionOk="0">
                    <a:moveTo>
                      <a:pt x="92" y="0"/>
                    </a:moveTo>
                    <a:lnTo>
                      <a:pt x="84" y="5"/>
                    </a:lnTo>
                    <a:lnTo>
                      <a:pt x="109" y="19"/>
                    </a:lnTo>
                    <a:lnTo>
                      <a:pt x="0" y="82"/>
                    </a:lnTo>
                    <a:lnTo>
                      <a:pt x="8" y="86"/>
                    </a:lnTo>
                    <a:lnTo>
                      <a:pt x="124" y="19"/>
                    </a:lnTo>
                    <a:lnTo>
                      <a:pt x="9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5" name="Google Shape;1540;p30">
                <a:extLst>
                  <a:ext uri="{FF2B5EF4-FFF2-40B4-BE49-F238E27FC236}">
                    <a16:creationId xmlns:a16="http://schemas.microsoft.com/office/drawing/2014/main" id="{6ACE2030-8428-F84F-7DD2-DDFAC15A403F}"/>
                  </a:ext>
                </a:extLst>
              </p:cNvPr>
              <p:cNvSpPr/>
              <p:nvPr/>
            </p:nvSpPr>
            <p:spPr>
              <a:xfrm>
                <a:off x="6043815" y="3837588"/>
                <a:ext cx="52560" cy="30600"/>
              </a:xfrm>
              <a:custGeom>
                <a:avLst/>
                <a:gdLst/>
                <a:ahLst/>
                <a:cxnLst/>
                <a:rect l="l" t="t" r="r" b="b"/>
                <a:pathLst>
                  <a:path w="146" h="85" extrusionOk="0">
                    <a:moveTo>
                      <a:pt x="138" y="44"/>
                    </a:moveTo>
                    <a:lnTo>
                      <a:pt x="138" y="44"/>
                    </a:lnTo>
                    <a:cubicBezTo>
                      <a:pt x="139" y="42"/>
                      <a:pt x="141" y="41"/>
                      <a:pt x="142" y="39"/>
                    </a:cubicBezTo>
                    <a:cubicBezTo>
                      <a:pt x="144" y="35"/>
                      <a:pt x="145" y="31"/>
                      <a:pt x="145" y="27"/>
                    </a:cubicBezTo>
                    <a:cubicBezTo>
                      <a:pt x="145" y="26"/>
                      <a:pt x="145" y="25"/>
                      <a:pt x="145" y="24"/>
                    </a:cubicBezTo>
                    <a:lnTo>
                      <a:pt x="145" y="24"/>
                    </a:lnTo>
                    <a:cubicBezTo>
                      <a:pt x="144" y="22"/>
                      <a:pt x="143" y="20"/>
                      <a:pt x="142" y="18"/>
                    </a:cubicBezTo>
                    <a:cubicBezTo>
                      <a:pt x="140" y="14"/>
                      <a:pt x="137" y="11"/>
                      <a:pt x="134" y="9"/>
                    </a:cubicBezTo>
                    <a:cubicBezTo>
                      <a:pt x="133" y="8"/>
                      <a:pt x="132" y="8"/>
                      <a:pt x="131" y="8"/>
                    </a:cubicBezTo>
                    <a:lnTo>
                      <a:pt x="131" y="8"/>
                    </a:lnTo>
                    <a:cubicBezTo>
                      <a:pt x="123" y="3"/>
                      <a:pt x="113" y="0"/>
                      <a:pt x="104" y="0"/>
                    </a:cubicBezTo>
                    <a:lnTo>
                      <a:pt x="104" y="0"/>
                    </a:lnTo>
                    <a:cubicBezTo>
                      <a:pt x="102" y="0"/>
                      <a:pt x="100" y="0"/>
                      <a:pt x="98" y="0"/>
                    </a:cubicBezTo>
                    <a:cubicBezTo>
                      <a:pt x="89" y="0"/>
                      <a:pt x="79" y="1"/>
                      <a:pt x="69" y="4"/>
                    </a:cubicBezTo>
                    <a:lnTo>
                      <a:pt x="69" y="4"/>
                    </a:lnTo>
                    <a:cubicBezTo>
                      <a:pt x="57" y="7"/>
                      <a:pt x="45" y="12"/>
                      <a:pt x="34" y="18"/>
                    </a:cubicBezTo>
                    <a:cubicBezTo>
                      <a:pt x="34" y="19"/>
                      <a:pt x="34" y="19"/>
                      <a:pt x="33" y="19"/>
                    </a:cubicBezTo>
                    <a:lnTo>
                      <a:pt x="33" y="19"/>
                    </a:lnTo>
                    <a:cubicBezTo>
                      <a:pt x="32" y="20"/>
                      <a:pt x="31" y="20"/>
                      <a:pt x="30" y="21"/>
                    </a:cubicBezTo>
                    <a:cubicBezTo>
                      <a:pt x="21" y="26"/>
                      <a:pt x="14" y="32"/>
                      <a:pt x="7" y="40"/>
                    </a:cubicBezTo>
                    <a:lnTo>
                      <a:pt x="7" y="40"/>
                    </a:lnTo>
                    <a:cubicBezTo>
                      <a:pt x="6" y="41"/>
                      <a:pt x="4" y="43"/>
                      <a:pt x="4" y="44"/>
                    </a:cubicBezTo>
                    <a:cubicBezTo>
                      <a:pt x="1" y="48"/>
                      <a:pt x="0" y="53"/>
                      <a:pt x="0" y="57"/>
                    </a:cubicBezTo>
                    <a:cubicBezTo>
                      <a:pt x="0" y="58"/>
                      <a:pt x="0" y="59"/>
                      <a:pt x="0" y="60"/>
                    </a:cubicBezTo>
                    <a:lnTo>
                      <a:pt x="0" y="60"/>
                    </a:lnTo>
                    <a:cubicBezTo>
                      <a:pt x="1" y="62"/>
                      <a:pt x="2" y="64"/>
                      <a:pt x="3" y="66"/>
                    </a:cubicBezTo>
                    <a:cubicBezTo>
                      <a:pt x="5" y="70"/>
                      <a:pt x="8" y="73"/>
                      <a:pt x="12" y="75"/>
                    </a:cubicBezTo>
                    <a:cubicBezTo>
                      <a:pt x="12" y="75"/>
                      <a:pt x="13" y="75"/>
                      <a:pt x="14" y="76"/>
                    </a:cubicBezTo>
                    <a:lnTo>
                      <a:pt x="14" y="76"/>
                    </a:lnTo>
                    <a:cubicBezTo>
                      <a:pt x="22" y="80"/>
                      <a:pt x="32" y="83"/>
                      <a:pt x="41" y="83"/>
                    </a:cubicBezTo>
                    <a:lnTo>
                      <a:pt x="41" y="83"/>
                    </a:lnTo>
                    <a:cubicBezTo>
                      <a:pt x="43" y="84"/>
                      <a:pt x="45" y="84"/>
                      <a:pt x="47" y="84"/>
                    </a:cubicBezTo>
                    <a:cubicBezTo>
                      <a:pt x="57" y="84"/>
                      <a:pt x="66" y="82"/>
                      <a:pt x="76" y="80"/>
                    </a:cubicBezTo>
                    <a:lnTo>
                      <a:pt x="76" y="80"/>
                    </a:lnTo>
                    <a:cubicBezTo>
                      <a:pt x="88" y="76"/>
                      <a:pt x="100" y="71"/>
                      <a:pt x="111" y="65"/>
                    </a:cubicBezTo>
                    <a:lnTo>
                      <a:pt x="112" y="65"/>
                    </a:lnTo>
                    <a:lnTo>
                      <a:pt x="112" y="65"/>
                    </a:lnTo>
                    <a:cubicBezTo>
                      <a:pt x="113" y="64"/>
                      <a:pt x="114" y="64"/>
                      <a:pt x="115" y="63"/>
                    </a:cubicBezTo>
                    <a:cubicBezTo>
                      <a:pt x="123" y="58"/>
                      <a:pt x="131" y="51"/>
                      <a:pt x="138" y="44"/>
                    </a:cubicBezTo>
                    <a:moveTo>
                      <a:pt x="73" y="74"/>
                    </a:moveTo>
                    <a:lnTo>
                      <a:pt x="73" y="74"/>
                    </a:lnTo>
                    <a:cubicBezTo>
                      <a:pt x="65" y="76"/>
                      <a:pt x="56" y="78"/>
                      <a:pt x="47" y="78"/>
                    </a:cubicBezTo>
                    <a:cubicBezTo>
                      <a:pt x="46" y="78"/>
                      <a:pt x="45" y="78"/>
                      <a:pt x="44" y="78"/>
                    </a:cubicBezTo>
                    <a:lnTo>
                      <a:pt x="44" y="78"/>
                    </a:lnTo>
                    <a:cubicBezTo>
                      <a:pt x="36" y="77"/>
                      <a:pt x="28" y="75"/>
                      <a:pt x="21" y="72"/>
                    </a:cubicBezTo>
                    <a:lnTo>
                      <a:pt x="21" y="72"/>
                    </a:lnTo>
                    <a:cubicBezTo>
                      <a:pt x="21" y="71"/>
                      <a:pt x="20" y="71"/>
                      <a:pt x="20" y="71"/>
                    </a:cubicBezTo>
                    <a:cubicBezTo>
                      <a:pt x="17" y="69"/>
                      <a:pt x="15" y="67"/>
                      <a:pt x="13" y="64"/>
                    </a:cubicBezTo>
                    <a:cubicBezTo>
                      <a:pt x="12" y="62"/>
                      <a:pt x="11" y="60"/>
                      <a:pt x="11" y="58"/>
                    </a:cubicBezTo>
                    <a:lnTo>
                      <a:pt x="11" y="58"/>
                    </a:lnTo>
                    <a:lnTo>
                      <a:pt x="11" y="57"/>
                    </a:lnTo>
                    <a:cubicBezTo>
                      <a:pt x="11" y="53"/>
                      <a:pt x="12" y="49"/>
                      <a:pt x="14" y="46"/>
                    </a:cubicBezTo>
                    <a:cubicBezTo>
                      <a:pt x="14" y="45"/>
                      <a:pt x="16" y="43"/>
                      <a:pt x="17" y="42"/>
                    </a:cubicBezTo>
                    <a:lnTo>
                      <a:pt x="17" y="42"/>
                    </a:lnTo>
                    <a:cubicBezTo>
                      <a:pt x="23" y="35"/>
                      <a:pt x="30" y="30"/>
                      <a:pt x="37" y="26"/>
                    </a:cubicBezTo>
                    <a:cubicBezTo>
                      <a:pt x="38" y="25"/>
                      <a:pt x="39" y="24"/>
                      <a:pt x="40" y="24"/>
                    </a:cubicBezTo>
                    <a:lnTo>
                      <a:pt x="40" y="24"/>
                    </a:lnTo>
                    <a:cubicBezTo>
                      <a:pt x="41" y="24"/>
                      <a:pt x="41" y="23"/>
                      <a:pt x="41" y="23"/>
                    </a:cubicBezTo>
                    <a:cubicBezTo>
                      <a:pt x="51" y="18"/>
                      <a:pt x="61" y="13"/>
                      <a:pt x="72" y="10"/>
                    </a:cubicBezTo>
                    <a:lnTo>
                      <a:pt x="72" y="10"/>
                    </a:lnTo>
                    <a:cubicBezTo>
                      <a:pt x="80" y="8"/>
                      <a:pt x="89" y="7"/>
                      <a:pt x="97" y="7"/>
                    </a:cubicBezTo>
                    <a:cubicBezTo>
                      <a:pt x="99" y="7"/>
                      <a:pt x="100" y="7"/>
                      <a:pt x="101" y="7"/>
                    </a:cubicBezTo>
                    <a:lnTo>
                      <a:pt x="101" y="7"/>
                    </a:lnTo>
                    <a:cubicBezTo>
                      <a:pt x="109" y="7"/>
                      <a:pt x="117" y="9"/>
                      <a:pt x="124" y="13"/>
                    </a:cubicBezTo>
                    <a:lnTo>
                      <a:pt x="124" y="13"/>
                    </a:lnTo>
                    <a:lnTo>
                      <a:pt x="125" y="13"/>
                    </a:lnTo>
                    <a:cubicBezTo>
                      <a:pt x="128" y="15"/>
                      <a:pt x="131" y="18"/>
                      <a:pt x="132" y="20"/>
                    </a:cubicBezTo>
                    <a:cubicBezTo>
                      <a:pt x="133" y="22"/>
                      <a:pt x="134" y="24"/>
                      <a:pt x="134" y="26"/>
                    </a:cubicBezTo>
                    <a:lnTo>
                      <a:pt x="134" y="26"/>
                    </a:lnTo>
                    <a:lnTo>
                      <a:pt x="134" y="27"/>
                    </a:lnTo>
                    <a:cubicBezTo>
                      <a:pt x="134" y="31"/>
                      <a:pt x="133" y="35"/>
                      <a:pt x="132" y="38"/>
                    </a:cubicBezTo>
                    <a:cubicBezTo>
                      <a:pt x="131" y="40"/>
                      <a:pt x="129" y="41"/>
                      <a:pt x="128" y="42"/>
                    </a:cubicBezTo>
                    <a:lnTo>
                      <a:pt x="128" y="42"/>
                    </a:lnTo>
                    <a:cubicBezTo>
                      <a:pt x="122" y="49"/>
                      <a:pt x="115" y="55"/>
                      <a:pt x="107" y="59"/>
                    </a:cubicBezTo>
                    <a:cubicBezTo>
                      <a:pt x="106" y="60"/>
                      <a:pt x="106" y="60"/>
                      <a:pt x="105" y="61"/>
                    </a:cubicBezTo>
                    <a:lnTo>
                      <a:pt x="105" y="61"/>
                    </a:lnTo>
                    <a:cubicBezTo>
                      <a:pt x="95" y="66"/>
                      <a:pt x="84" y="71"/>
                      <a:pt x="73" y="7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6" name="Google Shape;1541;p30">
                <a:extLst>
                  <a:ext uri="{FF2B5EF4-FFF2-40B4-BE49-F238E27FC236}">
                    <a16:creationId xmlns:a16="http://schemas.microsoft.com/office/drawing/2014/main" id="{2F0B571A-FF5B-DAC2-6B53-AA90D881FFE2}"/>
                  </a:ext>
                </a:extLst>
              </p:cNvPr>
              <p:cNvSpPr/>
              <p:nvPr/>
            </p:nvSpPr>
            <p:spPr>
              <a:xfrm>
                <a:off x="6078015" y="3857388"/>
                <a:ext cx="52200" cy="30240"/>
              </a:xfrm>
              <a:custGeom>
                <a:avLst/>
                <a:gdLst/>
                <a:ahLst/>
                <a:cxnLst/>
                <a:rect l="l" t="t" r="r" b="b"/>
                <a:pathLst>
                  <a:path w="145" h="84" extrusionOk="0">
                    <a:moveTo>
                      <a:pt x="144" y="23"/>
                    </a:moveTo>
                    <a:lnTo>
                      <a:pt x="144" y="23"/>
                    </a:lnTo>
                    <a:cubicBezTo>
                      <a:pt x="144" y="21"/>
                      <a:pt x="143" y="19"/>
                      <a:pt x="142" y="17"/>
                    </a:cubicBezTo>
                    <a:cubicBezTo>
                      <a:pt x="140" y="13"/>
                      <a:pt x="137" y="10"/>
                      <a:pt x="133" y="8"/>
                    </a:cubicBezTo>
                    <a:cubicBezTo>
                      <a:pt x="132" y="7"/>
                      <a:pt x="132" y="8"/>
                      <a:pt x="131" y="7"/>
                    </a:cubicBezTo>
                    <a:lnTo>
                      <a:pt x="131" y="7"/>
                    </a:lnTo>
                    <a:cubicBezTo>
                      <a:pt x="123" y="3"/>
                      <a:pt x="113" y="0"/>
                      <a:pt x="103" y="0"/>
                    </a:cubicBezTo>
                    <a:lnTo>
                      <a:pt x="103" y="0"/>
                    </a:lnTo>
                    <a:cubicBezTo>
                      <a:pt x="102" y="0"/>
                      <a:pt x="100" y="0"/>
                      <a:pt x="98" y="0"/>
                    </a:cubicBezTo>
                    <a:cubicBezTo>
                      <a:pt x="88" y="0"/>
                      <a:pt x="78" y="1"/>
                      <a:pt x="69" y="4"/>
                    </a:cubicBezTo>
                    <a:lnTo>
                      <a:pt x="69" y="4"/>
                    </a:lnTo>
                    <a:cubicBezTo>
                      <a:pt x="56" y="7"/>
                      <a:pt x="44" y="12"/>
                      <a:pt x="33" y="18"/>
                    </a:cubicBezTo>
                    <a:lnTo>
                      <a:pt x="33" y="19"/>
                    </a:lnTo>
                    <a:lnTo>
                      <a:pt x="33" y="19"/>
                    </a:lnTo>
                    <a:cubicBezTo>
                      <a:pt x="32" y="19"/>
                      <a:pt x="31" y="19"/>
                      <a:pt x="30" y="20"/>
                    </a:cubicBezTo>
                    <a:cubicBezTo>
                      <a:pt x="21" y="24"/>
                      <a:pt x="13" y="32"/>
                      <a:pt x="7" y="40"/>
                    </a:cubicBezTo>
                    <a:lnTo>
                      <a:pt x="7" y="40"/>
                    </a:lnTo>
                    <a:cubicBezTo>
                      <a:pt x="5" y="41"/>
                      <a:pt x="4" y="43"/>
                      <a:pt x="3" y="45"/>
                    </a:cubicBezTo>
                    <a:cubicBezTo>
                      <a:pt x="1" y="48"/>
                      <a:pt x="0" y="51"/>
                      <a:pt x="0" y="55"/>
                    </a:cubicBezTo>
                    <a:cubicBezTo>
                      <a:pt x="0" y="58"/>
                      <a:pt x="1" y="63"/>
                      <a:pt x="3" y="66"/>
                    </a:cubicBezTo>
                    <a:cubicBezTo>
                      <a:pt x="4" y="69"/>
                      <a:pt x="7" y="72"/>
                      <a:pt x="10" y="74"/>
                    </a:cubicBezTo>
                    <a:cubicBezTo>
                      <a:pt x="11" y="74"/>
                      <a:pt x="12" y="75"/>
                      <a:pt x="13" y="75"/>
                    </a:cubicBezTo>
                    <a:lnTo>
                      <a:pt x="13" y="75"/>
                    </a:lnTo>
                    <a:cubicBezTo>
                      <a:pt x="22" y="80"/>
                      <a:pt x="31" y="83"/>
                      <a:pt x="41" y="83"/>
                    </a:cubicBezTo>
                    <a:lnTo>
                      <a:pt x="41" y="83"/>
                    </a:lnTo>
                    <a:cubicBezTo>
                      <a:pt x="43" y="83"/>
                      <a:pt x="45" y="83"/>
                      <a:pt x="46" y="83"/>
                    </a:cubicBezTo>
                    <a:cubicBezTo>
                      <a:pt x="56" y="83"/>
                      <a:pt x="66" y="82"/>
                      <a:pt x="75" y="79"/>
                    </a:cubicBezTo>
                    <a:lnTo>
                      <a:pt x="75" y="79"/>
                    </a:lnTo>
                    <a:cubicBezTo>
                      <a:pt x="88" y="76"/>
                      <a:pt x="100" y="71"/>
                      <a:pt x="111" y="65"/>
                    </a:cubicBezTo>
                    <a:cubicBezTo>
                      <a:pt x="111" y="64"/>
                      <a:pt x="111" y="64"/>
                      <a:pt x="111" y="64"/>
                    </a:cubicBezTo>
                    <a:lnTo>
                      <a:pt x="111" y="64"/>
                    </a:lnTo>
                    <a:cubicBezTo>
                      <a:pt x="112" y="64"/>
                      <a:pt x="113" y="63"/>
                      <a:pt x="114" y="62"/>
                    </a:cubicBezTo>
                    <a:cubicBezTo>
                      <a:pt x="123" y="57"/>
                      <a:pt x="131" y="51"/>
                      <a:pt x="138" y="43"/>
                    </a:cubicBezTo>
                    <a:lnTo>
                      <a:pt x="138" y="43"/>
                    </a:lnTo>
                    <a:cubicBezTo>
                      <a:pt x="139" y="42"/>
                      <a:pt x="140" y="40"/>
                      <a:pt x="141" y="39"/>
                    </a:cubicBezTo>
                    <a:cubicBezTo>
                      <a:pt x="143" y="35"/>
                      <a:pt x="144" y="31"/>
                      <a:pt x="144" y="26"/>
                    </a:cubicBezTo>
                    <a:cubicBezTo>
                      <a:pt x="144" y="25"/>
                      <a:pt x="144" y="24"/>
                      <a:pt x="144" y="23"/>
                    </a:cubicBezTo>
                    <a:moveTo>
                      <a:pt x="128" y="42"/>
                    </a:moveTo>
                    <a:lnTo>
                      <a:pt x="128" y="42"/>
                    </a:lnTo>
                    <a:cubicBezTo>
                      <a:pt x="122" y="48"/>
                      <a:pt x="115" y="54"/>
                      <a:pt x="107" y="59"/>
                    </a:cubicBezTo>
                    <a:cubicBezTo>
                      <a:pt x="106" y="59"/>
                      <a:pt x="105" y="59"/>
                      <a:pt x="104" y="60"/>
                    </a:cubicBezTo>
                    <a:lnTo>
                      <a:pt x="104" y="60"/>
                    </a:lnTo>
                    <a:lnTo>
                      <a:pt x="103" y="60"/>
                    </a:lnTo>
                    <a:cubicBezTo>
                      <a:pt x="94" y="66"/>
                      <a:pt x="83" y="70"/>
                      <a:pt x="73" y="73"/>
                    </a:cubicBezTo>
                    <a:lnTo>
                      <a:pt x="73" y="73"/>
                    </a:lnTo>
                    <a:cubicBezTo>
                      <a:pt x="64" y="76"/>
                      <a:pt x="56" y="77"/>
                      <a:pt x="47" y="77"/>
                    </a:cubicBezTo>
                    <a:cubicBezTo>
                      <a:pt x="46" y="77"/>
                      <a:pt x="45" y="77"/>
                      <a:pt x="44" y="77"/>
                    </a:cubicBezTo>
                    <a:lnTo>
                      <a:pt x="44" y="77"/>
                    </a:lnTo>
                    <a:cubicBezTo>
                      <a:pt x="36" y="77"/>
                      <a:pt x="28" y="75"/>
                      <a:pt x="21" y="71"/>
                    </a:cubicBezTo>
                    <a:lnTo>
                      <a:pt x="21" y="71"/>
                    </a:lnTo>
                    <a:cubicBezTo>
                      <a:pt x="20" y="71"/>
                      <a:pt x="20" y="70"/>
                      <a:pt x="19" y="70"/>
                    </a:cubicBezTo>
                    <a:cubicBezTo>
                      <a:pt x="16" y="68"/>
                      <a:pt x="14" y="65"/>
                      <a:pt x="12" y="63"/>
                    </a:cubicBezTo>
                    <a:cubicBezTo>
                      <a:pt x="11" y="61"/>
                      <a:pt x="11" y="60"/>
                      <a:pt x="10" y="58"/>
                    </a:cubicBezTo>
                    <a:lnTo>
                      <a:pt x="10" y="58"/>
                    </a:lnTo>
                    <a:lnTo>
                      <a:pt x="10" y="57"/>
                    </a:lnTo>
                    <a:cubicBezTo>
                      <a:pt x="10" y="53"/>
                      <a:pt x="11" y="49"/>
                      <a:pt x="13" y="46"/>
                    </a:cubicBezTo>
                    <a:cubicBezTo>
                      <a:pt x="14" y="44"/>
                      <a:pt x="15" y="43"/>
                      <a:pt x="17" y="41"/>
                    </a:cubicBezTo>
                    <a:lnTo>
                      <a:pt x="17" y="41"/>
                    </a:lnTo>
                    <a:cubicBezTo>
                      <a:pt x="23" y="35"/>
                      <a:pt x="30" y="29"/>
                      <a:pt x="37" y="25"/>
                    </a:cubicBezTo>
                    <a:cubicBezTo>
                      <a:pt x="38" y="24"/>
                      <a:pt x="39" y="24"/>
                      <a:pt x="40" y="23"/>
                    </a:cubicBezTo>
                    <a:lnTo>
                      <a:pt x="40" y="23"/>
                    </a:lnTo>
                    <a:cubicBezTo>
                      <a:pt x="40" y="23"/>
                      <a:pt x="41" y="23"/>
                      <a:pt x="41" y="22"/>
                    </a:cubicBezTo>
                    <a:cubicBezTo>
                      <a:pt x="51" y="17"/>
                      <a:pt x="61" y="13"/>
                      <a:pt x="72" y="10"/>
                    </a:cubicBezTo>
                    <a:lnTo>
                      <a:pt x="72" y="10"/>
                    </a:lnTo>
                    <a:cubicBezTo>
                      <a:pt x="80" y="7"/>
                      <a:pt x="89" y="6"/>
                      <a:pt x="97" y="6"/>
                    </a:cubicBezTo>
                    <a:cubicBezTo>
                      <a:pt x="98" y="6"/>
                      <a:pt x="99" y="6"/>
                      <a:pt x="100" y="6"/>
                    </a:cubicBezTo>
                    <a:lnTo>
                      <a:pt x="100" y="6"/>
                    </a:lnTo>
                    <a:cubicBezTo>
                      <a:pt x="108" y="6"/>
                      <a:pt x="116" y="8"/>
                      <a:pt x="123" y="12"/>
                    </a:cubicBezTo>
                    <a:lnTo>
                      <a:pt x="123" y="12"/>
                    </a:lnTo>
                    <a:cubicBezTo>
                      <a:pt x="124" y="12"/>
                      <a:pt x="124" y="12"/>
                      <a:pt x="125" y="13"/>
                    </a:cubicBezTo>
                    <a:cubicBezTo>
                      <a:pt x="128" y="14"/>
                      <a:pt x="130" y="17"/>
                      <a:pt x="132" y="20"/>
                    </a:cubicBezTo>
                    <a:cubicBezTo>
                      <a:pt x="133" y="21"/>
                      <a:pt x="134" y="23"/>
                      <a:pt x="134" y="25"/>
                    </a:cubicBezTo>
                    <a:lnTo>
                      <a:pt x="134" y="25"/>
                    </a:lnTo>
                    <a:cubicBezTo>
                      <a:pt x="134" y="26"/>
                      <a:pt x="134" y="26"/>
                      <a:pt x="134" y="27"/>
                    </a:cubicBezTo>
                    <a:cubicBezTo>
                      <a:pt x="134" y="30"/>
                      <a:pt x="133" y="33"/>
                      <a:pt x="131" y="37"/>
                    </a:cubicBezTo>
                    <a:cubicBezTo>
                      <a:pt x="130" y="39"/>
                      <a:pt x="129" y="40"/>
                      <a:pt x="128" y="4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7" name="Google Shape;1542;p30">
                <a:extLst>
                  <a:ext uri="{FF2B5EF4-FFF2-40B4-BE49-F238E27FC236}">
                    <a16:creationId xmlns:a16="http://schemas.microsoft.com/office/drawing/2014/main" id="{122AB655-F6BB-A771-6BC7-C2B75BF19FC8}"/>
                  </a:ext>
                </a:extLst>
              </p:cNvPr>
              <p:cNvSpPr/>
              <p:nvPr/>
            </p:nvSpPr>
            <p:spPr>
              <a:xfrm>
                <a:off x="6125175" y="3884747"/>
                <a:ext cx="52560" cy="30240"/>
              </a:xfrm>
              <a:custGeom>
                <a:avLst/>
                <a:gdLst/>
                <a:ahLst/>
                <a:cxnLst/>
                <a:rect l="l" t="t" r="r" b="b"/>
                <a:pathLst>
                  <a:path w="146" h="84" extrusionOk="0">
                    <a:moveTo>
                      <a:pt x="138" y="43"/>
                    </a:moveTo>
                    <a:lnTo>
                      <a:pt x="138" y="43"/>
                    </a:lnTo>
                    <a:cubicBezTo>
                      <a:pt x="140" y="42"/>
                      <a:pt x="141" y="40"/>
                      <a:pt x="142" y="39"/>
                    </a:cubicBezTo>
                    <a:cubicBezTo>
                      <a:pt x="144" y="35"/>
                      <a:pt x="145" y="31"/>
                      <a:pt x="145" y="26"/>
                    </a:cubicBezTo>
                    <a:cubicBezTo>
                      <a:pt x="145" y="25"/>
                      <a:pt x="145" y="24"/>
                      <a:pt x="145" y="23"/>
                    </a:cubicBezTo>
                    <a:lnTo>
                      <a:pt x="145" y="23"/>
                    </a:lnTo>
                    <a:cubicBezTo>
                      <a:pt x="144" y="21"/>
                      <a:pt x="143" y="19"/>
                      <a:pt x="142" y="17"/>
                    </a:cubicBezTo>
                    <a:cubicBezTo>
                      <a:pt x="140" y="13"/>
                      <a:pt x="137" y="10"/>
                      <a:pt x="133" y="8"/>
                    </a:cubicBezTo>
                    <a:cubicBezTo>
                      <a:pt x="133" y="8"/>
                      <a:pt x="132" y="8"/>
                      <a:pt x="132" y="7"/>
                    </a:cubicBezTo>
                    <a:lnTo>
                      <a:pt x="132" y="7"/>
                    </a:lnTo>
                    <a:cubicBezTo>
                      <a:pt x="123" y="3"/>
                      <a:pt x="114" y="0"/>
                      <a:pt x="104" y="0"/>
                    </a:cubicBezTo>
                    <a:lnTo>
                      <a:pt x="104" y="0"/>
                    </a:lnTo>
                    <a:cubicBezTo>
                      <a:pt x="102" y="0"/>
                      <a:pt x="100" y="0"/>
                      <a:pt x="98" y="0"/>
                    </a:cubicBezTo>
                    <a:cubicBezTo>
                      <a:pt x="89" y="0"/>
                      <a:pt x="79" y="1"/>
                      <a:pt x="69" y="3"/>
                    </a:cubicBezTo>
                    <a:lnTo>
                      <a:pt x="69" y="3"/>
                    </a:lnTo>
                    <a:cubicBezTo>
                      <a:pt x="57" y="7"/>
                      <a:pt x="45" y="12"/>
                      <a:pt x="34" y="18"/>
                    </a:cubicBezTo>
                    <a:lnTo>
                      <a:pt x="33" y="19"/>
                    </a:lnTo>
                    <a:lnTo>
                      <a:pt x="33" y="19"/>
                    </a:lnTo>
                    <a:cubicBezTo>
                      <a:pt x="32" y="19"/>
                      <a:pt x="31" y="20"/>
                      <a:pt x="31" y="20"/>
                    </a:cubicBezTo>
                    <a:cubicBezTo>
                      <a:pt x="22" y="25"/>
                      <a:pt x="14" y="32"/>
                      <a:pt x="7" y="40"/>
                    </a:cubicBezTo>
                    <a:lnTo>
                      <a:pt x="7" y="40"/>
                    </a:lnTo>
                    <a:cubicBezTo>
                      <a:pt x="6" y="41"/>
                      <a:pt x="5" y="42"/>
                      <a:pt x="4" y="44"/>
                    </a:cubicBezTo>
                    <a:cubicBezTo>
                      <a:pt x="1" y="48"/>
                      <a:pt x="0" y="52"/>
                      <a:pt x="0" y="57"/>
                    </a:cubicBezTo>
                    <a:cubicBezTo>
                      <a:pt x="0" y="57"/>
                      <a:pt x="0" y="58"/>
                      <a:pt x="0" y="59"/>
                    </a:cubicBezTo>
                    <a:lnTo>
                      <a:pt x="0" y="59"/>
                    </a:lnTo>
                    <a:cubicBezTo>
                      <a:pt x="1" y="62"/>
                      <a:pt x="2" y="63"/>
                      <a:pt x="3" y="65"/>
                    </a:cubicBezTo>
                    <a:cubicBezTo>
                      <a:pt x="5" y="68"/>
                      <a:pt x="8" y="71"/>
                      <a:pt x="12" y="74"/>
                    </a:cubicBezTo>
                    <a:cubicBezTo>
                      <a:pt x="13" y="74"/>
                      <a:pt x="13" y="75"/>
                      <a:pt x="14" y="75"/>
                    </a:cubicBezTo>
                    <a:lnTo>
                      <a:pt x="14" y="75"/>
                    </a:lnTo>
                    <a:cubicBezTo>
                      <a:pt x="22" y="80"/>
                      <a:pt x="32" y="83"/>
                      <a:pt x="41" y="83"/>
                    </a:cubicBezTo>
                    <a:lnTo>
                      <a:pt x="41" y="83"/>
                    </a:lnTo>
                    <a:cubicBezTo>
                      <a:pt x="43" y="83"/>
                      <a:pt x="45" y="83"/>
                      <a:pt x="47" y="83"/>
                    </a:cubicBezTo>
                    <a:cubicBezTo>
                      <a:pt x="57" y="83"/>
                      <a:pt x="66" y="82"/>
                      <a:pt x="76" y="79"/>
                    </a:cubicBezTo>
                    <a:lnTo>
                      <a:pt x="76" y="79"/>
                    </a:lnTo>
                    <a:cubicBezTo>
                      <a:pt x="88" y="76"/>
                      <a:pt x="100" y="71"/>
                      <a:pt x="111" y="65"/>
                    </a:cubicBezTo>
                    <a:cubicBezTo>
                      <a:pt x="112" y="64"/>
                      <a:pt x="112" y="64"/>
                      <a:pt x="112" y="64"/>
                    </a:cubicBezTo>
                    <a:lnTo>
                      <a:pt x="112" y="64"/>
                    </a:lnTo>
                    <a:cubicBezTo>
                      <a:pt x="113" y="64"/>
                      <a:pt x="114" y="63"/>
                      <a:pt x="115" y="63"/>
                    </a:cubicBezTo>
                    <a:cubicBezTo>
                      <a:pt x="124" y="57"/>
                      <a:pt x="132" y="51"/>
                      <a:pt x="138" y="43"/>
                    </a:cubicBezTo>
                    <a:moveTo>
                      <a:pt x="73" y="73"/>
                    </a:moveTo>
                    <a:lnTo>
                      <a:pt x="73" y="73"/>
                    </a:lnTo>
                    <a:cubicBezTo>
                      <a:pt x="65" y="76"/>
                      <a:pt x="56" y="77"/>
                      <a:pt x="48" y="77"/>
                    </a:cubicBezTo>
                    <a:cubicBezTo>
                      <a:pt x="47" y="77"/>
                      <a:pt x="46" y="77"/>
                      <a:pt x="44" y="77"/>
                    </a:cubicBezTo>
                    <a:lnTo>
                      <a:pt x="44" y="77"/>
                    </a:lnTo>
                    <a:cubicBezTo>
                      <a:pt x="36" y="77"/>
                      <a:pt x="29" y="75"/>
                      <a:pt x="22" y="71"/>
                    </a:cubicBezTo>
                    <a:lnTo>
                      <a:pt x="22" y="71"/>
                    </a:lnTo>
                    <a:cubicBezTo>
                      <a:pt x="21" y="71"/>
                      <a:pt x="21" y="70"/>
                      <a:pt x="20" y="70"/>
                    </a:cubicBezTo>
                    <a:cubicBezTo>
                      <a:pt x="17" y="68"/>
                      <a:pt x="15" y="65"/>
                      <a:pt x="13" y="63"/>
                    </a:cubicBezTo>
                    <a:cubicBezTo>
                      <a:pt x="12" y="61"/>
                      <a:pt x="11" y="60"/>
                      <a:pt x="11" y="58"/>
                    </a:cubicBezTo>
                    <a:lnTo>
                      <a:pt x="11" y="58"/>
                    </a:lnTo>
                    <a:cubicBezTo>
                      <a:pt x="11" y="57"/>
                      <a:pt x="11" y="57"/>
                      <a:pt x="11" y="56"/>
                    </a:cubicBezTo>
                    <a:cubicBezTo>
                      <a:pt x="11" y="53"/>
                      <a:pt x="12" y="49"/>
                      <a:pt x="14" y="46"/>
                    </a:cubicBezTo>
                    <a:cubicBezTo>
                      <a:pt x="15" y="44"/>
                      <a:pt x="16" y="43"/>
                      <a:pt x="17" y="41"/>
                    </a:cubicBezTo>
                    <a:lnTo>
                      <a:pt x="17" y="41"/>
                    </a:lnTo>
                    <a:cubicBezTo>
                      <a:pt x="23" y="35"/>
                      <a:pt x="30" y="29"/>
                      <a:pt x="38" y="25"/>
                    </a:cubicBezTo>
                    <a:cubicBezTo>
                      <a:pt x="39" y="24"/>
                      <a:pt x="40" y="24"/>
                      <a:pt x="41" y="23"/>
                    </a:cubicBezTo>
                    <a:lnTo>
                      <a:pt x="41" y="23"/>
                    </a:lnTo>
                    <a:lnTo>
                      <a:pt x="42" y="22"/>
                    </a:lnTo>
                    <a:cubicBezTo>
                      <a:pt x="51" y="17"/>
                      <a:pt x="62" y="13"/>
                      <a:pt x="72" y="10"/>
                    </a:cubicBezTo>
                    <a:lnTo>
                      <a:pt x="72" y="10"/>
                    </a:lnTo>
                    <a:cubicBezTo>
                      <a:pt x="80" y="7"/>
                      <a:pt x="89" y="6"/>
                      <a:pt x="98" y="6"/>
                    </a:cubicBezTo>
                    <a:cubicBezTo>
                      <a:pt x="99" y="6"/>
                      <a:pt x="100" y="6"/>
                      <a:pt x="101" y="6"/>
                    </a:cubicBezTo>
                    <a:lnTo>
                      <a:pt x="101" y="6"/>
                    </a:lnTo>
                    <a:cubicBezTo>
                      <a:pt x="109" y="6"/>
                      <a:pt x="117" y="8"/>
                      <a:pt x="124" y="12"/>
                    </a:cubicBezTo>
                    <a:lnTo>
                      <a:pt x="124" y="12"/>
                    </a:lnTo>
                    <a:cubicBezTo>
                      <a:pt x="124" y="12"/>
                      <a:pt x="125" y="12"/>
                      <a:pt x="125" y="13"/>
                    </a:cubicBezTo>
                    <a:cubicBezTo>
                      <a:pt x="128" y="14"/>
                      <a:pt x="130" y="17"/>
                      <a:pt x="132" y="20"/>
                    </a:cubicBezTo>
                    <a:cubicBezTo>
                      <a:pt x="133" y="21"/>
                      <a:pt x="134" y="23"/>
                      <a:pt x="134" y="25"/>
                    </a:cubicBezTo>
                    <a:lnTo>
                      <a:pt x="134" y="25"/>
                    </a:lnTo>
                    <a:cubicBezTo>
                      <a:pt x="135" y="26"/>
                      <a:pt x="135" y="26"/>
                      <a:pt x="135" y="27"/>
                    </a:cubicBezTo>
                    <a:cubicBezTo>
                      <a:pt x="135" y="30"/>
                      <a:pt x="134" y="33"/>
                      <a:pt x="132" y="37"/>
                    </a:cubicBezTo>
                    <a:cubicBezTo>
                      <a:pt x="131" y="38"/>
                      <a:pt x="130" y="40"/>
                      <a:pt x="128" y="42"/>
                    </a:cubicBezTo>
                    <a:lnTo>
                      <a:pt x="128" y="42"/>
                    </a:lnTo>
                    <a:cubicBezTo>
                      <a:pt x="122" y="48"/>
                      <a:pt x="114" y="53"/>
                      <a:pt x="107" y="58"/>
                    </a:cubicBezTo>
                    <a:cubicBezTo>
                      <a:pt x="106" y="58"/>
                      <a:pt x="106" y="59"/>
                      <a:pt x="105" y="60"/>
                    </a:cubicBezTo>
                    <a:lnTo>
                      <a:pt x="105" y="60"/>
                    </a:lnTo>
                    <a:cubicBezTo>
                      <a:pt x="104" y="60"/>
                      <a:pt x="104" y="60"/>
                      <a:pt x="104" y="60"/>
                    </a:cubicBezTo>
                    <a:cubicBezTo>
                      <a:pt x="94" y="66"/>
                      <a:pt x="84" y="70"/>
                      <a:pt x="73" y="7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8" name="Google Shape;1543;p30">
                <a:extLst>
                  <a:ext uri="{FF2B5EF4-FFF2-40B4-BE49-F238E27FC236}">
                    <a16:creationId xmlns:a16="http://schemas.microsoft.com/office/drawing/2014/main" id="{18B73E98-B319-F394-4D1D-9138C6CAF78C}"/>
                  </a:ext>
                </a:extLst>
              </p:cNvPr>
              <p:cNvSpPr/>
              <p:nvPr/>
            </p:nvSpPr>
            <p:spPr>
              <a:xfrm>
                <a:off x="6156855" y="3897708"/>
                <a:ext cx="44640" cy="30960"/>
              </a:xfrm>
              <a:custGeom>
                <a:avLst/>
                <a:gdLst/>
                <a:ahLst/>
                <a:cxnLst/>
                <a:rect l="l" t="t" r="r" b="b"/>
                <a:pathLst>
                  <a:path w="124" h="86" extrusionOk="0">
                    <a:moveTo>
                      <a:pt x="91" y="0"/>
                    </a:moveTo>
                    <a:lnTo>
                      <a:pt x="84" y="4"/>
                    </a:lnTo>
                    <a:lnTo>
                      <a:pt x="108" y="18"/>
                    </a:lnTo>
                    <a:lnTo>
                      <a:pt x="0" y="81"/>
                    </a:lnTo>
                    <a:lnTo>
                      <a:pt x="7" y="85"/>
                    </a:lnTo>
                    <a:lnTo>
                      <a:pt x="123" y="18"/>
                    </a:lnTo>
                    <a:lnTo>
                      <a:pt x="9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" name="Google Shape;1544;p30">
                <a:extLst>
                  <a:ext uri="{FF2B5EF4-FFF2-40B4-BE49-F238E27FC236}">
                    <a16:creationId xmlns:a16="http://schemas.microsoft.com/office/drawing/2014/main" id="{9A2B0262-100E-CC16-2CC5-D06510E05D71}"/>
                  </a:ext>
                </a:extLst>
              </p:cNvPr>
              <p:cNvSpPr/>
              <p:nvPr/>
            </p:nvSpPr>
            <p:spPr>
              <a:xfrm>
                <a:off x="6174855" y="3908148"/>
                <a:ext cx="45000" cy="31320"/>
              </a:xfrm>
              <a:custGeom>
                <a:avLst/>
                <a:gdLst/>
                <a:ahLst/>
                <a:cxnLst/>
                <a:rect l="l" t="t" r="r" b="b"/>
                <a:pathLst>
                  <a:path w="125" h="87" extrusionOk="0">
                    <a:moveTo>
                      <a:pt x="92" y="0"/>
                    </a:moveTo>
                    <a:lnTo>
                      <a:pt x="84" y="4"/>
                    </a:lnTo>
                    <a:lnTo>
                      <a:pt x="109" y="19"/>
                    </a:lnTo>
                    <a:lnTo>
                      <a:pt x="0" y="81"/>
                    </a:lnTo>
                    <a:lnTo>
                      <a:pt x="8" y="86"/>
                    </a:lnTo>
                    <a:lnTo>
                      <a:pt x="124" y="18"/>
                    </a:lnTo>
                    <a:lnTo>
                      <a:pt x="9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0" name="Google Shape;1545;p30">
                <a:extLst>
                  <a:ext uri="{FF2B5EF4-FFF2-40B4-BE49-F238E27FC236}">
                    <a16:creationId xmlns:a16="http://schemas.microsoft.com/office/drawing/2014/main" id="{FD241369-EB3D-981B-0CDF-362DCD63C3E3}"/>
                  </a:ext>
                </a:extLst>
              </p:cNvPr>
              <p:cNvSpPr/>
              <p:nvPr/>
            </p:nvSpPr>
            <p:spPr>
              <a:xfrm>
                <a:off x="6193215" y="3918588"/>
                <a:ext cx="45000" cy="31320"/>
              </a:xfrm>
              <a:custGeom>
                <a:avLst/>
                <a:gdLst/>
                <a:ahLst/>
                <a:cxnLst/>
                <a:rect l="l" t="t" r="r" b="b"/>
                <a:pathLst>
                  <a:path w="125" h="87" extrusionOk="0">
                    <a:moveTo>
                      <a:pt x="92" y="0"/>
                    </a:moveTo>
                    <a:lnTo>
                      <a:pt x="84" y="5"/>
                    </a:lnTo>
                    <a:lnTo>
                      <a:pt x="109" y="19"/>
                    </a:lnTo>
                    <a:lnTo>
                      <a:pt x="0" y="82"/>
                    </a:lnTo>
                    <a:lnTo>
                      <a:pt x="7" y="86"/>
                    </a:lnTo>
                    <a:lnTo>
                      <a:pt x="124" y="19"/>
                    </a:lnTo>
                    <a:lnTo>
                      <a:pt x="9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1" name="Google Shape;1546;p30">
                <a:extLst>
                  <a:ext uri="{FF2B5EF4-FFF2-40B4-BE49-F238E27FC236}">
                    <a16:creationId xmlns:a16="http://schemas.microsoft.com/office/drawing/2014/main" id="{4959FEEA-4685-0181-B0C3-551C357F5BB7}"/>
                  </a:ext>
                </a:extLst>
              </p:cNvPr>
              <p:cNvSpPr/>
              <p:nvPr/>
            </p:nvSpPr>
            <p:spPr>
              <a:xfrm>
                <a:off x="6214095" y="3935868"/>
                <a:ext cx="52560" cy="30600"/>
              </a:xfrm>
              <a:custGeom>
                <a:avLst/>
                <a:gdLst/>
                <a:ahLst/>
                <a:cxnLst/>
                <a:rect l="l" t="t" r="r" b="b"/>
                <a:pathLst>
                  <a:path w="146" h="85" extrusionOk="0">
                    <a:moveTo>
                      <a:pt x="138" y="44"/>
                    </a:moveTo>
                    <a:lnTo>
                      <a:pt x="138" y="44"/>
                    </a:lnTo>
                    <a:cubicBezTo>
                      <a:pt x="139" y="42"/>
                      <a:pt x="140" y="40"/>
                      <a:pt x="141" y="39"/>
                    </a:cubicBezTo>
                    <a:cubicBezTo>
                      <a:pt x="144" y="34"/>
                      <a:pt x="145" y="31"/>
                      <a:pt x="145" y="27"/>
                    </a:cubicBezTo>
                    <a:cubicBezTo>
                      <a:pt x="145" y="26"/>
                      <a:pt x="145" y="25"/>
                      <a:pt x="145" y="24"/>
                    </a:cubicBezTo>
                    <a:lnTo>
                      <a:pt x="145" y="24"/>
                    </a:lnTo>
                    <a:cubicBezTo>
                      <a:pt x="144" y="22"/>
                      <a:pt x="143" y="20"/>
                      <a:pt x="142" y="18"/>
                    </a:cubicBezTo>
                    <a:cubicBezTo>
                      <a:pt x="140" y="14"/>
                      <a:pt x="137" y="11"/>
                      <a:pt x="133" y="9"/>
                    </a:cubicBezTo>
                    <a:cubicBezTo>
                      <a:pt x="132" y="8"/>
                      <a:pt x="132" y="8"/>
                      <a:pt x="131" y="8"/>
                    </a:cubicBezTo>
                    <a:lnTo>
                      <a:pt x="131" y="8"/>
                    </a:lnTo>
                    <a:cubicBezTo>
                      <a:pt x="123" y="3"/>
                      <a:pt x="113" y="0"/>
                      <a:pt x="104" y="0"/>
                    </a:cubicBezTo>
                    <a:lnTo>
                      <a:pt x="104" y="0"/>
                    </a:lnTo>
                    <a:cubicBezTo>
                      <a:pt x="102" y="0"/>
                      <a:pt x="100" y="0"/>
                      <a:pt x="98" y="0"/>
                    </a:cubicBezTo>
                    <a:cubicBezTo>
                      <a:pt x="88" y="0"/>
                      <a:pt x="78" y="1"/>
                      <a:pt x="69" y="4"/>
                    </a:cubicBezTo>
                    <a:lnTo>
                      <a:pt x="69" y="4"/>
                    </a:lnTo>
                    <a:cubicBezTo>
                      <a:pt x="57" y="7"/>
                      <a:pt x="45" y="12"/>
                      <a:pt x="34" y="19"/>
                    </a:cubicBezTo>
                    <a:cubicBezTo>
                      <a:pt x="33" y="19"/>
                      <a:pt x="33" y="19"/>
                      <a:pt x="33" y="19"/>
                    </a:cubicBezTo>
                    <a:lnTo>
                      <a:pt x="33" y="19"/>
                    </a:lnTo>
                    <a:cubicBezTo>
                      <a:pt x="32" y="20"/>
                      <a:pt x="31" y="20"/>
                      <a:pt x="30" y="21"/>
                    </a:cubicBezTo>
                    <a:cubicBezTo>
                      <a:pt x="21" y="26"/>
                      <a:pt x="13" y="32"/>
                      <a:pt x="7" y="40"/>
                    </a:cubicBezTo>
                    <a:lnTo>
                      <a:pt x="7" y="40"/>
                    </a:lnTo>
                    <a:cubicBezTo>
                      <a:pt x="5" y="41"/>
                      <a:pt x="4" y="42"/>
                      <a:pt x="3" y="44"/>
                    </a:cubicBezTo>
                    <a:cubicBezTo>
                      <a:pt x="1" y="47"/>
                      <a:pt x="0" y="52"/>
                      <a:pt x="0" y="57"/>
                    </a:cubicBezTo>
                    <a:cubicBezTo>
                      <a:pt x="0" y="58"/>
                      <a:pt x="0" y="59"/>
                      <a:pt x="0" y="60"/>
                    </a:cubicBezTo>
                    <a:lnTo>
                      <a:pt x="0" y="60"/>
                    </a:lnTo>
                    <a:cubicBezTo>
                      <a:pt x="1" y="62"/>
                      <a:pt x="2" y="64"/>
                      <a:pt x="3" y="66"/>
                    </a:cubicBezTo>
                    <a:cubicBezTo>
                      <a:pt x="5" y="70"/>
                      <a:pt x="8" y="73"/>
                      <a:pt x="12" y="75"/>
                    </a:cubicBezTo>
                    <a:cubicBezTo>
                      <a:pt x="12" y="75"/>
                      <a:pt x="13" y="75"/>
                      <a:pt x="13" y="76"/>
                    </a:cubicBezTo>
                    <a:lnTo>
                      <a:pt x="13" y="76"/>
                    </a:lnTo>
                    <a:cubicBezTo>
                      <a:pt x="22" y="80"/>
                      <a:pt x="31" y="83"/>
                      <a:pt x="41" y="83"/>
                    </a:cubicBezTo>
                    <a:lnTo>
                      <a:pt x="41" y="83"/>
                    </a:lnTo>
                    <a:cubicBezTo>
                      <a:pt x="43" y="84"/>
                      <a:pt x="45" y="84"/>
                      <a:pt x="47" y="84"/>
                    </a:cubicBezTo>
                    <a:cubicBezTo>
                      <a:pt x="56" y="84"/>
                      <a:pt x="66" y="82"/>
                      <a:pt x="76" y="80"/>
                    </a:cubicBezTo>
                    <a:lnTo>
                      <a:pt x="76" y="80"/>
                    </a:lnTo>
                    <a:cubicBezTo>
                      <a:pt x="88" y="76"/>
                      <a:pt x="100" y="71"/>
                      <a:pt x="111" y="65"/>
                    </a:cubicBezTo>
                    <a:lnTo>
                      <a:pt x="112" y="64"/>
                    </a:lnTo>
                    <a:lnTo>
                      <a:pt x="112" y="64"/>
                    </a:lnTo>
                    <a:cubicBezTo>
                      <a:pt x="113" y="64"/>
                      <a:pt x="114" y="63"/>
                      <a:pt x="115" y="63"/>
                    </a:cubicBezTo>
                    <a:cubicBezTo>
                      <a:pt x="123" y="58"/>
                      <a:pt x="131" y="51"/>
                      <a:pt x="138" y="44"/>
                    </a:cubicBezTo>
                    <a:moveTo>
                      <a:pt x="73" y="74"/>
                    </a:moveTo>
                    <a:lnTo>
                      <a:pt x="73" y="74"/>
                    </a:lnTo>
                    <a:cubicBezTo>
                      <a:pt x="65" y="76"/>
                      <a:pt x="56" y="77"/>
                      <a:pt x="47" y="77"/>
                    </a:cubicBezTo>
                    <a:cubicBezTo>
                      <a:pt x="46" y="77"/>
                      <a:pt x="45" y="77"/>
                      <a:pt x="44" y="77"/>
                    </a:cubicBezTo>
                    <a:lnTo>
                      <a:pt x="44" y="77"/>
                    </a:lnTo>
                    <a:cubicBezTo>
                      <a:pt x="36" y="77"/>
                      <a:pt x="28" y="75"/>
                      <a:pt x="21" y="71"/>
                    </a:cubicBezTo>
                    <a:lnTo>
                      <a:pt x="21" y="71"/>
                    </a:lnTo>
                    <a:lnTo>
                      <a:pt x="20" y="71"/>
                    </a:lnTo>
                    <a:cubicBezTo>
                      <a:pt x="17" y="69"/>
                      <a:pt x="14" y="67"/>
                      <a:pt x="13" y="64"/>
                    </a:cubicBezTo>
                    <a:cubicBezTo>
                      <a:pt x="12" y="61"/>
                      <a:pt x="11" y="60"/>
                      <a:pt x="11" y="58"/>
                    </a:cubicBezTo>
                    <a:lnTo>
                      <a:pt x="11" y="58"/>
                    </a:lnTo>
                    <a:cubicBezTo>
                      <a:pt x="10" y="58"/>
                      <a:pt x="10" y="57"/>
                      <a:pt x="10" y="57"/>
                    </a:cubicBezTo>
                    <a:cubicBezTo>
                      <a:pt x="10" y="53"/>
                      <a:pt x="11" y="49"/>
                      <a:pt x="13" y="46"/>
                    </a:cubicBezTo>
                    <a:cubicBezTo>
                      <a:pt x="14" y="44"/>
                      <a:pt x="15" y="43"/>
                      <a:pt x="17" y="42"/>
                    </a:cubicBezTo>
                    <a:lnTo>
                      <a:pt x="17" y="42"/>
                    </a:lnTo>
                    <a:cubicBezTo>
                      <a:pt x="23" y="35"/>
                      <a:pt x="29" y="30"/>
                      <a:pt x="37" y="26"/>
                    </a:cubicBezTo>
                    <a:cubicBezTo>
                      <a:pt x="38" y="25"/>
                      <a:pt x="39" y="24"/>
                      <a:pt x="40" y="24"/>
                    </a:cubicBezTo>
                    <a:lnTo>
                      <a:pt x="40" y="24"/>
                    </a:lnTo>
                    <a:cubicBezTo>
                      <a:pt x="41" y="24"/>
                      <a:pt x="41" y="23"/>
                      <a:pt x="41" y="23"/>
                    </a:cubicBezTo>
                    <a:cubicBezTo>
                      <a:pt x="51" y="18"/>
                      <a:pt x="61" y="13"/>
                      <a:pt x="72" y="10"/>
                    </a:cubicBezTo>
                    <a:lnTo>
                      <a:pt x="72" y="10"/>
                    </a:lnTo>
                    <a:cubicBezTo>
                      <a:pt x="80" y="8"/>
                      <a:pt x="89" y="6"/>
                      <a:pt x="98" y="6"/>
                    </a:cubicBezTo>
                    <a:cubicBezTo>
                      <a:pt x="99" y="6"/>
                      <a:pt x="100" y="6"/>
                      <a:pt x="101" y="7"/>
                    </a:cubicBezTo>
                    <a:lnTo>
                      <a:pt x="101" y="7"/>
                    </a:lnTo>
                    <a:cubicBezTo>
                      <a:pt x="109" y="7"/>
                      <a:pt x="116" y="9"/>
                      <a:pt x="123" y="12"/>
                    </a:cubicBezTo>
                    <a:lnTo>
                      <a:pt x="123" y="12"/>
                    </a:lnTo>
                    <a:cubicBezTo>
                      <a:pt x="124" y="13"/>
                      <a:pt x="125" y="13"/>
                      <a:pt x="125" y="13"/>
                    </a:cubicBezTo>
                    <a:cubicBezTo>
                      <a:pt x="128" y="15"/>
                      <a:pt x="130" y="16"/>
                      <a:pt x="132" y="20"/>
                    </a:cubicBezTo>
                    <a:cubicBezTo>
                      <a:pt x="133" y="21"/>
                      <a:pt x="134" y="24"/>
                      <a:pt x="134" y="26"/>
                    </a:cubicBezTo>
                    <a:lnTo>
                      <a:pt x="134" y="26"/>
                    </a:lnTo>
                    <a:lnTo>
                      <a:pt x="134" y="27"/>
                    </a:lnTo>
                    <a:cubicBezTo>
                      <a:pt x="134" y="31"/>
                      <a:pt x="133" y="35"/>
                      <a:pt x="131" y="38"/>
                    </a:cubicBezTo>
                    <a:cubicBezTo>
                      <a:pt x="130" y="39"/>
                      <a:pt x="129" y="41"/>
                      <a:pt x="128" y="42"/>
                    </a:cubicBezTo>
                    <a:lnTo>
                      <a:pt x="128" y="42"/>
                    </a:lnTo>
                    <a:cubicBezTo>
                      <a:pt x="122" y="49"/>
                      <a:pt x="115" y="54"/>
                      <a:pt x="107" y="59"/>
                    </a:cubicBezTo>
                    <a:cubicBezTo>
                      <a:pt x="106" y="59"/>
                      <a:pt x="105" y="60"/>
                      <a:pt x="104" y="60"/>
                    </a:cubicBezTo>
                    <a:lnTo>
                      <a:pt x="104" y="60"/>
                    </a:lnTo>
                    <a:cubicBezTo>
                      <a:pt x="104" y="60"/>
                      <a:pt x="104" y="61"/>
                      <a:pt x="103" y="61"/>
                    </a:cubicBezTo>
                    <a:cubicBezTo>
                      <a:pt x="94" y="66"/>
                      <a:pt x="83" y="71"/>
                      <a:pt x="73" y="7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2" name="Google Shape;1547;p30">
                <a:extLst>
                  <a:ext uri="{FF2B5EF4-FFF2-40B4-BE49-F238E27FC236}">
                    <a16:creationId xmlns:a16="http://schemas.microsoft.com/office/drawing/2014/main" id="{FAD6CA53-99AA-ACC6-60D3-E9B2638200D6}"/>
                  </a:ext>
                </a:extLst>
              </p:cNvPr>
              <p:cNvSpPr/>
              <p:nvPr/>
            </p:nvSpPr>
            <p:spPr>
              <a:xfrm>
                <a:off x="6248295" y="3955668"/>
                <a:ext cx="52200" cy="30240"/>
              </a:xfrm>
              <a:custGeom>
                <a:avLst/>
                <a:gdLst/>
                <a:ahLst/>
                <a:cxnLst/>
                <a:rect l="l" t="t" r="r" b="b"/>
                <a:pathLst>
                  <a:path w="145" h="84" extrusionOk="0">
                    <a:moveTo>
                      <a:pt x="138" y="43"/>
                    </a:moveTo>
                    <a:lnTo>
                      <a:pt x="138" y="43"/>
                    </a:lnTo>
                    <a:cubicBezTo>
                      <a:pt x="139" y="42"/>
                      <a:pt x="140" y="40"/>
                      <a:pt x="142" y="38"/>
                    </a:cubicBezTo>
                    <a:cubicBezTo>
                      <a:pt x="144" y="35"/>
                      <a:pt x="144" y="30"/>
                      <a:pt x="144" y="27"/>
                    </a:cubicBezTo>
                    <a:cubicBezTo>
                      <a:pt x="144" y="23"/>
                      <a:pt x="143" y="20"/>
                      <a:pt x="142" y="17"/>
                    </a:cubicBezTo>
                    <a:cubicBezTo>
                      <a:pt x="140" y="13"/>
                      <a:pt x="137" y="11"/>
                      <a:pt x="134" y="9"/>
                    </a:cubicBezTo>
                    <a:cubicBezTo>
                      <a:pt x="133" y="8"/>
                      <a:pt x="132" y="8"/>
                      <a:pt x="131" y="7"/>
                    </a:cubicBezTo>
                    <a:lnTo>
                      <a:pt x="131" y="7"/>
                    </a:lnTo>
                    <a:cubicBezTo>
                      <a:pt x="122" y="3"/>
                      <a:pt x="113" y="0"/>
                      <a:pt x="103" y="0"/>
                    </a:cubicBezTo>
                    <a:lnTo>
                      <a:pt x="103" y="0"/>
                    </a:lnTo>
                    <a:cubicBezTo>
                      <a:pt x="101" y="0"/>
                      <a:pt x="99" y="0"/>
                      <a:pt x="97" y="0"/>
                    </a:cubicBezTo>
                    <a:cubicBezTo>
                      <a:pt x="88" y="0"/>
                      <a:pt x="78" y="1"/>
                      <a:pt x="69" y="4"/>
                    </a:cubicBezTo>
                    <a:lnTo>
                      <a:pt x="69" y="4"/>
                    </a:lnTo>
                    <a:cubicBezTo>
                      <a:pt x="56" y="7"/>
                      <a:pt x="44" y="12"/>
                      <a:pt x="33" y="18"/>
                    </a:cubicBezTo>
                    <a:lnTo>
                      <a:pt x="33" y="19"/>
                    </a:lnTo>
                    <a:lnTo>
                      <a:pt x="33" y="19"/>
                    </a:lnTo>
                    <a:cubicBezTo>
                      <a:pt x="32" y="19"/>
                      <a:pt x="31" y="20"/>
                      <a:pt x="30" y="20"/>
                    </a:cubicBezTo>
                    <a:cubicBezTo>
                      <a:pt x="21" y="25"/>
                      <a:pt x="13" y="32"/>
                      <a:pt x="6" y="40"/>
                    </a:cubicBezTo>
                    <a:lnTo>
                      <a:pt x="6" y="40"/>
                    </a:lnTo>
                    <a:cubicBezTo>
                      <a:pt x="5" y="41"/>
                      <a:pt x="4" y="42"/>
                      <a:pt x="3" y="44"/>
                    </a:cubicBezTo>
                    <a:cubicBezTo>
                      <a:pt x="1" y="47"/>
                      <a:pt x="0" y="52"/>
                      <a:pt x="0" y="57"/>
                    </a:cubicBezTo>
                    <a:cubicBezTo>
                      <a:pt x="0" y="58"/>
                      <a:pt x="0" y="59"/>
                      <a:pt x="0" y="60"/>
                    </a:cubicBezTo>
                    <a:lnTo>
                      <a:pt x="0" y="60"/>
                    </a:lnTo>
                    <a:cubicBezTo>
                      <a:pt x="0" y="62"/>
                      <a:pt x="1" y="64"/>
                      <a:pt x="2" y="66"/>
                    </a:cubicBezTo>
                    <a:cubicBezTo>
                      <a:pt x="4" y="69"/>
                      <a:pt x="7" y="72"/>
                      <a:pt x="11" y="75"/>
                    </a:cubicBezTo>
                    <a:cubicBezTo>
                      <a:pt x="12" y="75"/>
                      <a:pt x="12" y="75"/>
                      <a:pt x="13" y="75"/>
                    </a:cubicBezTo>
                    <a:lnTo>
                      <a:pt x="13" y="75"/>
                    </a:lnTo>
                    <a:cubicBezTo>
                      <a:pt x="21" y="80"/>
                      <a:pt x="31" y="83"/>
                      <a:pt x="41" y="83"/>
                    </a:cubicBezTo>
                    <a:lnTo>
                      <a:pt x="41" y="83"/>
                    </a:lnTo>
                    <a:cubicBezTo>
                      <a:pt x="42" y="83"/>
                      <a:pt x="44" y="83"/>
                      <a:pt x="46" y="83"/>
                    </a:cubicBezTo>
                    <a:cubicBezTo>
                      <a:pt x="56" y="83"/>
                      <a:pt x="66" y="82"/>
                      <a:pt x="75" y="79"/>
                    </a:cubicBezTo>
                    <a:lnTo>
                      <a:pt x="75" y="79"/>
                    </a:lnTo>
                    <a:cubicBezTo>
                      <a:pt x="87" y="76"/>
                      <a:pt x="99" y="71"/>
                      <a:pt x="110" y="65"/>
                    </a:cubicBezTo>
                    <a:cubicBezTo>
                      <a:pt x="111" y="65"/>
                      <a:pt x="111" y="64"/>
                      <a:pt x="111" y="64"/>
                    </a:cubicBezTo>
                    <a:lnTo>
                      <a:pt x="111" y="64"/>
                    </a:lnTo>
                    <a:cubicBezTo>
                      <a:pt x="112" y="64"/>
                      <a:pt x="113" y="63"/>
                      <a:pt x="114" y="63"/>
                    </a:cubicBezTo>
                    <a:cubicBezTo>
                      <a:pt x="123" y="58"/>
                      <a:pt x="131" y="51"/>
                      <a:pt x="138" y="43"/>
                    </a:cubicBezTo>
                    <a:moveTo>
                      <a:pt x="72" y="73"/>
                    </a:moveTo>
                    <a:lnTo>
                      <a:pt x="72" y="73"/>
                    </a:lnTo>
                    <a:cubicBezTo>
                      <a:pt x="64" y="76"/>
                      <a:pt x="56" y="77"/>
                      <a:pt x="47" y="77"/>
                    </a:cubicBezTo>
                    <a:cubicBezTo>
                      <a:pt x="46" y="77"/>
                      <a:pt x="45" y="77"/>
                      <a:pt x="44" y="77"/>
                    </a:cubicBezTo>
                    <a:lnTo>
                      <a:pt x="44" y="77"/>
                    </a:lnTo>
                    <a:cubicBezTo>
                      <a:pt x="36" y="77"/>
                      <a:pt x="28" y="75"/>
                      <a:pt x="21" y="71"/>
                    </a:cubicBezTo>
                    <a:lnTo>
                      <a:pt x="21" y="71"/>
                    </a:lnTo>
                    <a:cubicBezTo>
                      <a:pt x="20" y="71"/>
                      <a:pt x="20" y="70"/>
                      <a:pt x="19" y="70"/>
                    </a:cubicBezTo>
                    <a:cubicBezTo>
                      <a:pt x="16" y="68"/>
                      <a:pt x="14" y="65"/>
                      <a:pt x="12" y="63"/>
                    </a:cubicBezTo>
                    <a:cubicBezTo>
                      <a:pt x="11" y="61"/>
                      <a:pt x="11" y="60"/>
                      <a:pt x="10" y="58"/>
                    </a:cubicBezTo>
                    <a:lnTo>
                      <a:pt x="10" y="58"/>
                    </a:lnTo>
                    <a:cubicBezTo>
                      <a:pt x="10" y="57"/>
                      <a:pt x="10" y="57"/>
                      <a:pt x="10" y="57"/>
                    </a:cubicBezTo>
                    <a:cubicBezTo>
                      <a:pt x="10" y="53"/>
                      <a:pt x="11" y="49"/>
                      <a:pt x="13" y="46"/>
                    </a:cubicBezTo>
                    <a:cubicBezTo>
                      <a:pt x="14" y="44"/>
                      <a:pt x="15" y="43"/>
                      <a:pt x="16" y="41"/>
                    </a:cubicBezTo>
                    <a:lnTo>
                      <a:pt x="16" y="41"/>
                    </a:lnTo>
                    <a:cubicBezTo>
                      <a:pt x="22" y="35"/>
                      <a:pt x="30" y="29"/>
                      <a:pt x="37" y="24"/>
                    </a:cubicBezTo>
                    <a:cubicBezTo>
                      <a:pt x="38" y="24"/>
                      <a:pt x="39" y="24"/>
                      <a:pt x="40" y="23"/>
                    </a:cubicBezTo>
                    <a:lnTo>
                      <a:pt x="40" y="23"/>
                    </a:lnTo>
                    <a:lnTo>
                      <a:pt x="41" y="23"/>
                    </a:lnTo>
                    <a:cubicBezTo>
                      <a:pt x="50" y="17"/>
                      <a:pt x="61" y="13"/>
                      <a:pt x="71" y="10"/>
                    </a:cubicBezTo>
                    <a:lnTo>
                      <a:pt x="71" y="10"/>
                    </a:lnTo>
                    <a:cubicBezTo>
                      <a:pt x="80" y="7"/>
                      <a:pt x="88" y="6"/>
                      <a:pt x="97" y="6"/>
                    </a:cubicBezTo>
                    <a:cubicBezTo>
                      <a:pt x="98" y="6"/>
                      <a:pt x="99" y="6"/>
                      <a:pt x="100" y="6"/>
                    </a:cubicBezTo>
                    <a:lnTo>
                      <a:pt x="100" y="6"/>
                    </a:lnTo>
                    <a:cubicBezTo>
                      <a:pt x="108" y="6"/>
                      <a:pt x="116" y="8"/>
                      <a:pt x="123" y="12"/>
                    </a:cubicBezTo>
                    <a:lnTo>
                      <a:pt x="123" y="12"/>
                    </a:lnTo>
                    <a:cubicBezTo>
                      <a:pt x="124" y="12"/>
                      <a:pt x="124" y="12"/>
                      <a:pt x="125" y="13"/>
                    </a:cubicBezTo>
                    <a:cubicBezTo>
                      <a:pt x="128" y="14"/>
                      <a:pt x="130" y="17"/>
                      <a:pt x="132" y="20"/>
                    </a:cubicBezTo>
                    <a:cubicBezTo>
                      <a:pt x="133" y="21"/>
                      <a:pt x="133" y="23"/>
                      <a:pt x="134" y="25"/>
                    </a:cubicBezTo>
                    <a:lnTo>
                      <a:pt x="134" y="25"/>
                    </a:lnTo>
                    <a:cubicBezTo>
                      <a:pt x="134" y="26"/>
                      <a:pt x="134" y="26"/>
                      <a:pt x="134" y="27"/>
                    </a:cubicBezTo>
                    <a:cubicBezTo>
                      <a:pt x="134" y="30"/>
                      <a:pt x="133" y="33"/>
                      <a:pt x="131" y="37"/>
                    </a:cubicBezTo>
                    <a:cubicBezTo>
                      <a:pt x="130" y="38"/>
                      <a:pt x="129" y="40"/>
                      <a:pt x="127" y="42"/>
                    </a:cubicBezTo>
                    <a:lnTo>
                      <a:pt x="127" y="42"/>
                    </a:lnTo>
                    <a:cubicBezTo>
                      <a:pt x="121" y="48"/>
                      <a:pt x="114" y="54"/>
                      <a:pt x="106" y="59"/>
                    </a:cubicBezTo>
                    <a:cubicBezTo>
                      <a:pt x="106" y="59"/>
                      <a:pt x="105" y="59"/>
                      <a:pt x="104" y="60"/>
                    </a:cubicBezTo>
                    <a:lnTo>
                      <a:pt x="104" y="60"/>
                    </a:lnTo>
                    <a:lnTo>
                      <a:pt x="103" y="60"/>
                    </a:lnTo>
                    <a:cubicBezTo>
                      <a:pt x="94" y="66"/>
                      <a:pt x="83" y="70"/>
                      <a:pt x="72" y="7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3" name="Google Shape;1548;p30">
                <a:extLst>
                  <a:ext uri="{FF2B5EF4-FFF2-40B4-BE49-F238E27FC236}">
                    <a16:creationId xmlns:a16="http://schemas.microsoft.com/office/drawing/2014/main" id="{9AB8B013-DB12-FD22-15D1-572E18961290}"/>
                  </a:ext>
                </a:extLst>
              </p:cNvPr>
              <p:cNvSpPr/>
              <p:nvPr/>
            </p:nvSpPr>
            <p:spPr>
              <a:xfrm>
                <a:off x="6279615" y="3968628"/>
                <a:ext cx="44640" cy="30960"/>
              </a:xfrm>
              <a:custGeom>
                <a:avLst/>
                <a:gdLst/>
                <a:ahLst/>
                <a:cxnLst/>
                <a:rect l="l" t="t" r="r" b="b"/>
                <a:pathLst>
                  <a:path w="124" h="86" extrusionOk="0">
                    <a:moveTo>
                      <a:pt x="91" y="0"/>
                    </a:moveTo>
                    <a:lnTo>
                      <a:pt x="84" y="4"/>
                    </a:lnTo>
                    <a:lnTo>
                      <a:pt x="108" y="18"/>
                    </a:lnTo>
                    <a:lnTo>
                      <a:pt x="0" y="81"/>
                    </a:lnTo>
                    <a:lnTo>
                      <a:pt x="7" y="85"/>
                    </a:lnTo>
                    <a:lnTo>
                      <a:pt x="123" y="18"/>
                    </a:lnTo>
                    <a:lnTo>
                      <a:pt x="9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4" name="Google Shape;1549;p30">
                <a:extLst>
                  <a:ext uri="{FF2B5EF4-FFF2-40B4-BE49-F238E27FC236}">
                    <a16:creationId xmlns:a16="http://schemas.microsoft.com/office/drawing/2014/main" id="{ABBAB8F4-034E-3A33-2FE9-46DCFE5B267F}"/>
                  </a:ext>
                </a:extLst>
              </p:cNvPr>
              <p:cNvSpPr/>
              <p:nvPr/>
            </p:nvSpPr>
            <p:spPr>
              <a:xfrm>
                <a:off x="6300495" y="3985548"/>
                <a:ext cx="52200" cy="30600"/>
              </a:xfrm>
              <a:custGeom>
                <a:avLst/>
                <a:gdLst/>
                <a:ahLst/>
                <a:cxnLst/>
                <a:rect l="l" t="t" r="r" b="b"/>
                <a:pathLst>
                  <a:path w="145" h="85" extrusionOk="0">
                    <a:moveTo>
                      <a:pt x="131" y="8"/>
                    </a:moveTo>
                    <a:lnTo>
                      <a:pt x="131" y="8"/>
                    </a:lnTo>
                    <a:cubicBezTo>
                      <a:pt x="122" y="4"/>
                      <a:pt x="113" y="1"/>
                      <a:pt x="103" y="0"/>
                    </a:cubicBezTo>
                    <a:lnTo>
                      <a:pt x="103" y="0"/>
                    </a:lnTo>
                    <a:cubicBezTo>
                      <a:pt x="102" y="0"/>
                      <a:pt x="100" y="0"/>
                      <a:pt x="98" y="0"/>
                    </a:cubicBezTo>
                    <a:cubicBezTo>
                      <a:pt x="88" y="0"/>
                      <a:pt x="78" y="2"/>
                      <a:pt x="69" y="4"/>
                    </a:cubicBezTo>
                    <a:lnTo>
                      <a:pt x="69" y="4"/>
                    </a:lnTo>
                    <a:cubicBezTo>
                      <a:pt x="56" y="8"/>
                      <a:pt x="45" y="13"/>
                      <a:pt x="33" y="19"/>
                    </a:cubicBezTo>
                    <a:lnTo>
                      <a:pt x="33" y="19"/>
                    </a:lnTo>
                    <a:lnTo>
                      <a:pt x="33" y="19"/>
                    </a:lnTo>
                    <a:cubicBezTo>
                      <a:pt x="32" y="20"/>
                      <a:pt x="31" y="20"/>
                      <a:pt x="30" y="21"/>
                    </a:cubicBezTo>
                    <a:cubicBezTo>
                      <a:pt x="21" y="26"/>
                      <a:pt x="13" y="33"/>
                      <a:pt x="6" y="40"/>
                    </a:cubicBezTo>
                    <a:lnTo>
                      <a:pt x="6" y="40"/>
                    </a:lnTo>
                    <a:cubicBezTo>
                      <a:pt x="5" y="42"/>
                      <a:pt x="4" y="43"/>
                      <a:pt x="3" y="45"/>
                    </a:cubicBezTo>
                    <a:cubicBezTo>
                      <a:pt x="1" y="49"/>
                      <a:pt x="0" y="52"/>
                      <a:pt x="0" y="56"/>
                    </a:cubicBezTo>
                    <a:cubicBezTo>
                      <a:pt x="0" y="60"/>
                      <a:pt x="1" y="64"/>
                      <a:pt x="3" y="67"/>
                    </a:cubicBezTo>
                    <a:cubicBezTo>
                      <a:pt x="4" y="70"/>
                      <a:pt x="7" y="73"/>
                      <a:pt x="10" y="75"/>
                    </a:cubicBezTo>
                    <a:cubicBezTo>
                      <a:pt x="11" y="75"/>
                      <a:pt x="12" y="76"/>
                      <a:pt x="13" y="76"/>
                    </a:cubicBezTo>
                    <a:lnTo>
                      <a:pt x="13" y="76"/>
                    </a:lnTo>
                    <a:cubicBezTo>
                      <a:pt x="22" y="81"/>
                      <a:pt x="31" y="83"/>
                      <a:pt x="41" y="84"/>
                    </a:cubicBezTo>
                    <a:lnTo>
                      <a:pt x="41" y="84"/>
                    </a:lnTo>
                    <a:cubicBezTo>
                      <a:pt x="43" y="84"/>
                      <a:pt x="44" y="84"/>
                      <a:pt x="46" y="84"/>
                    </a:cubicBezTo>
                    <a:cubicBezTo>
                      <a:pt x="56" y="84"/>
                      <a:pt x="66" y="83"/>
                      <a:pt x="75" y="80"/>
                    </a:cubicBezTo>
                    <a:lnTo>
                      <a:pt x="75" y="80"/>
                    </a:lnTo>
                    <a:cubicBezTo>
                      <a:pt x="88" y="77"/>
                      <a:pt x="100" y="72"/>
                      <a:pt x="111" y="65"/>
                    </a:cubicBezTo>
                    <a:lnTo>
                      <a:pt x="112" y="65"/>
                    </a:lnTo>
                    <a:lnTo>
                      <a:pt x="112" y="65"/>
                    </a:lnTo>
                    <a:cubicBezTo>
                      <a:pt x="112" y="64"/>
                      <a:pt x="113" y="64"/>
                      <a:pt x="114" y="63"/>
                    </a:cubicBezTo>
                    <a:cubicBezTo>
                      <a:pt x="123" y="58"/>
                      <a:pt x="131" y="52"/>
                      <a:pt x="138" y="44"/>
                    </a:cubicBezTo>
                    <a:lnTo>
                      <a:pt x="138" y="44"/>
                    </a:lnTo>
                    <a:cubicBezTo>
                      <a:pt x="139" y="43"/>
                      <a:pt x="140" y="40"/>
                      <a:pt x="141" y="39"/>
                    </a:cubicBezTo>
                    <a:cubicBezTo>
                      <a:pt x="143" y="35"/>
                      <a:pt x="144" y="31"/>
                      <a:pt x="144" y="27"/>
                    </a:cubicBezTo>
                    <a:cubicBezTo>
                      <a:pt x="144" y="26"/>
                      <a:pt x="144" y="25"/>
                      <a:pt x="144" y="24"/>
                    </a:cubicBezTo>
                    <a:lnTo>
                      <a:pt x="144" y="24"/>
                    </a:lnTo>
                    <a:cubicBezTo>
                      <a:pt x="144" y="22"/>
                      <a:pt x="143" y="20"/>
                      <a:pt x="142" y="18"/>
                    </a:cubicBezTo>
                    <a:cubicBezTo>
                      <a:pt x="140" y="14"/>
                      <a:pt x="137" y="10"/>
                      <a:pt x="133" y="9"/>
                    </a:cubicBezTo>
                    <a:cubicBezTo>
                      <a:pt x="132" y="8"/>
                      <a:pt x="132" y="8"/>
                      <a:pt x="131" y="8"/>
                    </a:cubicBezTo>
                    <a:moveTo>
                      <a:pt x="128" y="42"/>
                    </a:moveTo>
                    <a:lnTo>
                      <a:pt x="128" y="42"/>
                    </a:lnTo>
                    <a:cubicBezTo>
                      <a:pt x="122" y="49"/>
                      <a:pt x="114" y="55"/>
                      <a:pt x="107" y="59"/>
                    </a:cubicBezTo>
                    <a:cubicBezTo>
                      <a:pt x="106" y="60"/>
                      <a:pt x="105" y="60"/>
                      <a:pt x="104" y="61"/>
                    </a:cubicBezTo>
                    <a:lnTo>
                      <a:pt x="104" y="61"/>
                    </a:lnTo>
                    <a:cubicBezTo>
                      <a:pt x="104" y="61"/>
                      <a:pt x="103" y="61"/>
                      <a:pt x="103" y="62"/>
                    </a:cubicBezTo>
                    <a:cubicBezTo>
                      <a:pt x="93" y="67"/>
                      <a:pt x="83" y="71"/>
                      <a:pt x="73" y="74"/>
                    </a:cubicBezTo>
                    <a:lnTo>
                      <a:pt x="73" y="74"/>
                    </a:lnTo>
                    <a:cubicBezTo>
                      <a:pt x="64" y="77"/>
                      <a:pt x="56" y="78"/>
                      <a:pt x="47" y="78"/>
                    </a:cubicBezTo>
                    <a:cubicBezTo>
                      <a:pt x="46" y="78"/>
                      <a:pt x="45" y="78"/>
                      <a:pt x="44" y="78"/>
                    </a:cubicBezTo>
                    <a:lnTo>
                      <a:pt x="44" y="78"/>
                    </a:lnTo>
                    <a:cubicBezTo>
                      <a:pt x="36" y="78"/>
                      <a:pt x="28" y="76"/>
                      <a:pt x="21" y="72"/>
                    </a:cubicBezTo>
                    <a:lnTo>
                      <a:pt x="21" y="72"/>
                    </a:lnTo>
                    <a:cubicBezTo>
                      <a:pt x="20" y="72"/>
                      <a:pt x="20" y="71"/>
                      <a:pt x="19" y="71"/>
                    </a:cubicBezTo>
                    <a:cubicBezTo>
                      <a:pt x="16" y="70"/>
                      <a:pt x="14" y="66"/>
                      <a:pt x="12" y="64"/>
                    </a:cubicBezTo>
                    <a:cubicBezTo>
                      <a:pt x="11" y="62"/>
                      <a:pt x="11" y="61"/>
                      <a:pt x="10" y="59"/>
                    </a:cubicBezTo>
                    <a:lnTo>
                      <a:pt x="10" y="59"/>
                    </a:lnTo>
                    <a:cubicBezTo>
                      <a:pt x="10" y="58"/>
                      <a:pt x="10" y="58"/>
                      <a:pt x="10" y="57"/>
                    </a:cubicBezTo>
                    <a:cubicBezTo>
                      <a:pt x="10" y="54"/>
                      <a:pt x="11" y="50"/>
                      <a:pt x="13" y="47"/>
                    </a:cubicBezTo>
                    <a:cubicBezTo>
                      <a:pt x="14" y="45"/>
                      <a:pt x="15" y="44"/>
                      <a:pt x="17" y="42"/>
                    </a:cubicBezTo>
                    <a:lnTo>
                      <a:pt x="17" y="42"/>
                    </a:lnTo>
                    <a:cubicBezTo>
                      <a:pt x="23" y="36"/>
                      <a:pt x="29" y="30"/>
                      <a:pt x="37" y="26"/>
                    </a:cubicBezTo>
                    <a:cubicBezTo>
                      <a:pt x="38" y="25"/>
                      <a:pt x="39" y="25"/>
                      <a:pt x="40" y="24"/>
                    </a:cubicBezTo>
                    <a:lnTo>
                      <a:pt x="40" y="24"/>
                    </a:lnTo>
                    <a:lnTo>
                      <a:pt x="41" y="24"/>
                    </a:lnTo>
                    <a:cubicBezTo>
                      <a:pt x="51" y="18"/>
                      <a:pt x="61" y="14"/>
                      <a:pt x="72" y="11"/>
                    </a:cubicBezTo>
                    <a:lnTo>
                      <a:pt x="72" y="11"/>
                    </a:lnTo>
                    <a:cubicBezTo>
                      <a:pt x="80" y="8"/>
                      <a:pt x="88" y="7"/>
                      <a:pt x="97" y="7"/>
                    </a:cubicBezTo>
                    <a:cubicBezTo>
                      <a:pt x="98" y="7"/>
                      <a:pt x="99" y="7"/>
                      <a:pt x="100" y="7"/>
                    </a:cubicBezTo>
                    <a:lnTo>
                      <a:pt x="100" y="7"/>
                    </a:lnTo>
                    <a:cubicBezTo>
                      <a:pt x="108" y="7"/>
                      <a:pt x="116" y="9"/>
                      <a:pt x="123" y="13"/>
                    </a:cubicBezTo>
                    <a:lnTo>
                      <a:pt x="123" y="13"/>
                    </a:lnTo>
                    <a:cubicBezTo>
                      <a:pt x="124" y="13"/>
                      <a:pt x="124" y="13"/>
                      <a:pt x="125" y="14"/>
                    </a:cubicBezTo>
                    <a:cubicBezTo>
                      <a:pt x="128" y="15"/>
                      <a:pt x="130" y="17"/>
                      <a:pt x="132" y="21"/>
                    </a:cubicBezTo>
                    <a:cubicBezTo>
                      <a:pt x="133" y="22"/>
                      <a:pt x="134" y="24"/>
                      <a:pt x="134" y="26"/>
                    </a:cubicBezTo>
                    <a:lnTo>
                      <a:pt x="134" y="26"/>
                    </a:lnTo>
                    <a:cubicBezTo>
                      <a:pt x="134" y="27"/>
                      <a:pt x="134" y="27"/>
                      <a:pt x="134" y="27"/>
                    </a:cubicBezTo>
                    <a:cubicBezTo>
                      <a:pt x="134" y="31"/>
                      <a:pt x="133" y="34"/>
                      <a:pt x="131" y="38"/>
                    </a:cubicBezTo>
                    <a:cubicBezTo>
                      <a:pt x="130" y="39"/>
                      <a:pt x="129" y="41"/>
                      <a:pt x="128" y="4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8" name="Google Shape;1550;p30">
              <a:extLst>
                <a:ext uri="{FF2B5EF4-FFF2-40B4-BE49-F238E27FC236}">
                  <a16:creationId xmlns:a16="http://schemas.microsoft.com/office/drawing/2014/main" id="{65A0A1A0-5126-9DFB-B370-1EB8E4A6BEBA}"/>
                </a:ext>
              </a:extLst>
            </p:cNvPr>
            <p:cNvGrpSpPr/>
            <p:nvPr/>
          </p:nvGrpSpPr>
          <p:grpSpPr>
            <a:xfrm>
              <a:off x="5806000" y="2005975"/>
              <a:ext cx="2326901" cy="2151801"/>
              <a:chOff x="6053675" y="2030300"/>
              <a:chExt cx="2326901" cy="2151801"/>
            </a:xfrm>
          </p:grpSpPr>
          <p:sp>
            <p:nvSpPr>
              <p:cNvPr id="160" name="Google Shape;1551;p30">
                <a:extLst>
                  <a:ext uri="{FF2B5EF4-FFF2-40B4-BE49-F238E27FC236}">
                    <a16:creationId xmlns:a16="http://schemas.microsoft.com/office/drawing/2014/main" id="{E4E507D5-50D4-4CA2-5067-EB0FD065ABDD}"/>
                  </a:ext>
                </a:extLst>
              </p:cNvPr>
              <p:cNvSpPr/>
              <p:nvPr/>
            </p:nvSpPr>
            <p:spPr>
              <a:xfrm>
                <a:off x="6812076" y="2030300"/>
                <a:ext cx="1548904" cy="1692339"/>
              </a:xfrm>
              <a:custGeom>
                <a:avLst/>
                <a:gdLst/>
                <a:ahLst/>
                <a:cxnLst/>
                <a:rect l="l" t="t" r="r" b="b"/>
                <a:pathLst>
                  <a:path w="3715" h="4059" extrusionOk="0">
                    <a:moveTo>
                      <a:pt x="3663" y="1692"/>
                    </a:moveTo>
                    <a:lnTo>
                      <a:pt x="766" y="19"/>
                    </a:lnTo>
                    <a:cubicBezTo>
                      <a:pt x="732" y="0"/>
                      <a:pt x="693" y="19"/>
                      <a:pt x="680" y="63"/>
                    </a:cubicBezTo>
                    <a:lnTo>
                      <a:pt x="13" y="2251"/>
                    </a:lnTo>
                    <a:cubicBezTo>
                      <a:pt x="0" y="2294"/>
                      <a:pt x="17" y="2346"/>
                      <a:pt x="50" y="2366"/>
                    </a:cubicBezTo>
                    <a:lnTo>
                      <a:pt x="2948" y="4038"/>
                    </a:lnTo>
                    <a:cubicBezTo>
                      <a:pt x="2982" y="4058"/>
                      <a:pt x="3020" y="4038"/>
                      <a:pt x="3033" y="3995"/>
                    </a:cubicBezTo>
                    <a:lnTo>
                      <a:pt x="3701" y="1807"/>
                    </a:lnTo>
                    <a:cubicBezTo>
                      <a:pt x="3714" y="1763"/>
                      <a:pt x="3697" y="1712"/>
                      <a:pt x="3663" y="1692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1552;p30">
                <a:extLst>
                  <a:ext uri="{FF2B5EF4-FFF2-40B4-BE49-F238E27FC236}">
                    <a16:creationId xmlns:a16="http://schemas.microsoft.com/office/drawing/2014/main" id="{25571074-E409-7B0A-1F89-AB82E27D7BEE}"/>
                  </a:ext>
                </a:extLst>
              </p:cNvPr>
              <p:cNvSpPr/>
              <p:nvPr/>
            </p:nvSpPr>
            <p:spPr>
              <a:xfrm>
                <a:off x="6865444" y="2088671"/>
                <a:ext cx="1458430" cy="1522647"/>
              </a:xfrm>
              <a:custGeom>
                <a:avLst/>
                <a:gdLst/>
                <a:ahLst/>
                <a:cxnLst/>
                <a:rect l="l" t="t" r="r" b="b"/>
                <a:pathLst>
                  <a:path w="3498" h="3652" extrusionOk="0">
                    <a:moveTo>
                      <a:pt x="3480" y="1656"/>
                    </a:moveTo>
                    <a:lnTo>
                      <a:pt x="623" y="6"/>
                    </a:lnTo>
                    <a:cubicBezTo>
                      <a:pt x="611" y="0"/>
                      <a:pt x="599" y="6"/>
                      <a:pt x="594" y="21"/>
                    </a:cubicBezTo>
                    <a:lnTo>
                      <a:pt x="4" y="1956"/>
                    </a:lnTo>
                    <a:cubicBezTo>
                      <a:pt x="0" y="1971"/>
                      <a:pt x="6" y="1988"/>
                      <a:pt x="17" y="1995"/>
                    </a:cubicBezTo>
                    <a:lnTo>
                      <a:pt x="2874" y="3644"/>
                    </a:lnTo>
                    <a:cubicBezTo>
                      <a:pt x="2885" y="3651"/>
                      <a:pt x="2898" y="3644"/>
                      <a:pt x="2903" y="3630"/>
                    </a:cubicBezTo>
                    <a:lnTo>
                      <a:pt x="3493" y="1694"/>
                    </a:lnTo>
                    <a:cubicBezTo>
                      <a:pt x="3497" y="1680"/>
                      <a:pt x="3491" y="1662"/>
                      <a:pt x="3480" y="1656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accent3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1553;p30">
                <a:extLst>
                  <a:ext uri="{FF2B5EF4-FFF2-40B4-BE49-F238E27FC236}">
                    <a16:creationId xmlns:a16="http://schemas.microsoft.com/office/drawing/2014/main" id="{AE44BF4B-1AC9-D3E6-1BEB-E7412D7FE1C0}"/>
                  </a:ext>
                </a:extLst>
              </p:cNvPr>
              <p:cNvSpPr/>
              <p:nvPr/>
            </p:nvSpPr>
            <p:spPr>
              <a:xfrm>
                <a:off x="7536289" y="2272122"/>
                <a:ext cx="824692" cy="1450517"/>
              </a:xfrm>
              <a:custGeom>
                <a:avLst/>
                <a:gdLst/>
                <a:ahLst/>
                <a:cxnLst/>
                <a:rect l="l" t="t" r="r" b="b"/>
                <a:pathLst>
                  <a:path w="1978" h="3479" extrusionOk="0">
                    <a:moveTo>
                      <a:pt x="525" y="3062"/>
                    </a:moveTo>
                    <a:lnTo>
                      <a:pt x="1211" y="3458"/>
                    </a:lnTo>
                    <a:cubicBezTo>
                      <a:pt x="1245" y="3478"/>
                      <a:pt x="1283" y="3458"/>
                      <a:pt x="1297" y="3415"/>
                    </a:cubicBezTo>
                    <a:lnTo>
                      <a:pt x="1964" y="1227"/>
                    </a:lnTo>
                    <a:cubicBezTo>
                      <a:pt x="1977" y="1183"/>
                      <a:pt x="1960" y="1131"/>
                      <a:pt x="1926" y="1112"/>
                    </a:cubicBezTo>
                    <a:lnTo>
                      <a:pt x="0" y="0"/>
                    </a:lnTo>
                    <a:lnTo>
                      <a:pt x="525" y="3062"/>
                    </a:lnTo>
                    <a:close/>
                  </a:path>
                </a:pathLst>
              </a:custGeom>
              <a:solidFill>
                <a:srgbClr val="49F3D7">
                  <a:alpha val="475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1554;p30">
                <a:extLst>
                  <a:ext uri="{FF2B5EF4-FFF2-40B4-BE49-F238E27FC236}">
                    <a16:creationId xmlns:a16="http://schemas.microsoft.com/office/drawing/2014/main" id="{2B34DDA7-E590-E73F-7FA0-626931D1702E}"/>
                  </a:ext>
                </a:extLst>
              </p:cNvPr>
              <p:cNvSpPr/>
              <p:nvPr/>
            </p:nvSpPr>
            <p:spPr>
              <a:xfrm>
                <a:off x="7118105" y="2033635"/>
                <a:ext cx="1262472" cy="1684000"/>
              </a:xfrm>
              <a:custGeom>
                <a:avLst/>
                <a:gdLst/>
                <a:ahLst/>
                <a:cxnLst/>
                <a:rect l="l" t="t" r="r" b="b"/>
                <a:pathLst>
                  <a:path w="3028" h="4039" extrusionOk="0">
                    <a:moveTo>
                      <a:pt x="2976" y="1680"/>
                    </a:moveTo>
                    <a:lnTo>
                      <a:pt x="79" y="7"/>
                    </a:lnTo>
                    <a:lnTo>
                      <a:pt x="79" y="7"/>
                    </a:lnTo>
                    <a:lnTo>
                      <a:pt x="78" y="7"/>
                    </a:lnTo>
                    <a:cubicBezTo>
                      <a:pt x="70" y="2"/>
                      <a:pt x="61" y="0"/>
                      <a:pt x="51" y="0"/>
                    </a:cubicBezTo>
                    <a:cubicBezTo>
                      <a:pt x="50" y="0"/>
                      <a:pt x="49" y="0"/>
                      <a:pt x="47" y="0"/>
                    </a:cubicBezTo>
                    <a:lnTo>
                      <a:pt x="31" y="1"/>
                    </a:lnTo>
                    <a:lnTo>
                      <a:pt x="14" y="3"/>
                    </a:lnTo>
                    <a:lnTo>
                      <a:pt x="0" y="4"/>
                    </a:lnTo>
                    <a:lnTo>
                      <a:pt x="0" y="4"/>
                    </a:lnTo>
                    <a:cubicBezTo>
                      <a:pt x="2" y="4"/>
                      <a:pt x="3" y="4"/>
                      <a:pt x="5" y="4"/>
                    </a:cubicBezTo>
                    <a:cubicBezTo>
                      <a:pt x="14" y="4"/>
                      <a:pt x="23" y="6"/>
                      <a:pt x="31" y="11"/>
                    </a:cubicBezTo>
                    <a:lnTo>
                      <a:pt x="32" y="11"/>
                    </a:lnTo>
                    <a:lnTo>
                      <a:pt x="2929" y="1684"/>
                    </a:lnTo>
                    <a:cubicBezTo>
                      <a:pt x="2963" y="1704"/>
                      <a:pt x="2980" y="1755"/>
                      <a:pt x="2967" y="1799"/>
                    </a:cubicBezTo>
                    <a:lnTo>
                      <a:pt x="2299" y="3987"/>
                    </a:lnTo>
                    <a:cubicBezTo>
                      <a:pt x="2290" y="4017"/>
                      <a:pt x="2269" y="4036"/>
                      <a:pt x="2245" y="4038"/>
                    </a:cubicBezTo>
                    <a:lnTo>
                      <a:pt x="2292" y="4033"/>
                    </a:lnTo>
                    <a:cubicBezTo>
                      <a:pt x="2316" y="4031"/>
                      <a:pt x="2337" y="4013"/>
                      <a:pt x="2346" y="3983"/>
                    </a:cubicBezTo>
                    <a:lnTo>
                      <a:pt x="3014" y="1795"/>
                    </a:lnTo>
                    <a:cubicBezTo>
                      <a:pt x="3027" y="1751"/>
                      <a:pt x="3010" y="1699"/>
                      <a:pt x="2976" y="168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1555;p30">
                <a:extLst>
                  <a:ext uri="{FF2B5EF4-FFF2-40B4-BE49-F238E27FC236}">
                    <a16:creationId xmlns:a16="http://schemas.microsoft.com/office/drawing/2014/main" id="{5FC4A319-4F29-362B-C209-0FCEF3D32019}"/>
                  </a:ext>
                </a:extLst>
              </p:cNvPr>
              <p:cNvSpPr/>
              <p:nvPr/>
            </p:nvSpPr>
            <p:spPr>
              <a:xfrm>
                <a:off x="6057428" y="3426615"/>
                <a:ext cx="1986683" cy="755486"/>
              </a:xfrm>
              <a:custGeom>
                <a:avLst/>
                <a:gdLst/>
                <a:ahLst/>
                <a:cxnLst/>
                <a:rect l="l" t="t" r="r" b="b"/>
                <a:pathLst>
                  <a:path w="4765" h="1812" extrusionOk="0">
                    <a:moveTo>
                      <a:pt x="4739" y="725"/>
                    </a:moveTo>
                    <a:lnTo>
                      <a:pt x="3045" y="1709"/>
                    </a:lnTo>
                    <a:cubicBezTo>
                      <a:pt x="3012" y="1728"/>
                      <a:pt x="2956" y="1728"/>
                      <a:pt x="2923" y="1709"/>
                    </a:cubicBezTo>
                    <a:lnTo>
                      <a:pt x="25" y="36"/>
                    </a:lnTo>
                    <a:cubicBezTo>
                      <a:pt x="8" y="26"/>
                      <a:pt x="0" y="13"/>
                      <a:pt x="0" y="0"/>
                    </a:cubicBezTo>
                    <a:lnTo>
                      <a:pt x="0" y="83"/>
                    </a:lnTo>
                    <a:cubicBezTo>
                      <a:pt x="0" y="96"/>
                      <a:pt x="8" y="109"/>
                      <a:pt x="25" y="119"/>
                    </a:cubicBezTo>
                    <a:lnTo>
                      <a:pt x="2923" y="1791"/>
                    </a:lnTo>
                    <a:cubicBezTo>
                      <a:pt x="2956" y="1811"/>
                      <a:pt x="3012" y="1811"/>
                      <a:pt x="3045" y="1791"/>
                    </a:cubicBezTo>
                    <a:lnTo>
                      <a:pt x="4739" y="807"/>
                    </a:lnTo>
                    <a:cubicBezTo>
                      <a:pt x="4756" y="797"/>
                      <a:pt x="4764" y="785"/>
                      <a:pt x="4764" y="772"/>
                    </a:cubicBezTo>
                    <a:lnTo>
                      <a:pt x="4764" y="689"/>
                    </a:lnTo>
                    <a:cubicBezTo>
                      <a:pt x="4764" y="702"/>
                      <a:pt x="4756" y="715"/>
                      <a:pt x="4739" y="725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4"/>
                  </a:gs>
                  <a:gs pos="100000">
                    <a:schemeClr val="accent3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1556;p30">
                <a:extLst>
                  <a:ext uri="{FF2B5EF4-FFF2-40B4-BE49-F238E27FC236}">
                    <a16:creationId xmlns:a16="http://schemas.microsoft.com/office/drawing/2014/main" id="{8207A22F-7814-F8C8-39DC-583DF326A3B4}"/>
                  </a:ext>
                </a:extLst>
              </p:cNvPr>
              <p:cNvSpPr/>
              <p:nvPr/>
            </p:nvSpPr>
            <p:spPr>
              <a:xfrm>
                <a:off x="6053675" y="2993420"/>
                <a:ext cx="1994188" cy="1154076"/>
              </a:xfrm>
              <a:custGeom>
                <a:avLst/>
                <a:gdLst/>
                <a:ahLst/>
                <a:cxnLst/>
                <a:rect l="l" t="t" r="r" b="b"/>
                <a:pathLst>
                  <a:path w="4783" h="2768" extrusionOk="0">
                    <a:moveTo>
                      <a:pt x="4748" y="1692"/>
                    </a:moveTo>
                    <a:cubicBezTo>
                      <a:pt x="4782" y="1712"/>
                      <a:pt x="4782" y="1744"/>
                      <a:pt x="4748" y="1763"/>
                    </a:cubicBezTo>
                    <a:lnTo>
                      <a:pt x="3054" y="2748"/>
                    </a:lnTo>
                    <a:cubicBezTo>
                      <a:pt x="3021" y="2767"/>
                      <a:pt x="2965" y="2767"/>
                      <a:pt x="2932" y="2748"/>
                    </a:cubicBezTo>
                    <a:lnTo>
                      <a:pt x="34" y="1075"/>
                    </a:lnTo>
                    <a:cubicBezTo>
                      <a:pt x="1" y="1056"/>
                      <a:pt x="0" y="1024"/>
                      <a:pt x="34" y="1004"/>
                    </a:cubicBezTo>
                    <a:lnTo>
                      <a:pt x="1728" y="20"/>
                    </a:lnTo>
                    <a:cubicBezTo>
                      <a:pt x="1762" y="0"/>
                      <a:pt x="1817" y="0"/>
                      <a:pt x="1851" y="20"/>
                    </a:cubicBezTo>
                    <a:lnTo>
                      <a:pt x="4748" y="1692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4"/>
                  </a:gs>
                  <a:gs pos="100000">
                    <a:schemeClr val="lt1"/>
                  </a:gs>
                </a:gsLst>
                <a:path path="circle">
                  <a:fillToRect t="100000" r="100000"/>
                </a:path>
                <a:tileRect l="-100000" b="-10000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557;p30">
                <a:extLst>
                  <a:ext uri="{FF2B5EF4-FFF2-40B4-BE49-F238E27FC236}">
                    <a16:creationId xmlns:a16="http://schemas.microsoft.com/office/drawing/2014/main" id="{3B7E7B8E-11A4-54AE-DDB1-4CE87F1745BF}"/>
                  </a:ext>
                </a:extLst>
              </p:cNvPr>
              <p:cNvSpPr/>
              <p:nvPr/>
            </p:nvSpPr>
            <p:spPr>
              <a:xfrm>
                <a:off x="6445175" y="3491657"/>
                <a:ext cx="744641" cy="429026"/>
              </a:xfrm>
              <a:custGeom>
                <a:avLst/>
                <a:gdLst/>
                <a:ahLst/>
                <a:cxnLst/>
                <a:rect l="l" t="t" r="r" b="b"/>
                <a:pathLst>
                  <a:path w="1786" h="1029" extrusionOk="0">
                    <a:moveTo>
                      <a:pt x="1771" y="676"/>
                    </a:moveTo>
                    <a:lnTo>
                      <a:pt x="609" y="6"/>
                    </a:lnTo>
                    <a:lnTo>
                      <a:pt x="609" y="6"/>
                    </a:lnTo>
                    <a:cubicBezTo>
                      <a:pt x="602" y="2"/>
                      <a:pt x="593" y="0"/>
                      <a:pt x="584" y="0"/>
                    </a:cubicBezTo>
                    <a:cubicBezTo>
                      <a:pt x="575" y="0"/>
                      <a:pt x="567" y="2"/>
                      <a:pt x="559" y="6"/>
                    </a:cubicBezTo>
                    <a:lnTo>
                      <a:pt x="14" y="322"/>
                    </a:lnTo>
                    <a:cubicBezTo>
                      <a:pt x="0" y="330"/>
                      <a:pt x="0" y="343"/>
                      <a:pt x="14" y="352"/>
                    </a:cubicBezTo>
                    <a:lnTo>
                      <a:pt x="1176" y="1022"/>
                    </a:lnTo>
                    <a:lnTo>
                      <a:pt x="1176" y="1022"/>
                    </a:lnTo>
                    <a:cubicBezTo>
                      <a:pt x="1183" y="1026"/>
                      <a:pt x="1192" y="1028"/>
                      <a:pt x="1201" y="1028"/>
                    </a:cubicBezTo>
                    <a:cubicBezTo>
                      <a:pt x="1210" y="1028"/>
                      <a:pt x="1218" y="1026"/>
                      <a:pt x="1226" y="1022"/>
                    </a:cubicBezTo>
                    <a:lnTo>
                      <a:pt x="1771" y="706"/>
                    </a:lnTo>
                    <a:cubicBezTo>
                      <a:pt x="1785" y="698"/>
                      <a:pt x="1785" y="684"/>
                      <a:pt x="1771" y="676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4"/>
                  </a:gs>
                  <a:gs pos="100000">
                    <a:schemeClr val="accent3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558;p30">
                <a:extLst>
                  <a:ext uri="{FF2B5EF4-FFF2-40B4-BE49-F238E27FC236}">
                    <a16:creationId xmlns:a16="http://schemas.microsoft.com/office/drawing/2014/main" id="{AE9911E2-BA75-D209-2B70-E4B8E09B6FFA}"/>
                  </a:ext>
                </a:extLst>
              </p:cNvPr>
              <p:cNvSpPr/>
              <p:nvPr/>
            </p:nvSpPr>
            <p:spPr>
              <a:xfrm>
                <a:off x="6445592" y="3491657"/>
                <a:ext cx="743808" cy="291854"/>
              </a:xfrm>
              <a:custGeom>
                <a:avLst/>
                <a:gdLst/>
                <a:ahLst/>
                <a:cxnLst/>
                <a:rect l="l" t="t" r="r" b="b"/>
                <a:pathLst>
                  <a:path w="1784" h="700" extrusionOk="0">
                    <a:moveTo>
                      <a:pt x="13" y="338"/>
                    </a:moveTo>
                    <a:lnTo>
                      <a:pt x="558" y="21"/>
                    </a:lnTo>
                    <a:lnTo>
                      <a:pt x="558" y="21"/>
                    </a:lnTo>
                    <a:cubicBezTo>
                      <a:pt x="566" y="17"/>
                      <a:pt x="574" y="15"/>
                      <a:pt x="583" y="15"/>
                    </a:cubicBezTo>
                    <a:cubicBezTo>
                      <a:pt x="592" y="15"/>
                      <a:pt x="601" y="17"/>
                      <a:pt x="608" y="21"/>
                    </a:cubicBezTo>
                    <a:lnTo>
                      <a:pt x="1770" y="692"/>
                    </a:lnTo>
                    <a:lnTo>
                      <a:pt x="1770" y="692"/>
                    </a:lnTo>
                    <a:lnTo>
                      <a:pt x="1771" y="692"/>
                    </a:lnTo>
                    <a:cubicBezTo>
                      <a:pt x="1774" y="694"/>
                      <a:pt x="1776" y="696"/>
                      <a:pt x="1778" y="699"/>
                    </a:cubicBezTo>
                    <a:cubicBezTo>
                      <a:pt x="1783" y="691"/>
                      <a:pt x="1781" y="682"/>
                      <a:pt x="1770" y="676"/>
                    </a:cubicBezTo>
                    <a:lnTo>
                      <a:pt x="608" y="6"/>
                    </a:lnTo>
                    <a:lnTo>
                      <a:pt x="608" y="6"/>
                    </a:lnTo>
                    <a:cubicBezTo>
                      <a:pt x="601" y="2"/>
                      <a:pt x="592" y="0"/>
                      <a:pt x="583" y="0"/>
                    </a:cubicBezTo>
                    <a:cubicBezTo>
                      <a:pt x="574" y="0"/>
                      <a:pt x="566" y="2"/>
                      <a:pt x="558" y="6"/>
                    </a:cubicBezTo>
                    <a:lnTo>
                      <a:pt x="13" y="322"/>
                    </a:lnTo>
                    <a:cubicBezTo>
                      <a:pt x="3" y="328"/>
                      <a:pt x="0" y="337"/>
                      <a:pt x="5" y="345"/>
                    </a:cubicBezTo>
                    <a:lnTo>
                      <a:pt x="5" y="345"/>
                    </a:lnTo>
                    <a:cubicBezTo>
                      <a:pt x="7" y="342"/>
                      <a:pt x="10" y="340"/>
                      <a:pt x="13" y="338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559;p30">
                <a:extLst>
                  <a:ext uri="{FF2B5EF4-FFF2-40B4-BE49-F238E27FC236}">
                    <a16:creationId xmlns:a16="http://schemas.microsoft.com/office/drawing/2014/main" id="{7AD18718-992E-C9A9-7C46-450C47354195}"/>
                  </a:ext>
                </a:extLst>
              </p:cNvPr>
              <p:cNvSpPr/>
              <p:nvPr/>
            </p:nvSpPr>
            <p:spPr>
              <a:xfrm>
                <a:off x="7507937" y="3644255"/>
                <a:ext cx="113406" cy="66710"/>
              </a:xfrm>
              <a:custGeom>
                <a:avLst/>
                <a:gdLst/>
                <a:ahLst/>
                <a:cxnLst/>
                <a:rect l="l" t="t" r="r" b="b"/>
                <a:pathLst>
                  <a:path w="272" h="160" extrusionOk="0">
                    <a:moveTo>
                      <a:pt x="134" y="159"/>
                    </a:moveTo>
                    <a:lnTo>
                      <a:pt x="134" y="159"/>
                    </a:lnTo>
                    <a:lnTo>
                      <a:pt x="133" y="159"/>
                    </a:lnTo>
                    <a:cubicBezTo>
                      <a:pt x="121" y="159"/>
                      <a:pt x="109" y="157"/>
                      <a:pt x="98" y="151"/>
                    </a:cubicBezTo>
                    <a:lnTo>
                      <a:pt x="16" y="103"/>
                    </a:lnTo>
                    <a:cubicBezTo>
                      <a:pt x="6" y="97"/>
                      <a:pt x="0" y="89"/>
                      <a:pt x="0" y="81"/>
                    </a:cubicBezTo>
                    <a:lnTo>
                      <a:pt x="0" y="81"/>
                    </a:lnTo>
                    <a:cubicBezTo>
                      <a:pt x="0" y="77"/>
                      <a:pt x="1" y="73"/>
                      <a:pt x="3" y="69"/>
                    </a:cubicBezTo>
                    <a:cubicBezTo>
                      <a:pt x="6" y="65"/>
                      <a:pt x="9" y="62"/>
                      <a:pt x="13" y="59"/>
                    </a:cubicBezTo>
                    <a:cubicBezTo>
                      <a:pt x="14" y="59"/>
                      <a:pt x="15" y="58"/>
                      <a:pt x="15" y="58"/>
                    </a:cubicBezTo>
                    <a:lnTo>
                      <a:pt x="101" y="8"/>
                    </a:lnTo>
                    <a:lnTo>
                      <a:pt x="101" y="8"/>
                    </a:lnTo>
                    <a:cubicBezTo>
                      <a:pt x="112" y="3"/>
                      <a:pt x="125" y="0"/>
                      <a:pt x="137" y="0"/>
                    </a:cubicBezTo>
                    <a:cubicBezTo>
                      <a:pt x="150" y="0"/>
                      <a:pt x="161" y="3"/>
                      <a:pt x="172" y="8"/>
                    </a:cubicBezTo>
                    <a:lnTo>
                      <a:pt x="255" y="56"/>
                    </a:lnTo>
                    <a:cubicBezTo>
                      <a:pt x="265" y="62"/>
                      <a:pt x="271" y="70"/>
                      <a:pt x="271" y="79"/>
                    </a:cubicBezTo>
                    <a:lnTo>
                      <a:pt x="271" y="79"/>
                    </a:lnTo>
                    <a:cubicBezTo>
                      <a:pt x="271" y="83"/>
                      <a:pt x="270" y="86"/>
                      <a:pt x="267" y="90"/>
                    </a:cubicBezTo>
                    <a:cubicBezTo>
                      <a:pt x="265" y="94"/>
                      <a:pt x="263" y="98"/>
                      <a:pt x="258" y="100"/>
                    </a:cubicBezTo>
                    <a:cubicBezTo>
                      <a:pt x="257" y="101"/>
                      <a:pt x="256" y="101"/>
                      <a:pt x="255" y="101"/>
                    </a:cubicBezTo>
                    <a:lnTo>
                      <a:pt x="170" y="151"/>
                    </a:lnTo>
                    <a:lnTo>
                      <a:pt x="170" y="151"/>
                    </a:lnTo>
                    <a:cubicBezTo>
                      <a:pt x="159" y="157"/>
                      <a:pt x="147" y="159"/>
                      <a:pt x="135" y="159"/>
                    </a:cubicBezTo>
                    <a:lnTo>
                      <a:pt x="134" y="159"/>
                    </a:lnTo>
                    <a:moveTo>
                      <a:pt x="137" y="7"/>
                    </a:moveTo>
                    <a:lnTo>
                      <a:pt x="137" y="7"/>
                    </a:lnTo>
                    <a:cubicBezTo>
                      <a:pt x="136" y="7"/>
                      <a:pt x="136" y="7"/>
                      <a:pt x="135" y="7"/>
                    </a:cubicBezTo>
                    <a:cubicBezTo>
                      <a:pt x="125" y="7"/>
                      <a:pt x="114" y="9"/>
                      <a:pt x="105" y="14"/>
                    </a:cubicBezTo>
                    <a:lnTo>
                      <a:pt x="19" y="64"/>
                    </a:lnTo>
                    <a:lnTo>
                      <a:pt x="19" y="64"/>
                    </a:lnTo>
                    <a:cubicBezTo>
                      <a:pt x="18" y="64"/>
                      <a:pt x="18" y="65"/>
                      <a:pt x="17" y="65"/>
                    </a:cubicBezTo>
                    <a:cubicBezTo>
                      <a:pt x="14" y="67"/>
                      <a:pt x="12" y="69"/>
                      <a:pt x="10" y="72"/>
                    </a:cubicBezTo>
                    <a:cubicBezTo>
                      <a:pt x="8" y="75"/>
                      <a:pt x="8" y="78"/>
                      <a:pt x="7" y="80"/>
                    </a:cubicBezTo>
                    <a:lnTo>
                      <a:pt x="7" y="80"/>
                    </a:lnTo>
                    <a:cubicBezTo>
                      <a:pt x="8" y="83"/>
                      <a:pt x="9" y="86"/>
                      <a:pt x="10" y="88"/>
                    </a:cubicBezTo>
                    <a:cubicBezTo>
                      <a:pt x="13" y="92"/>
                      <a:pt x="14" y="95"/>
                      <a:pt x="17" y="96"/>
                    </a:cubicBezTo>
                    <a:cubicBezTo>
                      <a:pt x="18" y="97"/>
                      <a:pt x="19" y="97"/>
                      <a:pt x="20" y="97"/>
                    </a:cubicBezTo>
                    <a:lnTo>
                      <a:pt x="102" y="145"/>
                    </a:lnTo>
                    <a:lnTo>
                      <a:pt x="102" y="145"/>
                    </a:lnTo>
                    <a:cubicBezTo>
                      <a:pt x="112" y="150"/>
                      <a:pt x="123" y="152"/>
                      <a:pt x="134" y="152"/>
                    </a:cubicBezTo>
                    <a:cubicBezTo>
                      <a:pt x="145" y="152"/>
                      <a:pt x="156" y="150"/>
                      <a:pt x="166" y="145"/>
                    </a:cubicBezTo>
                    <a:lnTo>
                      <a:pt x="252" y="95"/>
                    </a:lnTo>
                    <a:lnTo>
                      <a:pt x="252" y="95"/>
                    </a:lnTo>
                    <a:cubicBezTo>
                      <a:pt x="253" y="94"/>
                      <a:pt x="253" y="95"/>
                      <a:pt x="254" y="94"/>
                    </a:cubicBezTo>
                    <a:cubicBezTo>
                      <a:pt x="258" y="93"/>
                      <a:pt x="260" y="89"/>
                      <a:pt x="262" y="86"/>
                    </a:cubicBezTo>
                    <a:cubicBezTo>
                      <a:pt x="263" y="84"/>
                      <a:pt x="264" y="81"/>
                      <a:pt x="264" y="78"/>
                    </a:cubicBezTo>
                    <a:lnTo>
                      <a:pt x="264" y="78"/>
                    </a:lnTo>
                    <a:cubicBezTo>
                      <a:pt x="264" y="76"/>
                      <a:pt x="263" y="73"/>
                      <a:pt x="261" y="70"/>
                    </a:cubicBezTo>
                    <a:cubicBezTo>
                      <a:pt x="260" y="67"/>
                      <a:pt x="257" y="65"/>
                      <a:pt x="254" y="63"/>
                    </a:cubicBezTo>
                    <a:cubicBezTo>
                      <a:pt x="253" y="62"/>
                      <a:pt x="253" y="62"/>
                      <a:pt x="252" y="62"/>
                    </a:cubicBezTo>
                    <a:lnTo>
                      <a:pt x="169" y="14"/>
                    </a:lnTo>
                    <a:lnTo>
                      <a:pt x="169" y="14"/>
                    </a:lnTo>
                    <a:cubicBezTo>
                      <a:pt x="160" y="9"/>
                      <a:pt x="149" y="7"/>
                      <a:pt x="138" y="7"/>
                    </a:cubicBezTo>
                    <a:lnTo>
                      <a:pt x="137" y="7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1560;p30">
                <a:extLst>
                  <a:ext uri="{FF2B5EF4-FFF2-40B4-BE49-F238E27FC236}">
                    <a16:creationId xmlns:a16="http://schemas.microsoft.com/office/drawing/2014/main" id="{3AE3D229-A98C-5474-569A-2DAAFFAD11DD}"/>
                  </a:ext>
                </a:extLst>
              </p:cNvPr>
              <p:cNvSpPr/>
              <p:nvPr/>
            </p:nvSpPr>
            <p:spPr>
              <a:xfrm>
                <a:off x="7126444" y="3337808"/>
                <a:ext cx="107152" cy="63374"/>
              </a:xfrm>
              <a:custGeom>
                <a:avLst/>
                <a:gdLst/>
                <a:ahLst/>
                <a:cxnLst/>
                <a:rect l="l" t="t" r="r" b="b"/>
                <a:pathLst>
                  <a:path w="257" h="152" extrusionOk="0">
                    <a:moveTo>
                      <a:pt x="128" y="151"/>
                    </a:moveTo>
                    <a:lnTo>
                      <a:pt x="128" y="151"/>
                    </a:lnTo>
                    <a:lnTo>
                      <a:pt x="127" y="151"/>
                    </a:lnTo>
                    <a:cubicBezTo>
                      <a:pt x="115" y="151"/>
                      <a:pt x="103" y="148"/>
                      <a:pt x="93" y="143"/>
                    </a:cubicBezTo>
                    <a:lnTo>
                      <a:pt x="16" y="99"/>
                    </a:lnTo>
                    <a:cubicBezTo>
                      <a:pt x="6" y="93"/>
                      <a:pt x="0" y="85"/>
                      <a:pt x="0" y="76"/>
                    </a:cubicBezTo>
                    <a:lnTo>
                      <a:pt x="0" y="76"/>
                    </a:lnTo>
                    <a:cubicBezTo>
                      <a:pt x="1" y="72"/>
                      <a:pt x="2" y="68"/>
                      <a:pt x="4" y="64"/>
                    </a:cubicBezTo>
                    <a:cubicBezTo>
                      <a:pt x="6" y="60"/>
                      <a:pt x="11" y="58"/>
                      <a:pt x="14" y="55"/>
                    </a:cubicBezTo>
                    <a:cubicBezTo>
                      <a:pt x="15" y="55"/>
                      <a:pt x="15" y="54"/>
                      <a:pt x="16" y="53"/>
                    </a:cubicBezTo>
                    <a:lnTo>
                      <a:pt x="92" y="9"/>
                    </a:lnTo>
                    <a:lnTo>
                      <a:pt x="92" y="9"/>
                    </a:lnTo>
                    <a:cubicBezTo>
                      <a:pt x="103" y="3"/>
                      <a:pt x="116" y="0"/>
                      <a:pt x="128" y="0"/>
                    </a:cubicBezTo>
                    <a:cubicBezTo>
                      <a:pt x="140" y="0"/>
                      <a:pt x="153" y="3"/>
                      <a:pt x="164" y="9"/>
                    </a:cubicBezTo>
                    <a:lnTo>
                      <a:pt x="240" y="53"/>
                    </a:lnTo>
                    <a:cubicBezTo>
                      <a:pt x="250" y="59"/>
                      <a:pt x="256" y="67"/>
                      <a:pt x="256" y="76"/>
                    </a:cubicBezTo>
                    <a:lnTo>
                      <a:pt x="256" y="76"/>
                    </a:lnTo>
                    <a:cubicBezTo>
                      <a:pt x="255" y="80"/>
                      <a:pt x="254" y="84"/>
                      <a:pt x="252" y="87"/>
                    </a:cubicBezTo>
                    <a:cubicBezTo>
                      <a:pt x="250" y="91"/>
                      <a:pt x="246" y="95"/>
                      <a:pt x="242" y="97"/>
                    </a:cubicBezTo>
                    <a:cubicBezTo>
                      <a:pt x="242" y="98"/>
                      <a:pt x="241" y="98"/>
                      <a:pt x="240" y="98"/>
                    </a:cubicBezTo>
                    <a:lnTo>
                      <a:pt x="164" y="143"/>
                    </a:lnTo>
                    <a:lnTo>
                      <a:pt x="164" y="143"/>
                    </a:lnTo>
                    <a:cubicBezTo>
                      <a:pt x="153" y="148"/>
                      <a:pt x="141" y="151"/>
                      <a:pt x="130" y="151"/>
                    </a:cubicBezTo>
                    <a:cubicBezTo>
                      <a:pt x="129" y="151"/>
                      <a:pt x="129" y="151"/>
                      <a:pt x="128" y="151"/>
                    </a:cubicBezTo>
                    <a:moveTo>
                      <a:pt x="128" y="8"/>
                    </a:moveTo>
                    <a:lnTo>
                      <a:pt x="128" y="8"/>
                    </a:lnTo>
                    <a:lnTo>
                      <a:pt x="127" y="8"/>
                    </a:lnTo>
                    <a:cubicBezTo>
                      <a:pt x="116" y="8"/>
                      <a:pt x="106" y="10"/>
                      <a:pt x="96" y="15"/>
                    </a:cubicBezTo>
                    <a:lnTo>
                      <a:pt x="20" y="60"/>
                    </a:lnTo>
                    <a:lnTo>
                      <a:pt x="20" y="60"/>
                    </a:lnTo>
                    <a:cubicBezTo>
                      <a:pt x="19" y="60"/>
                      <a:pt x="20" y="61"/>
                      <a:pt x="18" y="61"/>
                    </a:cubicBezTo>
                    <a:cubicBezTo>
                      <a:pt x="15" y="63"/>
                      <a:pt x="13" y="66"/>
                      <a:pt x="11" y="68"/>
                    </a:cubicBezTo>
                    <a:cubicBezTo>
                      <a:pt x="10" y="71"/>
                      <a:pt x="8" y="73"/>
                      <a:pt x="8" y="76"/>
                    </a:cubicBezTo>
                    <a:lnTo>
                      <a:pt x="8" y="76"/>
                    </a:lnTo>
                    <a:cubicBezTo>
                      <a:pt x="8" y="79"/>
                      <a:pt x="10" y="81"/>
                      <a:pt x="11" y="84"/>
                    </a:cubicBezTo>
                    <a:cubicBezTo>
                      <a:pt x="13" y="87"/>
                      <a:pt x="15" y="90"/>
                      <a:pt x="18" y="91"/>
                    </a:cubicBezTo>
                    <a:cubicBezTo>
                      <a:pt x="20" y="92"/>
                      <a:pt x="20" y="92"/>
                      <a:pt x="20" y="92"/>
                    </a:cubicBezTo>
                    <a:lnTo>
                      <a:pt x="97" y="137"/>
                    </a:lnTo>
                    <a:lnTo>
                      <a:pt x="97" y="137"/>
                    </a:lnTo>
                    <a:cubicBezTo>
                      <a:pt x="107" y="142"/>
                      <a:pt x="118" y="144"/>
                      <a:pt x="129" y="144"/>
                    </a:cubicBezTo>
                    <a:cubicBezTo>
                      <a:pt x="140" y="144"/>
                      <a:pt x="151" y="142"/>
                      <a:pt x="161" y="137"/>
                    </a:cubicBezTo>
                    <a:lnTo>
                      <a:pt x="237" y="92"/>
                    </a:lnTo>
                    <a:lnTo>
                      <a:pt x="237" y="92"/>
                    </a:lnTo>
                    <a:cubicBezTo>
                      <a:pt x="238" y="92"/>
                      <a:pt x="238" y="92"/>
                      <a:pt x="239" y="91"/>
                    </a:cubicBezTo>
                    <a:cubicBezTo>
                      <a:pt x="243" y="90"/>
                      <a:pt x="245" y="87"/>
                      <a:pt x="246" y="84"/>
                    </a:cubicBezTo>
                    <a:cubicBezTo>
                      <a:pt x="248" y="81"/>
                      <a:pt x="249" y="79"/>
                      <a:pt x="249" y="76"/>
                    </a:cubicBezTo>
                    <a:lnTo>
                      <a:pt x="249" y="76"/>
                    </a:lnTo>
                    <a:cubicBezTo>
                      <a:pt x="249" y="73"/>
                      <a:pt x="248" y="71"/>
                      <a:pt x="246" y="68"/>
                    </a:cubicBezTo>
                    <a:cubicBezTo>
                      <a:pt x="244" y="65"/>
                      <a:pt x="243" y="62"/>
                      <a:pt x="239" y="60"/>
                    </a:cubicBezTo>
                    <a:cubicBezTo>
                      <a:pt x="238" y="60"/>
                      <a:pt x="238" y="59"/>
                      <a:pt x="237" y="59"/>
                    </a:cubicBezTo>
                    <a:lnTo>
                      <a:pt x="161" y="15"/>
                    </a:lnTo>
                    <a:lnTo>
                      <a:pt x="161" y="15"/>
                    </a:lnTo>
                    <a:cubicBezTo>
                      <a:pt x="151" y="10"/>
                      <a:pt x="141" y="7"/>
                      <a:pt x="130" y="7"/>
                    </a:cubicBezTo>
                    <a:cubicBezTo>
                      <a:pt x="129" y="7"/>
                      <a:pt x="129" y="7"/>
                      <a:pt x="128" y="7"/>
                    </a:cubicBezTo>
                    <a:lnTo>
                      <a:pt x="128" y="8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1561;p30">
                <a:extLst>
                  <a:ext uri="{FF2B5EF4-FFF2-40B4-BE49-F238E27FC236}">
                    <a16:creationId xmlns:a16="http://schemas.microsoft.com/office/drawing/2014/main" id="{22AF3AC1-1801-77BF-C0F8-1535FA1C7438}"/>
                  </a:ext>
                </a:extLst>
              </p:cNvPr>
              <p:cNvSpPr/>
              <p:nvPr/>
            </p:nvSpPr>
            <p:spPr>
              <a:xfrm>
                <a:off x="7273204" y="3422446"/>
                <a:ext cx="102565" cy="60873"/>
              </a:xfrm>
              <a:custGeom>
                <a:avLst/>
                <a:gdLst/>
                <a:ahLst/>
                <a:cxnLst/>
                <a:rect l="l" t="t" r="r" b="b"/>
                <a:pathLst>
                  <a:path w="246" h="146" extrusionOk="0">
                    <a:moveTo>
                      <a:pt x="118" y="145"/>
                    </a:moveTo>
                    <a:lnTo>
                      <a:pt x="118" y="145"/>
                    </a:lnTo>
                    <a:cubicBezTo>
                      <a:pt x="118" y="145"/>
                      <a:pt x="117" y="145"/>
                      <a:pt x="116" y="145"/>
                    </a:cubicBezTo>
                    <a:cubicBezTo>
                      <a:pt x="105" y="145"/>
                      <a:pt x="93" y="142"/>
                      <a:pt x="82" y="137"/>
                    </a:cubicBezTo>
                    <a:lnTo>
                      <a:pt x="15" y="98"/>
                    </a:lnTo>
                    <a:cubicBezTo>
                      <a:pt x="5" y="92"/>
                      <a:pt x="0" y="84"/>
                      <a:pt x="0" y="76"/>
                    </a:cubicBezTo>
                    <a:lnTo>
                      <a:pt x="0" y="76"/>
                    </a:lnTo>
                    <a:cubicBezTo>
                      <a:pt x="0" y="71"/>
                      <a:pt x="1" y="68"/>
                      <a:pt x="3" y="64"/>
                    </a:cubicBezTo>
                    <a:cubicBezTo>
                      <a:pt x="6" y="60"/>
                      <a:pt x="9" y="56"/>
                      <a:pt x="13" y="54"/>
                    </a:cubicBezTo>
                    <a:cubicBezTo>
                      <a:pt x="14" y="54"/>
                      <a:pt x="14" y="53"/>
                      <a:pt x="15" y="53"/>
                    </a:cubicBezTo>
                    <a:lnTo>
                      <a:pt x="92" y="8"/>
                    </a:lnTo>
                    <a:lnTo>
                      <a:pt x="92" y="8"/>
                    </a:lnTo>
                    <a:cubicBezTo>
                      <a:pt x="103" y="3"/>
                      <a:pt x="115" y="0"/>
                      <a:pt x="127" y="0"/>
                    </a:cubicBezTo>
                    <a:cubicBezTo>
                      <a:pt x="140" y="0"/>
                      <a:pt x="152" y="3"/>
                      <a:pt x="163" y="8"/>
                    </a:cubicBezTo>
                    <a:lnTo>
                      <a:pt x="230" y="47"/>
                    </a:lnTo>
                    <a:cubicBezTo>
                      <a:pt x="240" y="53"/>
                      <a:pt x="245" y="61"/>
                      <a:pt x="245" y="70"/>
                    </a:cubicBezTo>
                    <a:lnTo>
                      <a:pt x="245" y="70"/>
                    </a:lnTo>
                    <a:cubicBezTo>
                      <a:pt x="245" y="74"/>
                      <a:pt x="244" y="78"/>
                      <a:pt x="242" y="81"/>
                    </a:cubicBezTo>
                    <a:cubicBezTo>
                      <a:pt x="240" y="85"/>
                      <a:pt x="236" y="89"/>
                      <a:pt x="232" y="91"/>
                    </a:cubicBezTo>
                    <a:cubicBezTo>
                      <a:pt x="231" y="92"/>
                      <a:pt x="231" y="92"/>
                      <a:pt x="230" y="92"/>
                    </a:cubicBezTo>
                    <a:lnTo>
                      <a:pt x="153" y="137"/>
                    </a:lnTo>
                    <a:lnTo>
                      <a:pt x="153" y="137"/>
                    </a:lnTo>
                    <a:cubicBezTo>
                      <a:pt x="143" y="142"/>
                      <a:pt x="131" y="145"/>
                      <a:pt x="119" y="145"/>
                    </a:cubicBezTo>
                    <a:lnTo>
                      <a:pt x="118" y="145"/>
                    </a:lnTo>
                    <a:moveTo>
                      <a:pt x="127" y="7"/>
                    </a:moveTo>
                    <a:lnTo>
                      <a:pt x="127" y="7"/>
                    </a:lnTo>
                    <a:lnTo>
                      <a:pt x="126" y="7"/>
                    </a:lnTo>
                    <a:cubicBezTo>
                      <a:pt x="115" y="7"/>
                      <a:pt x="105" y="10"/>
                      <a:pt x="95" y="15"/>
                    </a:cubicBezTo>
                    <a:lnTo>
                      <a:pt x="19" y="59"/>
                    </a:lnTo>
                    <a:lnTo>
                      <a:pt x="19" y="59"/>
                    </a:lnTo>
                    <a:cubicBezTo>
                      <a:pt x="18" y="59"/>
                      <a:pt x="18" y="60"/>
                      <a:pt x="17" y="60"/>
                    </a:cubicBezTo>
                    <a:cubicBezTo>
                      <a:pt x="14" y="62"/>
                      <a:pt x="12" y="65"/>
                      <a:pt x="10" y="68"/>
                    </a:cubicBezTo>
                    <a:cubicBezTo>
                      <a:pt x="9" y="71"/>
                      <a:pt x="7" y="73"/>
                      <a:pt x="7" y="76"/>
                    </a:cubicBezTo>
                    <a:lnTo>
                      <a:pt x="7" y="76"/>
                    </a:lnTo>
                    <a:cubicBezTo>
                      <a:pt x="7" y="78"/>
                      <a:pt x="9" y="81"/>
                      <a:pt x="10" y="83"/>
                    </a:cubicBezTo>
                    <a:cubicBezTo>
                      <a:pt x="12" y="87"/>
                      <a:pt x="14" y="90"/>
                      <a:pt x="17" y="91"/>
                    </a:cubicBezTo>
                    <a:cubicBezTo>
                      <a:pt x="18" y="92"/>
                      <a:pt x="19" y="92"/>
                      <a:pt x="19" y="92"/>
                    </a:cubicBezTo>
                    <a:lnTo>
                      <a:pt x="86" y="131"/>
                    </a:lnTo>
                    <a:lnTo>
                      <a:pt x="86" y="131"/>
                    </a:lnTo>
                    <a:cubicBezTo>
                      <a:pt x="96" y="136"/>
                      <a:pt x="107" y="138"/>
                      <a:pt x="118" y="138"/>
                    </a:cubicBezTo>
                    <a:cubicBezTo>
                      <a:pt x="129" y="138"/>
                      <a:pt x="140" y="136"/>
                      <a:pt x="150" y="131"/>
                    </a:cubicBezTo>
                    <a:lnTo>
                      <a:pt x="227" y="86"/>
                    </a:lnTo>
                    <a:lnTo>
                      <a:pt x="227" y="86"/>
                    </a:lnTo>
                    <a:cubicBezTo>
                      <a:pt x="227" y="86"/>
                      <a:pt x="228" y="86"/>
                      <a:pt x="229" y="85"/>
                    </a:cubicBezTo>
                    <a:cubicBezTo>
                      <a:pt x="232" y="83"/>
                      <a:pt x="235" y="81"/>
                      <a:pt x="236" y="78"/>
                    </a:cubicBezTo>
                    <a:cubicBezTo>
                      <a:pt x="238" y="75"/>
                      <a:pt x="238" y="73"/>
                      <a:pt x="239" y="70"/>
                    </a:cubicBezTo>
                    <a:lnTo>
                      <a:pt x="239" y="70"/>
                    </a:lnTo>
                    <a:cubicBezTo>
                      <a:pt x="238" y="67"/>
                      <a:pt x="237" y="64"/>
                      <a:pt x="236" y="62"/>
                    </a:cubicBezTo>
                    <a:cubicBezTo>
                      <a:pt x="234" y="59"/>
                      <a:pt x="231" y="56"/>
                      <a:pt x="228" y="54"/>
                    </a:cubicBezTo>
                    <a:cubicBezTo>
                      <a:pt x="228" y="54"/>
                      <a:pt x="227" y="54"/>
                      <a:pt x="226" y="53"/>
                    </a:cubicBezTo>
                    <a:lnTo>
                      <a:pt x="159" y="15"/>
                    </a:lnTo>
                    <a:lnTo>
                      <a:pt x="159" y="15"/>
                    </a:lnTo>
                    <a:cubicBezTo>
                      <a:pt x="150" y="10"/>
                      <a:pt x="140" y="7"/>
                      <a:pt x="129" y="7"/>
                    </a:cubicBezTo>
                    <a:cubicBezTo>
                      <a:pt x="128" y="7"/>
                      <a:pt x="128" y="7"/>
                      <a:pt x="127" y="7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562;p30">
                <a:extLst>
                  <a:ext uri="{FF2B5EF4-FFF2-40B4-BE49-F238E27FC236}">
                    <a16:creationId xmlns:a16="http://schemas.microsoft.com/office/drawing/2014/main" id="{29ADCD97-AD4B-D7F2-B3E4-B1B51F992760}"/>
                  </a:ext>
                </a:extLst>
              </p:cNvPr>
              <p:cNvSpPr/>
              <p:nvPr/>
            </p:nvSpPr>
            <p:spPr>
              <a:xfrm>
                <a:off x="7050145" y="3293613"/>
                <a:ext cx="110904" cy="65876"/>
              </a:xfrm>
              <a:custGeom>
                <a:avLst/>
                <a:gdLst/>
                <a:ahLst/>
                <a:cxnLst/>
                <a:rect l="l" t="t" r="r" b="b"/>
                <a:pathLst>
                  <a:path w="266" h="158" extrusionOk="0">
                    <a:moveTo>
                      <a:pt x="137" y="157"/>
                    </a:moveTo>
                    <a:lnTo>
                      <a:pt x="137" y="157"/>
                    </a:lnTo>
                    <a:lnTo>
                      <a:pt x="136" y="157"/>
                    </a:lnTo>
                    <a:cubicBezTo>
                      <a:pt x="124" y="157"/>
                      <a:pt x="112" y="154"/>
                      <a:pt x="102" y="148"/>
                    </a:cubicBezTo>
                    <a:lnTo>
                      <a:pt x="15" y="98"/>
                    </a:lnTo>
                    <a:cubicBezTo>
                      <a:pt x="5" y="92"/>
                      <a:pt x="0" y="84"/>
                      <a:pt x="0" y="76"/>
                    </a:cubicBezTo>
                    <a:lnTo>
                      <a:pt x="0" y="76"/>
                    </a:lnTo>
                    <a:cubicBezTo>
                      <a:pt x="0" y="72"/>
                      <a:pt x="1" y="68"/>
                      <a:pt x="3" y="64"/>
                    </a:cubicBezTo>
                    <a:cubicBezTo>
                      <a:pt x="5" y="60"/>
                      <a:pt x="9" y="57"/>
                      <a:pt x="13" y="54"/>
                    </a:cubicBezTo>
                    <a:cubicBezTo>
                      <a:pt x="14" y="54"/>
                      <a:pt x="14" y="53"/>
                      <a:pt x="15" y="53"/>
                    </a:cubicBezTo>
                    <a:lnTo>
                      <a:pt x="92" y="9"/>
                    </a:lnTo>
                    <a:lnTo>
                      <a:pt x="92" y="9"/>
                    </a:lnTo>
                    <a:cubicBezTo>
                      <a:pt x="103" y="3"/>
                      <a:pt x="115" y="0"/>
                      <a:pt x="127" y="0"/>
                    </a:cubicBezTo>
                    <a:cubicBezTo>
                      <a:pt x="140" y="0"/>
                      <a:pt x="152" y="3"/>
                      <a:pt x="163" y="9"/>
                    </a:cubicBezTo>
                    <a:lnTo>
                      <a:pt x="249" y="58"/>
                    </a:lnTo>
                    <a:cubicBezTo>
                      <a:pt x="259" y="64"/>
                      <a:pt x="265" y="72"/>
                      <a:pt x="265" y="81"/>
                    </a:cubicBezTo>
                    <a:lnTo>
                      <a:pt x="265" y="81"/>
                    </a:lnTo>
                    <a:cubicBezTo>
                      <a:pt x="265" y="85"/>
                      <a:pt x="263" y="89"/>
                      <a:pt x="261" y="93"/>
                    </a:cubicBezTo>
                    <a:cubicBezTo>
                      <a:pt x="259" y="97"/>
                      <a:pt x="256" y="100"/>
                      <a:pt x="251" y="103"/>
                    </a:cubicBezTo>
                    <a:cubicBezTo>
                      <a:pt x="251" y="103"/>
                      <a:pt x="250" y="103"/>
                      <a:pt x="249" y="104"/>
                    </a:cubicBezTo>
                    <a:lnTo>
                      <a:pt x="173" y="148"/>
                    </a:lnTo>
                    <a:lnTo>
                      <a:pt x="173" y="148"/>
                    </a:lnTo>
                    <a:cubicBezTo>
                      <a:pt x="162" y="154"/>
                      <a:pt x="151" y="157"/>
                      <a:pt x="139" y="157"/>
                    </a:cubicBezTo>
                    <a:cubicBezTo>
                      <a:pt x="138" y="157"/>
                      <a:pt x="138" y="157"/>
                      <a:pt x="137" y="157"/>
                    </a:cubicBezTo>
                    <a:moveTo>
                      <a:pt x="127" y="7"/>
                    </a:moveTo>
                    <a:lnTo>
                      <a:pt x="127" y="7"/>
                    </a:lnTo>
                    <a:lnTo>
                      <a:pt x="126" y="7"/>
                    </a:lnTo>
                    <a:cubicBezTo>
                      <a:pt x="115" y="7"/>
                      <a:pt x="105" y="10"/>
                      <a:pt x="95" y="15"/>
                    </a:cubicBezTo>
                    <a:lnTo>
                      <a:pt x="19" y="59"/>
                    </a:lnTo>
                    <a:lnTo>
                      <a:pt x="19" y="59"/>
                    </a:lnTo>
                    <a:cubicBezTo>
                      <a:pt x="18" y="59"/>
                      <a:pt x="18" y="60"/>
                      <a:pt x="17" y="60"/>
                    </a:cubicBezTo>
                    <a:cubicBezTo>
                      <a:pt x="14" y="62"/>
                      <a:pt x="11" y="64"/>
                      <a:pt x="9" y="68"/>
                    </a:cubicBezTo>
                    <a:cubicBezTo>
                      <a:pt x="8" y="70"/>
                      <a:pt x="7" y="73"/>
                      <a:pt x="7" y="76"/>
                    </a:cubicBezTo>
                    <a:lnTo>
                      <a:pt x="7" y="76"/>
                    </a:lnTo>
                    <a:cubicBezTo>
                      <a:pt x="7" y="78"/>
                      <a:pt x="9" y="81"/>
                      <a:pt x="10" y="84"/>
                    </a:cubicBezTo>
                    <a:cubicBezTo>
                      <a:pt x="12" y="87"/>
                      <a:pt x="14" y="89"/>
                      <a:pt x="17" y="91"/>
                    </a:cubicBezTo>
                    <a:cubicBezTo>
                      <a:pt x="18" y="92"/>
                      <a:pt x="18" y="92"/>
                      <a:pt x="19" y="92"/>
                    </a:cubicBezTo>
                    <a:lnTo>
                      <a:pt x="105" y="142"/>
                    </a:lnTo>
                    <a:lnTo>
                      <a:pt x="105" y="142"/>
                    </a:lnTo>
                    <a:cubicBezTo>
                      <a:pt x="115" y="147"/>
                      <a:pt x="126" y="150"/>
                      <a:pt x="137" y="150"/>
                    </a:cubicBezTo>
                    <a:cubicBezTo>
                      <a:pt x="149" y="150"/>
                      <a:pt x="160" y="147"/>
                      <a:pt x="169" y="142"/>
                    </a:cubicBezTo>
                    <a:lnTo>
                      <a:pt x="246" y="97"/>
                    </a:lnTo>
                    <a:lnTo>
                      <a:pt x="246" y="97"/>
                    </a:lnTo>
                    <a:cubicBezTo>
                      <a:pt x="247" y="97"/>
                      <a:pt x="247" y="98"/>
                      <a:pt x="248" y="97"/>
                    </a:cubicBezTo>
                    <a:cubicBezTo>
                      <a:pt x="252" y="96"/>
                      <a:pt x="254" y="92"/>
                      <a:pt x="255" y="89"/>
                    </a:cubicBezTo>
                    <a:cubicBezTo>
                      <a:pt x="257" y="87"/>
                      <a:pt x="258" y="84"/>
                      <a:pt x="258" y="81"/>
                    </a:cubicBezTo>
                    <a:lnTo>
                      <a:pt x="258" y="81"/>
                    </a:lnTo>
                    <a:cubicBezTo>
                      <a:pt x="258" y="78"/>
                      <a:pt x="257" y="76"/>
                      <a:pt x="255" y="73"/>
                    </a:cubicBezTo>
                    <a:cubicBezTo>
                      <a:pt x="253" y="70"/>
                      <a:pt x="251" y="68"/>
                      <a:pt x="248" y="66"/>
                    </a:cubicBezTo>
                    <a:cubicBezTo>
                      <a:pt x="247" y="66"/>
                      <a:pt x="246" y="65"/>
                      <a:pt x="246" y="65"/>
                    </a:cubicBezTo>
                    <a:lnTo>
                      <a:pt x="159" y="15"/>
                    </a:lnTo>
                    <a:lnTo>
                      <a:pt x="159" y="15"/>
                    </a:lnTo>
                    <a:cubicBezTo>
                      <a:pt x="150" y="10"/>
                      <a:pt x="139" y="7"/>
                      <a:pt x="128" y="7"/>
                    </a:cubicBezTo>
                    <a:lnTo>
                      <a:pt x="127" y="7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563;p30">
                <a:extLst>
                  <a:ext uri="{FF2B5EF4-FFF2-40B4-BE49-F238E27FC236}">
                    <a16:creationId xmlns:a16="http://schemas.microsoft.com/office/drawing/2014/main" id="{3DB8CAE2-3C4B-D491-01C2-EDE19EE6D8CD}"/>
                  </a:ext>
                </a:extLst>
              </p:cNvPr>
              <p:cNvSpPr/>
              <p:nvPr/>
            </p:nvSpPr>
            <p:spPr>
              <a:xfrm>
                <a:off x="6976765" y="3251085"/>
                <a:ext cx="107569" cy="64208"/>
              </a:xfrm>
              <a:custGeom>
                <a:avLst/>
                <a:gdLst/>
                <a:ahLst/>
                <a:cxnLst/>
                <a:rect l="l" t="t" r="r" b="b"/>
                <a:pathLst>
                  <a:path w="258" h="154" extrusionOk="0">
                    <a:moveTo>
                      <a:pt x="130" y="152"/>
                    </a:moveTo>
                    <a:lnTo>
                      <a:pt x="130" y="152"/>
                    </a:lnTo>
                    <a:cubicBezTo>
                      <a:pt x="129" y="153"/>
                      <a:pt x="129" y="153"/>
                      <a:pt x="128" y="153"/>
                    </a:cubicBezTo>
                    <a:cubicBezTo>
                      <a:pt x="116" y="153"/>
                      <a:pt x="104" y="150"/>
                      <a:pt x="94" y="144"/>
                    </a:cubicBezTo>
                    <a:lnTo>
                      <a:pt x="15" y="99"/>
                    </a:lnTo>
                    <a:lnTo>
                      <a:pt x="15" y="99"/>
                    </a:lnTo>
                    <a:cubicBezTo>
                      <a:pt x="14" y="98"/>
                      <a:pt x="14" y="98"/>
                      <a:pt x="12" y="97"/>
                    </a:cubicBezTo>
                    <a:cubicBezTo>
                      <a:pt x="9" y="95"/>
                      <a:pt x="5" y="92"/>
                      <a:pt x="3" y="88"/>
                    </a:cubicBezTo>
                    <a:cubicBezTo>
                      <a:pt x="1" y="84"/>
                      <a:pt x="0" y="80"/>
                      <a:pt x="0" y="76"/>
                    </a:cubicBezTo>
                    <a:cubicBezTo>
                      <a:pt x="0" y="72"/>
                      <a:pt x="1" y="68"/>
                      <a:pt x="3" y="64"/>
                    </a:cubicBezTo>
                    <a:cubicBezTo>
                      <a:pt x="5" y="60"/>
                      <a:pt x="9" y="58"/>
                      <a:pt x="12" y="55"/>
                    </a:cubicBezTo>
                    <a:cubicBezTo>
                      <a:pt x="14" y="54"/>
                      <a:pt x="14" y="54"/>
                      <a:pt x="15" y="53"/>
                    </a:cubicBezTo>
                    <a:lnTo>
                      <a:pt x="92" y="9"/>
                    </a:lnTo>
                    <a:lnTo>
                      <a:pt x="92" y="9"/>
                    </a:lnTo>
                    <a:cubicBezTo>
                      <a:pt x="103" y="3"/>
                      <a:pt x="115" y="0"/>
                      <a:pt x="127" y="0"/>
                    </a:cubicBezTo>
                    <a:cubicBezTo>
                      <a:pt x="139" y="0"/>
                      <a:pt x="152" y="3"/>
                      <a:pt x="163" y="9"/>
                    </a:cubicBezTo>
                    <a:lnTo>
                      <a:pt x="241" y="54"/>
                    </a:lnTo>
                    <a:lnTo>
                      <a:pt x="241" y="54"/>
                    </a:lnTo>
                    <a:cubicBezTo>
                      <a:pt x="242" y="55"/>
                      <a:pt x="243" y="55"/>
                      <a:pt x="243" y="55"/>
                    </a:cubicBezTo>
                    <a:cubicBezTo>
                      <a:pt x="248" y="58"/>
                      <a:pt x="251" y="61"/>
                      <a:pt x="253" y="65"/>
                    </a:cubicBezTo>
                    <a:cubicBezTo>
                      <a:pt x="256" y="69"/>
                      <a:pt x="257" y="73"/>
                      <a:pt x="257" y="77"/>
                    </a:cubicBezTo>
                    <a:lnTo>
                      <a:pt x="257" y="77"/>
                    </a:lnTo>
                    <a:cubicBezTo>
                      <a:pt x="257" y="81"/>
                      <a:pt x="257" y="85"/>
                      <a:pt x="254" y="89"/>
                    </a:cubicBezTo>
                    <a:cubicBezTo>
                      <a:pt x="252" y="93"/>
                      <a:pt x="248" y="96"/>
                      <a:pt x="244" y="98"/>
                    </a:cubicBezTo>
                    <a:cubicBezTo>
                      <a:pt x="243" y="99"/>
                      <a:pt x="242" y="99"/>
                      <a:pt x="241" y="100"/>
                    </a:cubicBezTo>
                    <a:lnTo>
                      <a:pt x="165" y="144"/>
                    </a:lnTo>
                    <a:lnTo>
                      <a:pt x="165" y="144"/>
                    </a:lnTo>
                    <a:cubicBezTo>
                      <a:pt x="155" y="150"/>
                      <a:pt x="143" y="153"/>
                      <a:pt x="131" y="153"/>
                    </a:cubicBezTo>
                    <a:cubicBezTo>
                      <a:pt x="131" y="153"/>
                      <a:pt x="130" y="153"/>
                      <a:pt x="130" y="152"/>
                    </a:cubicBezTo>
                    <a:moveTo>
                      <a:pt x="127" y="8"/>
                    </a:moveTo>
                    <a:lnTo>
                      <a:pt x="127" y="8"/>
                    </a:lnTo>
                    <a:lnTo>
                      <a:pt x="126" y="8"/>
                    </a:lnTo>
                    <a:cubicBezTo>
                      <a:pt x="115" y="8"/>
                      <a:pt x="105" y="10"/>
                      <a:pt x="95" y="15"/>
                    </a:cubicBezTo>
                    <a:lnTo>
                      <a:pt x="19" y="60"/>
                    </a:lnTo>
                    <a:lnTo>
                      <a:pt x="19" y="60"/>
                    </a:lnTo>
                    <a:cubicBezTo>
                      <a:pt x="18" y="60"/>
                      <a:pt x="18" y="61"/>
                      <a:pt x="17" y="61"/>
                    </a:cubicBezTo>
                    <a:cubicBezTo>
                      <a:pt x="15" y="63"/>
                      <a:pt x="11" y="65"/>
                      <a:pt x="9" y="68"/>
                    </a:cubicBezTo>
                    <a:cubicBezTo>
                      <a:pt x="8" y="70"/>
                      <a:pt x="7" y="73"/>
                      <a:pt x="7" y="76"/>
                    </a:cubicBezTo>
                    <a:lnTo>
                      <a:pt x="7" y="76"/>
                    </a:lnTo>
                    <a:cubicBezTo>
                      <a:pt x="7" y="79"/>
                      <a:pt x="8" y="81"/>
                      <a:pt x="9" y="84"/>
                    </a:cubicBezTo>
                    <a:cubicBezTo>
                      <a:pt x="11" y="87"/>
                      <a:pt x="15" y="90"/>
                      <a:pt x="17" y="91"/>
                    </a:cubicBezTo>
                    <a:cubicBezTo>
                      <a:pt x="19" y="92"/>
                      <a:pt x="18" y="92"/>
                      <a:pt x="19" y="93"/>
                    </a:cubicBezTo>
                    <a:lnTo>
                      <a:pt x="98" y="138"/>
                    </a:lnTo>
                    <a:lnTo>
                      <a:pt x="98" y="138"/>
                    </a:lnTo>
                    <a:cubicBezTo>
                      <a:pt x="107" y="143"/>
                      <a:pt x="119" y="145"/>
                      <a:pt x="130" y="145"/>
                    </a:cubicBezTo>
                    <a:cubicBezTo>
                      <a:pt x="142" y="145"/>
                      <a:pt x="152" y="143"/>
                      <a:pt x="161" y="138"/>
                    </a:cubicBezTo>
                    <a:lnTo>
                      <a:pt x="238" y="93"/>
                    </a:lnTo>
                    <a:lnTo>
                      <a:pt x="238" y="93"/>
                    </a:lnTo>
                    <a:cubicBezTo>
                      <a:pt x="239" y="93"/>
                      <a:pt x="239" y="93"/>
                      <a:pt x="240" y="92"/>
                    </a:cubicBezTo>
                    <a:cubicBezTo>
                      <a:pt x="243" y="91"/>
                      <a:pt x="246" y="88"/>
                      <a:pt x="247" y="85"/>
                    </a:cubicBezTo>
                    <a:cubicBezTo>
                      <a:pt x="249" y="83"/>
                      <a:pt x="250" y="80"/>
                      <a:pt x="250" y="77"/>
                    </a:cubicBezTo>
                    <a:lnTo>
                      <a:pt x="250" y="77"/>
                    </a:lnTo>
                    <a:cubicBezTo>
                      <a:pt x="250" y="74"/>
                      <a:pt x="249" y="72"/>
                      <a:pt x="247" y="69"/>
                    </a:cubicBezTo>
                    <a:cubicBezTo>
                      <a:pt x="246" y="67"/>
                      <a:pt x="244" y="63"/>
                      <a:pt x="240" y="61"/>
                    </a:cubicBezTo>
                    <a:cubicBezTo>
                      <a:pt x="239" y="61"/>
                      <a:pt x="238" y="61"/>
                      <a:pt x="238" y="60"/>
                    </a:cubicBezTo>
                    <a:lnTo>
                      <a:pt x="159" y="15"/>
                    </a:lnTo>
                    <a:lnTo>
                      <a:pt x="159" y="15"/>
                    </a:lnTo>
                    <a:cubicBezTo>
                      <a:pt x="150" y="10"/>
                      <a:pt x="140" y="8"/>
                      <a:pt x="129" y="8"/>
                    </a:cubicBezTo>
                    <a:cubicBezTo>
                      <a:pt x="128" y="8"/>
                      <a:pt x="128" y="8"/>
                      <a:pt x="127" y="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564;p30">
                <a:extLst>
                  <a:ext uri="{FF2B5EF4-FFF2-40B4-BE49-F238E27FC236}">
                    <a16:creationId xmlns:a16="http://schemas.microsoft.com/office/drawing/2014/main" id="{5706A879-81E4-A4F3-77D5-C0A1AB26AE22}"/>
                  </a:ext>
                </a:extLst>
              </p:cNvPr>
              <p:cNvSpPr/>
              <p:nvPr/>
            </p:nvSpPr>
            <p:spPr>
              <a:xfrm>
                <a:off x="7490843" y="3548360"/>
                <a:ext cx="107986" cy="64208"/>
              </a:xfrm>
              <a:custGeom>
                <a:avLst/>
                <a:gdLst/>
                <a:ahLst/>
                <a:cxnLst/>
                <a:rect l="l" t="t" r="r" b="b"/>
                <a:pathLst>
                  <a:path w="259" h="154" extrusionOk="0">
                    <a:moveTo>
                      <a:pt x="131" y="153"/>
                    </a:moveTo>
                    <a:lnTo>
                      <a:pt x="131" y="153"/>
                    </a:lnTo>
                    <a:lnTo>
                      <a:pt x="130" y="153"/>
                    </a:lnTo>
                    <a:cubicBezTo>
                      <a:pt x="118" y="153"/>
                      <a:pt x="106" y="150"/>
                      <a:pt x="95" y="144"/>
                    </a:cubicBezTo>
                    <a:lnTo>
                      <a:pt x="16" y="98"/>
                    </a:lnTo>
                    <a:cubicBezTo>
                      <a:pt x="6" y="92"/>
                      <a:pt x="0" y="84"/>
                      <a:pt x="0" y="75"/>
                    </a:cubicBezTo>
                    <a:lnTo>
                      <a:pt x="0" y="75"/>
                    </a:lnTo>
                    <a:cubicBezTo>
                      <a:pt x="0" y="71"/>
                      <a:pt x="2" y="68"/>
                      <a:pt x="4" y="64"/>
                    </a:cubicBezTo>
                    <a:cubicBezTo>
                      <a:pt x="7" y="61"/>
                      <a:pt x="9" y="56"/>
                      <a:pt x="13" y="54"/>
                    </a:cubicBezTo>
                    <a:cubicBezTo>
                      <a:pt x="14" y="53"/>
                      <a:pt x="15" y="53"/>
                      <a:pt x="16" y="53"/>
                    </a:cubicBezTo>
                    <a:lnTo>
                      <a:pt x="92" y="8"/>
                    </a:lnTo>
                    <a:lnTo>
                      <a:pt x="92" y="8"/>
                    </a:lnTo>
                    <a:cubicBezTo>
                      <a:pt x="103" y="3"/>
                      <a:pt x="116" y="0"/>
                      <a:pt x="128" y="0"/>
                    </a:cubicBezTo>
                    <a:cubicBezTo>
                      <a:pt x="141" y="0"/>
                      <a:pt x="152" y="3"/>
                      <a:pt x="163" y="8"/>
                    </a:cubicBezTo>
                    <a:lnTo>
                      <a:pt x="243" y="54"/>
                    </a:lnTo>
                    <a:lnTo>
                      <a:pt x="243" y="54"/>
                    </a:lnTo>
                    <a:cubicBezTo>
                      <a:pt x="244" y="55"/>
                      <a:pt x="245" y="55"/>
                      <a:pt x="246" y="56"/>
                    </a:cubicBezTo>
                    <a:cubicBezTo>
                      <a:pt x="250" y="58"/>
                      <a:pt x="253" y="61"/>
                      <a:pt x="255" y="65"/>
                    </a:cubicBezTo>
                    <a:cubicBezTo>
                      <a:pt x="257" y="69"/>
                      <a:pt x="258" y="73"/>
                      <a:pt x="258" y="77"/>
                    </a:cubicBezTo>
                    <a:cubicBezTo>
                      <a:pt x="258" y="81"/>
                      <a:pt x="257" y="85"/>
                      <a:pt x="255" y="89"/>
                    </a:cubicBezTo>
                    <a:cubicBezTo>
                      <a:pt x="253" y="93"/>
                      <a:pt x="250" y="96"/>
                      <a:pt x="246" y="98"/>
                    </a:cubicBezTo>
                    <a:cubicBezTo>
                      <a:pt x="245" y="99"/>
                      <a:pt x="244" y="99"/>
                      <a:pt x="243" y="100"/>
                    </a:cubicBezTo>
                    <a:lnTo>
                      <a:pt x="166" y="144"/>
                    </a:lnTo>
                    <a:lnTo>
                      <a:pt x="166" y="144"/>
                    </a:lnTo>
                    <a:cubicBezTo>
                      <a:pt x="156" y="150"/>
                      <a:pt x="144" y="153"/>
                      <a:pt x="132" y="153"/>
                    </a:cubicBezTo>
                    <a:lnTo>
                      <a:pt x="131" y="153"/>
                    </a:lnTo>
                    <a:moveTo>
                      <a:pt x="128" y="7"/>
                    </a:moveTo>
                    <a:lnTo>
                      <a:pt x="128" y="7"/>
                    </a:lnTo>
                    <a:cubicBezTo>
                      <a:pt x="127" y="7"/>
                      <a:pt x="127" y="7"/>
                      <a:pt x="126" y="7"/>
                    </a:cubicBezTo>
                    <a:cubicBezTo>
                      <a:pt x="115" y="7"/>
                      <a:pt x="105" y="10"/>
                      <a:pt x="96" y="14"/>
                    </a:cubicBezTo>
                    <a:lnTo>
                      <a:pt x="19" y="59"/>
                    </a:lnTo>
                    <a:lnTo>
                      <a:pt x="19" y="59"/>
                    </a:lnTo>
                    <a:cubicBezTo>
                      <a:pt x="18" y="59"/>
                      <a:pt x="18" y="60"/>
                      <a:pt x="17" y="60"/>
                    </a:cubicBezTo>
                    <a:cubicBezTo>
                      <a:pt x="14" y="62"/>
                      <a:pt x="12" y="64"/>
                      <a:pt x="10" y="67"/>
                    </a:cubicBezTo>
                    <a:cubicBezTo>
                      <a:pt x="8" y="70"/>
                      <a:pt x="7" y="72"/>
                      <a:pt x="7" y="75"/>
                    </a:cubicBezTo>
                    <a:lnTo>
                      <a:pt x="7" y="75"/>
                    </a:lnTo>
                    <a:cubicBezTo>
                      <a:pt x="7" y="78"/>
                      <a:pt x="9" y="81"/>
                      <a:pt x="10" y="83"/>
                    </a:cubicBezTo>
                    <a:cubicBezTo>
                      <a:pt x="13" y="86"/>
                      <a:pt x="14" y="90"/>
                      <a:pt x="17" y="91"/>
                    </a:cubicBezTo>
                    <a:cubicBezTo>
                      <a:pt x="18" y="92"/>
                      <a:pt x="19" y="92"/>
                      <a:pt x="20" y="92"/>
                    </a:cubicBezTo>
                    <a:lnTo>
                      <a:pt x="99" y="138"/>
                    </a:lnTo>
                    <a:lnTo>
                      <a:pt x="99" y="138"/>
                    </a:lnTo>
                    <a:cubicBezTo>
                      <a:pt x="109" y="143"/>
                      <a:pt x="120" y="145"/>
                      <a:pt x="131" y="145"/>
                    </a:cubicBezTo>
                    <a:cubicBezTo>
                      <a:pt x="142" y="145"/>
                      <a:pt x="153" y="143"/>
                      <a:pt x="163" y="138"/>
                    </a:cubicBezTo>
                    <a:lnTo>
                      <a:pt x="240" y="93"/>
                    </a:lnTo>
                    <a:lnTo>
                      <a:pt x="240" y="93"/>
                    </a:lnTo>
                    <a:cubicBezTo>
                      <a:pt x="240" y="93"/>
                      <a:pt x="241" y="93"/>
                      <a:pt x="242" y="92"/>
                    </a:cubicBezTo>
                    <a:cubicBezTo>
                      <a:pt x="245" y="91"/>
                      <a:pt x="247" y="88"/>
                      <a:pt x="249" y="85"/>
                    </a:cubicBezTo>
                    <a:cubicBezTo>
                      <a:pt x="250" y="83"/>
                      <a:pt x="251" y="80"/>
                      <a:pt x="252" y="77"/>
                    </a:cubicBezTo>
                    <a:lnTo>
                      <a:pt x="252" y="77"/>
                    </a:lnTo>
                    <a:cubicBezTo>
                      <a:pt x="251" y="74"/>
                      <a:pt x="251" y="72"/>
                      <a:pt x="249" y="69"/>
                    </a:cubicBezTo>
                    <a:cubicBezTo>
                      <a:pt x="248" y="66"/>
                      <a:pt x="245" y="64"/>
                      <a:pt x="241" y="62"/>
                    </a:cubicBezTo>
                    <a:cubicBezTo>
                      <a:pt x="240" y="62"/>
                      <a:pt x="240" y="61"/>
                      <a:pt x="239" y="60"/>
                    </a:cubicBezTo>
                    <a:lnTo>
                      <a:pt x="160" y="14"/>
                    </a:lnTo>
                    <a:lnTo>
                      <a:pt x="160" y="14"/>
                    </a:lnTo>
                    <a:cubicBezTo>
                      <a:pt x="150" y="9"/>
                      <a:pt x="139" y="7"/>
                      <a:pt x="128" y="7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1565;p30">
                <a:extLst>
                  <a:ext uri="{FF2B5EF4-FFF2-40B4-BE49-F238E27FC236}">
                    <a16:creationId xmlns:a16="http://schemas.microsoft.com/office/drawing/2014/main" id="{65AD2D3A-D552-CEF5-5F3E-905F295352B3}"/>
                  </a:ext>
                </a:extLst>
              </p:cNvPr>
              <p:cNvSpPr/>
              <p:nvPr/>
            </p:nvSpPr>
            <p:spPr>
              <a:xfrm>
                <a:off x="7418297" y="3506250"/>
                <a:ext cx="106735" cy="63374"/>
              </a:xfrm>
              <a:custGeom>
                <a:avLst/>
                <a:gdLst/>
                <a:ahLst/>
                <a:cxnLst/>
                <a:rect l="l" t="t" r="r" b="b"/>
                <a:pathLst>
                  <a:path w="256" h="152" extrusionOk="0">
                    <a:moveTo>
                      <a:pt x="128" y="151"/>
                    </a:moveTo>
                    <a:lnTo>
                      <a:pt x="128" y="151"/>
                    </a:lnTo>
                    <a:lnTo>
                      <a:pt x="127" y="151"/>
                    </a:lnTo>
                    <a:cubicBezTo>
                      <a:pt x="115" y="151"/>
                      <a:pt x="103" y="148"/>
                      <a:pt x="92" y="142"/>
                    </a:cubicBezTo>
                    <a:lnTo>
                      <a:pt x="16" y="98"/>
                    </a:lnTo>
                    <a:lnTo>
                      <a:pt x="16" y="98"/>
                    </a:lnTo>
                    <a:cubicBezTo>
                      <a:pt x="15" y="98"/>
                      <a:pt x="15" y="98"/>
                      <a:pt x="14" y="97"/>
                    </a:cubicBezTo>
                    <a:cubicBezTo>
                      <a:pt x="10" y="94"/>
                      <a:pt x="7" y="91"/>
                      <a:pt x="4" y="87"/>
                    </a:cubicBezTo>
                    <a:cubicBezTo>
                      <a:pt x="3" y="84"/>
                      <a:pt x="0" y="80"/>
                      <a:pt x="0" y="76"/>
                    </a:cubicBezTo>
                    <a:cubicBezTo>
                      <a:pt x="0" y="67"/>
                      <a:pt x="6" y="59"/>
                      <a:pt x="16" y="53"/>
                    </a:cubicBezTo>
                    <a:lnTo>
                      <a:pt x="92" y="9"/>
                    </a:lnTo>
                    <a:lnTo>
                      <a:pt x="92" y="9"/>
                    </a:lnTo>
                    <a:cubicBezTo>
                      <a:pt x="103" y="3"/>
                      <a:pt x="116" y="0"/>
                      <a:pt x="128" y="0"/>
                    </a:cubicBezTo>
                    <a:cubicBezTo>
                      <a:pt x="141" y="0"/>
                      <a:pt x="152" y="3"/>
                      <a:pt x="163" y="9"/>
                    </a:cubicBezTo>
                    <a:lnTo>
                      <a:pt x="240" y="53"/>
                    </a:lnTo>
                    <a:cubicBezTo>
                      <a:pt x="250" y="59"/>
                      <a:pt x="255" y="67"/>
                      <a:pt x="255" y="76"/>
                    </a:cubicBezTo>
                    <a:lnTo>
                      <a:pt x="255" y="76"/>
                    </a:lnTo>
                    <a:cubicBezTo>
                      <a:pt x="255" y="80"/>
                      <a:pt x="254" y="84"/>
                      <a:pt x="252" y="87"/>
                    </a:cubicBezTo>
                    <a:cubicBezTo>
                      <a:pt x="250" y="91"/>
                      <a:pt x="246" y="96"/>
                      <a:pt x="242" y="97"/>
                    </a:cubicBezTo>
                    <a:cubicBezTo>
                      <a:pt x="241" y="98"/>
                      <a:pt x="241" y="98"/>
                      <a:pt x="240" y="98"/>
                    </a:cubicBezTo>
                    <a:lnTo>
                      <a:pt x="163" y="143"/>
                    </a:lnTo>
                    <a:lnTo>
                      <a:pt x="163" y="143"/>
                    </a:lnTo>
                    <a:cubicBezTo>
                      <a:pt x="153" y="148"/>
                      <a:pt x="141" y="151"/>
                      <a:pt x="129" y="151"/>
                    </a:cubicBezTo>
                    <a:lnTo>
                      <a:pt x="128" y="151"/>
                    </a:lnTo>
                    <a:moveTo>
                      <a:pt x="128" y="7"/>
                    </a:moveTo>
                    <a:lnTo>
                      <a:pt x="128" y="7"/>
                    </a:lnTo>
                    <a:cubicBezTo>
                      <a:pt x="127" y="7"/>
                      <a:pt x="127" y="7"/>
                      <a:pt x="126" y="7"/>
                    </a:cubicBezTo>
                    <a:cubicBezTo>
                      <a:pt x="115" y="7"/>
                      <a:pt x="105" y="10"/>
                      <a:pt x="96" y="15"/>
                    </a:cubicBezTo>
                    <a:lnTo>
                      <a:pt x="19" y="59"/>
                    </a:lnTo>
                    <a:lnTo>
                      <a:pt x="19" y="59"/>
                    </a:lnTo>
                    <a:cubicBezTo>
                      <a:pt x="19" y="60"/>
                      <a:pt x="18" y="60"/>
                      <a:pt x="17" y="60"/>
                    </a:cubicBezTo>
                    <a:cubicBezTo>
                      <a:pt x="14" y="62"/>
                      <a:pt x="13" y="65"/>
                      <a:pt x="10" y="68"/>
                    </a:cubicBezTo>
                    <a:cubicBezTo>
                      <a:pt x="9" y="70"/>
                      <a:pt x="8" y="73"/>
                      <a:pt x="7" y="76"/>
                    </a:cubicBezTo>
                    <a:lnTo>
                      <a:pt x="7" y="76"/>
                    </a:lnTo>
                    <a:cubicBezTo>
                      <a:pt x="8" y="78"/>
                      <a:pt x="8" y="81"/>
                      <a:pt x="10" y="84"/>
                    </a:cubicBezTo>
                    <a:cubicBezTo>
                      <a:pt x="12" y="87"/>
                      <a:pt x="14" y="89"/>
                      <a:pt x="17" y="91"/>
                    </a:cubicBezTo>
                    <a:cubicBezTo>
                      <a:pt x="18" y="92"/>
                      <a:pt x="19" y="92"/>
                      <a:pt x="20" y="92"/>
                    </a:cubicBezTo>
                    <a:lnTo>
                      <a:pt x="96" y="136"/>
                    </a:lnTo>
                    <a:lnTo>
                      <a:pt x="96" y="136"/>
                    </a:lnTo>
                    <a:cubicBezTo>
                      <a:pt x="106" y="141"/>
                      <a:pt x="117" y="144"/>
                      <a:pt x="128" y="144"/>
                    </a:cubicBezTo>
                    <a:cubicBezTo>
                      <a:pt x="139" y="144"/>
                      <a:pt x="150" y="141"/>
                      <a:pt x="160" y="136"/>
                    </a:cubicBezTo>
                    <a:lnTo>
                      <a:pt x="236" y="92"/>
                    </a:lnTo>
                    <a:lnTo>
                      <a:pt x="236" y="92"/>
                    </a:lnTo>
                    <a:cubicBezTo>
                      <a:pt x="237" y="91"/>
                      <a:pt x="238" y="91"/>
                      <a:pt x="238" y="91"/>
                    </a:cubicBezTo>
                    <a:cubicBezTo>
                      <a:pt x="241" y="89"/>
                      <a:pt x="244" y="86"/>
                      <a:pt x="246" y="83"/>
                    </a:cubicBezTo>
                    <a:cubicBezTo>
                      <a:pt x="247" y="81"/>
                      <a:pt x="248" y="78"/>
                      <a:pt x="248" y="75"/>
                    </a:cubicBezTo>
                    <a:lnTo>
                      <a:pt x="248" y="75"/>
                    </a:lnTo>
                    <a:cubicBezTo>
                      <a:pt x="248" y="73"/>
                      <a:pt x="248" y="70"/>
                      <a:pt x="246" y="67"/>
                    </a:cubicBezTo>
                    <a:cubicBezTo>
                      <a:pt x="245" y="64"/>
                      <a:pt x="241" y="62"/>
                      <a:pt x="238" y="60"/>
                    </a:cubicBezTo>
                    <a:cubicBezTo>
                      <a:pt x="237" y="59"/>
                      <a:pt x="237" y="59"/>
                      <a:pt x="236" y="59"/>
                    </a:cubicBezTo>
                    <a:lnTo>
                      <a:pt x="160" y="15"/>
                    </a:lnTo>
                    <a:lnTo>
                      <a:pt x="160" y="15"/>
                    </a:lnTo>
                    <a:cubicBezTo>
                      <a:pt x="150" y="10"/>
                      <a:pt x="140" y="7"/>
                      <a:pt x="129" y="7"/>
                    </a:cubicBezTo>
                    <a:lnTo>
                      <a:pt x="128" y="7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566;p30">
                <a:extLst>
                  <a:ext uri="{FF2B5EF4-FFF2-40B4-BE49-F238E27FC236}">
                    <a16:creationId xmlns:a16="http://schemas.microsoft.com/office/drawing/2014/main" id="{B59D78D1-F8A2-935E-F672-519848B0D359}"/>
                  </a:ext>
                </a:extLst>
              </p:cNvPr>
              <p:cNvSpPr/>
              <p:nvPr/>
            </p:nvSpPr>
            <p:spPr>
              <a:xfrm>
                <a:off x="7564640" y="3590887"/>
                <a:ext cx="109653" cy="64625"/>
              </a:xfrm>
              <a:custGeom>
                <a:avLst/>
                <a:gdLst/>
                <a:ahLst/>
                <a:cxnLst/>
                <a:rect l="l" t="t" r="r" b="b"/>
                <a:pathLst>
                  <a:path w="263" h="155" extrusionOk="0">
                    <a:moveTo>
                      <a:pt x="135" y="154"/>
                    </a:moveTo>
                    <a:lnTo>
                      <a:pt x="135" y="154"/>
                    </a:lnTo>
                    <a:cubicBezTo>
                      <a:pt x="134" y="154"/>
                      <a:pt x="133" y="154"/>
                      <a:pt x="133" y="154"/>
                    </a:cubicBezTo>
                    <a:cubicBezTo>
                      <a:pt x="121" y="154"/>
                      <a:pt x="109" y="152"/>
                      <a:pt x="99" y="146"/>
                    </a:cubicBezTo>
                    <a:lnTo>
                      <a:pt x="16" y="98"/>
                    </a:lnTo>
                    <a:lnTo>
                      <a:pt x="16" y="98"/>
                    </a:lnTo>
                    <a:cubicBezTo>
                      <a:pt x="15" y="98"/>
                      <a:pt x="14" y="98"/>
                      <a:pt x="14" y="97"/>
                    </a:cubicBezTo>
                    <a:cubicBezTo>
                      <a:pt x="10" y="95"/>
                      <a:pt x="6" y="91"/>
                      <a:pt x="4" y="87"/>
                    </a:cubicBezTo>
                    <a:cubicBezTo>
                      <a:pt x="2" y="84"/>
                      <a:pt x="0" y="80"/>
                      <a:pt x="0" y="76"/>
                    </a:cubicBezTo>
                    <a:lnTo>
                      <a:pt x="0" y="76"/>
                    </a:lnTo>
                    <a:cubicBezTo>
                      <a:pt x="0" y="72"/>
                      <a:pt x="2" y="68"/>
                      <a:pt x="4" y="64"/>
                    </a:cubicBezTo>
                    <a:cubicBezTo>
                      <a:pt x="6" y="60"/>
                      <a:pt x="9" y="57"/>
                      <a:pt x="14" y="54"/>
                    </a:cubicBezTo>
                    <a:cubicBezTo>
                      <a:pt x="14" y="54"/>
                      <a:pt x="15" y="53"/>
                      <a:pt x="16" y="53"/>
                    </a:cubicBezTo>
                    <a:lnTo>
                      <a:pt x="92" y="9"/>
                    </a:lnTo>
                    <a:lnTo>
                      <a:pt x="92" y="9"/>
                    </a:lnTo>
                    <a:cubicBezTo>
                      <a:pt x="103" y="3"/>
                      <a:pt x="116" y="0"/>
                      <a:pt x="128" y="0"/>
                    </a:cubicBezTo>
                    <a:cubicBezTo>
                      <a:pt x="141" y="0"/>
                      <a:pt x="152" y="3"/>
                      <a:pt x="163" y="9"/>
                    </a:cubicBezTo>
                    <a:lnTo>
                      <a:pt x="246" y="56"/>
                    </a:lnTo>
                    <a:lnTo>
                      <a:pt x="246" y="56"/>
                    </a:lnTo>
                    <a:cubicBezTo>
                      <a:pt x="247" y="57"/>
                      <a:pt x="249" y="57"/>
                      <a:pt x="250" y="58"/>
                    </a:cubicBezTo>
                    <a:cubicBezTo>
                      <a:pt x="253" y="60"/>
                      <a:pt x="257" y="64"/>
                      <a:pt x="259" y="67"/>
                    </a:cubicBezTo>
                    <a:cubicBezTo>
                      <a:pt x="262" y="71"/>
                      <a:pt x="262" y="75"/>
                      <a:pt x="262" y="79"/>
                    </a:cubicBezTo>
                    <a:cubicBezTo>
                      <a:pt x="262" y="83"/>
                      <a:pt x="262" y="87"/>
                      <a:pt x="259" y="91"/>
                    </a:cubicBezTo>
                    <a:cubicBezTo>
                      <a:pt x="257" y="95"/>
                      <a:pt x="253" y="99"/>
                      <a:pt x="250" y="100"/>
                    </a:cubicBezTo>
                    <a:cubicBezTo>
                      <a:pt x="249" y="101"/>
                      <a:pt x="247" y="101"/>
                      <a:pt x="246" y="101"/>
                    </a:cubicBezTo>
                    <a:lnTo>
                      <a:pt x="170" y="146"/>
                    </a:lnTo>
                    <a:lnTo>
                      <a:pt x="170" y="146"/>
                    </a:lnTo>
                    <a:cubicBezTo>
                      <a:pt x="159" y="152"/>
                      <a:pt x="147" y="154"/>
                      <a:pt x="136" y="154"/>
                    </a:cubicBezTo>
                    <a:cubicBezTo>
                      <a:pt x="135" y="154"/>
                      <a:pt x="135" y="154"/>
                      <a:pt x="135" y="154"/>
                    </a:cubicBezTo>
                    <a:moveTo>
                      <a:pt x="128" y="7"/>
                    </a:moveTo>
                    <a:lnTo>
                      <a:pt x="128" y="7"/>
                    </a:lnTo>
                    <a:cubicBezTo>
                      <a:pt x="127" y="7"/>
                      <a:pt x="127" y="7"/>
                      <a:pt x="126" y="7"/>
                    </a:cubicBezTo>
                    <a:cubicBezTo>
                      <a:pt x="116" y="7"/>
                      <a:pt x="105" y="10"/>
                      <a:pt x="96" y="15"/>
                    </a:cubicBezTo>
                    <a:lnTo>
                      <a:pt x="19" y="59"/>
                    </a:lnTo>
                    <a:lnTo>
                      <a:pt x="19" y="59"/>
                    </a:lnTo>
                    <a:cubicBezTo>
                      <a:pt x="19" y="59"/>
                      <a:pt x="18" y="60"/>
                      <a:pt x="17" y="60"/>
                    </a:cubicBezTo>
                    <a:cubicBezTo>
                      <a:pt x="14" y="62"/>
                      <a:pt x="12" y="64"/>
                      <a:pt x="10" y="67"/>
                    </a:cubicBezTo>
                    <a:cubicBezTo>
                      <a:pt x="9" y="70"/>
                      <a:pt x="8" y="73"/>
                      <a:pt x="7" y="75"/>
                    </a:cubicBezTo>
                    <a:lnTo>
                      <a:pt x="7" y="75"/>
                    </a:lnTo>
                    <a:cubicBezTo>
                      <a:pt x="8" y="78"/>
                      <a:pt x="9" y="81"/>
                      <a:pt x="10" y="83"/>
                    </a:cubicBezTo>
                    <a:cubicBezTo>
                      <a:pt x="12" y="86"/>
                      <a:pt x="15" y="89"/>
                      <a:pt x="18" y="91"/>
                    </a:cubicBezTo>
                    <a:cubicBezTo>
                      <a:pt x="18" y="91"/>
                      <a:pt x="19" y="92"/>
                      <a:pt x="20" y="92"/>
                    </a:cubicBezTo>
                    <a:lnTo>
                      <a:pt x="103" y="140"/>
                    </a:lnTo>
                    <a:lnTo>
                      <a:pt x="103" y="140"/>
                    </a:lnTo>
                    <a:cubicBezTo>
                      <a:pt x="113" y="145"/>
                      <a:pt x="124" y="147"/>
                      <a:pt x="135" y="147"/>
                    </a:cubicBezTo>
                    <a:cubicBezTo>
                      <a:pt x="146" y="147"/>
                      <a:pt x="157" y="145"/>
                      <a:pt x="167" y="140"/>
                    </a:cubicBezTo>
                    <a:lnTo>
                      <a:pt x="243" y="95"/>
                    </a:lnTo>
                    <a:lnTo>
                      <a:pt x="243" y="95"/>
                    </a:lnTo>
                    <a:cubicBezTo>
                      <a:pt x="244" y="95"/>
                      <a:pt x="244" y="95"/>
                      <a:pt x="245" y="94"/>
                    </a:cubicBezTo>
                    <a:cubicBezTo>
                      <a:pt x="248" y="93"/>
                      <a:pt x="251" y="90"/>
                      <a:pt x="252" y="87"/>
                    </a:cubicBezTo>
                    <a:cubicBezTo>
                      <a:pt x="254" y="84"/>
                      <a:pt x="255" y="82"/>
                      <a:pt x="255" y="79"/>
                    </a:cubicBezTo>
                    <a:lnTo>
                      <a:pt x="255" y="79"/>
                    </a:lnTo>
                    <a:cubicBezTo>
                      <a:pt x="255" y="76"/>
                      <a:pt x="254" y="74"/>
                      <a:pt x="252" y="71"/>
                    </a:cubicBezTo>
                    <a:cubicBezTo>
                      <a:pt x="251" y="68"/>
                      <a:pt x="248" y="65"/>
                      <a:pt x="245" y="63"/>
                    </a:cubicBezTo>
                    <a:cubicBezTo>
                      <a:pt x="244" y="63"/>
                      <a:pt x="244" y="63"/>
                      <a:pt x="243" y="62"/>
                    </a:cubicBezTo>
                    <a:lnTo>
                      <a:pt x="160" y="15"/>
                    </a:lnTo>
                    <a:lnTo>
                      <a:pt x="160" y="15"/>
                    </a:lnTo>
                    <a:cubicBezTo>
                      <a:pt x="151" y="10"/>
                      <a:pt x="140" y="7"/>
                      <a:pt x="130" y="7"/>
                    </a:cubicBezTo>
                    <a:cubicBezTo>
                      <a:pt x="129" y="7"/>
                      <a:pt x="128" y="7"/>
                      <a:pt x="128" y="7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567;p30">
                <a:extLst>
                  <a:ext uri="{FF2B5EF4-FFF2-40B4-BE49-F238E27FC236}">
                    <a16:creationId xmlns:a16="http://schemas.microsoft.com/office/drawing/2014/main" id="{51E68F5C-FEF7-C4F4-7560-625EF8E53802}"/>
                  </a:ext>
                </a:extLst>
              </p:cNvPr>
              <p:cNvSpPr/>
              <p:nvPr/>
            </p:nvSpPr>
            <p:spPr>
              <a:xfrm>
                <a:off x="7341581" y="3462054"/>
                <a:ext cx="110904" cy="65876"/>
              </a:xfrm>
              <a:custGeom>
                <a:avLst/>
                <a:gdLst/>
                <a:ahLst/>
                <a:cxnLst/>
                <a:rect l="l" t="t" r="r" b="b"/>
                <a:pathLst>
                  <a:path w="266" h="158" extrusionOk="0">
                    <a:moveTo>
                      <a:pt x="138" y="157"/>
                    </a:moveTo>
                    <a:lnTo>
                      <a:pt x="138" y="157"/>
                    </a:lnTo>
                    <a:cubicBezTo>
                      <a:pt x="137" y="157"/>
                      <a:pt x="137" y="157"/>
                      <a:pt x="136" y="157"/>
                    </a:cubicBezTo>
                    <a:cubicBezTo>
                      <a:pt x="124" y="157"/>
                      <a:pt x="113" y="154"/>
                      <a:pt x="102" y="148"/>
                    </a:cubicBezTo>
                    <a:lnTo>
                      <a:pt x="16" y="98"/>
                    </a:lnTo>
                    <a:cubicBezTo>
                      <a:pt x="6" y="92"/>
                      <a:pt x="0" y="84"/>
                      <a:pt x="0" y="75"/>
                    </a:cubicBezTo>
                    <a:lnTo>
                      <a:pt x="0" y="75"/>
                    </a:lnTo>
                    <a:cubicBezTo>
                      <a:pt x="0" y="71"/>
                      <a:pt x="1" y="67"/>
                      <a:pt x="3" y="64"/>
                    </a:cubicBezTo>
                    <a:cubicBezTo>
                      <a:pt x="6" y="60"/>
                      <a:pt x="9" y="56"/>
                      <a:pt x="13" y="54"/>
                    </a:cubicBezTo>
                    <a:cubicBezTo>
                      <a:pt x="14" y="54"/>
                      <a:pt x="15" y="53"/>
                      <a:pt x="15" y="53"/>
                    </a:cubicBezTo>
                    <a:lnTo>
                      <a:pt x="92" y="8"/>
                    </a:lnTo>
                    <a:lnTo>
                      <a:pt x="92" y="8"/>
                    </a:lnTo>
                    <a:cubicBezTo>
                      <a:pt x="103" y="3"/>
                      <a:pt x="116" y="0"/>
                      <a:pt x="128" y="0"/>
                    </a:cubicBezTo>
                    <a:cubicBezTo>
                      <a:pt x="141" y="0"/>
                      <a:pt x="152" y="3"/>
                      <a:pt x="163" y="8"/>
                    </a:cubicBezTo>
                    <a:lnTo>
                      <a:pt x="249" y="58"/>
                    </a:lnTo>
                    <a:lnTo>
                      <a:pt x="249" y="58"/>
                    </a:lnTo>
                    <a:cubicBezTo>
                      <a:pt x="251" y="59"/>
                      <a:pt x="252" y="59"/>
                      <a:pt x="253" y="60"/>
                    </a:cubicBezTo>
                    <a:cubicBezTo>
                      <a:pt x="257" y="62"/>
                      <a:pt x="260" y="65"/>
                      <a:pt x="262" y="69"/>
                    </a:cubicBezTo>
                    <a:cubicBezTo>
                      <a:pt x="264" y="73"/>
                      <a:pt x="265" y="77"/>
                      <a:pt x="265" y="81"/>
                    </a:cubicBezTo>
                    <a:cubicBezTo>
                      <a:pt x="265" y="85"/>
                      <a:pt x="264" y="89"/>
                      <a:pt x="262" y="93"/>
                    </a:cubicBezTo>
                    <a:cubicBezTo>
                      <a:pt x="260" y="97"/>
                      <a:pt x="257" y="101"/>
                      <a:pt x="253" y="102"/>
                    </a:cubicBezTo>
                    <a:cubicBezTo>
                      <a:pt x="252" y="103"/>
                      <a:pt x="251" y="103"/>
                      <a:pt x="249" y="104"/>
                    </a:cubicBezTo>
                    <a:lnTo>
                      <a:pt x="173" y="148"/>
                    </a:lnTo>
                    <a:lnTo>
                      <a:pt x="173" y="148"/>
                    </a:lnTo>
                    <a:cubicBezTo>
                      <a:pt x="162" y="154"/>
                      <a:pt x="151" y="157"/>
                      <a:pt x="139" y="157"/>
                    </a:cubicBezTo>
                    <a:lnTo>
                      <a:pt x="138" y="157"/>
                    </a:lnTo>
                    <a:moveTo>
                      <a:pt x="128" y="7"/>
                    </a:moveTo>
                    <a:lnTo>
                      <a:pt x="128" y="7"/>
                    </a:lnTo>
                    <a:cubicBezTo>
                      <a:pt x="127" y="7"/>
                      <a:pt x="127" y="7"/>
                      <a:pt x="126" y="7"/>
                    </a:cubicBezTo>
                    <a:cubicBezTo>
                      <a:pt x="116" y="7"/>
                      <a:pt x="105" y="10"/>
                      <a:pt x="96" y="15"/>
                    </a:cubicBezTo>
                    <a:lnTo>
                      <a:pt x="19" y="59"/>
                    </a:lnTo>
                    <a:lnTo>
                      <a:pt x="19" y="59"/>
                    </a:lnTo>
                    <a:cubicBezTo>
                      <a:pt x="19" y="59"/>
                      <a:pt x="18" y="60"/>
                      <a:pt x="17" y="60"/>
                    </a:cubicBezTo>
                    <a:cubicBezTo>
                      <a:pt x="14" y="62"/>
                      <a:pt x="12" y="64"/>
                      <a:pt x="10" y="67"/>
                    </a:cubicBezTo>
                    <a:cubicBezTo>
                      <a:pt x="8" y="70"/>
                      <a:pt x="8" y="73"/>
                      <a:pt x="7" y="75"/>
                    </a:cubicBezTo>
                    <a:lnTo>
                      <a:pt x="7" y="75"/>
                    </a:lnTo>
                    <a:cubicBezTo>
                      <a:pt x="8" y="78"/>
                      <a:pt x="9" y="81"/>
                      <a:pt x="10" y="83"/>
                    </a:cubicBezTo>
                    <a:cubicBezTo>
                      <a:pt x="12" y="87"/>
                      <a:pt x="14" y="89"/>
                      <a:pt x="18" y="91"/>
                    </a:cubicBezTo>
                    <a:cubicBezTo>
                      <a:pt x="18" y="91"/>
                      <a:pt x="19" y="92"/>
                      <a:pt x="20" y="92"/>
                    </a:cubicBezTo>
                    <a:lnTo>
                      <a:pt x="106" y="142"/>
                    </a:lnTo>
                    <a:lnTo>
                      <a:pt x="106" y="142"/>
                    </a:lnTo>
                    <a:cubicBezTo>
                      <a:pt x="116" y="147"/>
                      <a:pt x="127" y="149"/>
                      <a:pt x="138" y="149"/>
                    </a:cubicBezTo>
                    <a:cubicBezTo>
                      <a:pt x="149" y="149"/>
                      <a:pt x="160" y="147"/>
                      <a:pt x="170" y="142"/>
                    </a:cubicBezTo>
                    <a:lnTo>
                      <a:pt x="246" y="97"/>
                    </a:lnTo>
                    <a:lnTo>
                      <a:pt x="246" y="97"/>
                    </a:lnTo>
                    <a:cubicBezTo>
                      <a:pt x="247" y="97"/>
                      <a:pt x="247" y="97"/>
                      <a:pt x="248" y="96"/>
                    </a:cubicBezTo>
                    <a:cubicBezTo>
                      <a:pt x="251" y="94"/>
                      <a:pt x="254" y="92"/>
                      <a:pt x="256" y="89"/>
                    </a:cubicBezTo>
                    <a:cubicBezTo>
                      <a:pt x="257" y="87"/>
                      <a:pt x="258" y="84"/>
                      <a:pt x="258" y="81"/>
                    </a:cubicBezTo>
                    <a:lnTo>
                      <a:pt x="258" y="81"/>
                    </a:lnTo>
                    <a:cubicBezTo>
                      <a:pt x="258" y="78"/>
                      <a:pt x="258" y="76"/>
                      <a:pt x="256" y="73"/>
                    </a:cubicBezTo>
                    <a:cubicBezTo>
                      <a:pt x="255" y="70"/>
                      <a:pt x="251" y="68"/>
                      <a:pt x="248" y="66"/>
                    </a:cubicBezTo>
                    <a:cubicBezTo>
                      <a:pt x="247" y="66"/>
                      <a:pt x="247" y="65"/>
                      <a:pt x="246" y="65"/>
                    </a:cubicBezTo>
                    <a:lnTo>
                      <a:pt x="160" y="15"/>
                    </a:lnTo>
                    <a:lnTo>
                      <a:pt x="160" y="15"/>
                    </a:lnTo>
                    <a:cubicBezTo>
                      <a:pt x="150" y="10"/>
                      <a:pt x="140" y="7"/>
                      <a:pt x="129" y="7"/>
                    </a:cubicBezTo>
                    <a:lnTo>
                      <a:pt x="128" y="7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568;p30">
                <a:extLst>
                  <a:ext uri="{FF2B5EF4-FFF2-40B4-BE49-F238E27FC236}">
                    <a16:creationId xmlns:a16="http://schemas.microsoft.com/office/drawing/2014/main" id="{FBD2EF10-C4F7-96AA-3148-7B084CB353D4}"/>
                  </a:ext>
                </a:extLst>
              </p:cNvPr>
              <p:cNvSpPr/>
              <p:nvPr/>
            </p:nvSpPr>
            <p:spPr>
              <a:xfrm>
                <a:off x="6981351" y="3510002"/>
                <a:ext cx="107986" cy="63791"/>
              </a:xfrm>
              <a:custGeom>
                <a:avLst/>
                <a:gdLst/>
                <a:ahLst/>
                <a:cxnLst/>
                <a:rect l="l" t="t" r="r" b="b"/>
                <a:pathLst>
                  <a:path w="259" h="153" extrusionOk="0">
                    <a:moveTo>
                      <a:pt x="127" y="152"/>
                    </a:moveTo>
                    <a:lnTo>
                      <a:pt x="127" y="152"/>
                    </a:lnTo>
                    <a:lnTo>
                      <a:pt x="126" y="152"/>
                    </a:lnTo>
                    <a:cubicBezTo>
                      <a:pt x="114" y="152"/>
                      <a:pt x="102" y="150"/>
                      <a:pt x="92" y="144"/>
                    </a:cubicBezTo>
                    <a:lnTo>
                      <a:pt x="16" y="100"/>
                    </a:lnTo>
                    <a:cubicBezTo>
                      <a:pt x="5" y="94"/>
                      <a:pt x="0" y="86"/>
                      <a:pt x="0" y="77"/>
                    </a:cubicBezTo>
                    <a:lnTo>
                      <a:pt x="0" y="77"/>
                    </a:lnTo>
                    <a:cubicBezTo>
                      <a:pt x="0" y="73"/>
                      <a:pt x="1" y="69"/>
                      <a:pt x="3" y="66"/>
                    </a:cubicBezTo>
                    <a:cubicBezTo>
                      <a:pt x="6" y="61"/>
                      <a:pt x="9" y="58"/>
                      <a:pt x="13" y="56"/>
                    </a:cubicBezTo>
                    <a:cubicBezTo>
                      <a:pt x="15" y="55"/>
                      <a:pt x="14" y="55"/>
                      <a:pt x="15" y="55"/>
                    </a:cubicBezTo>
                    <a:lnTo>
                      <a:pt x="94" y="9"/>
                    </a:lnTo>
                    <a:lnTo>
                      <a:pt x="94" y="9"/>
                    </a:lnTo>
                    <a:cubicBezTo>
                      <a:pt x="105" y="3"/>
                      <a:pt x="118" y="0"/>
                      <a:pt x="130" y="0"/>
                    </a:cubicBezTo>
                    <a:cubicBezTo>
                      <a:pt x="142" y="0"/>
                      <a:pt x="155" y="3"/>
                      <a:pt x="166" y="9"/>
                    </a:cubicBezTo>
                    <a:lnTo>
                      <a:pt x="242" y="53"/>
                    </a:lnTo>
                    <a:lnTo>
                      <a:pt x="242" y="53"/>
                    </a:lnTo>
                    <a:cubicBezTo>
                      <a:pt x="243" y="53"/>
                      <a:pt x="244" y="53"/>
                      <a:pt x="246" y="54"/>
                    </a:cubicBezTo>
                    <a:cubicBezTo>
                      <a:pt x="250" y="56"/>
                      <a:pt x="252" y="60"/>
                      <a:pt x="254" y="63"/>
                    </a:cubicBezTo>
                    <a:cubicBezTo>
                      <a:pt x="257" y="67"/>
                      <a:pt x="258" y="71"/>
                      <a:pt x="258" y="75"/>
                    </a:cubicBezTo>
                    <a:cubicBezTo>
                      <a:pt x="258" y="80"/>
                      <a:pt x="257" y="84"/>
                      <a:pt x="254" y="87"/>
                    </a:cubicBezTo>
                    <a:cubicBezTo>
                      <a:pt x="252" y="91"/>
                      <a:pt x="249" y="94"/>
                      <a:pt x="246" y="96"/>
                    </a:cubicBezTo>
                    <a:cubicBezTo>
                      <a:pt x="244" y="97"/>
                      <a:pt x="243" y="97"/>
                      <a:pt x="242" y="98"/>
                    </a:cubicBezTo>
                    <a:lnTo>
                      <a:pt x="163" y="144"/>
                    </a:lnTo>
                    <a:lnTo>
                      <a:pt x="163" y="144"/>
                    </a:lnTo>
                    <a:cubicBezTo>
                      <a:pt x="152" y="150"/>
                      <a:pt x="141" y="152"/>
                      <a:pt x="129" y="152"/>
                    </a:cubicBezTo>
                    <a:cubicBezTo>
                      <a:pt x="128" y="152"/>
                      <a:pt x="128" y="152"/>
                      <a:pt x="127" y="152"/>
                    </a:cubicBezTo>
                    <a:moveTo>
                      <a:pt x="130" y="7"/>
                    </a:moveTo>
                    <a:lnTo>
                      <a:pt x="130" y="7"/>
                    </a:lnTo>
                    <a:cubicBezTo>
                      <a:pt x="129" y="7"/>
                      <a:pt x="129" y="7"/>
                      <a:pt x="128" y="7"/>
                    </a:cubicBezTo>
                    <a:cubicBezTo>
                      <a:pt x="118" y="7"/>
                      <a:pt x="107" y="10"/>
                      <a:pt x="98" y="15"/>
                    </a:cubicBezTo>
                    <a:lnTo>
                      <a:pt x="19" y="61"/>
                    </a:lnTo>
                    <a:lnTo>
                      <a:pt x="19" y="61"/>
                    </a:lnTo>
                    <a:cubicBezTo>
                      <a:pt x="18" y="61"/>
                      <a:pt x="18" y="61"/>
                      <a:pt x="17" y="62"/>
                    </a:cubicBezTo>
                    <a:cubicBezTo>
                      <a:pt x="15" y="65"/>
                      <a:pt x="11" y="66"/>
                      <a:pt x="9" y="69"/>
                    </a:cubicBezTo>
                    <a:cubicBezTo>
                      <a:pt x="8" y="72"/>
                      <a:pt x="7" y="74"/>
                      <a:pt x="7" y="77"/>
                    </a:cubicBezTo>
                    <a:lnTo>
                      <a:pt x="7" y="77"/>
                    </a:lnTo>
                    <a:cubicBezTo>
                      <a:pt x="7" y="80"/>
                      <a:pt x="8" y="83"/>
                      <a:pt x="9" y="85"/>
                    </a:cubicBezTo>
                    <a:cubicBezTo>
                      <a:pt x="11" y="88"/>
                      <a:pt x="14" y="92"/>
                      <a:pt x="17" y="93"/>
                    </a:cubicBezTo>
                    <a:cubicBezTo>
                      <a:pt x="18" y="94"/>
                      <a:pt x="18" y="93"/>
                      <a:pt x="19" y="94"/>
                    </a:cubicBezTo>
                    <a:lnTo>
                      <a:pt x="95" y="138"/>
                    </a:lnTo>
                    <a:lnTo>
                      <a:pt x="95" y="138"/>
                    </a:lnTo>
                    <a:cubicBezTo>
                      <a:pt x="105" y="143"/>
                      <a:pt x="116" y="145"/>
                      <a:pt x="127" y="145"/>
                    </a:cubicBezTo>
                    <a:cubicBezTo>
                      <a:pt x="138" y="145"/>
                      <a:pt x="149" y="143"/>
                      <a:pt x="159" y="138"/>
                    </a:cubicBezTo>
                    <a:lnTo>
                      <a:pt x="239" y="92"/>
                    </a:lnTo>
                    <a:lnTo>
                      <a:pt x="239" y="92"/>
                    </a:lnTo>
                    <a:cubicBezTo>
                      <a:pt x="239" y="91"/>
                      <a:pt x="240" y="91"/>
                      <a:pt x="240" y="91"/>
                    </a:cubicBezTo>
                    <a:cubicBezTo>
                      <a:pt x="243" y="89"/>
                      <a:pt x="246" y="86"/>
                      <a:pt x="248" y="83"/>
                    </a:cubicBezTo>
                    <a:cubicBezTo>
                      <a:pt x="249" y="81"/>
                      <a:pt x="250" y="78"/>
                      <a:pt x="250" y="75"/>
                    </a:cubicBezTo>
                    <a:lnTo>
                      <a:pt x="250" y="75"/>
                    </a:lnTo>
                    <a:cubicBezTo>
                      <a:pt x="250" y="72"/>
                      <a:pt x="250" y="70"/>
                      <a:pt x="248" y="67"/>
                    </a:cubicBezTo>
                    <a:cubicBezTo>
                      <a:pt x="247" y="64"/>
                      <a:pt x="243" y="63"/>
                      <a:pt x="240" y="60"/>
                    </a:cubicBezTo>
                    <a:cubicBezTo>
                      <a:pt x="240" y="59"/>
                      <a:pt x="239" y="59"/>
                      <a:pt x="238" y="59"/>
                    </a:cubicBezTo>
                    <a:lnTo>
                      <a:pt x="162" y="15"/>
                    </a:lnTo>
                    <a:lnTo>
                      <a:pt x="162" y="15"/>
                    </a:lnTo>
                    <a:cubicBezTo>
                      <a:pt x="152" y="10"/>
                      <a:pt x="142" y="7"/>
                      <a:pt x="131" y="7"/>
                    </a:cubicBezTo>
                    <a:lnTo>
                      <a:pt x="130" y="7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1569;p30">
                <a:extLst>
                  <a:ext uri="{FF2B5EF4-FFF2-40B4-BE49-F238E27FC236}">
                    <a16:creationId xmlns:a16="http://schemas.microsoft.com/office/drawing/2014/main" id="{842B63FD-8AE8-F68F-ACBF-5362185B127C}"/>
                  </a:ext>
                </a:extLst>
              </p:cNvPr>
              <p:cNvSpPr/>
              <p:nvPr/>
            </p:nvSpPr>
            <p:spPr>
              <a:xfrm>
                <a:off x="7198990" y="3379918"/>
                <a:ext cx="108402" cy="64208"/>
              </a:xfrm>
              <a:custGeom>
                <a:avLst/>
                <a:gdLst/>
                <a:ahLst/>
                <a:cxnLst/>
                <a:rect l="l" t="t" r="r" b="b"/>
                <a:pathLst>
                  <a:path w="260" h="154" extrusionOk="0">
                    <a:moveTo>
                      <a:pt x="132" y="152"/>
                    </a:moveTo>
                    <a:lnTo>
                      <a:pt x="132" y="152"/>
                    </a:lnTo>
                    <a:cubicBezTo>
                      <a:pt x="131" y="152"/>
                      <a:pt x="131" y="153"/>
                      <a:pt x="130" y="153"/>
                    </a:cubicBezTo>
                    <a:cubicBezTo>
                      <a:pt x="118" y="153"/>
                      <a:pt x="106" y="150"/>
                      <a:pt x="96" y="144"/>
                    </a:cubicBezTo>
                    <a:lnTo>
                      <a:pt x="16" y="98"/>
                    </a:lnTo>
                    <a:lnTo>
                      <a:pt x="16" y="98"/>
                    </a:lnTo>
                    <a:cubicBezTo>
                      <a:pt x="15" y="97"/>
                      <a:pt x="15" y="97"/>
                      <a:pt x="13" y="96"/>
                    </a:cubicBezTo>
                    <a:cubicBezTo>
                      <a:pt x="9" y="94"/>
                      <a:pt x="6" y="91"/>
                      <a:pt x="4" y="87"/>
                    </a:cubicBezTo>
                    <a:cubicBezTo>
                      <a:pt x="2" y="84"/>
                      <a:pt x="0" y="79"/>
                      <a:pt x="0" y="75"/>
                    </a:cubicBezTo>
                    <a:cubicBezTo>
                      <a:pt x="0" y="71"/>
                      <a:pt x="2" y="67"/>
                      <a:pt x="4" y="63"/>
                    </a:cubicBezTo>
                    <a:cubicBezTo>
                      <a:pt x="6" y="60"/>
                      <a:pt x="9" y="56"/>
                      <a:pt x="13" y="54"/>
                    </a:cubicBezTo>
                    <a:cubicBezTo>
                      <a:pt x="14" y="54"/>
                      <a:pt x="15" y="53"/>
                      <a:pt x="16" y="53"/>
                    </a:cubicBezTo>
                    <a:lnTo>
                      <a:pt x="93" y="8"/>
                    </a:lnTo>
                    <a:lnTo>
                      <a:pt x="93" y="8"/>
                    </a:lnTo>
                    <a:cubicBezTo>
                      <a:pt x="104" y="3"/>
                      <a:pt x="116" y="0"/>
                      <a:pt x="128" y="0"/>
                    </a:cubicBezTo>
                    <a:cubicBezTo>
                      <a:pt x="141" y="0"/>
                      <a:pt x="153" y="3"/>
                      <a:pt x="164" y="8"/>
                    </a:cubicBezTo>
                    <a:lnTo>
                      <a:pt x="243" y="54"/>
                    </a:lnTo>
                    <a:cubicBezTo>
                      <a:pt x="254" y="60"/>
                      <a:pt x="259" y="68"/>
                      <a:pt x="259" y="77"/>
                    </a:cubicBezTo>
                    <a:cubicBezTo>
                      <a:pt x="259" y="86"/>
                      <a:pt x="254" y="94"/>
                      <a:pt x="244" y="99"/>
                    </a:cubicBezTo>
                    <a:lnTo>
                      <a:pt x="167" y="144"/>
                    </a:lnTo>
                    <a:lnTo>
                      <a:pt x="167" y="144"/>
                    </a:lnTo>
                    <a:cubicBezTo>
                      <a:pt x="157" y="150"/>
                      <a:pt x="145" y="153"/>
                      <a:pt x="133" y="153"/>
                    </a:cubicBezTo>
                    <a:cubicBezTo>
                      <a:pt x="133" y="153"/>
                      <a:pt x="132" y="153"/>
                      <a:pt x="132" y="152"/>
                    </a:cubicBezTo>
                    <a:moveTo>
                      <a:pt x="128" y="7"/>
                    </a:moveTo>
                    <a:lnTo>
                      <a:pt x="128" y="7"/>
                    </a:lnTo>
                    <a:lnTo>
                      <a:pt x="127" y="7"/>
                    </a:lnTo>
                    <a:cubicBezTo>
                      <a:pt x="116" y="7"/>
                      <a:pt x="106" y="9"/>
                      <a:pt x="96" y="14"/>
                    </a:cubicBezTo>
                    <a:lnTo>
                      <a:pt x="20" y="59"/>
                    </a:lnTo>
                    <a:lnTo>
                      <a:pt x="20" y="59"/>
                    </a:lnTo>
                    <a:cubicBezTo>
                      <a:pt x="19" y="59"/>
                      <a:pt x="19" y="60"/>
                      <a:pt x="18" y="60"/>
                    </a:cubicBezTo>
                    <a:cubicBezTo>
                      <a:pt x="16" y="63"/>
                      <a:pt x="12" y="64"/>
                      <a:pt x="10" y="67"/>
                    </a:cubicBezTo>
                    <a:cubicBezTo>
                      <a:pt x="9" y="70"/>
                      <a:pt x="8" y="72"/>
                      <a:pt x="8" y="75"/>
                    </a:cubicBezTo>
                    <a:lnTo>
                      <a:pt x="8" y="75"/>
                    </a:lnTo>
                    <a:cubicBezTo>
                      <a:pt x="8" y="78"/>
                      <a:pt x="9" y="81"/>
                      <a:pt x="10" y="83"/>
                    </a:cubicBezTo>
                    <a:cubicBezTo>
                      <a:pt x="12" y="86"/>
                      <a:pt x="15" y="90"/>
                      <a:pt x="18" y="91"/>
                    </a:cubicBezTo>
                    <a:cubicBezTo>
                      <a:pt x="19" y="92"/>
                      <a:pt x="19" y="91"/>
                      <a:pt x="20" y="92"/>
                    </a:cubicBezTo>
                    <a:lnTo>
                      <a:pt x="100" y="138"/>
                    </a:lnTo>
                    <a:lnTo>
                      <a:pt x="100" y="138"/>
                    </a:lnTo>
                    <a:cubicBezTo>
                      <a:pt x="110" y="143"/>
                      <a:pt x="121" y="145"/>
                      <a:pt x="132" y="145"/>
                    </a:cubicBezTo>
                    <a:cubicBezTo>
                      <a:pt x="143" y="145"/>
                      <a:pt x="154" y="143"/>
                      <a:pt x="164" y="138"/>
                    </a:cubicBezTo>
                    <a:lnTo>
                      <a:pt x="240" y="93"/>
                    </a:lnTo>
                    <a:lnTo>
                      <a:pt x="240" y="93"/>
                    </a:lnTo>
                    <a:cubicBezTo>
                      <a:pt x="241" y="93"/>
                      <a:pt x="241" y="93"/>
                      <a:pt x="242" y="92"/>
                    </a:cubicBezTo>
                    <a:cubicBezTo>
                      <a:pt x="245" y="90"/>
                      <a:pt x="249" y="88"/>
                      <a:pt x="250" y="85"/>
                    </a:cubicBezTo>
                    <a:cubicBezTo>
                      <a:pt x="252" y="82"/>
                      <a:pt x="252" y="80"/>
                      <a:pt x="252" y="77"/>
                    </a:cubicBezTo>
                    <a:lnTo>
                      <a:pt x="252" y="77"/>
                    </a:lnTo>
                    <a:cubicBezTo>
                      <a:pt x="252" y="74"/>
                      <a:pt x="251" y="71"/>
                      <a:pt x="250" y="69"/>
                    </a:cubicBezTo>
                    <a:cubicBezTo>
                      <a:pt x="248" y="66"/>
                      <a:pt x="246" y="63"/>
                      <a:pt x="242" y="61"/>
                    </a:cubicBezTo>
                    <a:cubicBezTo>
                      <a:pt x="241" y="61"/>
                      <a:pt x="241" y="61"/>
                      <a:pt x="240" y="60"/>
                    </a:cubicBezTo>
                    <a:lnTo>
                      <a:pt x="160" y="14"/>
                    </a:lnTo>
                    <a:lnTo>
                      <a:pt x="160" y="14"/>
                    </a:lnTo>
                    <a:cubicBezTo>
                      <a:pt x="151" y="9"/>
                      <a:pt x="140" y="7"/>
                      <a:pt x="130" y="7"/>
                    </a:cubicBezTo>
                    <a:cubicBezTo>
                      <a:pt x="129" y="7"/>
                      <a:pt x="129" y="7"/>
                      <a:pt x="128" y="7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1570;p30">
                <a:extLst>
                  <a:ext uri="{FF2B5EF4-FFF2-40B4-BE49-F238E27FC236}">
                    <a16:creationId xmlns:a16="http://schemas.microsoft.com/office/drawing/2014/main" id="{2A2111F8-DD94-4506-659A-4AF9770146E9}"/>
                  </a:ext>
                </a:extLst>
              </p:cNvPr>
              <p:cNvSpPr/>
              <p:nvPr/>
            </p:nvSpPr>
            <p:spPr>
              <a:xfrm>
                <a:off x="6684495" y="3338642"/>
                <a:ext cx="107986" cy="64208"/>
              </a:xfrm>
              <a:custGeom>
                <a:avLst/>
                <a:gdLst/>
                <a:ahLst/>
                <a:cxnLst/>
                <a:rect l="l" t="t" r="r" b="b"/>
                <a:pathLst>
                  <a:path w="259" h="154" extrusionOk="0">
                    <a:moveTo>
                      <a:pt x="128" y="153"/>
                    </a:moveTo>
                    <a:lnTo>
                      <a:pt x="128" y="153"/>
                    </a:lnTo>
                    <a:lnTo>
                      <a:pt x="127" y="153"/>
                    </a:lnTo>
                    <a:cubicBezTo>
                      <a:pt x="115" y="153"/>
                      <a:pt x="103" y="150"/>
                      <a:pt x="92" y="144"/>
                    </a:cubicBezTo>
                    <a:lnTo>
                      <a:pt x="16" y="100"/>
                    </a:lnTo>
                    <a:lnTo>
                      <a:pt x="16" y="100"/>
                    </a:lnTo>
                    <a:cubicBezTo>
                      <a:pt x="15" y="100"/>
                      <a:pt x="14" y="99"/>
                      <a:pt x="14" y="99"/>
                    </a:cubicBezTo>
                    <a:cubicBezTo>
                      <a:pt x="9" y="97"/>
                      <a:pt x="6" y="93"/>
                      <a:pt x="4" y="89"/>
                    </a:cubicBezTo>
                    <a:cubicBezTo>
                      <a:pt x="2" y="85"/>
                      <a:pt x="0" y="82"/>
                      <a:pt x="0" y="77"/>
                    </a:cubicBezTo>
                    <a:lnTo>
                      <a:pt x="0" y="77"/>
                    </a:lnTo>
                    <a:cubicBezTo>
                      <a:pt x="0" y="73"/>
                      <a:pt x="2" y="70"/>
                      <a:pt x="4" y="66"/>
                    </a:cubicBezTo>
                    <a:cubicBezTo>
                      <a:pt x="7" y="63"/>
                      <a:pt x="9" y="58"/>
                      <a:pt x="13" y="56"/>
                    </a:cubicBezTo>
                    <a:cubicBezTo>
                      <a:pt x="14" y="56"/>
                      <a:pt x="15" y="55"/>
                      <a:pt x="16" y="55"/>
                    </a:cubicBezTo>
                    <a:lnTo>
                      <a:pt x="95" y="9"/>
                    </a:lnTo>
                    <a:lnTo>
                      <a:pt x="95" y="9"/>
                    </a:lnTo>
                    <a:cubicBezTo>
                      <a:pt x="106" y="3"/>
                      <a:pt x="118" y="0"/>
                      <a:pt x="130" y="0"/>
                    </a:cubicBezTo>
                    <a:cubicBezTo>
                      <a:pt x="143" y="0"/>
                      <a:pt x="155" y="3"/>
                      <a:pt x="166" y="9"/>
                    </a:cubicBezTo>
                    <a:lnTo>
                      <a:pt x="242" y="53"/>
                    </a:lnTo>
                    <a:cubicBezTo>
                      <a:pt x="253" y="59"/>
                      <a:pt x="258" y="68"/>
                      <a:pt x="258" y="76"/>
                    </a:cubicBezTo>
                    <a:cubicBezTo>
                      <a:pt x="258" y="85"/>
                      <a:pt x="253" y="92"/>
                      <a:pt x="243" y="98"/>
                    </a:cubicBezTo>
                    <a:lnTo>
                      <a:pt x="163" y="144"/>
                    </a:lnTo>
                    <a:lnTo>
                      <a:pt x="163" y="144"/>
                    </a:lnTo>
                    <a:cubicBezTo>
                      <a:pt x="153" y="150"/>
                      <a:pt x="141" y="153"/>
                      <a:pt x="129" y="153"/>
                    </a:cubicBezTo>
                    <a:lnTo>
                      <a:pt x="128" y="153"/>
                    </a:lnTo>
                    <a:moveTo>
                      <a:pt x="20" y="94"/>
                    </a:moveTo>
                    <a:lnTo>
                      <a:pt x="96" y="138"/>
                    </a:lnTo>
                    <a:lnTo>
                      <a:pt x="96" y="138"/>
                    </a:lnTo>
                    <a:cubicBezTo>
                      <a:pt x="106" y="143"/>
                      <a:pt x="117" y="146"/>
                      <a:pt x="128" y="146"/>
                    </a:cubicBezTo>
                    <a:cubicBezTo>
                      <a:pt x="139" y="146"/>
                      <a:pt x="150" y="143"/>
                      <a:pt x="160" y="138"/>
                    </a:cubicBezTo>
                    <a:lnTo>
                      <a:pt x="239" y="92"/>
                    </a:lnTo>
                    <a:lnTo>
                      <a:pt x="239" y="92"/>
                    </a:lnTo>
                    <a:cubicBezTo>
                      <a:pt x="240" y="92"/>
                      <a:pt x="243" y="92"/>
                      <a:pt x="243" y="91"/>
                    </a:cubicBezTo>
                    <a:cubicBezTo>
                      <a:pt x="246" y="90"/>
                      <a:pt x="248" y="87"/>
                      <a:pt x="249" y="84"/>
                    </a:cubicBezTo>
                    <a:cubicBezTo>
                      <a:pt x="251" y="82"/>
                      <a:pt x="251" y="79"/>
                      <a:pt x="251" y="76"/>
                    </a:cubicBezTo>
                    <a:cubicBezTo>
                      <a:pt x="251" y="73"/>
                      <a:pt x="251" y="70"/>
                      <a:pt x="249" y="67"/>
                    </a:cubicBezTo>
                    <a:cubicBezTo>
                      <a:pt x="248" y="64"/>
                      <a:pt x="245" y="62"/>
                      <a:pt x="243" y="61"/>
                    </a:cubicBezTo>
                    <a:cubicBezTo>
                      <a:pt x="242" y="60"/>
                      <a:pt x="240" y="60"/>
                      <a:pt x="239" y="59"/>
                    </a:cubicBezTo>
                    <a:lnTo>
                      <a:pt x="163" y="15"/>
                    </a:lnTo>
                    <a:lnTo>
                      <a:pt x="163" y="15"/>
                    </a:lnTo>
                    <a:cubicBezTo>
                      <a:pt x="153" y="10"/>
                      <a:pt x="142" y="8"/>
                      <a:pt x="131" y="8"/>
                    </a:cubicBezTo>
                    <a:cubicBezTo>
                      <a:pt x="120" y="8"/>
                      <a:pt x="109" y="10"/>
                      <a:pt x="99" y="15"/>
                    </a:cubicBezTo>
                    <a:lnTo>
                      <a:pt x="20" y="61"/>
                    </a:lnTo>
                    <a:lnTo>
                      <a:pt x="20" y="61"/>
                    </a:lnTo>
                    <a:cubicBezTo>
                      <a:pt x="19" y="61"/>
                      <a:pt x="18" y="62"/>
                      <a:pt x="18" y="62"/>
                    </a:cubicBezTo>
                    <a:cubicBezTo>
                      <a:pt x="15" y="64"/>
                      <a:pt x="12" y="66"/>
                      <a:pt x="10" y="70"/>
                    </a:cubicBezTo>
                    <a:cubicBezTo>
                      <a:pt x="9" y="72"/>
                      <a:pt x="8" y="75"/>
                      <a:pt x="8" y="77"/>
                    </a:cubicBezTo>
                    <a:lnTo>
                      <a:pt x="8" y="77"/>
                    </a:lnTo>
                    <a:cubicBezTo>
                      <a:pt x="8" y="80"/>
                      <a:pt x="9" y="83"/>
                      <a:pt x="10" y="85"/>
                    </a:cubicBezTo>
                    <a:cubicBezTo>
                      <a:pt x="12" y="89"/>
                      <a:pt x="15" y="92"/>
                      <a:pt x="18" y="93"/>
                    </a:cubicBezTo>
                    <a:cubicBezTo>
                      <a:pt x="19" y="94"/>
                      <a:pt x="19" y="94"/>
                      <a:pt x="20" y="9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571;p30">
                <a:extLst>
                  <a:ext uri="{FF2B5EF4-FFF2-40B4-BE49-F238E27FC236}">
                    <a16:creationId xmlns:a16="http://schemas.microsoft.com/office/drawing/2014/main" id="{7A9C4859-C9D9-9F06-A5E9-8B86D8BB5A45}"/>
                  </a:ext>
                </a:extLst>
              </p:cNvPr>
              <p:cNvSpPr/>
              <p:nvPr/>
            </p:nvSpPr>
            <p:spPr>
              <a:xfrm>
                <a:off x="6757041" y="3380752"/>
                <a:ext cx="109653" cy="64625"/>
              </a:xfrm>
              <a:custGeom>
                <a:avLst/>
                <a:gdLst/>
                <a:ahLst/>
                <a:cxnLst/>
                <a:rect l="l" t="t" r="r" b="b"/>
                <a:pathLst>
                  <a:path w="263" h="155" extrusionOk="0">
                    <a:moveTo>
                      <a:pt x="131" y="154"/>
                    </a:moveTo>
                    <a:lnTo>
                      <a:pt x="131" y="154"/>
                    </a:lnTo>
                    <a:lnTo>
                      <a:pt x="130" y="154"/>
                    </a:lnTo>
                    <a:cubicBezTo>
                      <a:pt x="118" y="154"/>
                      <a:pt x="106" y="151"/>
                      <a:pt x="96" y="146"/>
                    </a:cubicBezTo>
                    <a:lnTo>
                      <a:pt x="16" y="100"/>
                    </a:lnTo>
                    <a:lnTo>
                      <a:pt x="16" y="100"/>
                    </a:lnTo>
                    <a:cubicBezTo>
                      <a:pt x="15" y="99"/>
                      <a:pt x="14" y="99"/>
                      <a:pt x="13" y="98"/>
                    </a:cubicBezTo>
                    <a:cubicBezTo>
                      <a:pt x="9" y="96"/>
                      <a:pt x="7" y="93"/>
                      <a:pt x="4" y="88"/>
                    </a:cubicBezTo>
                    <a:cubicBezTo>
                      <a:pt x="2" y="85"/>
                      <a:pt x="0" y="81"/>
                      <a:pt x="0" y="77"/>
                    </a:cubicBezTo>
                    <a:lnTo>
                      <a:pt x="0" y="77"/>
                    </a:lnTo>
                    <a:cubicBezTo>
                      <a:pt x="0" y="73"/>
                      <a:pt x="1" y="69"/>
                      <a:pt x="3" y="65"/>
                    </a:cubicBezTo>
                    <a:cubicBezTo>
                      <a:pt x="6" y="61"/>
                      <a:pt x="9" y="58"/>
                      <a:pt x="13" y="56"/>
                    </a:cubicBezTo>
                    <a:cubicBezTo>
                      <a:pt x="14" y="55"/>
                      <a:pt x="15" y="55"/>
                      <a:pt x="15" y="54"/>
                    </a:cubicBezTo>
                    <a:lnTo>
                      <a:pt x="95" y="8"/>
                    </a:lnTo>
                    <a:lnTo>
                      <a:pt x="95" y="8"/>
                    </a:lnTo>
                    <a:cubicBezTo>
                      <a:pt x="106" y="3"/>
                      <a:pt x="118" y="0"/>
                      <a:pt x="130" y="0"/>
                    </a:cubicBezTo>
                    <a:cubicBezTo>
                      <a:pt x="143" y="0"/>
                      <a:pt x="155" y="3"/>
                      <a:pt x="166" y="8"/>
                    </a:cubicBezTo>
                    <a:lnTo>
                      <a:pt x="246" y="54"/>
                    </a:lnTo>
                    <a:lnTo>
                      <a:pt x="246" y="54"/>
                    </a:lnTo>
                    <a:cubicBezTo>
                      <a:pt x="247" y="55"/>
                      <a:pt x="249" y="56"/>
                      <a:pt x="250" y="56"/>
                    </a:cubicBezTo>
                    <a:cubicBezTo>
                      <a:pt x="254" y="58"/>
                      <a:pt x="257" y="61"/>
                      <a:pt x="259" y="65"/>
                    </a:cubicBezTo>
                    <a:cubicBezTo>
                      <a:pt x="261" y="69"/>
                      <a:pt x="262" y="73"/>
                      <a:pt x="262" y="77"/>
                    </a:cubicBezTo>
                    <a:cubicBezTo>
                      <a:pt x="262" y="81"/>
                      <a:pt x="261" y="85"/>
                      <a:pt x="259" y="89"/>
                    </a:cubicBezTo>
                    <a:cubicBezTo>
                      <a:pt x="257" y="93"/>
                      <a:pt x="254" y="97"/>
                      <a:pt x="250" y="98"/>
                    </a:cubicBezTo>
                    <a:cubicBezTo>
                      <a:pt x="249" y="99"/>
                      <a:pt x="247" y="99"/>
                      <a:pt x="246" y="100"/>
                    </a:cubicBezTo>
                    <a:lnTo>
                      <a:pt x="166" y="146"/>
                    </a:lnTo>
                    <a:lnTo>
                      <a:pt x="166" y="146"/>
                    </a:lnTo>
                    <a:cubicBezTo>
                      <a:pt x="156" y="151"/>
                      <a:pt x="144" y="154"/>
                      <a:pt x="132" y="154"/>
                    </a:cubicBezTo>
                    <a:lnTo>
                      <a:pt x="131" y="154"/>
                    </a:lnTo>
                    <a:moveTo>
                      <a:pt x="130" y="7"/>
                    </a:moveTo>
                    <a:lnTo>
                      <a:pt x="130" y="7"/>
                    </a:lnTo>
                    <a:lnTo>
                      <a:pt x="129" y="7"/>
                    </a:lnTo>
                    <a:cubicBezTo>
                      <a:pt x="118" y="7"/>
                      <a:pt x="108" y="10"/>
                      <a:pt x="99" y="14"/>
                    </a:cubicBezTo>
                    <a:lnTo>
                      <a:pt x="19" y="61"/>
                    </a:lnTo>
                    <a:lnTo>
                      <a:pt x="19" y="61"/>
                    </a:lnTo>
                    <a:cubicBezTo>
                      <a:pt x="19" y="61"/>
                      <a:pt x="18" y="61"/>
                      <a:pt x="17" y="61"/>
                    </a:cubicBezTo>
                    <a:cubicBezTo>
                      <a:pt x="14" y="63"/>
                      <a:pt x="12" y="66"/>
                      <a:pt x="10" y="69"/>
                    </a:cubicBezTo>
                    <a:cubicBezTo>
                      <a:pt x="9" y="71"/>
                      <a:pt x="8" y="74"/>
                      <a:pt x="7" y="77"/>
                    </a:cubicBezTo>
                    <a:lnTo>
                      <a:pt x="7" y="77"/>
                    </a:lnTo>
                    <a:cubicBezTo>
                      <a:pt x="8" y="80"/>
                      <a:pt x="9" y="82"/>
                      <a:pt x="10" y="85"/>
                    </a:cubicBezTo>
                    <a:cubicBezTo>
                      <a:pt x="12" y="88"/>
                      <a:pt x="15" y="90"/>
                      <a:pt x="18" y="92"/>
                    </a:cubicBezTo>
                    <a:cubicBezTo>
                      <a:pt x="19" y="93"/>
                      <a:pt x="19" y="93"/>
                      <a:pt x="20" y="93"/>
                    </a:cubicBezTo>
                    <a:lnTo>
                      <a:pt x="99" y="140"/>
                    </a:lnTo>
                    <a:lnTo>
                      <a:pt x="99" y="140"/>
                    </a:lnTo>
                    <a:cubicBezTo>
                      <a:pt x="109" y="145"/>
                      <a:pt x="120" y="147"/>
                      <a:pt x="131" y="147"/>
                    </a:cubicBezTo>
                    <a:cubicBezTo>
                      <a:pt x="142" y="147"/>
                      <a:pt x="153" y="145"/>
                      <a:pt x="163" y="140"/>
                    </a:cubicBezTo>
                    <a:lnTo>
                      <a:pt x="243" y="93"/>
                    </a:lnTo>
                    <a:lnTo>
                      <a:pt x="243" y="93"/>
                    </a:lnTo>
                    <a:cubicBezTo>
                      <a:pt x="244" y="93"/>
                      <a:pt x="245" y="93"/>
                      <a:pt x="246" y="92"/>
                    </a:cubicBezTo>
                    <a:cubicBezTo>
                      <a:pt x="249" y="90"/>
                      <a:pt x="251" y="89"/>
                      <a:pt x="252" y="86"/>
                    </a:cubicBezTo>
                    <a:cubicBezTo>
                      <a:pt x="254" y="84"/>
                      <a:pt x="255" y="80"/>
                      <a:pt x="255" y="77"/>
                    </a:cubicBezTo>
                    <a:cubicBezTo>
                      <a:pt x="255" y="74"/>
                      <a:pt x="254" y="71"/>
                      <a:pt x="252" y="68"/>
                    </a:cubicBezTo>
                    <a:cubicBezTo>
                      <a:pt x="251" y="66"/>
                      <a:pt x="249" y="64"/>
                      <a:pt x="246" y="62"/>
                    </a:cubicBezTo>
                    <a:cubicBezTo>
                      <a:pt x="245" y="61"/>
                      <a:pt x="244" y="61"/>
                      <a:pt x="243" y="61"/>
                    </a:cubicBezTo>
                    <a:lnTo>
                      <a:pt x="163" y="14"/>
                    </a:lnTo>
                    <a:lnTo>
                      <a:pt x="163" y="14"/>
                    </a:lnTo>
                    <a:cubicBezTo>
                      <a:pt x="153" y="10"/>
                      <a:pt x="143" y="7"/>
                      <a:pt x="132" y="7"/>
                    </a:cubicBezTo>
                    <a:lnTo>
                      <a:pt x="131" y="7"/>
                    </a:lnTo>
                    <a:lnTo>
                      <a:pt x="130" y="7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572;p30">
                <a:extLst>
                  <a:ext uri="{FF2B5EF4-FFF2-40B4-BE49-F238E27FC236}">
                    <a16:creationId xmlns:a16="http://schemas.microsoft.com/office/drawing/2014/main" id="{06195D52-CA45-BD5B-DC9D-B1AB4AFAEC27}"/>
                  </a:ext>
                </a:extLst>
              </p:cNvPr>
              <p:cNvSpPr/>
              <p:nvPr/>
            </p:nvSpPr>
            <p:spPr>
              <a:xfrm>
                <a:off x="6830838" y="3423279"/>
                <a:ext cx="109236" cy="64625"/>
              </a:xfrm>
              <a:custGeom>
                <a:avLst/>
                <a:gdLst/>
                <a:ahLst/>
                <a:cxnLst/>
                <a:rect l="l" t="t" r="r" b="b"/>
                <a:pathLst>
                  <a:path w="262" h="155" extrusionOk="0">
                    <a:moveTo>
                      <a:pt x="130" y="154"/>
                    </a:moveTo>
                    <a:lnTo>
                      <a:pt x="130" y="154"/>
                    </a:lnTo>
                    <a:lnTo>
                      <a:pt x="129" y="154"/>
                    </a:lnTo>
                    <a:cubicBezTo>
                      <a:pt x="117" y="154"/>
                      <a:pt x="105" y="151"/>
                      <a:pt x="95" y="145"/>
                    </a:cubicBezTo>
                    <a:lnTo>
                      <a:pt x="16" y="100"/>
                    </a:lnTo>
                    <a:cubicBezTo>
                      <a:pt x="6" y="94"/>
                      <a:pt x="0" y="86"/>
                      <a:pt x="0" y="77"/>
                    </a:cubicBezTo>
                    <a:lnTo>
                      <a:pt x="0" y="77"/>
                    </a:lnTo>
                    <a:cubicBezTo>
                      <a:pt x="1" y="73"/>
                      <a:pt x="3" y="69"/>
                      <a:pt x="4" y="66"/>
                    </a:cubicBezTo>
                    <a:cubicBezTo>
                      <a:pt x="7" y="62"/>
                      <a:pt x="11" y="59"/>
                      <a:pt x="14" y="56"/>
                    </a:cubicBezTo>
                    <a:cubicBezTo>
                      <a:pt x="15" y="56"/>
                      <a:pt x="15" y="55"/>
                      <a:pt x="16" y="55"/>
                    </a:cubicBezTo>
                    <a:lnTo>
                      <a:pt x="95" y="9"/>
                    </a:lnTo>
                    <a:lnTo>
                      <a:pt x="95" y="9"/>
                    </a:lnTo>
                    <a:cubicBezTo>
                      <a:pt x="106" y="3"/>
                      <a:pt x="119" y="0"/>
                      <a:pt x="131" y="0"/>
                    </a:cubicBezTo>
                    <a:cubicBezTo>
                      <a:pt x="144" y="0"/>
                      <a:pt x="155" y="3"/>
                      <a:pt x="166" y="9"/>
                    </a:cubicBezTo>
                    <a:lnTo>
                      <a:pt x="245" y="54"/>
                    </a:lnTo>
                    <a:lnTo>
                      <a:pt x="245" y="54"/>
                    </a:lnTo>
                    <a:cubicBezTo>
                      <a:pt x="246" y="54"/>
                      <a:pt x="246" y="55"/>
                      <a:pt x="247" y="55"/>
                    </a:cubicBezTo>
                    <a:cubicBezTo>
                      <a:pt x="252" y="58"/>
                      <a:pt x="255" y="61"/>
                      <a:pt x="257" y="65"/>
                    </a:cubicBezTo>
                    <a:cubicBezTo>
                      <a:pt x="259" y="69"/>
                      <a:pt x="260" y="73"/>
                      <a:pt x="261" y="77"/>
                    </a:cubicBezTo>
                    <a:lnTo>
                      <a:pt x="261" y="77"/>
                    </a:lnTo>
                    <a:cubicBezTo>
                      <a:pt x="260" y="81"/>
                      <a:pt x="259" y="85"/>
                      <a:pt x="257" y="88"/>
                    </a:cubicBezTo>
                    <a:cubicBezTo>
                      <a:pt x="255" y="92"/>
                      <a:pt x="251" y="96"/>
                      <a:pt x="247" y="98"/>
                    </a:cubicBezTo>
                    <a:cubicBezTo>
                      <a:pt x="247" y="99"/>
                      <a:pt x="246" y="99"/>
                      <a:pt x="245" y="99"/>
                    </a:cubicBezTo>
                    <a:lnTo>
                      <a:pt x="166" y="145"/>
                    </a:lnTo>
                    <a:lnTo>
                      <a:pt x="166" y="145"/>
                    </a:lnTo>
                    <a:cubicBezTo>
                      <a:pt x="155" y="151"/>
                      <a:pt x="144" y="154"/>
                      <a:pt x="132" y="154"/>
                    </a:cubicBezTo>
                    <a:cubicBezTo>
                      <a:pt x="131" y="154"/>
                      <a:pt x="131" y="154"/>
                      <a:pt x="130" y="154"/>
                    </a:cubicBezTo>
                    <a:moveTo>
                      <a:pt x="20" y="94"/>
                    </a:moveTo>
                    <a:lnTo>
                      <a:pt x="98" y="139"/>
                    </a:lnTo>
                    <a:lnTo>
                      <a:pt x="98" y="139"/>
                    </a:lnTo>
                    <a:cubicBezTo>
                      <a:pt x="108" y="144"/>
                      <a:pt x="119" y="147"/>
                      <a:pt x="130" y="147"/>
                    </a:cubicBezTo>
                    <a:cubicBezTo>
                      <a:pt x="141" y="147"/>
                      <a:pt x="152" y="144"/>
                      <a:pt x="162" y="139"/>
                    </a:cubicBezTo>
                    <a:lnTo>
                      <a:pt x="242" y="93"/>
                    </a:lnTo>
                    <a:lnTo>
                      <a:pt x="242" y="93"/>
                    </a:lnTo>
                    <a:lnTo>
                      <a:pt x="243" y="92"/>
                    </a:lnTo>
                    <a:cubicBezTo>
                      <a:pt x="246" y="90"/>
                      <a:pt x="250" y="88"/>
                      <a:pt x="251" y="85"/>
                    </a:cubicBezTo>
                    <a:cubicBezTo>
                      <a:pt x="253" y="82"/>
                      <a:pt x="253" y="80"/>
                      <a:pt x="253" y="77"/>
                    </a:cubicBezTo>
                    <a:lnTo>
                      <a:pt x="253" y="77"/>
                    </a:lnTo>
                    <a:cubicBezTo>
                      <a:pt x="253" y="74"/>
                      <a:pt x="252" y="71"/>
                      <a:pt x="251" y="69"/>
                    </a:cubicBezTo>
                    <a:cubicBezTo>
                      <a:pt x="249" y="66"/>
                      <a:pt x="246" y="63"/>
                      <a:pt x="243" y="61"/>
                    </a:cubicBezTo>
                    <a:cubicBezTo>
                      <a:pt x="243" y="61"/>
                      <a:pt x="242" y="60"/>
                      <a:pt x="241" y="60"/>
                    </a:cubicBezTo>
                    <a:lnTo>
                      <a:pt x="163" y="15"/>
                    </a:lnTo>
                    <a:lnTo>
                      <a:pt x="163" y="15"/>
                    </a:lnTo>
                    <a:cubicBezTo>
                      <a:pt x="153" y="10"/>
                      <a:pt x="142" y="7"/>
                      <a:pt x="131" y="7"/>
                    </a:cubicBezTo>
                    <a:cubicBezTo>
                      <a:pt x="120" y="7"/>
                      <a:pt x="109" y="10"/>
                      <a:pt x="99" y="15"/>
                    </a:cubicBezTo>
                    <a:lnTo>
                      <a:pt x="19" y="61"/>
                    </a:lnTo>
                    <a:lnTo>
                      <a:pt x="19" y="61"/>
                    </a:lnTo>
                    <a:cubicBezTo>
                      <a:pt x="19" y="61"/>
                      <a:pt x="19" y="62"/>
                      <a:pt x="18" y="62"/>
                    </a:cubicBezTo>
                    <a:cubicBezTo>
                      <a:pt x="15" y="65"/>
                      <a:pt x="12" y="66"/>
                      <a:pt x="10" y="69"/>
                    </a:cubicBezTo>
                    <a:cubicBezTo>
                      <a:pt x="9" y="72"/>
                      <a:pt x="8" y="74"/>
                      <a:pt x="8" y="77"/>
                    </a:cubicBezTo>
                    <a:cubicBezTo>
                      <a:pt x="8" y="83"/>
                      <a:pt x="12" y="89"/>
                      <a:pt x="20" y="9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573;p30">
                <a:extLst>
                  <a:ext uri="{FF2B5EF4-FFF2-40B4-BE49-F238E27FC236}">
                    <a16:creationId xmlns:a16="http://schemas.microsoft.com/office/drawing/2014/main" id="{385FE789-F108-BF5E-EA7B-3CC3A24FC0D7}"/>
                  </a:ext>
                </a:extLst>
              </p:cNvPr>
              <p:cNvSpPr/>
              <p:nvPr/>
            </p:nvSpPr>
            <p:spPr>
              <a:xfrm>
                <a:off x="6904218" y="3465807"/>
                <a:ext cx="112155" cy="66293"/>
              </a:xfrm>
              <a:custGeom>
                <a:avLst/>
                <a:gdLst/>
                <a:ahLst/>
                <a:cxnLst/>
                <a:rect l="l" t="t" r="r" b="b"/>
                <a:pathLst>
                  <a:path w="269" h="159" extrusionOk="0">
                    <a:moveTo>
                      <a:pt x="138" y="158"/>
                    </a:moveTo>
                    <a:lnTo>
                      <a:pt x="138" y="158"/>
                    </a:lnTo>
                    <a:lnTo>
                      <a:pt x="137" y="158"/>
                    </a:lnTo>
                    <a:cubicBezTo>
                      <a:pt x="125" y="158"/>
                      <a:pt x="113" y="155"/>
                      <a:pt x="103" y="150"/>
                    </a:cubicBezTo>
                    <a:lnTo>
                      <a:pt x="16" y="100"/>
                    </a:lnTo>
                    <a:lnTo>
                      <a:pt x="16" y="100"/>
                    </a:lnTo>
                    <a:cubicBezTo>
                      <a:pt x="15" y="99"/>
                      <a:pt x="16" y="99"/>
                      <a:pt x="14" y="98"/>
                    </a:cubicBezTo>
                    <a:cubicBezTo>
                      <a:pt x="11" y="96"/>
                      <a:pt x="7" y="93"/>
                      <a:pt x="4" y="88"/>
                    </a:cubicBezTo>
                    <a:cubicBezTo>
                      <a:pt x="3" y="85"/>
                      <a:pt x="1" y="81"/>
                      <a:pt x="0" y="77"/>
                    </a:cubicBezTo>
                    <a:lnTo>
                      <a:pt x="0" y="77"/>
                    </a:lnTo>
                    <a:cubicBezTo>
                      <a:pt x="1" y="73"/>
                      <a:pt x="2" y="69"/>
                      <a:pt x="4" y="65"/>
                    </a:cubicBezTo>
                    <a:cubicBezTo>
                      <a:pt x="6" y="61"/>
                      <a:pt x="11" y="59"/>
                      <a:pt x="14" y="56"/>
                    </a:cubicBezTo>
                    <a:cubicBezTo>
                      <a:pt x="15" y="56"/>
                      <a:pt x="15" y="55"/>
                      <a:pt x="16" y="54"/>
                    </a:cubicBezTo>
                    <a:lnTo>
                      <a:pt x="95" y="8"/>
                    </a:lnTo>
                    <a:lnTo>
                      <a:pt x="95" y="8"/>
                    </a:lnTo>
                    <a:cubicBezTo>
                      <a:pt x="106" y="3"/>
                      <a:pt x="119" y="0"/>
                      <a:pt x="131" y="0"/>
                    </a:cubicBezTo>
                    <a:cubicBezTo>
                      <a:pt x="144" y="0"/>
                      <a:pt x="155" y="3"/>
                      <a:pt x="166" y="8"/>
                    </a:cubicBezTo>
                    <a:lnTo>
                      <a:pt x="253" y="58"/>
                    </a:lnTo>
                    <a:cubicBezTo>
                      <a:pt x="263" y="64"/>
                      <a:pt x="268" y="72"/>
                      <a:pt x="268" y="81"/>
                    </a:cubicBezTo>
                    <a:cubicBezTo>
                      <a:pt x="268" y="90"/>
                      <a:pt x="263" y="98"/>
                      <a:pt x="253" y="104"/>
                    </a:cubicBezTo>
                    <a:lnTo>
                      <a:pt x="174" y="150"/>
                    </a:lnTo>
                    <a:lnTo>
                      <a:pt x="174" y="150"/>
                    </a:lnTo>
                    <a:cubicBezTo>
                      <a:pt x="163" y="155"/>
                      <a:pt x="151" y="158"/>
                      <a:pt x="140" y="158"/>
                    </a:cubicBezTo>
                    <a:cubicBezTo>
                      <a:pt x="139" y="158"/>
                      <a:pt x="139" y="158"/>
                      <a:pt x="138" y="158"/>
                    </a:cubicBezTo>
                    <a:moveTo>
                      <a:pt x="131" y="7"/>
                    </a:moveTo>
                    <a:lnTo>
                      <a:pt x="131" y="7"/>
                    </a:lnTo>
                    <a:lnTo>
                      <a:pt x="130" y="7"/>
                    </a:lnTo>
                    <a:cubicBezTo>
                      <a:pt x="119" y="7"/>
                      <a:pt x="108" y="10"/>
                      <a:pt x="99" y="15"/>
                    </a:cubicBezTo>
                    <a:lnTo>
                      <a:pt x="20" y="61"/>
                    </a:lnTo>
                    <a:lnTo>
                      <a:pt x="20" y="61"/>
                    </a:lnTo>
                    <a:cubicBezTo>
                      <a:pt x="19" y="61"/>
                      <a:pt x="20" y="62"/>
                      <a:pt x="18" y="62"/>
                    </a:cubicBezTo>
                    <a:cubicBezTo>
                      <a:pt x="16" y="64"/>
                      <a:pt x="12" y="66"/>
                      <a:pt x="10" y="69"/>
                    </a:cubicBezTo>
                    <a:cubicBezTo>
                      <a:pt x="9" y="71"/>
                      <a:pt x="8" y="74"/>
                      <a:pt x="8" y="77"/>
                    </a:cubicBezTo>
                    <a:lnTo>
                      <a:pt x="8" y="77"/>
                    </a:lnTo>
                    <a:cubicBezTo>
                      <a:pt x="8" y="80"/>
                      <a:pt x="9" y="82"/>
                      <a:pt x="10" y="85"/>
                    </a:cubicBezTo>
                    <a:cubicBezTo>
                      <a:pt x="12" y="88"/>
                      <a:pt x="16" y="91"/>
                      <a:pt x="18" y="92"/>
                    </a:cubicBezTo>
                    <a:cubicBezTo>
                      <a:pt x="20" y="93"/>
                      <a:pt x="19" y="93"/>
                      <a:pt x="20" y="93"/>
                    </a:cubicBezTo>
                    <a:lnTo>
                      <a:pt x="106" y="143"/>
                    </a:lnTo>
                    <a:lnTo>
                      <a:pt x="106" y="143"/>
                    </a:lnTo>
                    <a:cubicBezTo>
                      <a:pt x="116" y="148"/>
                      <a:pt x="127" y="151"/>
                      <a:pt x="138" y="151"/>
                    </a:cubicBezTo>
                    <a:cubicBezTo>
                      <a:pt x="150" y="151"/>
                      <a:pt x="160" y="148"/>
                      <a:pt x="170" y="143"/>
                    </a:cubicBezTo>
                    <a:lnTo>
                      <a:pt x="250" y="97"/>
                    </a:lnTo>
                    <a:lnTo>
                      <a:pt x="250" y="97"/>
                    </a:lnTo>
                    <a:cubicBezTo>
                      <a:pt x="251" y="97"/>
                      <a:pt x="252" y="97"/>
                      <a:pt x="253" y="96"/>
                    </a:cubicBezTo>
                    <a:cubicBezTo>
                      <a:pt x="257" y="95"/>
                      <a:pt x="258" y="92"/>
                      <a:pt x="259" y="89"/>
                    </a:cubicBezTo>
                    <a:cubicBezTo>
                      <a:pt x="261" y="87"/>
                      <a:pt x="262" y="84"/>
                      <a:pt x="262" y="81"/>
                    </a:cubicBezTo>
                    <a:cubicBezTo>
                      <a:pt x="262" y="78"/>
                      <a:pt x="261" y="75"/>
                      <a:pt x="259" y="72"/>
                    </a:cubicBezTo>
                    <a:cubicBezTo>
                      <a:pt x="258" y="70"/>
                      <a:pt x="256" y="68"/>
                      <a:pt x="253" y="66"/>
                    </a:cubicBezTo>
                    <a:cubicBezTo>
                      <a:pt x="252" y="66"/>
                      <a:pt x="251" y="65"/>
                      <a:pt x="250" y="64"/>
                    </a:cubicBezTo>
                    <a:lnTo>
                      <a:pt x="163" y="15"/>
                    </a:lnTo>
                    <a:lnTo>
                      <a:pt x="163" y="15"/>
                    </a:lnTo>
                    <a:cubicBezTo>
                      <a:pt x="154" y="10"/>
                      <a:pt x="143" y="7"/>
                      <a:pt x="133" y="7"/>
                    </a:cubicBezTo>
                    <a:cubicBezTo>
                      <a:pt x="132" y="7"/>
                      <a:pt x="132" y="7"/>
                      <a:pt x="131" y="7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574;p30">
                <a:extLst>
                  <a:ext uri="{FF2B5EF4-FFF2-40B4-BE49-F238E27FC236}">
                    <a16:creationId xmlns:a16="http://schemas.microsoft.com/office/drawing/2014/main" id="{35DDBA0E-6799-E1DA-9A54-ABA24AD95BB8}"/>
                  </a:ext>
                </a:extLst>
              </p:cNvPr>
              <p:cNvSpPr/>
              <p:nvPr/>
            </p:nvSpPr>
            <p:spPr>
              <a:xfrm>
                <a:off x="6650306" y="3234825"/>
                <a:ext cx="110904" cy="65459"/>
              </a:xfrm>
              <a:custGeom>
                <a:avLst/>
                <a:gdLst/>
                <a:ahLst/>
                <a:cxnLst/>
                <a:rect l="l" t="t" r="r" b="b"/>
                <a:pathLst>
                  <a:path w="266" h="157" extrusionOk="0">
                    <a:moveTo>
                      <a:pt x="138" y="156"/>
                    </a:moveTo>
                    <a:lnTo>
                      <a:pt x="138" y="156"/>
                    </a:lnTo>
                    <a:cubicBezTo>
                      <a:pt x="137" y="156"/>
                      <a:pt x="137" y="156"/>
                      <a:pt x="136" y="156"/>
                    </a:cubicBezTo>
                    <a:cubicBezTo>
                      <a:pt x="124" y="156"/>
                      <a:pt x="113" y="153"/>
                      <a:pt x="102" y="148"/>
                    </a:cubicBezTo>
                    <a:lnTo>
                      <a:pt x="16" y="98"/>
                    </a:lnTo>
                    <a:lnTo>
                      <a:pt x="16" y="98"/>
                    </a:lnTo>
                    <a:cubicBezTo>
                      <a:pt x="14" y="97"/>
                      <a:pt x="14" y="97"/>
                      <a:pt x="12" y="96"/>
                    </a:cubicBezTo>
                    <a:cubicBezTo>
                      <a:pt x="9" y="94"/>
                      <a:pt x="5" y="91"/>
                      <a:pt x="3" y="87"/>
                    </a:cubicBezTo>
                    <a:cubicBezTo>
                      <a:pt x="1" y="83"/>
                      <a:pt x="0" y="79"/>
                      <a:pt x="0" y="75"/>
                    </a:cubicBezTo>
                    <a:cubicBezTo>
                      <a:pt x="0" y="71"/>
                      <a:pt x="1" y="67"/>
                      <a:pt x="3" y="63"/>
                    </a:cubicBezTo>
                    <a:cubicBezTo>
                      <a:pt x="5" y="59"/>
                      <a:pt x="8" y="56"/>
                      <a:pt x="12" y="54"/>
                    </a:cubicBezTo>
                    <a:cubicBezTo>
                      <a:pt x="13" y="54"/>
                      <a:pt x="14" y="53"/>
                      <a:pt x="16" y="52"/>
                    </a:cubicBezTo>
                    <a:lnTo>
                      <a:pt x="16" y="52"/>
                    </a:lnTo>
                    <a:lnTo>
                      <a:pt x="92" y="8"/>
                    </a:lnTo>
                    <a:lnTo>
                      <a:pt x="92" y="8"/>
                    </a:lnTo>
                    <a:cubicBezTo>
                      <a:pt x="103" y="3"/>
                      <a:pt x="115" y="0"/>
                      <a:pt x="127" y="0"/>
                    </a:cubicBezTo>
                    <a:cubicBezTo>
                      <a:pt x="140" y="0"/>
                      <a:pt x="152" y="3"/>
                      <a:pt x="163" y="8"/>
                    </a:cubicBezTo>
                    <a:lnTo>
                      <a:pt x="249" y="58"/>
                    </a:lnTo>
                    <a:lnTo>
                      <a:pt x="249" y="58"/>
                    </a:lnTo>
                    <a:cubicBezTo>
                      <a:pt x="250" y="59"/>
                      <a:pt x="252" y="59"/>
                      <a:pt x="253" y="60"/>
                    </a:cubicBezTo>
                    <a:cubicBezTo>
                      <a:pt x="256" y="62"/>
                      <a:pt x="260" y="66"/>
                      <a:pt x="262" y="69"/>
                    </a:cubicBezTo>
                    <a:cubicBezTo>
                      <a:pt x="265" y="73"/>
                      <a:pt x="265" y="77"/>
                      <a:pt x="265" y="81"/>
                    </a:cubicBezTo>
                    <a:cubicBezTo>
                      <a:pt x="265" y="85"/>
                      <a:pt x="265" y="89"/>
                      <a:pt x="262" y="93"/>
                    </a:cubicBezTo>
                    <a:cubicBezTo>
                      <a:pt x="260" y="97"/>
                      <a:pt x="257" y="101"/>
                      <a:pt x="253" y="102"/>
                    </a:cubicBezTo>
                    <a:cubicBezTo>
                      <a:pt x="252" y="103"/>
                      <a:pt x="250" y="103"/>
                      <a:pt x="249" y="104"/>
                    </a:cubicBezTo>
                    <a:lnTo>
                      <a:pt x="173" y="148"/>
                    </a:lnTo>
                    <a:lnTo>
                      <a:pt x="173" y="148"/>
                    </a:lnTo>
                    <a:cubicBezTo>
                      <a:pt x="163" y="153"/>
                      <a:pt x="151" y="156"/>
                      <a:pt x="139" y="156"/>
                    </a:cubicBezTo>
                    <a:lnTo>
                      <a:pt x="138" y="156"/>
                    </a:lnTo>
                    <a:moveTo>
                      <a:pt x="127" y="7"/>
                    </a:moveTo>
                    <a:lnTo>
                      <a:pt x="127" y="7"/>
                    </a:lnTo>
                    <a:cubicBezTo>
                      <a:pt x="126" y="7"/>
                      <a:pt x="126" y="7"/>
                      <a:pt x="125" y="7"/>
                    </a:cubicBezTo>
                    <a:cubicBezTo>
                      <a:pt x="115" y="7"/>
                      <a:pt x="104" y="10"/>
                      <a:pt x="95" y="15"/>
                    </a:cubicBezTo>
                    <a:lnTo>
                      <a:pt x="19" y="59"/>
                    </a:lnTo>
                    <a:lnTo>
                      <a:pt x="19" y="59"/>
                    </a:lnTo>
                    <a:cubicBezTo>
                      <a:pt x="19" y="59"/>
                      <a:pt x="19" y="60"/>
                      <a:pt x="17" y="60"/>
                    </a:cubicBezTo>
                    <a:cubicBezTo>
                      <a:pt x="15" y="62"/>
                      <a:pt x="12" y="64"/>
                      <a:pt x="10" y="67"/>
                    </a:cubicBezTo>
                    <a:cubicBezTo>
                      <a:pt x="8" y="70"/>
                      <a:pt x="8" y="72"/>
                      <a:pt x="7" y="75"/>
                    </a:cubicBezTo>
                    <a:lnTo>
                      <a:pt x="7" y="75"/>
                    </a:lnTo>
                    <a:cubicBezTo>
                      <a:pt x="8" y="78"/>
                      <a:pt x="9" y="81"/>
                      <a:pt x="10" y="83"/>
                    </a:cubicBezTo>
                    <a:cubicBezTo>
                      <a:pt x="13" y="86"/>
                      <a:pt x="14" y="90"/>
                      <a:pt x="17" y="91"/>
                    </a:cubicBezTo>
                    <a:cubicBezTo>
                      <a:pt x="18" y="92"/>
                      <a:pt x="19" y="91"/>
                      <a:pt x="20" y="92"/>
                    </a:cubicBezTo>
                    <a:lnTo>
                      <a:pt x="106" y="142"/>
                    </a:lnTo>
                    <a:lnTo>
                      <a:pt x="106" y="142"/>
                    </a:lnTo>
                    <a:cubicBezTo>
                      <a:pt x="116" y="147"/>
                      <a:pt x="127" y="149"/>
                      <a:pt x="138" y="149"/>
                    </a:cubicBezTo>
                    <a:cubicBezTo>
                      <a:pt x="149" y="149"/>
                      <a:pt x="160" y="147"/>
                      <a:pt x="170" y="142"/>
                    </a:cubicBezTo>
                    <a:lnTo>
                      <a:pt x="246" y="98"/>
                    </a:lnTo>
                    <a:lnTo>
                      <a:pt x="246" y="98"/>
                    </a:lnTo>
                    <a:cubicBezTo>
                      <a:pt x="246" y="97"/>
                      <a:pt x="247" y="98"/>
                      <a:pt x="248" y="97"/>
                    </a:cubicBezTo>
                    <a:cubicBezTo>
                      <a:pt x="252" y="96"/>
                      <a:pt x="254" y="92"/>
                      <a:pt x="255" y="89"/>
                    </a:cubicBezTo>
                    <a:cubicBezTo>
                      <a:pt x="257" y="87"/>
                      <a:pt x="257" y="84"/>
                      <a:pt x="258" y="81"/>
                    </a:cubicBezTo>
                    <a:lnTo>
                      <a:pt x="258" y="81"/>
                    </a:lnTo>
                    <a:cubicBezTo>
                      <a:pt x="257" y="78"/>
                      <a:pt x="257" y="76"/>
                      <a:pt x="255" y="73"/>
                    </a:cubicBezTo>
                    <a:cubicBezTo>
                      <a:pt x="254" y="70"/>
                      <a:pt x="251" y="68"/>
                      <a:pt x="248" y="66"/>
                    </a:cubicBezTo>
                    <a:cubicBezTo>
                      <a:pt x="247" y="66"/>
                      <a:pt x="246" y="65"/>
                      <a:pt x="245" y="65"/>
                    </a:cubicBezTo>
                    <a:lnTo>
                      <a:pt x="159" y="15"/>
                    </a:lnTo>
                    <a:lnTo>
                      <a:pt x="159" y="15"/>
                    </a:lnTo>
                    <a:cubicBezTo>
                      <a:pt x="150" y="10"/>
                      <a:pt x="139" y="7"/>
                      <a:pt x="128" y="7"/>
                    </a:cubicBezTo>
                    <a:lnTo>
                      <a:pt x="127" y="7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1575;p30">
                <a:extLst>
                  <a:ext uri="{FF2B5EF4-FFF2-40B4-BE49-F238E27FC236}">
                    <a16:creationId xmlns:a16="http://schemas.microsoft.com/office/drawing/2014/main" id="{22218A0E-DABE-B7E1-AE91-5BF8DF0641FA}"/>
                  </a:ext>
                </a:extLst>
              </p:cNvPr>
              <p:cNvSpPr/>
              <p:nvPr/>
            </p:nvSpPr>
            <p:spPr>
              <a:xfrm>
                <a:off x="6753289" y="3122669"/>
                <a:ext cx="110904" cy="65459"/>
              </a:xfrm>
              <a:custGeom>
                <a:avLst/>
                <a:gdLst/>
                <a:ahLst/>
                <a:cxnLst/>
                <a:rect l="l" t="t" r="r" b="b"/>
                <a:pathLst>
                  <a:path w="266" h="157" extrusionOk="0">
                    <a:moveTo>
                      <a:pt x="138" y="156"/>
                    </a:moveTo>
                    <a:lnTo>
                      <a:pt x="138" y="156"/>
                    </a:lnTo>
                    <a:lnTo>
                      <a:pt x="137" y="156"/>
                    </a:lnTo>
                    <a:cubicBezTo>
                      <a:pt x="125" y="156"/>
                      <a:pt x="113" y="153"/>
                      <a:pt x="102" y="148"/>
                    </a:cubicBezTo>
                    <a:lnTo>
                      <a:pt x="16" y="98"/>
                    </a:lnTo>
                    <a:lnTo>
                      <a:pt x="16" y="98"/>
                    </a:lnTo>
                    <a:cubicBezTo>
                      <a:pt x="15" y="97"/>
                      <a:pt x="14" y="97"/>
                      <a:pt x="14" y="97"/>
                    </a:cubicBezTo>
                    <a:cubicBezTo>
                      <a:pt x="10" y="94"/>
                      <a:pt x="6" y="91"/>
                      <a:pt x="4" y="87"/>
                    </a:cubicBezTo>
                    <a:cubicBezTo>
                      <a:pt x="2" y="83"/>
                      <a:pt x="1" y="79"/>
                      <a:pt x="0" y="75"/>
                    </a:cubicBezTo>
                    <a:lnTo>
                      <a:pt x="0" y="75"/>
                    </a:lnTo>
                    <a:cubicBezTo>
                      <a:pt x="0" y="71"/>
                      <a:pt x="2" y="67"/>
                      <a:pt x="4" y="63"/>
                    </a:cubicBezTo>
                    <a:cubicBezTo>
                      <a:pt x="6" y="59"/>
                      <a:pt x="11" y="57"/>
                      <a:pt x="14" y="54"/>
                    </a:cubicBezTo>
                    <a:cubicBezTo>
                      <a:pt x="15" y="54"/>
                      <a:pt x="15" y="53"/>
                      <a:pt x="16" y="52"/>
                    </a:cubicBezTo>
                    <a:lnTo>
                      <a:pt x="92" y="8"/>
                    </a:lnTo>
                    <a:lnTo>
                      <a:pt x="92" y="8"/>
                    </a:lnTo>
                    <a:cubicBezTo>
                      <a:pt x="103" y="2"/>
                      <a:pt x="116" y="0"/>
                      <a:pt x="128" y="0"/>
                    </a:cubicBezTo>
                    <a:cubicBezTo>
                      <a:pt x="141" y="0"/>
                      <a:pt x="152" y="2"/>
                      <a:pt x="163" y="8"/>
                    </a:cubicBezTo>
                    <a:lnTo>
                      <a:pt x="250" y="58"/>
                    </a:lnTo>
                    <a:lnTo>
                      <a:pt x="250" y="58"/>
                    </a:lnTo>
                    <a:cubicBezTo>
                      <a:pt x="251" y="58"/>
                      <a:pt x="252" y="60"/>
                      <a:pt x="253" y="60"/>
                    </a:cubicBezTo>
                    <a:cubicBezTo>
                      <a:pt x="257" y="63"/>
                      <a:pt x="260" y="65"/>
                      <a:pt x="262" y="68"/>
                    </a:cubicBezTo>
                    <a:cubicBezTo>
                      <a:pt x="264" y="72"/>
                      <a:pt x="265" y="77"/>
                      <a:pt x="265" y="81"/>
                    </a:cubicBezTo>
                    <a:cubicBezTo>
                      <a:pt x="265" y="86"/>
                      <a:pt x="264" y="90"/>
                      <a:pt x="262" y="93"/>
                    </a:cubicBezTo>
                    <a:cubicBezTo>
                      <a:pt x="260" y="97"/>
                      <a:pt x="257" y="99"/>
                      <a:pt x="253" y="101"/>
                    </a:cubicBezTo>
                    <a:cubicBezTo>
                      <a:pt x="252" y="102"/>
                      <a:pt x="251" y="103"/>
                      <a:pt x="250" y="103"/>
                    </a:cubicBezTo>
                    <a:lnTo>
                      <a:pt x="173" y="148"/>
                    </a:lnTo>
                    <a:lnTo>
                      <a:pt x="173" y="148"/>
                    </a:lnTo>
                    <a:cubicBezTo>
                      <a:pt x="163" y="153"/>
                      <a:pt x="151" y="156"/>
                      <a:pt x="139" y="156"/>
                    </a:cubicBezTo>
                    <a:lnTo>
                      <a:pt x="138" y="156"/>
                    </a:lnTo>
                    <a:moveTo>
                      <a:pt x="128" y="7"/>
                    </a:moveTo>
                    <a:lnTo>
                      <a:pt x="128" y="7"/>
                    </a:lnTo>
                    <a:cubicBezTo>
                      <a:pt x="127" y="7"/>
                      <a:pt x="127" y="7"/>
                      <a:pt x="126" y="7"/>
                    </a:cubicBezTo>
                    <a:cubicBezTo>
                      <a:pt x="116" y="7"/>
                      <a:pt x="105" y="9"/>
                      <a:pt x="96" y="14"/>
                    </a:cubicBezTo>
                    <a:lnTo>
                      <a:pt x="20" y="59"/>
                    </a:lnTo>
                    <a:lnTo>
                      <a:pt x="20" y="59"/>
                    </a:lnTo>
                    <a:cubicBezTo>
                      <a:pt x="19" y="59"/>
                      <a:pt x="19" y="60"/>
                      <a:pt x="18" y="60"/>
                    </a:cubicBezTo>
                    <a:cubicBezTo>
                      <a:pt x="16" y="62"/>
                      <a:pt x="12" y="64"/>
                      <a:pt x="10" y="67"/>
                    </a:cubicBezTo>
                    <a:cubicBezTo>
                      <a:pt x="9" y="69"/>
                      <a:pt x="8" y="72"/>
                      <a:pt x="8" y="75"/>
                    </a:cubicBezTo>
                    <a:lnTo>
                      <a:pt x="8" y="75"/>
                    </a:lnTo>
                    <a:cubicBezTo>
                      <a:pt x="8" y="78"/>
                      <a:pt x="9" y="81"/>
                      <a:pt x="10" y="83"/>
                    </a:cubicBezTo>
                    <a:cubicBezTo>
                      <a:pt x="12" y="86"/>
                      <a:pt x="15" y="89"/>
                      <a:pt x="18" y="91"/>
                    </a:cubicBezTo>
                    <a:cubicBezTo>
                      <a:pt x="18" y="91"/>
                      <a:pt x="19" y="91"/>
                      <a:pt x="20" y="92"/>
                    </a:cubicBezTo>
                    <a:lnTo>
                      <a:pt x="106" y="141"/>
                    </a:lnTo>
                    <a:lnTo>
                      <a:pt x="106" y="141"/>
                    </a:lnTo>
                    <a:cubicBezTo>
                      <a:pt x="116" y="146"/>
                      <a:pt x="127" y="149"/>
                      <a:pt x="138" y="149"/>
                    </a:cubicBezTo>
                    <a:cubicBezTo>
                      <a:pt x="149" y="149"/>
                      <a:pt x="160" y="146"/>
                      <a:pt x="170" y="141"/>
                    </a:cubicBezTo>
                    <a:lnTo>
                      <a:pt x="247" y="97"/>
                    </a:lnTo>
                    <a:lnTo>
                      <a:pt x="247" y="97"/>
                    </a:lnTo>
                    <a:cubicBezTo>
                      <a:pt x="248" y="97"/>
                      <a:pt x="249" y="96"/>
                      <a:pt x="250" y="95"/>
                    </a:cubicBezTo>
                    <a:cubicBezTo>
                      <a:pt x="253" y="94"/>
                      <a:pt x="255" y="92"/>
                      <a:pt x="256" y="89"/>
                    </a:cubicBezTo>
                    <a:cubicBezTo>
                      <a:pt x="258" y="87"/>
                      <a:pt x="259" y="85"/>
                      <a:pt x="259" y="81"/>
                    </a:cubicBezTo>
                    <a:cubicBezTo>
                      <a:pt x="259" y="78"/>
                      <a:pt x="258" y="75"/>
                      <a:pt x="256" y="72"/>
                    </a:cubicBezTo>
                    <a:cubicBezTo>
                      <a:pt x="255" y="69"/>
                      <a:pt x="253" y="68"/>
                      <a:pt x="250" y="66"/>
                    </a:cubicBezTo>
                    <a:cubicBezTo>
                      <a:pt x="249" y="66"/>
                      <a:pt x="248" y="64"/>
                      <a:pt x="247" y="64"/>
                    </a:cubicBezTo>
                    <a:lnTo>
                      <a:pt x="160" y="14"/>
                    </a:lnTo>
                    <a:lnTo>
                      <a:pt x="160" y="14"/>
                    </a:lnTo>
                    <a:cubicBezTo>
                      <a:pt x="151" y="9"/>
                      <a:pt x="140" y="7"/>
                      <a:pt x="130" y="7"/>
                    </a:cubicBezTo>
                    <a:cubicBezTo>
                      <a:pt x="129" y="7"/>
                      <a:pt x="129" y="7"/>
                      <a:pt x="128" y="7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1576;p30">
                <a:extLst>
                  <a:ext uri="{FF2B5EF4-FFF2-40B4-BE49-F238E27FC236}">
                    <a16:creationId xmlns:a16="http://schemas.microsoft.com/office/drawing/2014/main" id="{B9B3DEFE-2C16-69DD-4D71-D21328C1A00B}"/>
                  </a:ext>
                </a:extLst>
              </p:cNvPr>
              <p:cNvSpPr/>
              <p:nvPr/>
            </p:nvSpPr>
            <p:spPr>
              <a:xfrm>
                <a:off x="6607779" y="3294447"/>
                <a:ext cx="112155" cy="66293"/>
              </a:xfrm>
              <a:custGeom>
                <a:avLst/>
                <a:gdLst/>
                <a:ahLst/>
                <a:cxnLst/>
                <a:rect l="l" t="t" r="r" b="b"/>
                <a:pathLst>
                  <a:path w="269" h="159" extrusionOk="0">
                    <a:moveTo>
                      <a:pt x="138" y="158"/>
                    </a:moveTo>
                    <a:lnTo>
                      <a:pt x="138" y="158"/>
                    </a:lnTo>
                    <a:lnTo>
                      <a:pt x="137" y="158"/>
                    </a:lnTo>
                    <a:cubicBezTo>
                      <a:pt x="125" y="158"/>
                      <a:pt x="113" y="156"/>
                      <a:pt x="102" y="150"/>
                    </a:cubicBezTo>
                    <a:lnTo>
                      <a:pt x="16" y="100"/>
                    </a:lnTo>
                    <a:cubicBezTo>
                      <a:pt x="6" y="94"/>
                      <a:pt x="0" y="86"/>
                      <a:pt x="0" y="77"/>
                    </a:cubicBezTo>
                    <a:lnTo>
                      <a:pt x="0" y="77"/>
                    </a:lnTo>
                    <a:cubicBezTo>
                      <a:pt x="1" y="73"/>
                      <a:pt x="3" y="69"/>
                      <a:pt x="4" y="66"/>
                    </a:cubicBezTo>
                    <a:cubicBezTo>
                      <a:pt x="7" y="62"/>
                      <a:pt x="10" y="58"/>
                      <a:pt x="14" y="56"/>
                    </a:cubicBezTo>
                    <a:cubicBezTo>
                      <a:pt x="14" y="56"/>
                      <a:pt x="15" y="55"/>
                      <a:pt x="16" y="55"/>
                    </a:cubicBezTo>
                    <a:lnTo>
                      <a:pt x="95" y="9"/>
                    </a:lnTo>
                    <a:lnTo>
                      <a:pt x="95" y="9"/>
                    </a:lnTo>
                    <a:cubicBezTo>
                      <a:pt x="106" y="3"/>
                      <a:pt x="119" y="0"/>
                      <a:pt x="131" y="0"/>
                    </a:cubicBezTo>
                    <a:cubicBezTo>
                      <a:pt x="144" y="0"/>
                      <a:pt x="155" y="3"/>
                      <a:pt x="166" y="9"/>
                    </a:cubicBezTo>
                    <a:lnTo>
                      <a:pt x="252" y="59"/>
                    </a:lnTo>
                    <a:lnTo>
                      <a:pt x="252" y="59"/>
                    </a:lnTo>
                    <a:cubicBezTo>
                      <a:pt x="254" y="59"/>
                      <a:pt x="255" y="60"/>
                      <a:pt x="256" y="60"/>
                    </a:cubicBezTo>
                    <a:cubicBezTo>
                      <a:pt x="261" y="62"/>
                      <a:pt x="263" y="66"/>
                      <a:pt x="265" y="69"/>
                    </a:cubicBezTo>
                    <a:cubicBezTo>
                      <a:pt x="267" y="73"/>
                      <a:pt x="268" y="77"/>
                      <a:pt x="268" y="81"/>
                    </a:cubicBezTo>
                    <a:cubicBezTo>
                      <a:pt x="268" y="85"/>
                      <a:pt x="267" y="90"/>
                      <a:pt x="265" y="93"/>
                    </a:cubicBezTo>
                    <a:cubicBezTo>
                      <a:pt x="263" y="97"/>
                      <a:pt x="260" y="100"/>
                      <a:pt x="256" y="102"/>
                    </a:cubicBezTo>
                    <a:cubicBezTo>
                      <a:pt x="255" y="103"/>
                      <a:pt x="254" y="103"/>
                      <a:pt x="252" y="104"/>
                    </a:cubicBezTo>
                    <a:lnTo>
                      <a:pt x="173" y="150"/>
                    </a:lnTo>
                    <a:lnTo>
                      <a:pt x="173" y="150"/>
                    </a:lnTo>
                    <a:cubicBezTo>
                      <a:pt x="163" y="156"/>
                      <a:pt x="151" y="158"/>
                      <a:pt x="139" y="158"/>
                    </a:cubicBezTo>
                    <a:lnTo>
                      <a:pt x="138" y="158"/>
                    </a:lnTo>
                    <a:moveTo>
                      <a:pt x="20" y="61"/>
                    </a:moveTo>
                    <a:lnTo>
                      <a:pt x="20" y="61"/>
                    </a:lnTo>
                    <a:cubicBezTo>
                      <a:pt x="19" y="61"/>
                      <a:pt x="18" y="62"/>
                      <a:pt x="18" y="62"/>
                    </a:cubicBezTo>
                    <a:cubicBezTo>
                      <a:pt x="15" y="64"/>
                      <a:pt x="12" y="66"/>
                      <a:pt x="10" y="69"/>
                    </a:cubicBezTo>
                    <a:cubicBezTo>
                      <a:pt x="9" y="72"/>
                      <a:pt x="8" y="75"/>
                      <a:pt x="8" y="77"/>
                    </a:cubicBezTo>
                    <a:lnTo>
                      <a:pt x="8" y="77"/>
                    </a:lnTo>
                    <a:cubicBezTo>
                      <a:pt x="8" y="80"/>
                      <a:pt x="9" y="83"/>
                      <a:pt x="10" y="85"/>
                    </a:cubicBezTo>
                    <a:cubicBezTo>
                      <a:pt x="12" y="88"/>
                      <a:pt x="15" y="91"/>
                      <a:pt x="18" y="93"/>
                    </a:cubicBezTo>
                    <a:cubicBezTo>
                      <a:pt x="18" y="93"/>
                      <a:pt x="19" y="94"/>
                      <a:pt x="20" y="94"/>
                    </a:cubicBezTo>
                    <a:lnTo>
                      <a:pt x="106" y="144"/>
                    </a:lnTo>
                    <a:lnTo>
                      <a:pt x="106" y="144"/>
                    </a:lnTo>
                    <a:cubicBezTo>
                      <a:pt x="116" y="149"/>
                      <a:pt x="127" y="151"/>
                      <a:pt x="138" y="151"/>
                    </a:cubicBezTo>
                    <a:cubicBezTo>
                      <a:pt x="149" y="151"/>
                      <a:pt x="160" y="149"/>
                      <a:pt x="170" y="144"/>
                    </a:cubicBezTo>
                    <a:lnTo>
                      <a:pt x="249" y="98"/>
                    </a:lnTo>
                    <a:lnTo>
                      <a:pt x="249" y="98"/>
                    </a:lnTo>
                    <a:cubicBezTo>
                      <a:pt x="250" y="97"/>
                      <a:pt x="251" y="97"/>
                      <a:pt x="251" y="97"/>
                    </a:cubicBezTo>
                    <a:cubicBezTo>
                      <a:pt x="254" y="95"/>
                      <a:pt x="258" y="92"/>
                      <a:pt x="259" y="89"/>
                    </a:cubicBezTo>
                    <a:cubicBezTo>
                      <a:pt x="261" y="87"/>
                      <a:pt x="261" y="84"/>
                      <a:pt x="261" y="81"/>
                    </a:cubicBezTo>
                    <a:lnTo>
                      <a:pt x="261" y="81"/>
                    </a:lnTo>
                    <a:cubicBezTo>
                      <a:pt x="261" y="78"/>
                      <a:pt x="261" y="76"/>
                      <a:pt x="259" y="73"/>
                    </a:cubicBezTo>
                    <a:cubicBezTo>
                      <a:pt x="258" y="70"/>
                      <a:pt x="254" y="68"/>
                      <a:pt x="251" y="66"/>
                    </a:cubicBezTo>
                    <a:cubicBezTo>
                      <a:pt x="250" y="65"/>
                      <a:pt x="250" y="65"/>
                      <a:pt x="249" y="65"/>
                    </a:cubicBezTo>
                    <a:lnTo>
                      <a:pt x="163" y="15"/>
                    </a:lnTo>
                    <a:lnTo>
                      <a:pt x="163" y="15"/>
                    </a:lnTo>
                    <a:cubicBezTo>
                      <a:pt x="153" y="10"/>
                      <a:pt x="142" y="7"/>
                      <a:pt x="131" y="7"/>
                    </a:cubicBezTo>
                    <a:cubicBezTo>
                      <a:pt x="120" y="7"/>
                      <a:pt x="109" y="10"/>
                      <a:pt x="99" y="15"/>
                    </a:cubicBezTo>
                    <a:lnTo>
                      <a:pt x="20" y="6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577;p30">
                <a:extLst>
                  <a:ext uri="{FF2B5EF4-FFF2-40B4-BE49-F238E27FC236}">
                    <a16:creationId xmlns:a16="http://schemas.microsoft.com/office/drawing/2014/main" id="{C88D8BC7-F2D2-4D2C-BB42-9E78F33B3769}"/>
                  </a:ext>
                </a:extLst>
              </p:cNvPr>
              <p:cNvSpPr/>
              <p:nvPr/>
            </p:nvSpPr>
            <p:spPr>
              <a:xfrm>
                <a:off x="6696586" y="3175620"/>
                <a:ext cx="115073" cy="67960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63" extrusionOk="0">
                    <a:moveTo>
                      <a:pt x="138" y="162"/>
                    </a:moveTo>
                    <a:lnTo>
                      <a:pt x="138" y="162"/>
                    </a:lnTo>
                    <a:cubicBezTo>
                      <a:pt x="137" y="162"/>
                      <a:pt x="137" y="162"/>
                      <a:pt x="136" y="162"/>
                    </a:cubicBezTo>
                    <a:cubicBezTo>
                      <a:pt x="124" y="162"/>
                      <a:pt x="113" y="159"/>
                      <a:pt x="102" y="154"/>
                    </a:cubicBezTo>
                    <a:lnTo>
                      <a:pt x="16" y="104"/>
                    </a:lnTo>
                    <a:lnTo>
                      <a:pt x="16" y="104"/>
                    </a:lnTo>
                    <a:cubicBezTo>
                      <a:pt x="15" y="103"/>
                      <a:pt x="14" y="103"/>
                      <a:pt x="14" y="103"/>
                    </a:cubicBezTo>
                    <a:cubicBezTo>
                      <a:pt x="9" y="100"/>
                      <a:pt x="6" y="97"/>
                      <a:pt x="4" y="93"/>
                    </a:cubicBezTo>
                    <a:cubicBezTo>
                      <a:pt x="2" y="89"/>
                      <a:pt x="0" y="85"/>
                      <a:pt x="0" y="81"/>
                    </a:cubicBezTo>
                    <a:lnTo>
                      <a:pt x="0" y="81"/>
                    </a:lnTo>
                    <a:cubicBezTo>
                      <a:pt x="0" y="77"/>
                      <a:pt x="2" y="73"/>
                      <a:pt x="4" y="69"/>
                    </a:cubicBezTo>
                    <a:cubicBezTo>
                      <a:pt x="6" y="65"/>
                      <a:pt x="10" y="63"/>
                      <a:pt x="13" y="60"/>
                    </a:cubicBezTo>
                    <a:cubicBezTo>
                      <a:pt x="15" y="60"/>
                      <a:pt x="15" y="59"/>
                      <a:pt x="16" y="58"/>
                    </a:cubicBezTo>
                    <a:lnTo>
                      <a:pt x="101" y="9"/>
                    </a:lnTo>
                    <a:lnTo>
                      <a:pt x="101" y="9"/>
                    </a:lnTo>
                    <a:cubicBezTo>
                      <a:pt x="112" y="3"/>
                      <a:pt x="125" y="0"/>
                      <a:pt x="137" y="0"/>
                    </a:cubicBezTo>
                    <a:cubicBezTo>
                      <a:pt x="149" y="0"/>
                      <a:pt x="162" y="3"/>
                      <a:pt x="173" y="9"/>
                    </a:cubicBezTo>
                    <a:lnTo>
                      <a:pt x="259" y="58"/>
                    </a:lnTo>
                    <a:cubicBezTo>
                      <a:pt x="269" y="64"/>
                      <a:pt x="275" y="72"/>
                      <a:pt x="275" y="81"/>
                    </a:cubicBezTo>
                    <a:lnTo>
                      <a:pt x="275" y="81"/>
                    </a:lnTo>
                    <a:cubicBezTo>
                      <a:pt x="274" y="85"/>
                      <a:pt x="273" y="89"/>
                      <a:pt x="271" y="93"/>
                    </a:cubicBezTo>
                    <a:cubicBezTo>
                      <a:pt x="269" y="97"/>
                      <a:pt x="265" y="100"/>
                      <a:pt x="261" y="103"/>
                    </a:cubicBezTo>
                    <a:cubicBezTo>
                      <a:pt x="261" y="103"/>
                      <a:pt x="260" y="103"/>
                      <a:pt x="259" y="104"/>
                    </a:cubicBezTo>
                    <a:lnTo>
                      <a:pt x="173" y="154"/>
                    </a:lnTo>
                    <a:lnTo>
                      <a:pt x="173" y="154"/>
                    </a:lnTo>
                    <a:cubicBezTo>
                      <a:pt x="163" y="159"/>
                      <a:pt x="151" y="162"/>
                      <a:pt x="139" y="162"/>
                    </a:cubicBezTo>
                    <a:lnTo>
                      <a:pt x="138" y="162"/>
                    </a:lnTo>
                    <a:moveTo>
                      <a:pt x="137" y="7"/>
                    </a:moveTo>
                    <a:lnTo>
                      <a:pt x="137" y="7"/>
                    </a:lnTo>
                    <a:lnTo>
                      <a:pt x="136" y="7"/>
                    </a:lnTo>
                    <a:cubicBezTo>
                      <a:pt x="125" y="7"/>
                      <a:pt x="115" y="10"/>
                      <a:pt x="105" y="15"/>
                    </a:cubicBezTo>
                    <a:lnTo>
                      <a:pt x="19" y="65"/>
                    </a:lnTo>
                    <a:lnTo>
                      <a:pt x="19" y="65"/>
                    </a:lnTo>
                    <a:cubicBezTo>
                      <a:pt x="19" y="65"/>
                      <a:pt x="19" y="66"/>
                      <a:pt x="17" y="66"/>
                    </a:cubicBezTo>
                    <a:cubicBezTo>
                      <a:pt x="15" y="68"/>
                      <a:pt x="12" y="70"/>
                      <a:pt x="10" y="73"/>
                    </a:cubicBezTo>
                    <a:cubicBezTo>
                      <a:pt x="9" y="75"/>
                      <a:pt x="8" y="78"/>
                      <a:pt x="7" y="81"/>
                    </a:cubicBezTo>
                    <a:lnTo>
                      <a:pt x="7" y="81"/>
                    </a:lnTo>
                    <a:cubicBezTo>
                      <a:pt x="8" y="84"/>
                      <a:pt x="9" y="87"/>
                      <a:pt x="10" y="89"/>
                    </a:cubicBezTo>
                    <a:cubicBezTo>
                      <a:pt x="12" y="92"/>
                      <a:pt x="14" y="96"/>
                      <a:pt x="17" y="97"/>
                    </a:cubicBezTo>
                    <a:cubicBezTo>
                      <a:pt x="18" y="98"/>
                      <a:pt x="19" y="97"/>
                      <a:pt x="20" y="98"/>
                    </a:cubicBezTo>
                    <a:lnTo>
                      <a:pt x="106" y="147"/>
                    </a:lnTo>
                    <a:lnTo>
                      <a:pt x="106" y="147"/>
                    </a:lnTo>
                    <a:cubicBezTo>
                      <a:pt x="116" y="152"/>
                      <a:pt x="127" y="155"/>
                      <a:pt x="138" y="155"/>
                    </a:cubicBezTo>
                    <a:cubicBezTo>
                      <a:pt x="149" y="155"/>
                      <a:pt x="160" y="152"/>
                      <a:pt x="170" y="147"/>
                    </a:cubicBezTo>
                    <a:lnTo>
                      <a:pt x="256" y="98"/>
                    </a:lnTo>
                    <a:lnTo>
                      <a:pt x="256" y="98"/>
                    </a:lnTo>
                    <a:cubicBezTo>
                      <a:pt x="256" y="97"/>
                      <a:pt x="257" y="98"/>
                      <a:pt x="258" y="97"/>
                    </a:cubicBezTo>
                    <a:cubicBezTo>
                      <a:pt x="262" y="96"/>
                      <a:pt x="263" y="92"/>
                      <a:pt x="265" y="89"/>
                    </a:cubicBezTo>
                    <a:cubicBezTo>
                      <a:pt x="267" y="87"/>
                      <a:pt x="267" y="84"/>
                      <a:pt x="268" y="81"/>
                    </a:cubicBezTo>
                    <a:lnTo>
                      <a:pt x="268" y="81"/>
                    </a:lnTo>
                    <a:cubicBezTo>
                      <a:pt x="267" y="78"/>
                      <a:pt x="267" y="76"/>
                      <a:pt x="265" y="73"/>
                    </a:cubicBezTo>
                    <a:cubicBezTo>
                      <a:pt x="263" y="70"/>
                      <a:pt x="261" y="68"/>
                      <a:pt x="258" y="66"/>
                    </a:cubicBezTo>
                    <a:cubicBezTo>
                      <a:pt x="257" y="65"/>
                      <a:pt x="256" y="65"/>
                      <a:pt x="255" y="65"/>
                    </a:cubicBezTo>
                    <a:lnTo>
                      <a:pt x="169" y="15"/>
                    </a:lnTo>
                    <a:lnTo>
                      <a:pt x="169" y="15"/>
                    </a:lnTo>
                    <a:cubicBezTo>
                      <a:pt x="160" y="10"/>
                      <a:pt x="149" y="7"/>
                      <a:pt x="139" y="7"/>
                    </a:cubicBezTo>
                    <a:cubicBezTo>
                      <a:pt x="138" y="7"/>
                      <a:pt x="138" y="7"/>
                      <a:pt x="137" y="7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578;p30">
                <a:extLst>
                  <a:ext uri="{FF2B5EF4-FFF2-40B4-BE49-F238E27FC236}">
                    <a16:creationId xmlns:a16="http://schemas.microsoft.com/office/drawing/2014/main" id="{31008D7F-74FE-D680-03B7-A1EAC6EFF83C}"/>
                  </a:ext>
                </a:extLst>
              </p:cNvPr>
              <p:cNvSpPr/>
              <p:nvPr/>
            </p:nvSpPr>
            <p:spPr>
              <a:xfrm>
                <a:off x="6830004" y="3166864"/>
                <a:ext cx="107152" cy="63374"/>
              </a:xfrm>
              <a:custGeom>
                <a:avLst/>
                <a:gdLst/>
                <a:ahLst/>
                <a:cxnLst/>
                <a:rect l="l" t="t" r="r" b="b"/>
                <a:pathLst>
                  <a:path w="257" h="152" extrusionOk="0">
                    <a:moveTo>
                      <a:pt x="128" y="151"/>
                    </a:moveTo>
                    <a:lnTo>
                      <a:pt x="128" y="151"/>
                    </a:lnTo>
                    <a:lnTo>
                      <a:pt x="127" y="151"/>
                    </a:lnTo>
                    <a:cubicBezTo>
                      <a:pt x="115" y="151"/>
                      <a:pt x="103" y="148"/>
                      <a:pt x="93" y="142"/>
                    </a:cubicBezTo>
                    <a:lnTo>
                      <a:pt x="16" y="98"/>
                    </a:lnTo>
                    <a:lnTo>
                      <a:pt x="16" y="98"/>
                    </a:lnTo>
                    <a:cubicBezTo>
                      <a:pt x="15" y="97"/>
                      <a:pt x="15" y="97"/>
                      <a:pt x="13" y="96"/>
                    </a:cubicBezTo>
                    <a:cubicBezTo>
                      <a:pt x="10" y="94"/>
                      <a:pt x="6" y="91"/>
                      <a:pt x="4" y="87"/>
                    </a:cubicBezTo>
                    <a:cubicBezTo>
                      <a:pt x="2" y="84"/>
                      <a:pt x="0" y="79"/>
                      <a:pt x="0" y="75"/>
                    </a:cubicBezTo>
                    <a:cubicBezTo>
                      <a:pt x="0" y="71"/>
                      <a:pt x="2" y="67"/>
                      <a:pt x="4" y="63"/>
                    </a:cubicBezTo>
                    <a:cubicBezTo>
                      <a:pt x="6" y="60"/>
                      <a:pt x="9" y="56"/>
                      <a:pt x="13" y="54"/>
                    </a:cubicBezTo>
                    <a:cubicBezTo>
                      <a:pt x="14" y="54"/>
                      <a:pt x="15" y="53"/>
                      <a:pt x="16" y="53"/>
                    </a:cubicBezTo>
                    <a:lnTo>
                      <a:pt x="93" y="8"/>
                    </a:lnTo>
                    <a:lnTo>
                      <a:pt x="93" y="8"/>
                    </a:lnTo>
                    <a:cubicBezTo>
                      <a:pt x="104" y="3"/>
                      <a:pt x="116" y="0"/>
                      <a:pt x="128" y="0"/>
                    </a:cubicBezTo>
                    <a:cubicBezTo>
                      <a:pt x="141" y="0"/>
                      <a:pt x="153" y="3"/>
                      <a:pt x="164" y="8"/>
                    </a:cubicBezTo>
                    <a:lnTo>
                      <a:pt x="240" y="52"/>
                    </a:lnTo>
                    <a:lnTo>
                      <a:pt x="240" y="52"/>
                    </a:lnTo>
                    <a:cubicBezTo>
                      <a:pt x="241" y="53"/>
                      <a:pt x="242" y="53"/>
                      <a:pt x="242" y="53"/>
                    </a:cubicBezTo>
                    <a:cubicBezTo>
                      <a:pt x="247" y="56"/>
                      <a:pt x="250" y="59"/>
                      <a:pt x="252" y="63"/>
                    </a:cubicBezTo>
                    <a:cubicBezTo>
                      <a:pt x="254" y="67"/>
                      <a:pt x="256" y="71"/>
                      <a:pt x="256" y="75"/>
                    </a:cubicBezTo>
                    <a:lnTo>
                      <a:pt x="256" y="75"/>
                    </a:lnTo>
                    <a:cubicBezTo>
                      <a:pt x="256" y="79"/>
                      <a:pt x="255" y="83"/>
                      <a:pt x="252" y="87"/>
                    </a:cubicBezTo>
                    <a:cubicBezTo>
                      <a:pt x="250" y="91"/>
                      <a:pt x="247" y="94"/>
                      <a:pt x="243" y="96"/>
                    </a:cubicBezTo>
                    <a:cubicBezTo>
                      <a:pt x="242" y="97"/>
                      <a:pt x="241" y="97"/>
                      <a:pt x="240" y="98"/>
                    </a:cubicBezTo>
                    <a:lnTo>
                      <a:pt x="164" y="142"/>
                    </a:lnTo>
                    <a:lnTo>
                      <a:pt x="164" y="142"/>
                    </a:lnTo>
                    <a:cubicBezTo>
                      <a:pt x="153" y="148"/>
                      <a:pt x="142" y="151"/>
                      <a:pt x="130" y="151"/>
                    </a:cubicBezTo>
                    <a:cubicBezTo>
                      <a:pt x="129" y="151"/>
                      <a:pt x="129" y="151"/>
                      <a:pt x="128" y="151"/>
                    </a:cubicBezTo>
                    <a:moveTo>
                      <a:pt x="128" y="7"/>
                    </a:moveTo>
                    <a:lnTo>
                      <a:pt x="128" y="7"/>
                    </a:lnTo>
                    <a:lnTo>
                      <a:pt x="127" y="7"/>
                    </a:lnTo>
                    <a:cubicBezTo>
                      <a:pt x="116" y="7"/>
                      <a:pt x="106" y="9"/>
                      <a:pt x="96" y="14"/>
                    </a:cubicBezTo>
                    <a:lnTo>
                      <a:pt x="20" y="59"/>
                    </a:lnTo>
                    <a:lnTo>
                      <a:pt x="20" y="59"/>
                    </a:lnTo>
                    <a:cubicBezTo>
                      <a:pt x="19" y="59"/>
                      <a:pt x="19" y="60"/>
                      <a:pt x="18" y="60"/>
                    </a:cubicBezTo>
                    <a:cubicBezTo>
                      <a:pt x="16" y="63"/>
                      <a:pt x="12" y="64"/>
                      <a:pt x="10" y="67"/>
                    </a:cubicBezTo>
                    <a:cubicBezTo>
                      <a:pt x="9" y="70"/>
                      <a:pt x="8" y="72"/>
                      <a:pt x="8" y="75"/>
                    </a:cubicBezTo>
                    <a:lnTo>
                      <a:pt x="8" y="75"/>
                    </a:lnTo>
                    <a:cubicBezTo>
                      <a:pt x="8" y="78"/>
                      <a:pt x="9" y="81"/>
                      <a:pt x="10" y="83"/>
                    </a:cubicBezTo>
                    <a:cubicBezTo>
                      <a:pt x="12" y="86"/>
                      <a:pt x="15" y="89"/>
                      <a:pt x="18" y="91"/>
                    </a:cubicBezTo>
                    <a:cubicBezTo>
                      <a:pt x="18" y="91"/>
                      <a:pt x="19" y="91"/>
                      <a:pt x="20" y="92"/>
                    </a:cubicBezTo>
                    <a:lnTo>
                      <a:pt x="96" y="136"/>
                    </a:lnTo>
                    <a:lnTo>
                      <a:pt x="96" y="136"/>
                    </a:lnTo>
                    <a:cubicBezTo>
                      <a:pt x="106" y="141"/>
                      <a:pt x="117" y="143"/>
                      <a:pt x="128" y="143"/>
                    </a:cubicBezTo>
                    <a:cubicBezTo>
                      <a:pt x="139" y="143"/>
                      <a:pt x="150" y="141"/>
                      <a:pt x="160" y="136"/>
                    </a:cubicBezTo>
                    <a:lnTo>
                      <a:pt x="237" y="91"/>
                    </a:lnTo>
                    <a:lnTo>
                      <a:pt x="237" y="91"/>
                    </a:lnTo>
                    <a:cubicBezTo>
                      <a:pt x="238" y="91"/>
                      <a:pt x="238" y="91"/>
                      <a:pt x="239" y="90"/>
                    </a:cubicBezTo>
                    <a:cubicBezTo>
                      <a:pt x="242" y="89"/>
                      <a:pt x="244" y="86"/>
                      <a:pt x="246" y="83"/>
                    </a:cubicBezTo>
                    <a:cubicBezTo>
                      <a:pt x="248" y="81"/>
                      <a:pt x="248" y="78"/>
                      <a:pt x="249" y="75"/>
                    </a:cubicBezTo>
                    <a:lnTo>
                      <a:pt x="249" y="75"/>
                    </a:lnTo>
                    <a:cubicBezTo>
                      <a:pt x="248" y="72"/>
                      <a:pt x="248" y="70"/>
                      <a:pt x="246" y="67"/>
                    </a:cubicBezTo>
                    <a:cubicBezTo>
                      <a:pt x="244" y="64"/>
                      <a:pt x="242" y="62"/>
                      <a:pt x="239" y="60"/>
                    </a:cubicBezTo>
                    <a:cubicBezTo>
                      <a:pt x="238" y="60"/>
                      <a:pt x="237" y="59"/>
                      <a:pt x="236" y="58"/>
                    </a:cubicBezTo>
                    <a:lnTo>
                      <a:pt x="160" y="14"/>
                    </a:lnTo>
                    <a:lnTo>
                      <a:pt x="160" y="14"/>
                    </a:lnTo>
                    <a:cubicBezTo>
                      <a:pt x="151" y="9"/>
                      <a:pt x="140" y="7"/>
                      <a:pt x="130" y="7"/>
                    </a:cubicBezTo>
                    <a:cubicBezTo>
                      <a:pt x="129" y="7"/>
                      <a:pt x="128" y="7"/>
                      <a:pt x="128" y="7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1579;p30">
                <a:extLst>
                  <a:ext uri="{FF2B5EF4-FFF2-40B4-BE49-F238E27FC236}">
                    <a16:creationId xmlns:a16="http://schemas.microsoft.com/office/drawing/2014/main" id="{371A190A-C3B5-0E3E-1752-9F9AACFF7AF8}"/>
                  </a:ext>
                </a:extLst>
              </p:cNvPr>
              <p:cNvSpPr/>
              <p:nvPr/>
            </p:nvSpPr>
            <p:spPr>
              <a:xfrm>
                <a:off x="6902551" y="3208558"/>
                <a:ext cx="108402" cy="64208"/>
              </a:xfrm>
              <a:custGeom>
                <a:avLst/>
                <a:gdLst/>
                <a:ahLst/>
                <a:cxnLst/>
                <a:rect l="l" t="t" r="r" b="b"/>
                <a:pathLst>
                  <a:path w="260" h="154" extrusionOk="0">
                    <a:moveTo>
                      <a:pt x="131" y="153"/>
                    </a:moveTo>
                    <a:lnTo>
                      <a:pt x="131" y="153"/>
                    </a:lnTo>
                    <a:lnTo>
                      <a:pt x="130" y="153"/>
                    </a:lnTo>
                    <a:cubicBezTo>
                      <a:pt x="118" y="153"/>
                      <a:pt x="106" y="150"/>
                      <a:pt x="96" y="144"/>
                    </a:cubicBezTo>
                    <a:lnTo>
                      <a:pt x="16" y="98"/>
                    </a:lnTo>
                    <a:lnTo>
                      <a:pt x="16" y="98"/>
                    </a:lnTo>
                    <a:cubicBezTo>
                      <a:pt x="15" y="98"/>
                      <a:pt x="16" y="98"/>
                      <a:pt x="14" y="97"/>
                    </a:cubicBezTo>
                    <a:cubicBezTo>
                      <a:pt x="11" y="95"/>
                      <a:pt x="7" y="91"/>
                      <a:pt x="4" y="87"/>
                    </a:cubicBezTo>
                    <a:cubicBezTo>
                      <a:pt x="3" y="84"/>
                      <a:pt x="1" y="80"/>
                      <a:pt x="0" y="76"/>
                    </a:cubicBezTo>
                    <a:lnTo>
                      <a:pt x="0" y="76"/>
                    </a:lnTo>
                    <a:cubicBezTo>
                      <a:pt x="0" y="72"/>
                      <a:pt x="2" y="68"/>
                      <a:pt x="4" y="64"/>
                    </a:cubicBezTo>
                    <a:cubicBezTo>
                      <a:pt x="6" y="60"/>
                      <a:pt x="9" y="57"/>
                      <a:pt x="14" y="54"/>
                    </a:cubicBezTo>
                    <a:cubicBezTo>
                      <a:pt x="14" y="54"/>
                      <a:pt x="15" y="53"/>
                      <a:pt x="16" y="53"/>
                    </a:cubicBezTo>
                    <a:lnTo>
                      <a:pt x="92" y="9"/>
                    </a:lnTo>
                    <a:lnTo>
                      <a:pt x="92" y="9"/>
                    </a:lnTo>
                    <a:cubicBezTo>
                      <a:pt x="103" y="3"/>
                      <a:pt x="116" y="0"/>
                      <a:pt x="128" y="0"/>
                    </a:cubicBezTo>
                    <a:cubicBezTo>
                      <a:pt x="141" y="0"/>
                      <a:pt x="152" y="3"/>
                      <a:pt x="163" y="9"/>
                    </a:cubicBezTo>
                    <a:lnTo>
                      <a:pt x="243" y="55"/>
                    </a:lnTo>
                    <a:lnTo>
                      <a:pt x="243" y="55"/>
                    </a:lnTo>
                    <a:cubicBezTo>
                      <a:pt x="244" y="55"/>
                      <a:pt x="246" y="56"/>
                      <a:pt x="247" y="56"/>
                    </a:cubicBezTo>
                    <a:cubicBezTo>
                      <a:pt x="251" y="58"/>
                      <a:pt x="254" y="61"/>
                      <a:pt x="256" y="65"/>
                    </a:cubicBezTo>
                    <a:cubicBezTo>
                      <a:pt x="259" y="69"/>
                      <a:pt x="259" y="73"/>
                      <a:pt x="259" y="77"/>
                    </a:cubicBezTo>
                    <a:cubicBezTo>
                      <a:pt x="259" y="82"/>
                      <a:pt x="259" y="86"/>
                      <a:pt x="256" y="89"/>
                    </a:cubicBezTo>
                    <a:cubicBezTo>
                      <a:pt x="254" y="93"/>
                      <a:pt x="250" y="96"/>
                      <a:pt x="247" y="98"/>
                    </a:cubicBezTo>
                    <a:cubicBezTo>
                      <a:pt x="246" y="99"/>
                      <a:pt x="245" y="99"/>
                      <a:pt x="243" y="100"/>
                    </a:cubicBezTo>
                    <a:lnTo>
                      <a:pt x="167" y="144"/>
                    </a:lnTo>
                    <a:lnTo>
                      <a:pt x="167" y="144"/>
                    </a:lnTo>
                    <a:cubicBezTo>
                      <a:pt x="156" y="150"/>
                      <a:pt x="145" y="153"/>
                      <a:pt x="133" y="153"/>
                    </a:cubicBezTo>
                    <a:cubicBezTo>
                      <a:pt x="132" y="153"/>
                      <a:pt x="132" y="153"/>
                      <a:pt x="131" y="153"/>
                    </a:cubicBezTo>
                    <a:moveTo>
                      <a:pt x="128" y="7"/>
                    </a:moveTo>
                    <a:lnTo>
                      <a:pt x="128" y="7"/>
                    </a:lnTo>
                    <a:cubicBezTo>
                      <a:pt x="127" y="7"/>
                      <a:pt x="127" y="7"/>
                      <a:pt x="126" y="7"/>
                    </a:cubicBezTo>
                    <a:cubicBezTo>
                      <a:pt x="116" y="7"/>
                      <a:pt x="105" y="10"/>
                      <a:pt x="96" y="15"/>
                    </a:cubicBezTo>
                    <a:lnTo>
                      <a:pt x="19" y="59"/>
                    </a:lnTo>
                    <a:lnTo>
                      <a:pt x="19" y="59"/>
                    </a:lnTo>
                    <a:cubicBezTo>
                      <a:pt x="19" y="60"/>
                      <a:pt x="18" y="60"/>
                      <a:pt x="18" y="60"/>
                    </a:cubicBezTo>
                    <a:cubicBezTo>
                      <a:pt x="14" y="62"/>
                      <a:pt x="12" y="65"/>
                      <a:pt x="10" y="68"/>
                    </a:cubicBezTo>
                    <a:cubicBezTo>
                      <a:pt x="9" y="70"/>
                      <a:pt x="8" y="73"/>
                      <a:pt x="7" y="76"/>
                    </a:cubicBezTo>
                    <a:lnTo>
                      <a:pt x="7" y="76"/>
                    </a:lnTo>
                    <a:cubicBezTo>
                      <a:pt x="8" y="78"/>
                      <a:pt x="9" y="81"/>
                      <a:pt x="10" y="83"/>
                    </a:cubicBezTo>
                    <a:cubicBezTo>
                      <a:pt x="12" y="86"/>
                      <a:pt x="14" y="89"/>
                      <a:pt x="18" y="91"/>
                    </a:cubicBezTo>
                    <a:cubicBezTo>
                      <a:pt x="18" y="91"/>
                      <a:pt x="19" y="92"/>
                      <a:pt x="20" y="92"/>
                    </a:cubicBezTo>
                    <a:lnTo>
                      <a:pt x="100" y="138"/>
                    </a:lnTo>
                    <a:lnTo>
                      <a:pt x="100" y="138"/>
                    </a:lnTo>
                    <a:cubicBezTo>
                      <a:pt x="109" y="143"/>
                      <a:pt x="121" y="145"/>
                      <a:pt x="132" y="145"/>
                    </a:cubicBezTo>
                    <a:cubicBezTo>
                      <a:pt x="144" y="145"/>
                      <a:pt x="154" y="143"/>
                      <a:pt x="164" y="138"/>
                    </a:cubicBezTo>
                    <a:lnTo>
                      <a:pt x="240" y="93"/>
                    </a:lnTo>
                    <a:lnTo>
                      <a:pt x="240" y="93"/>
                    </a:lnTo>
                    <a:cubicBezTo>
                      <a:pt x="241" y="93"/>
                      <a:pt x="241" y="93"/>
                      <a:pt x="242" y="92"/>
                    </a:cubicBezTo>
                    <a:cubicBezTo>
                      <a:pt x="245" y="91"/>
                      <a:pt x="248" y="88"/>
                      <a:pt x="249" y="85"/>
                    </a:cubicBezTo>
                    <a:cubicBezTo>
                      <a:pt x="251" y="83"/>
                      <a:pt x="252" y="80"/>
                      <a:pt x="252" y="77"/>
                    </a:cubicBezTo>
                    <a:lnTo>
                      <a:pt x="252" y="77"/>
                    </a:lnTo>
                    <a:cubicBezTo>
                      <a:pt x="252" y="74"/>
                      <a:pt x="251" y="72"/>
                      <a:pt x="249" y="69"/>
                    </a:cubicBezTo>
                    <a:cubicBezTo>
                      <a:pt x="248" y="66"/>
                      <a:pt x="245" y="64"/>
                      <a:pt x="242" y="62"/>
                    </a:cubicBezTo>
                    <a:cubicBezTo>
                      <a:pt x="241" y="62"/>
                      <a:pt x="240" y="61"/>
                      <a:pt x="240" y="60"/>
                    </a:cubicBezTo>
                    <a:lnTo>
                      <a:pt x="160" y="14"/>
                    </a:lnTo>
                    <a:lnTo>
                      <a:pt x="160" y="14"/>
                    </a:lnTo>
                    <a:cubicBezTo>
                      <a:pt x="151" y="10"/>
                      <a:pt x="140" y="7"/>
                      <a:pt x="130" y="7"/>
                    </a:cubicBezTo>
                    <a:cubicBezTo>
                      <a:pt x="129" y="7"/>
                      <a:pt x="128" y="7"/>
                      <a:pt x="128" y="7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" name="Google Shape;1580;p30">
                <a:extLst>
                  <a:ext uri="{FF2B5EF4-FFF2-40B4-BE49-F238E27FC236}">
                    <a16:creationId xmlns:a16="http://schemas.microsoft.com/office/drawing/2014/main" id="{8A6456BB-143D-2768-8703-631767978A20}"/>
                  </a:ext>
                </a:extLst>
              </p:cNvPr>
              <p:cNvSpPr/>
              <p:nvPr/>
            </p:nvSpPr>
            <p:spPr>
              <a:xfrm>
                <a:off x="6773301" y="3219815"/>
                <a:ext cx="110904" cy="65876"/>
              </a:xfrm>
              <a:custGeom>
                <a:avLst/>
                <a:gdLst/>
                <a:ahLst/>
                <a:cxnLst/>
                <a:rect l="l" t="t" r="r" b="b"/>
                <a:pathLst>
                  <a:path w="266" h="158" extrusionOk="0">
                    <a:moveTo>
                      <a:pt x="128" y="157"/>
                    </a:moveTo>
                    <a:lnTo>
                      <a:pt x="128" y="157"/>
                    </a:lnTo>
                    <a:cubicBezTo>
                      <a:pt x="127" y="157"/>
                      <a:pt x="127" y="157"/>
                      <a:pt x="126" y="157"/>
                    </a:cubicBezTo>
                    <a:cubicBezTo>
                      <a:pt x="114" y="157"/>
                      <a:pt x="103" y="154"/>
                      <a:pt x="92" y="148"/>
                    </a:cubicBezTo>
                    <a:lnTo>
                      <a:pt x="16" y="104"/>
                    </a:lnTo>
                    <a:cubicBezTo>
                      <a:pt x="5" y="98"/>
                      <a:pt x="0" y="90"/>
                      <a:pt x="0" y="81"/>
                    </a:cubicBezTo>
                    <a:cubicBezTo>
                      <a:pt x="0" y="72"/>
                      <a:pt x="5" y="65"/>
                      <a:pt x="15" y="59"/>
                    </a:cubicBezTo>
                    <a:lnTo>
                      <a:pt x="101" y="9"/>
                    </a:lnTo>
                    <a:lnTo>
                      <a:pt x="101" y="9"/>
                    </a:lnTo>
                    <a:cubicBezTo>
                      <a:pt x="112" y="3"/>
                      <a:pt x="125" y="0"/>
                      <a:pt x="137" y="0"/>
                    </a:cubicBezTo>
                    <a:cubicBezTo>
                      <a:pt x="150" y="0"/>
                      <a:pt x="161" y="3"/>
                      <a:pt x="172" y="9"/>
                    </a:cubicBezTo>
                    <a:lnTo>
                      <a:pt x="249" y="53"/>
                    </a:lnTo>
                    <a:cubicBezTo>
                      <a:pt x="259" y="59"/>
                      <a:pt x="265" y="67"/>
                      <a:pt x="265" y="75"/>
                    </a:cubicBezTo>
                    <a:lnTo>
                      <a:pt x="265" y="75"/>
                    </a:lnTo>
                    <a:cubicBezTo>
                      <a:pt x="264" y="80"/>
                      <a:pt x="263" y="84"/>
                      <a:pt x="261" y="87"/>
                    </a:cubicBezTo>
                    <a:cubicBezTo>
                      <a:pt x="259" y="91"/>
                      <a:pt x="255" y="96"/>
                      <a:pt x="251" y="97"/>
                    </a:cubicBezTo>
                    <a:cubicBezTo>
                      <a:pt x="250" y="98"/>
                      <a:pt x="250" y="98"/>
                      <a:pt x="249" y="98"/>
                    </a:cubicBezTo>
                    <a:lnTo>
                      <a:pt x="163" y="148"/>
                    </a:lnTo>
                    <a:lnTo>
                      <a:pt x="163" y="148"/>
                    </a:lnTo>
                    <a:cubicBezTo>
                      <a:pt x="153" y="154"/>
                      <a:pt x="141" y="157"/>
                      <a:pt x="129" y="157"/>
                    </a:cubicBezTo>
                    <a:cubicBezTo>
                      <a:pt x="128" y="157"/>
                      <a:pt x="128" y="157"/>
                      <a:pt x="128" y="157"/>
                    </a:cubicBezTo>
                    <a:moveTo>
                      <a:pt x="137" y="8"/>
                    </a:moveTo>
                    <a:lnTo>
                      <a:pt x="137" y="8"/>
                    </a:lnTo>
                    <a:cubicBezTo>
                      <a:pt x="136" y="8"/>
                      <a:pt x="136" y="8"/>
                      <a:pt x="135" y="8"/>
                    </a:cubicBezTo>
                    <a:cubicBezTo>
                      <a:pt x="125" y="8"/>
                      <a:pt x="114" y="10"/>
                      <a:pt x="105" y="15"/>
                    </a:cubicBezTo>
                    <a:lnTo>
                      <a:pt x="19" y="65"/>
                    </a:lnTo>
                    <a:lnTo>
                      <a:pt x="19" y="65"/>
                    </a:lnTo>
                    <a:cubicBezTo>
                      <a:pt x="19" y="65"/>
                      <a:pt x="18" y="66"/>
                      <a:pt x="17" y="66"/>
                    </a:cubicBezTo>
                    <a:cubicBezTo>
                      <a:pt x="14" y="68"/>
                      <a:pt x="12" y="70"/>
                      <a:pt x="10" y="73"/>
                    </a:cubicBezTo>
                    <a:cubicBezTo>
                      <a:pt x="8" y="76"/>
                      <a:pt x="8" y="79"/>
                      <a:pt x="7" y="81"/>
                    </a:cubicBezTo>
                    <a:lnTo>
                      <a:pt x="7" y="81"/>
                    </a:lnTo>
                    <a:cubicBezTo>
                      <a:pt x="8" y="84"/>
                      <a:pt x="9" y="87"/>
                      <a:pt x="10" y="89"/>
                    </a:cubicBezTo>
                    <a:cubicBezTo>
                      <a:pt x="12" y="92"/>
                      <a:pt x="14" y="96"/>
                      <a:pt x="17" y="97"/>
                    </a:cubicBezTo>
                    <a:cubicBezTo>
                      <a:pt x="18" y="98"/>
                      <a:pt x="19" y="98"/>
                      <a:pt x="20" y="98"/>
                    </a:cubicBezTo>
                    <a:lnTo>
                      <a:pt x="96" y="142"/>
                    </a:lnTo>
                    <a:lnTo>
                      <a:pt x="96" y="142"/>
                    </a:lnTo>
                    <a:cubicBezTo>
                      <a:pt x="106" y="147"/>
                      <a:pt x="117" y="150"/>
                      <a:pt x="128" y="150"/>
                    </a:cubicBezTo>
                    <a:cubicBezTo>
                      <a:pt x="139" y="150"/>
                      <a:pt x="150" y="147"/>
                      <a:pt x="160" y="142"/>
                    </a:cubicBezTo>
                    <a:lnTo>
                      <a:pt x="246" y="92"/>
                    </a:lnTo>
                    <a:lnTo>
                      <a:pt x="246" y="92"/>
                    </a:lnTo>
                    <a:cubicBezTo>
                      <a:pt x="247" y="92"/>
                      <a:pt x="248" y="92"/>
                      <a:pt x="249" y="91"/>
                    </a:cubicBezTo>
                    <a:cubicBezTo>
                      <a:pt x="253" y="90"/>
                      <a:pt x="255" y="87"/>
                      <a:pt x="256" y="84"/>
                    </a:cubicBezTo>
                    <a:cubicBezTo>
                      <a:pt x="258" y="82"/>
                      <a:pt x="258" y="79"/>
                      <a:pt x="258" y="76"/>
                    </a:cubicBezTo>
                    <a:cubicBezTo>
                      <a:pt x="258" y="73"/>
                      <a:pt x="258" y="70"/>
                      <a:pt x="256" y="67"/>
                    </a:cubicBezTo>
                    <a:cubicBezTo>
                      <a:pt x="255" y="65"/>
                      <a:pt x="252" y="63"/>
                      <a:pt x="249" y="61"/>
                    </a:cubicBezTo>
                    <a:cubicBezTo>
                      <a:pt x="248" y="61"/>
                      <a:pt x="247" y="60"/>
                      <a:pt x="246" y="59"/>
                    </a:cubicBezTo>
                    <a:lnTo>
                      <a:pt x="169" y="15"/>
                    </a:lnTo>
                    <a:lnTo>
                      <a:pt x="169" y="15"/>
                    </a:lnTo>
                    <a:cubicBezTo>
                      <a:pt x="160" y="10"/>
                      <a:pt x="149" y="7"/>
                      <a:pt x="138" y="7"/>
                    </a:cubicBezTo>
                    <a:lnTo>
                      <a:pt x="137" y="7"/>
                    </a:lnTo>
                    <a:lnTo>
                      <a:pt x="137" y="8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" name="Google Shape;1581;p30">
                <a:extLst>
                  <a:ext uri="{FF2B5EF4-FFF2-40B4-BE49-F238E27FC236}">
                    <a16:creationId xmlns:a16="http://schemas.microsoft.com/office/drawing/2014/main" id="{4FFC7B56-F6C9-0969-E903-A45F0A788693}"/>
                  </a:ext>
                </a:extLst>
              </p:cNvPr>
              <p:cNvSpPr/>
              <p:nvPr/>
            </p:nvSpPr>
            <p:spPr>
              <a:xfrm>
                <a:off x="6993025" y="3346980"/>
                <a:ext cx="115073" cy="67960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63" extrusionOk="0">
                    <a:moveTo>
                      <a:pt x="138" y="162"/>
                    </a:moveTo>
                    <a:lnTo>
                      <a:pt x="138" y="162"/>
                    </a:lnTo>
                    <a:lnTo>
                      <a:pt x="137" y="162"/>
                    </a:lnTo>
                    <a:cubicBezTo>
                      <a:pt x="125" y="162"/>
                      <a:pt x="113" y="159"/>
                      <a:pt x="102" y="153"/>
                    </a:cubicBezTo>
                    <a:lnTo>
                      <a:pt x="16" y="103"/>
                    </a:lnTo>
                    <a:lnTo>
                      <a:pt x="16" y="103"/>
                    </a:lnTo>
                    <a:cubicBezTo>
                      <a:pt x="15" y="103"/>
                      <a:pt x="13" y="103"/>
                      <a:pt x="12" y="102"/>
                    </a:cubicBezTo>
                    <a:cubicBezTo>
                      <a:pt x="9" y="100"/>
                      <a:pt x="7" y="97"/>
                      <a:pt x="4" y="93"/>
                    </a:cubicBezTo>
                    <a:cubicBezTo>
                      <a:pt x="2" y="90"/>
                      <a:pt x="0" y="86"/>
                      <a:pt x="0" y="81"/>
                    </a:cubicBezTo>
                    <a:cubicBezTo>
                      <a:pt x="0" y="77"/>
                      <a:pt x="2" y="73"/>
                      <a:pt x="4" y="69"/>
                    </a:cubicBezTo>
                    <a:cubicBezTo>
                      <a:pt x="7" y="66"/>
                      <a:pt x="9" y="62"/>
                      <a:pt x="12" y="60"/>
                    </a:cubicBezTo>
                    <a:cubicBezTo>
                      <a:pt x="13" y="59"/>
                      <a:pt x="15" y="59"/>
                      <a:pt x="16" y="58"/>
                    </a:cubicBezTo>
                    <a:lnTo>
                      <a:pt x="102" y="8"/>
                    </a:lnTo>
                    <a:lnTo>
                      <a:pt x="102" y="8"/>
                    </a:lnTo>
                    <a:cubicBezTo>
                      <a:pt x="113" y="3"/>
                      <a:pt x="125" y="0"/>
                      <a:pt x="137" y="0"/>
                    </a:cubicBezTo>
                    <a:cubicBezTo>
                      <a:pt x="150" y="0"/>
                      <a:pt x="162" y="3"/>
                      <a:pt x="173" y="8"/>
                    </a:cubicBezTo>
                    <a:lnTo>
                      <a:pt x="259" y="58"/>
                    </a:lnTo>
                    <a:lnTo>
                      <a:pt x="259" y="58"/>
                    </a:lnTo>
                    <a:cubicBezTo>
                      <a:pt x="260" y="58"/>
                      <a:pt x="261" y="59"/>
                      <a:pt x="261" y="59"/>
                    </a:cubicBezTo>
                    <a:cubicBezTo>
                      <a:pt x="266" y="62"/>
                      <a:pt x="269" y="65"/>
                      <a:pt x="271" y="69"/>
                    </a:cubicBezTo>
                    <a:cubicBezTo>
                      <a:pt x="273" y="73"/>
                      <a:pt x="275" y="77"/>
                      <a:pt x="275" y="81"/>
                    </a:cubicBezTo>
                    <a:lnTo>
                      <a:pt x="275" y="81"/>
                    </a:lnTo>
                    <a:cubicBezTo>
                      <a:pt x="275" y="85"/>
                      <a:pt x="274" y="89"/>
                      <a:pt x="271" y="92"/>
                    </a:cubicBezTo>
                    <a:cubicBezTo>
                      <a:pt x="269" y="96"/>
                      <a:pt x="266" y="100"/>
                      <a:pt x="262" y="102"/>
                    </a:cubicBezTo>
                    <a:cubicBezTo>
                      <a:pt x="261" y="103"/>
                      <a:pt x="260" y="103"/>
                      <a:pt x="259" y="103"/>
                    </a:cubicBezTo>
                    <a:lnTo>
                      <a:pt x="174" y="153"/>
                    </a:lnTo>
                    <a:lnTo>
                      <a:pt x="174" y="153"/>
                    </a:lnTo>
                    <a:cubicBezTo>
                      <a:pt x="163" y="159"/>
                      <a:pt x="151" y="162"/>
                      <a:pt x="139" y="162"/>
                    </a:cubicBezTo>
                    <a:lnTo>
                      <a:pt x="138" y="162"/>
                    </a:lnTo>
                    <a:moveTo>
                      <a:pt x="137" y="7"/>
                    </a:moveTo>
                    <a:lnTo>
                      <a:pt x="137" y="7"/>
                    </a:lnTo>
                    <a:lnTo>
                      <a:pt x="136" y="7"/>
                    </a:lnTo>
                    <a:cubicBezTo>
                      <a:pt x="125" y="7"/>
                      <a:pt x="115" y="9"/>
                      <a:pt x="105" y="14"/>
                    </a:cubicBezTo>
                    <a:lnTo>
                      <a:pt x="20" y="64"/>
                    </a:lnTo>
                    <a:lnTo>
                      <a:pt x="20" y="64"/>
                    </a:lnTo>
                    <a:cubicBezTo>
                      <a:pt x="18" y="65"/>
                      <a:pt x="18" y="66"/>
                      <a:pt x="16" y="66"/>
                    </a:cubicBezTo>
                    <a:cubicBezTo>
                      <a:pt x="14" y="68"/>
                      <a:pt x="12" y="70"/>
                      <a:pt x="10" y="72"/>
                    </a:cubicBezTo>
                    <a:cubicBezTo>
                      <a:pt x="9" y="75"/>
                      <a:pt x="7" y="78"/>
                      <a:pt x="7" y="81"/>
                    </a:cubicBezTo>
                    <a:cubicBezTo>
                      <a:pt x="7" y="84"/>
                      <a:pt x="9" y="87"/>
                      <a:pt x="10" y="89"/>
                    </a:cubicBezTo>
                    <a:cubicBezTo>
                      <a:pt x="12" y="92"/>
                      <a:pt x="13" y="95"/>
                      <a:pt x="16" y="96"/>
                    </a:cubicBezTo>
                    <a:cubicBezTo>
                      <a:pt x="17" y="97"/>
                      <a:pt x="18" y="97"/>
                      <a:pt x="20" y="97"/>
                    </a:cubicBezTo>
                    <a:lnTo>
                      <a:pt x="106" y="147"/>
                    </a:lnTo>
                    <a:lnTo>
                      <a:pt x="106" y="147"/>
                    </a:lnTo>
                    <a:cubicBezTo>
                      <a:pt x="116" y="152"/>
                      <a:pt x="127" y="155"/>
                      <a:pt x="138" y="155"/>
                    </a:cubicBezTo>
                    <a:cubicBezTo>
                      <a:pt x="149" y="155"/>
                      <a:pt x="160" y="152"/>
                      <a:pt x="170" y="147"/>
                    </a:cubicBezTo>
                    <a:lnTo>
                      <a:pt x="256" y="97"/>
                    </a:lnTo>
                    <a:lnTo>
                      <a:pt x="256" y="97"/>
                    </a:lnTo>
                    <a:cubicBezTo>
                      <a:pt x="256" y="97"/>
                      <a:pt x="257" y="97"/>
                      <a:pt x="258" y="96"/>
                    </a:cubicBezTo>
                    <a:cubicBezTo>
                      <a:pt x="261" y="94"/>
                      <a:pt x="263" y="92"/>
                      <a:pt x="265" y="89"/>
                    </a:cubicBezTo>
                    <a:cubicBezTo>
                      <a:pt x="267" y="86"/>
                      <a:pt x="267" y="84"/>
                      <a:pt x="268" y="81"/>
                    </a:cubicBezTo>
                    <a:lnTo>
                      <a:pt x="268" y="81"/>
                    </a:lnTo>
                    <a:cubicBezTo>
                      <a:pt x="267" y="78"/>
                      <a:pt x="267" y="75"/>
                      <a:pt x="265" y="73"/>
                    </a:cubicBezTo>
                    <a:cubicBezTo>
                      <a:pt x="263" y="70"/>
                      <a:pt x="262" y="67"/>
                      <a:pt x="258" y="65"/>
                    </a:cubicBezTo>
                    <a:cubicBezTo>
                      <a:pt x="257" y="65"/>
                      <a:pt x="256" y="65"/>
                      <a:pt x="255" y="64"/>
                    </a:cubicBezTo>
                    <a:lnTo>
                      <a:pt x="169" y="14"/>
                    </a:lnTo>
                    <a:lnTo>
                      <a:pt x="169" y="14"/>
                    </a:lnTo>
                    <a:cubicBezTo>
                      <a:pt x="160" y="9"/>
                      <a:pt x="149" y="7"/>
                      <a:pt x="138" y="7"/>
                    </a:cubicBezTo>
                    <a:lnTo>
                      <a:pt x="137" y="7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582;p30">
                <a:extLst>
                  <a:ext uri="{FF2B5EF4-FFF2-40B4-BE49-F238E27FC236}">
                    <a16:creationId xmlns:a16="http://schemas.microsoft.com/office/drawing/2014/main" id="{EDA71B5A-7665-D5B7-C591-F0CE89BEC994}"/>
                  </a:ext>
                </a:extLst>
              </p:cNvPr>
              <p:cNvSpPr/>
              <p:nvPr/>
            </p:nvSpPr>
            <p:spPr>
              <a:xfrm>
                <a:off x="7142287" y="3432869"/>
                <a:ext cx="112155" cy="66293"/>
              </a:xfrm>
              <a:custGeom>
                <a:avLst/>
                <a:gdLst/>
                <a:ahLst/>
                <a:cxnLst/>
                <a:rect l="l" t="t" r="r" b="b"/>
                <a:pathLst>
                  <a:path w="269" h="159" extrusionOk="0">
                    <a:moveTo>
                      <a:pt x="131" y="158"/>
                    </a:moveTo>
                    <a:lnTo>
                      <a:pt x="131" y="158"/>
                    </a:lnTo>
                    <a:lnTo>
                      <a:pt x="130" y="158"/>
                    </a:lnTo>
                    <a:cubicBezTo>
                      <a:pt x="118" y="158"/>
                      <a:pt x="106" y="156"/>
                      <a:pt x="95" y="150"/>
                    </a:cubicBezTo>
                    <a:lnTo>
                      <a:pt x="16" y="104"/>
                    </a:lnTo>
                    <a:cubicBezTo>
                      <a:pt x="6" y="98"/>
                      <a:pt x="0" y="90"/>
                      <a:pt x="0" y="81"/>
                    </a:cubicBezTo>
                    <a:lnTo>
                      <a:pt x="0" y="81"/>
                    </a:lnTo>
                    <a:cubicBezTo>
                      <a:pt x="0" y="77"/>
                      <a:pt x="2" y="74"/>
                      <a:pt x="4" y="70"/>
                    </a:cubicBezTo>
                    <a:cubicBezTo>
                      <a:pt x="7" y="67"/>
                      <a:pt x="9" y="63"/>
                      <a:pt x="13" y="60"/>
                    </a:cubicBezTo>
                    <a:cubicBezTo>
                      <a:pt x="15" y="59"/>
                      <a:pt x="15" y="59"/>
                      <a:pt x="16" y="59"/>
                    </a:cubicBezTo>
                    <a:lnTo>
                      <a:pt x="101" y="9"/>
                    </a:lnTo>
                    <a:lnTo>
                      <a:pt x="101" y="9"/>
                    </a:lnTo>
                    <a:cubicBezTo>
                      <a:pt x="112" y="3"/>
                      <a:pt x="125" y="0"/>
                      <a:pt x="137" y="0"/>
                    </a:cubicBezTo>
                    <a:cubicBezTo>
                      <a:pt x="149" y="0"/>
                      <a:pt x="161" y="3"/>
                      <a:pt x="172" y="9"/>
                    </a:cubicBezTo>
                    <a:lnTo>
                      <a:pt x="252" y="55"/>
                    </a:lnTo>
                    <a:cubicBezTo>
                      <a:pt x="262" y="61"/>
                      <a:pt x="268" y="69"/>
                      <a:pt x="268" y="77"/>
                    </a:cubicBezTo>
                    <a:lnTo>
                      <a:pt x="268" y="77"/>
                    </a:lnTo>
                    <a:cubicBezTo>
                      <a:pt x="268" y="82"/>
                      <a:pt x="266" y="86"/>
                      <a:pt x="264" y="89"/>
                    </a:cubicBezTo>
                    <a:cubicBezTo>
                      <a:pt x="262" y="93"/>
                      <a:pt x="259" y="97"/>
                      <a:pt x="254" y="99"/>
                    </a:cubicBezTo>
                    <a:cubicBezTo>
                      <a:pt x="254" y="99"/>
                      <a:pt x="253" y="100"/>
                      <a:pt x="252" y="100"/>
                    </a:cubicBezTo>
                    <a:lnTo>
                      <a:pt x="167" y="150"/>
                    </a:lnTo>
                    <a:lnTo>
                      <a:pt x="167" y="150"/>
                    </a:lnTo>
                    <a:cubicBezTo>
                      <a:pt x="156" y="156"/>
                      <a:pt x="144" y="158"/>
                      <a:pt x="132" y="158"/>
                    </a:cubicBezTo>
                    <a:lnTo>
                      <a:pt x="131" y="158"/>
                    </a:lnTo>
                    <a:moveTo>
                      <a:pt x="137" y="7"/>
                    </a:moveTo>
                    <a:lnTo>
                      <a:pt x="137" y="7"/>
                    </a:lnTo>
                    <a:lnTo>
                      <a:pt x="136" y="7"/>
                    </a:lnTo>
                    <a:cubicBezTo>
                      <a:pt x="125" y="7"/>
                      <a:pt x="115" y="10"/>
                      <a:pt x="105" y="15"/>
                    </a:cubicBezTo>
                    <a:lnTo>
                      <a:pt x="19" y="65"/>
                    </a:lnTo>
                    <a:lnTo>
                      <a:pt x="19" y="65"/>
                    </a:lnTo>
                    <a:cubicBezTo>
                      <a:pt x="19" y="65"/>
                      <a:pt x="19" y="66"/>
                      <a:pt x="18" y="66"/>
                    </a:cubicBezTo>
                    <a:cubicBezTo>
                      <a:pt x="15" y="69"/>
                      <a:pt x="12" y="70"/>
                      <a:pt x="10" y="73"/>
                    </a:cubicBezTo>
                    <a:cubicBezTo>
                      <a:pt x="9" y="76"/>
                      <a:pt x="8" y="78"/>
                      <a:pt x="7" y="81"/>
                    </a:cubicBezTo>
                    <a:lnTo>
                      <a:pt x="7" y="81"/>
                    </a:lnTo>
                    <a:cubicBezTo>
                      <a:pt x="8" y="84"/>
                      <a:pt x="9" y="87"/>
                      <a:pt x="10" y="89"/>
                    </a:cubicBezTo>
                    <a:cubicBezTo>
                      <a:pt x="12" y="92"/>
                      <a:pt x="15" y="95"/>
                      <a:pt x="18" y="97"/>
                    </a:cubicBezTo>
                    <a:cubicBezTo>
                      <a:pt x="18" y="97"/>
                      <a:pt x="19" y="98"/>
                      <a:pt x="20" y="98"/>
                    </a:cubicBezTo>
                    <a:lnTo>
                      <a:pt x="99" y="144"/>
                    </a:lnTo>
                    <a:lnTo>
                      <a:pt x="99" y="144"/>
                    </a:lnTo>
                    <a:cubicBezTo>
                      <a:pt x="109" y="149"/>
                      <a:pt x="120" y="151"/>
                      <a:pt x="131" y="151"/>
                    </a:cubicBezTo>
                    <a:cubicBezTo>
                      <a:pt x="143" y="151"/>
                      <a:pt x="154" y="149"/>
                      <a:pt x="163" y="144"/>
                    </a:cubicBezTo>
                    <a:lnTo>
                      <a:pt x="249" y="94"/>
                    </a:lnTo>
                    <a:lnTo>
                      <a:pt x="249" y="94"/>
                    </a:lnTo>
                    <a:cubicBezTo>
                      <a:pt x="251" y="94"/>
                      <a:pt x="252" y="93"/>
                      <a:pt x="253" y="92"/>
                    </a:cubicBezTo>
                    <a:cubicBezTo>
                      <a:pt x="255" y="91"/>
                      <a:pt x="258" y="89"/>
                      <a:pt x="259" y="86"/>
                    </a:cubicBezTo>
                    <a:cubicBezTo>
                      <a:pt x="261" y="83"/>
                      <a:pt x="261" y="81"/>
                      <a:pt x="261" y="77"/>
                    </a:cubicBezTo>
                    <a:cubicBezTo>
                      <a:pt x="261" y="74"/>
                      <a:pt x="261" y="72"/>
                      <a:pt x="259" y="69"/>
                    </a:cubicBezTo>
                    <a:cubicBezTo>
                      <a:pt x="258" y="66"/>
                      <a:pt x="255" y="64"/>
                      <a:pt x="253" y="63"/>
                    </a:cubicBezTo>
                    <a:cubicBezTo>
                      <a:pt x="252" y="62"/>
                      <a:pt x="251" y="61"/>
                      <a:pt x="249" y="61"/>
                    </a:cubicBezTo>
                    <a:lnTo>
                      <a:pt x="170" y="15"/>
                    </a:lnTo>
                    <a:lnTo>
                      <a:pt x="170" y="15"/>
                    </a:lnTo>
                    <a:cubicBezTo>
                      <a:pt x="160" y="10"/>
                      <a:pt x="150" y="7"/>
                      <a:pt x="139" y="7"/>
                    </a:cubicBezTo>
                    <a:cubicBezTo>
                      <a:pt x="138" y="7"/>
                      <a:pt x="138" y="7"/>
                      <a:pt x="137" y="7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583;p30">
                <a:extLst>
                  <a:ext uri="{FF2B5EF4-FFF2-40B4-BE49-F238E27FC236}">
                    <a16:creationId xmlns:a16="http://schemas.microsoft.com/office/drawing/2014/main" id="{79DC9272-1352-1380-739E-E2B2D6A25793}"/>
                  </a:ext>
                </a:extLst>
              </p:cNvPr>
              <p:cNvSpPr/>
              <p:nvPr/>
            </p:nvSpPr>
            <p:spPr>
              <a:xfrm>
                <a:off x="6845848" y="3261926"/>
                <a:ext cx="112155" cy="66293"/>
              </a:xfrm>
              <a:custGeom>
                <a:avLst/>
                <a:gdLst/>
                <a:ahLst/>
                <a:cxnLst/>
                <a:rect l="l" t="t" r="r" b="b"/>
                <a:pathLst>
                  <a:path w="269" h="159" extrusionOk="0">
                    <a:moveTo>
                      <a:pt x="131" y="158"/>
                    </a:moveTo>
                    <a:lnTo>
                      <a:pt x="131" y="158"/>
                    </a:lnTo>
                    <a:lnTo>
                      <a:pt x="130" y="158"/>
                    </a:lnTo>
                    <a:cubicBezTo>
                      <a:pt x="118" y="158"/>
                      <a:pt x="106" y="155"/>
                      <a:pt x="95" y="149"/>
                    </a:cubicBezTo>
                    <a:lnTo>
                      <a:pt x="16" y="103"/>
                    </a:lnTo>
                    <a:lnTo>
                      <a:pt x="16" y="103"/>
                    </a:lnTo>
                    <a:cubicBezTo>
                      <a:pt x="14" y="103"/>
                      <a:pt x="13" y="103"/>
                      <a:pt x="12" y="102"/>
                    </a:cubicBezTo>
                    <a:cubicBezTo>
                      <a:pt x="8" y="101"/>
                      <a:pt x="5" y="97"/>
                      <a:pt x="3" y="93"/>
                    </a:cubicBezTo>
                    <a:cubicBezTo>
                      <a:pt x="1" y="90"/>
                      <a:pt x="0" y="86"/>
                      <a:pt x="0" y="81"/>
                    </a:cubicBezTo>
                    <a:cubicBezTo>
                      <a:pt x="0" y="77"/>
                      <a:pt x="1" y="73"/>
                      <a:pt x="3" y="69"/>
                    </a:cubicBezTo>
                    <a:cubicBezTo>
                      <a:pt x="5" y="66"/>
                      <a:pt x="9" y="63"/>
                      <a:pt x="12" y="60"/>
                    </a:cubicBezTo>
                    <a:cubicBezTo>
                      <a:pt x="14" y="59"/>
                      <a:pt x="14" y="59"/>
                      <a:pt x="16" y="58"/>
                    </a:cubicBezTo>
                    <a:lnTo>
                      <a:pt x="101" y="8"/>
                    </a:lnTo>
                    <a:lnTo>
                      <a:pt x="101" y="8"/>
                    </a:lnTo>
                    <a:cubicBezTo>
                      <a:pt x="112" y="3"/>
                      <a:pt x="125" y="0"/>
                      <a:pt x="137" y="0"/>
                    </a:cubicBezTo>
                    <a:cubicBezTo>
                      <a:pt x="149" y="0"/>
                      <a:pt x="161" y="3"/>
                      <a:pt x="172" y="8"/>
                    </a:cubicBezTo>
                    <a:lnTo>
                      <a:pt x="252" y="54"/>
                    </a:lnTo>
                    <a:cubicBezTo>
                      <a:pt x="262" y="60"/>
                      <a:pt x="268" y="68"/>
                      <a:pt x="268" y="77"/>
                    </a:cubicBezTo>
                    <a:lnTo>
                      <a:pt x="268" y="77"/>
                    </a:lnTo>
                    <a:cubicBezTo>
                      <a:pt x="268" y="81"/>
                      <a:pt x="268" y="85"/>
                      <a:pt x="265" y="89"/>
                    </a:cubicBezTo>
                    <a:cubicBezTo>
                      <a:pt x="263" y="93"/>
                      <a:pt x="259" y="96"/>
                      <a:pt x="255" y="98"/>
                    </a:cubicBezTo>
                    <a:cubicBezTo>
                      <a:pt x="254" y="99"/>
                      <a:pt x="253" y="99"/>
                      <a:pt x="253" y="100"/>
                    </a:cubicBezTo>
                    <a:lnTo>
                      <a:pt x="167" y="149"/>
                    </a:lnTo>
                    <a:lnTo>
                      <a:pt x="167" y="149"/>
                    </a:lnTo>
                    <a:cubicBezTo>
                      <a:pt x="156" y="155"/>
                      <a:pt x="144" y="158"/>
                      <a:pt x="133" y="158"/>
                    </a:cubicBezTo>
                    <a:cubicBezTo>
                      <a:pt x="132" y="158"/>
                      <a:pt x="132" y="158"/>
                      <a:pt x="131" y="158"/>
                    </a:cubicBezTo>
                    <a:moveTo>
                      <a:pt x="137" y="7"/>
                    </a:moveTo>
                    <a:lnTo>
                      <a:pt x="137" y="7"/>
                    </a:lnTo>
                    <a:lnTo>
                      <a:pt x="136" y="7"/>
                    </a:lnTo>
                    <a:cubicBezTo>
                      <a:pt x="125" y="7"/>
                      <a:pt x="115" y="9"/>
                      <a:pt x="105" y="14"/>
                    </a:cubicBezTo>
                    <a:lnTo>
                      <a:pt x="19" y="64"/>
                    </a:lnTo>
                    <a:lnTo>
                      <a:pt x="19" y="64"/>
                    </a:lnTo>
                    <a:cubicBezTo>
                      <a:pt x="18" y="65"/>
                      <a:pt x="18" y="66"/>
                      <a:pt x="16" y="66"/>
                    </a:cubicBezTo>
                    <a:cubicBezTo>
                      <a:pt x="14" y="68"/>
                      <a:pt x="11" y="69"/>
                      <a:pt x="9" y="72"/>
                    </a:cubicBezTo>
                    <a:cubicBezTo>
                      <a:pt x="8" y="75"/>
                      <a:pt x="7" y="78"/>
                      <a:pt x="7" y="81"/>
                    </a:cubicBezTo>
                    <a:cubicBezTo>
                      <a:pt x="7" y="84"/>
                      <a:pt x="8" y="87"/>
                      <a:pt x="9" y="89"/>
                    </a:cubicBezTo>
                    <a:cubicBezTo>
                      <a:pt x="11" y="92"/>
                      <a:pt x="13" y="95"/>
                      <a:pt x="16" y="96"/>
                    </a:cubicBezTo>
                    <a:cubicBezTo>
                      <a:pt x="17" y="97"/>
                      <a:pt x="18" y="97"/>
                      <a:pt x="19" y="97"/>
                    </a:cubicBezTo>
                    <a:lnTo>
                      <a:pt x="99" y="143"/>
                    </a:lnTo>
                    <a:lnTo>
                      <a:pt x="99" y="143"/>
                    </a:lnTo>
                    <a:cubicBezTo>
                      <a:pt x="109" y="148"/>
                      <a:pt x="120" y="151"/>
                      <a:pt x="131" y="151"/>
                    </a:cubicBezTo>
                    <a:cubicBezTo>
                      <a:pt x="142" y="151"/>
                      <a:pt x="153" y="148"/>
                      <a:pt x="163" y="143"/>
                    </a:cubicBezTo>
                    <a:lnTo>
                      <a:pt x="249" y="93"/>
                    </a:lnTo>
                    <a:lnTo>
                      <a:pt x="249" y="93"/>
                    </a:lnTo>
                    <a:cubicBezTo>
                      <a:pt x="250" y="93"/>
                      <a:pt x="250" y="93"/>
                      <a:pt x="251" y="92"/>
                    </a:cubicBezTo>
                    <a:cubicBezTo>
                      <a:pt x="254" y="91"/>
                      <a:pt x="257" y="88"/>
                      <a:pt x="258" y="85"/>
                    </a:cubicBezTo>
                    <a:cubicBezTo>
                      <a:pt x="260" y="82"/>
                      <a:pt x="261" y="80"/>
                      <a:pt x="261" y="77"/>
                    </a:cubicBezTo>
                    <a:lnTo>
                      <a:pt x="261" y="77"/>
                    </a:lnTo>
                    <a:cubicBezTo>
                      <a:pt x="261" y="74"/>
                      <a:pt x="260" y="71"/>
                      <a:pt x="258" y="69"/>
                    </a:cubicBezTo>
                    <a:cubicBezTo>
                      <a:pt x="256" y="66"/>
                      <a:pt x="255" y="63"/>
                      <a:pt x="251" y="61"/>
                    </a:cubicBezTo>
                    <a:cubicBezTo>
                      <a:pt x="250" y="61"/>
                      <a:pt x="249" y="61"/>
                      <a:pt x="249" y="60"/>
                    </a:cubicBezTo>
                    <a:lnTo>
                      <a:pt x="169" y="14"/>
                    </a:lnTo>
                    <a:lnTo>
                      <a:pt x="169" y="14"/>
                    </a:lnTo>
                    <a:cubicBezTo>
                      <a:pt x="159" y="9"/>
                      <a:pt x="149" y="7"/>
                      <a:pt x="138" y="7"/>
                    </a:cubicBezTo>
                    <a:lnTo>
                      <a:pt x="137" y="7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1584;p30">
                <a:extLst>
                  <a:ext uri="{FF2B5EF4-FFF2-40B4-BE49-F238E27FC236}">
                    <a16:creationId xmlns:a16="http://schemas.microsoft.com/office/drawing/2014/main" id="{FB61102D-34A1-D5E7-1E52-F6B100B3FE9B}"/>
                  </a:ext>
                </a:extLst>
              </p:cNvPr>
              <p:cNvSpPr/>
              <p:nvPr/>
            </p:nvSpPr>
            <p:spPr>
              <a:xfrm>
                <a:off x="6919645" y="3304453"/>
                <a:ext cx="111738" cy="66293"/>
              </a:xfrm>
              <a:custGeom>
                <a:avLst/>
                <a:gdLst/>
                <a:ahLst/>
                <a:cxnLst/>
                <a:rect l="l" t="t" r="r" b="b"/>
                <a:pathLst>
                  <a:path w="268" h="159" extrusionOk="0">
                    <a:moveTo>
                      <a:pt x="130" y="158"/>
                    </a:moveTo>
                    <a:lnTo>
                      <a:pt x="130" y="158"/>
                    </a:lnTo>
                    <a:cubicBezTo>
                      <a:pt x="129" y="158"/>
                      <a:pt x="129" y="158"/>
                      <a:pt x="128" y="158"/>
                    </a:cubicBezTo>
                    <a:cubicBezTo>
                      <a:pt x="116" y="158"/>
                      <a:pt x="105" y="155"/>
                      <a:pt x="94" y="149"/>
                    </a:cubicBezTo>
                    <a:lnTo>
                      <a:pt x="16" y="104"/>
                    </a:lnTo>
                    <a:lnTo>
                      <a:pt x="16" y="104"/>
                    </a:lnTo>
                    <a:cubicBezTo>
                      <a:pt x="15" y="103"/>
                      <a:pt x="14" y="103"/>
                      <a:pt x="12" y="102"/>
                    </a:cubicBezTo>
                    <a:cubicBezTo>
                      <a:pt x="9" y="100"/>
                      <a:pt x="5" y="97"/>
                      <a:pt x="3" y="93"/>
                    </a:cubicBezTo>
                    <a:cubicBezTo>
                      <a:pt x="1" y="89"/>
                      <a:pt x="0" y="85"/>
                      <a:pt x="0" y="81"/>
                    </a:cubicBezTo>
                    <a:cubicBezTo>
                      <a:pt x="0" y="77"/>
                      <a:pt x="1" y="73"/>
                      <a:pt x="3" y="69"/>
                    </a:cubicBezTo>
                    <a:cubicBezTo>
                      <a:pt x="5" y="65"/>
                      <a:pt x="9" y="63"/>
                      <a:pt x="12" y="60"/>
                    </a:cubicBezTo>
                    <a:cubicBezTo>
                      <a:pt x="14" y="59"/>
                      <a:pt x="15" y="59"/>
                      <a:pt x="16" y="58"/>
                    </a:cubicBezTo>
                    <a:lnTo>
                      <a:pt x="102" y="9"/>
                    </a:lnTo>
                    <a:lnTo>
                      <a:pt x="102" y="9"/>
                    </a:lnTo>
                    <a:cubicBezTo>
                      <a:pt x="113" y="3"/>
                      <a:pt x="125" y="0"/>
                      <a:pt x="137" y="0"/>
                    </a:cubicBezTo>
                    <a:cubicBezTo>
                      <a:pt x="150" y="0"/>
                      <a:pt x="162" y="3"/>
                      <a:pt x="173" y="9"/>
                    </a:cubicBezTo>
                    <a:lnTo>
                      <a:pt x="251" y="54"/>
                    </a:lnTo>
                    <a:lnTo>
                      <a:pt x="251" y="54"/>
                    </a:lnTo>
                    <a:cubicBezTo>
                      <a:pt x="252" y="54"/>
                      <a:pt x="254" y="55"/>
                      <a:pt x="255" y="56"/>
                    </a:cubicBezTo>
                    <a:cubicBezTo>
                      <a:pt x="259" y="59"/>
                      <a:pt x="262" y="61"/>
                      <a:pt x="264" y="64"/>
                    </a:cubicBezTo>
                    <a:cubicBezTo>
                      <a:pt x="266" y="68"/>
                      <a:pt x="267" y="72"/>
                      <a:pt x="267" y="76"/>
                    </a:cubicBezTo>
                    <a:cubicBezTo>
                      <a:pt x="267" y="81"/>
                      <a:pt x="266" y="86"/>
                      <a:pt x="264" y="89"/>
                    </a:cubicBezTo>
                    <a:cubicBezTo>
                      <a:pt x="262" y="93"/>
                      <a:pt x="259" y="95"/>
                      <a:pt x="255" y="97"/>
                    </a:cubicBezTo>
                    <a:cubicBezTo>
                      <a:pt x="254" y="98"/>
                      <a:pt x="252" y="99"/>
                      <a:pt x="251" y="99"/>
                    </a:cubicBezTo>
                    <a:lnTo>
                      <a:pt x="165" y="149"/>
                    </a:lnTo>
                    <a:lnTo>
                      <a:pt x="165" y="149"/>
                    </a:lnTo>
                    <a:cubicBezTo>
                      <a:pt x="155" y="155"/>
                      <a:pt x="143" y="158"/>
                      <a:pt x="131" y="158"/>
                    </a:cubicBezTo>
                    <a:lnTo>
                      <a:pt x="130" y="158"/>
                    </a:lnTo>
                    <a:moveTo>
                      <a:pt x="137" y="7"/>
                    </a:moveTo>
                    <a:lnTo>
                      <a:pt x="137" y="7"/>
                    </a:lnTo>
                    <a:lnTo>
                      <a:pt x="136" y="7"/>
                    </a:lnTo>
                    <a:cubicBezTo>
                      <a:pt x="125" y="7"/>
                      <a:pt x="115" y="10"/>
                      <a:pt x="105" y="15"/>
                    </a:cubicBezTo>
                    <a:lnTo>
                      <a:pt x="19" y="65"/>
                    </a:lnTo>
                    <a:lnTo>
                      <a:pt x="19" y="65"/>
                    </a:lnTo>
                    <a:cubicBezTo>
                      <a:pt x="18" y="65"/>
                      <a:pt x="17" y="65"/>
                      <a:pt x="16" y="66"/>
                    </a:cubicBezTo>
                    <a:cubicBezTo>
                      <a:pt x="13" y="68"/>
                      <a:pt x="12" y="70"/>
                      <a:pt x="10" y="72"/>
                    </a:cubicBezTo>
                    <a:cubicBezTo>
                      <a:pt x="9" y="75"/>
                      <a:pt x="7" y="78"/>
                      <a:pt x="7" y="81"/>
                    </a:cubicBezTo>
                    <a:cubicBezTo>
                      <a:pt x="7" y="84"/>
                      <a:pt x="9" y="88"/>
                      <a:pt x="10" y="90"/>
                    </a:cubicBezTo>
                    <a:cubicBezTo>
                      <a:pt x="12" y="93"/>
                      <a:pt x="13" y="94"/>
                      <a:pt x="16" y="96"/>
                    </a:cubicBezTo>
                    <a:cubicBezTo>
                      <a:pt x="17" y="97"/>
                      <a:pt x="18" y="97"/>
                      <a:pt x="19" y="98"/>
                    </a:cubicBezTo>
                    <a:lnTo>
                      <a:pt x="98" y="143"/>
                    </a:lnTo>
                    <a:lnTo>
                      <a:pt x="98" y="143"/>
                    </a:lnTo>
                    <a:cubicBezTo>
                      <a:pt x="108" y="148"/>
                      <a:pt x="119" y="150"/>
                      <a:pt x="130" y="150"/>
                    </a:cubicBezTo>
                    <a:cubicBezTo>
                      <a:pt x="141" y="150"/>
                      <a:pt x="152" y="148"/>
                      <a:pt x="162" y="143"/>
                    </a:cubicBezTo>
                    <a:lnTo>
                      <a:pt x="248" y="93"/>
                    </a:lnTo>
                    <a:lnTo>
                      <a:pt x="248" y="93"/>
                    </a:lnTo>
                    <a:cubicBezTo>
                      <a:pt x="249" y="93"/>
                      <a:pt x="250" y="93"/>
                      <a:pt x="251" y="92"/>
                    </a:cubicBezTo>
                    <a:cubicBezTo>
                      <a:pt x="255" y="91"/>
                      <a:pt x="257" y="88"/>
                      <a:pt x="258" y="85"/>
                    </a:cubicBezTo>
                    <a:cubicBezTo>
                      <a:pt x="260" y="83"/>
                      <a:pt x="260" y="80"/>
                      <a:pt x="260" y="77"/>
                    </a:cubicBezTo>
                    <a:cubicBezTo>
                      <a:pt x="260" y="74"/>
                      <a:pt x="260" y="71"/>
                      <a:pt x="258" y="68"/>
                    </a:cubicBezTo>
                    <a:cubicBezTo>
                      <a:pt x="257" y="65"/>
                      <a:pt x="254" y="64"/>
                      <a:pt x="251" y="62"/>
                    </a:cubicBezTo>
                    <a:cubicBezTo>
                      <a:pt x="250" y="62"/>
                      <a:pt x="249" y="61"/>
                      <a:pt x="248" y="60"/>
                    </a:cubicBezTo>
                    <a:lnTo>
                      <a:pt x="169" y="15"/>
                    </a:lnTo>
                    <a:lnTo>
                      <a:pt x="169" y="15"/>
                    </a:lnTo>
                    <a:cubicBezTo>
                      <a:pt x="160" y="10"/>
                      <a:pt x="149" y="7"/>
                      <a:pt x="138" y="7"/>
                    </a:cubicBezTo>
                    <a:lnTo>
                      <a:pt x="137" y="7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" name="Google Shape;1585;p30">
                <a:extLst>
                  <a:ext uri="{FF2B5EF4-FFF2-40B4-BE49-F238E27FC236}">
                    <a16:creationId xmlns:a16="http://schemas.microsoft.com/office/drawing/2014/main" id="{5EF46428-9BD5-C712-446E-559D2A13E938}"/>
                  </a:ext>
                </a:extLst>
              </p:cNvPr>
              <p:cNvSpPr/>
              <p:nvPr/>
            </p:nvSpPr>
            <p:spPr>
              <a:xfrm>
                <a:off x="7069741" y="3391175"/>
                <a:ext cx="110904" cy="65459"/>
              </a:xfrm>
              <a:custGeom>
                <a:avLst/>
                <a:gdLst/>
                <a:ahLst/>
                <a:cxnLst/>
                <a:rect l="l" t="t" r="r" b="b"/>
                <a:pathLst>
                  <a:path w="266" h="157" extrusionOk="0">
                    <a:moveTo>
                      <a:pt x="128" y="156"/>
                    </a:moveTo>
                    <a:lnTo>
                      <a:pt x="128" y="156"/>
                    </a:lnTo>
                    <a:lnTo>
                      <a:pt x="127" y="156"/>
                    </a:lnTo>
                    <a:cubicBezTo>
                      <a:pt x="115" y="156"/>
                      <a:pt x="103" y="153"/>
                      <a:pt x="93" y="148"/>
                    </a:cubicBezTo>
                    <a:lnTo>
                      <a:pt x="16" y="104"/>
                    </a:lnTo>
                    <a:cubicBezTo>
                      <a:pt x="6" y="98"/>
                      <a:pt x="0" y="90"/>
                      <a:pt x="0" y="81"/>
                    </a:cubicBezTo>
                    <a:lnTo>
                      <a:pt x="0" y="81"/>
                    </a:lnTo>
                    <a:cubicBezTo>
                      <a:pt x="1" y="77"/>
                      <a:pt x="2" y="73"/>
                      <a:pt x="4" y="69"/>
                    </a:cubicBezTo>
                    <a:cubicBezTo>
                      <a:pt x="6" y="65"/>
                      <a:pt x="10" y="62"/>
                      <a:pt x="14" y="59"/>
                    </a:cubicBezTo>
                    <a:cubicBezTo>
                      <a:pt x="14" y="59"/>
                      <a:pt x="15" y="59"/>
                      <a:pt x="16" y="58"/>
                    </a:cubicBezTo>
                    <a:lnTo>
                      <a:pt x="102" y="8"/>
                    </a:lnTo>
                    <a:lnTo>
                      <a:pt x="102" y="8"/>
                    </a:lnTo>
                    <a:cubicBezTo>
                      <a:pt x="113" y="3"/>
                      <a:pt x="125" y="0"/>
                      <a:pt x="137" y="0"/>
                    </a:cubicBezTo>
                    <a:cubicBezTo>
                      <a:pt x="150" y="0"/>
                      <a:pt x="162" y="3"/>
                      <a:pt x="173" y="8"/>
                    </a:cubicBezTo>
                    <a:lnTo>
                      <a:pt x="249" y="52"/>
                    </a:lnTo>
                    <a:lnTo>
                      <a:pt x="249" y="52"/>
                    </a:lnTo>
                    <a:cubicBezTo>
                      <a:pt x="250" y="53"/>
                      <a:pt x="250" y="54"/>
                      <a:pt x="251" y="54"/>
                    </a:cubicBezTo>
                    <a:cubicBezTo>
                      <a:pt x="256" y="57"/>
                      <a:pt x="259" y="59"/>
                      <a:pt x="261" y="64"/>
                    </a:cubicBezTo>
                    <a:cubicBezTo>
                      <a:pt x="263" y="67"/>
                      <a:pt x="265" y="71"/>
                      <a:pt x="265" y="75"/>
                    </a:cubicBezTo>
                    <a:lnTo>
                      <a:pt x="265" y="75"/>
                    </a:lnTo>
                    <a:cubicBezTo>
                      <a:pt x="265" y="79"/>
                      <a:pt x="263" y="83"/>
                      <a:pt x="261" y="87"/>
                    </a:cubicBezTo>
                    <a:cubicBezTo>
                      <a:pt x="259" y="91"/>
                      <a:pt x="257" y="95"/>
                      <a:pt x="252" y="97"/>
                    </a:cubicBezTo>
                    <a:cubicBezTo>
                      <a:pt x="251" y="98"/>
                      <a:pt x="250" y="97"/>
                      <a:pt x="249" y="98"/>
                    </a:cubicBezTo>
                    <a:lnTo>
                      <a:pt x="164" y="148"/>
                    </a:lnTo>
                    <a:lnTo>
                      <a:pt x="164" y="148"/>
                    </a:lnTo>
                    <a:cubicBezTo>
                      <a:pt x="153" y="153"/>
                      <a:pt x="141" y="156"/>
                      <a:pt x="129" y="156"/>
                    </a:cubicBezTo>
                    <a:lnTo>
                      <a:pt x="128" y="156"/>
                    </a:lnTo>
                    <a:moveTo>
                      <a:pt x="137" y="7"/>
                    </a:moveTo>
                    <a:lnTo>
                      <a:pt x="137" y="7"/>
                    </a:lnTo>
                    <a:lnTo>
                      <a:pt x="136" y="7"/>
                    </a:lnTo>
                    <a:cubicBezTo>
                      <a:pt x="125" y="7"/>
                      <a:pt x="115" y="10"/>
                      <a:pt x="105" y="15"/>
                    </a:cubicBezTo>
                    <a:lnTo>
                      <a:pt x="19" y="65"/>
                    </a:lnTo>
                    <a:lnTo>
                      <a:pt x="19" y="65"/>
                    </a:lnTo>
                    <a:lnTo>
                      <a:pt x="18" y="65"/>
                    </a:lnTo>
                    <a:cubicBezTo>
                      <a:pt x="15" y="67"/>
                      <a:pt x="12" y="70"/>
                      <a:pt x="10" y="73"/>
                    </a:cubicBezTo>
                    <a:cubicBezTo>
                      <a:pt x="9" y="75"/>
                      <a:pt x="8" y="78"/>
                      <a:pt x="8" y="81"/>
                    </a:cubicBezTo>
                    <a:lnTo>
                      <a:pt x="8" y="81"/>
                    </a:lnTo>
                    <a:cubicBezTo>
                      <a:pt x="8" y="84"/>
                      <a:pt x="9" y="87"/>
                      <a:pt x="10" y="89"/>
                    </a:cubicBezTo>
                    <a:cubicBezTo>
                      <a:pt x="12" y="92"/>
                      <a:pt x="16" y="94"/>
                      <a:pt x="18" y="96"/>
                    </a:cubicBezTo>
                    <a:cubicBezTo>
                      <a:pt x="19" y="97"/>
                      <a:pt x="19" y="97"/>
                      <a:pt x="20" y="98"/>
                    </a:cubicBezTo>
                    <a:lnTo>
                      <a:pt x="96" y="142"/>
                    </a:lnTo>
                    <a:lnTo>
                      <a:pt x="96" y="142"/>
                    </a:lnTo>
                    <a:cubicBezTo>
                      <a:pt x="106" y="147"/>
                      <a:pt x="117" y="149"/>
                      <a:pt x="128" y="149"/>
                    </a:cubicBezTo>
                    <a:cubicBezTo>
                      <a:pt x="139" y="149"/>
                      <a:pt x="150" y="147"/>
                      <a:pt x="160" y="142"/>
                    </a:cubicBezTo>
                    <a:lnTo>
                      <a:pt x="246" y="92"/>
                    </a:lnTo>
                    <a:lnTo>
                      <a:pt x="246" y="92"/>
                    </a:lnTo>
                    <a:cubicBezTo>
                      <a:pt x="247" y="91"/>
                      <a:pt x="247" y="92"/>
                      <a:pt x="248" y="91"/>
                    </a:cubicBezTo>
                    <a:cubicBezTo>
                      <a:pt x="252" y="90"/>
                      <a:pt x="254" y="86"/>
                      <a:pt x="255" y="83"/>
                    </a:cubicBezTo>
                    <a:cubicBezTo>
                      <a:pt x="257" y="81"/>
                      <a:pt x="258" y="78"/>
                      <a:pt x="258" y="75"/>
                    </a:cubicBezTo>
                    <a:lnTo>
                      <a:pt x="258" y="75"/>
                    </a:lnTo>
                    <a:cubicBezTo>
                      <a:pt x="258" y="73"/>
                      <a:pt x="257" y="70"/>
                      <a:pt x="255" y="67"/>
                    </a:cubicBezTo>
                    <a:cubicBezTo>
                      <a:pt x="254" y="64"/>
                      <a:pt x="252" y="62"/>
                      <a:pt x="248" y="60"/>
                    </a:cubicBezTo>
                    <a:cubicBezTo>
                      <a:pt x="247" y="60"/>
                      <a:pt x="246" y="59"/>
                      <a:pt x="246" y="59"/>
                    </a:cubicBezTo>
                    <a:lnTo>
                      <a:pt x="169" y="15"/>
                    </a:lnTo>
                    <a:lnTo>
                      <a:pt x="169" y="15"/>
                    </a:lnTo>
                    <a:cubicBezTo>
                      <a:pt x="160" y="10"/>
                      <a:pt x="149" y="7"/>
                      <a:pt x="138" y="7"/>
                    </a:cubicBezTo>
                    <a:lnTo>
                      <a:pt x="137" y="7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1586;p30">
                <a:extLst>
                  <a:ext uri="{FF2B5EF4-FFF2-40B4-BE49-F238E27FC236}">
                    <a16:creationId xmlns:a16="http://schemas.microsoft.com/office/drawing/2014/main" id="{871D2225-7718-A8F3-AF91-A47CA6C192E4}"/>
                  </a:ext>
                </a:extLst>
              </p:cNvPr>
              <p:cNvSpPr/>
              <p:nvPr/>
            </p:nvSpPr>
            <p:spPr>
              <a:xfrm>
                <a:off x="7284878" y="3515422"/>
                <a:ext cx="114656" cy="67960"/>
              </a:xfrm>
              <a:custGeom>
                <a:avLst/>
                <a:gdLst/>
                <a:ahLst/>
                <a:cxnLst/>
                <a:rect l="l" t="t" r="r" b="b"/>
                <a:pathLst>
                  <a:path w="275" h="163" extrusionOk="0">
                    <a:moveTo>
                      <a:pt x="138" y="162"/>
                    </a:moveTo>
                    <a:lnTo>
                      <a:pt x="138" y="162"/>
                    </a:lnTo>
                    <a:cubicBezTo>
                      <a:pt x="137" y="162"/>
                      <a:pt x="137" y="162"/>
                      <a:pt x="136" y="162"/>
                    </a:cubicBezTo>
                    <a:cubicBezTo>
                      <a:pt x="124" y="162"/>
                      <a:pt x="112" y="159"/>
                      <a:pt x="102" y="153"/>
                    </a:cubicBezTo>
                    <a:lnTo>
                      <a:pt x="16" y="103"/>
                    </a:lnTo>
                    <a:cubicBezTo>
                      <a:pt x="5" y="97"/>
                      <a:pt x="0" y="89"/>
                      <a:pt x="0" y="81"/>
                    </a:cubicBezTo>
                    <a:lnTo>
                      <a:pt x="0" y="81"/>
                    </a:lnTo>
                    <a:cubicBezTo>
                      <a:pt x="0" y="76"/>
                      <a:pt x="1" y="72"/>
                      <a:pt x="3" y="69"/>
                    </a:cubicBezTo>
                    <a:cubicBezTo>
                      <a:pt x="6" y="65"/>
                      <a:pt x="9" y="61"/>
                      <a:pt x="13" y="59"/>
                    </a:cubicBezTo>
                    <a:cubicBezTo>
                      <a:pt x="14" y="59"/>
                      <a:pt x="15" y="58"/>
                      <a:pt x="15" y="58"/>
                    </a:cubicBezTo>
                    <a:lnTo>
                      <a:pt x="101" y="8"/>
                    </a:lnTo>
                    <a:lnTo>
                      <a:pt x="101" y="8"/>
                    </a:lnTo>
                    <a:cubicBezTo>
                      <a:pt x="112" y="2"/>
                      <a:pt x="125" y="0"/>
                      <a:pt x="137" y="0"/>
                    </a:cubicBezTo>
                    <a:cubicBezTo>
                      <a:pt x="150" y="0"/>
                      <a:pt x="161" y="2"/>
                      <a:pt x="172" y="8"/>
                    </a:cubicBezTo>
                    <a:lnTo>
                      <a:pt x="259" y="58"/>
                    </a:lnTo>
                    <a:cubicBezTo>
                      <a:pt x="269" y="64"/>
                      <a:pt x="274" y="72"/>
                      <a:pt x="274" y="81"/>
                    </a:cubicBezTo>
                    <a:lnTo>
                      <a:pt x="274" y="81"/>
                    </a:lnTo>
                    <a:cubicBezTo>
                      <a:pt x="274" y="85"/>
                      <a:pt x="273" y="89"/>
                      <a:pt x="271" y="92"/>
                    </a:cubicBezTo>
                    <a:cubicBezTo>
                      <a:pt x="269" y="96"/>
                      <a:pt x="265" y="101"/>
                      <a:pt x="261" y="102"/>
                    </a:cubicBezTo>
                    <a:cubicBezTo>
                      <a:pt x="260" y="103"/>
                      <a:pt x="260" y="103"/>
                      <a:pt x="259" y="103"/>
                    </a:cubicBezTo>
                    <a:lnTo>
                      <a:pt x="173" y="153"/>
                    </a:lnTo>
                    <a:lnTo>
                      <a:pt x="173" y="153"/>
                    </a:lnTo>
                    <a:cubicBezTo>
                      <a:pt x="163" y="159"/>
                      <a:pt x="151" y="162"/>
                      <a:pt x="139" y="162"/>
                    </a:cubicBezTo>
                    <a:lnTo>
                      <a:pt x="138" y="162"/>
                    </a:lnTo>
                    <a:moveTo>
                      <a:pt x="137" y="7"/>
                    </a:moveTo>
                    <a:lnTo>
                      <a:pt x="137" y="7"/>
                    </a:lnTo>
                    <a:cubicBezTo>
                      <a:pt x="136" y="7"/>
                      <a:pt x="136" y="7"/>
                      <a:pt x="135" y="7"/>
                    </a:cubicBezTo>
                    <a:cubicBezTo>
                      <a:pt x="125" y="7"/>
                      <a:pt x="114" y="9"/>
                      <a:pt x="105" y="14"/>
                    </a:cubicBezTo>
                    <a:lnTo>
                      <a:pt x="19" y="64"/>
                    </a:lnTo>
                    <a:lnTo>
                      <a:pt x="19" y="64"/>
                    </a:lnTo>
                    <a:cubicBezTo>
                      <a:pt x="18" y="64"/>
                      <a:pt x="17" y="65"/>
                      <a:pt x="15" y="66"/>
                    </a:cubicBezTo>
                    <a:cubicBezTo>
                      <a:pt x="13" y="67"/>
                      <a:pt x="11" y="69"/>
                      <a:pt x="9" y="72"/>
                    </a:cubicBezTo>
                    <a:cubicBezTo>
                      <a:pt x="8" y="75"/>
                      <a:pt x="7" y="78"/>
                      <a:pt x="7" y="81"/>
                    </a:cubicBezTo>
                    <a:cubicBezTo>
                      <a:pt x="7" y="84"/>
                      <a:pt x="8" y="87"/>
                      <a:pt x="9" y="89"/>
                    </a:cubicBezTo>
                    <a:cubicBezTo>
                      <a:pt x="11" y="92"/>
                      <a:pt x="13" y="95"/>
                      <a:pt x="15" y="96"/>
                    </a:cubicBezTo>
                    <a:cubicBezTo>
                      <a:pt x="17" y="97"/>
                      <a:pt x="18" y="97"/>
                      <a:pt x="19" y="97"/>
                    </a:cubicBezTo>
                    <a:lnTo>
                      <a:pt x="105" y="147"/>
                    </a:lnTo>
                    <a:lnTo>
                      <a:pt x="105" y="147"/>
                    </a:lnTo>
                    <a:cubicBezTo>
                      <a:pt x="115" y="152"/>
                      <a:pt x="126" y="154"/>
                      <a:pt x="137" y="154"/>
                    </a:cubicBezTo>
                    <a:cubicBezTo>
                      <a:pt x="148" y="154"/>
                      <a:pt x="159" y="152"/>
                      <a:pt x="169" y="147"/>
                    </a:cubicBezTo>
                    <a:lnTo>
                      <a:pt x="255" y="97"/>
                    </a:lnTo>
                    <a:lnTo>
                      <a:pt x="255" y="97"/>
                    </a:lnTo>
                    <a:cubicBezTo>
                      <a:pt x="256" y="97"/>
                      <a:pt x="257" y="96"/>
                      <a:pt x="257" y="96"/>
                    </a:cubicBezTo>
                    <a:cubicBezTo>
                      <a:pt x="260" y="94"/>
                      <a:pt x="264" y="92"/>
                      <a:pt x="265" y="89"/>
                    </a:cubicBezTo>
                    <a:cubicBezTo>
                      <a:pt x="267" y="86"/>
                      <a:pt x="267" y="83"/>
                      <a:pt x="267" y="81"/>
                    </a:cubicBezTo>
                    <a:lnTo>
                      <a:pt x="267" y="81"/>
                    </a:lnTo>
                    <a:cubicBezTo>
                      <a:pt x="267" y="78"/>
                      <a:pt x="266" y="76"/>
                      <a:pt x="264" y="73"/>
                    </a:cubicBezTo>
                    <a:cubicBezTo>
                      <a:pt x="263" y="70"/>
                      <a:pt x="261" y="67"/>
                      <a:pt x="257" y="65"/>
                    </a:cubicBezTo>
                    <a:cubicBezTo>
                      <a:pt x="256" y="65"/>
                      <a:pt x="256" y="64"/>
                      <a:pt x="255" y="64"/>
                    </a:cubicBezTo>
                    <a:lnTo>
                      <a:pt x="169" y="14"/>
                    </a:lnTo>
                    <a:lnTo>
                      <a:pt x="169" y="14"/>
                    </a:lnTo>
                    <a:cubicBezTo>
                      <a:pt x="159" y="9"/>
                      <a:pt x="149" y="7"/>
                      <a:pt x="138" y="7"/>
                    </a:cubicBezTo>
                    <a:lnTo>
                      <a:pt x="137" y="7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587;p30">
                <a:extLst>
                  <a:ext uri="{FF2B5EF4-FFF2-40B4-BE49-F238E27FC236}">
                    <a16:creationId xmlns:a16="http://schemas.microsoft.com/office/drawing/2014/main" id="{F240956A-0141-D28C-A8E8-2A603D6AEEF0}"/>
                  </a:ext>
                </a:extLst>
              </p:cNvPr>
              <p:cNvSpPr/>
              <p:nvPr/>
            </p:nvSpPr>
            <p:spPr>
              <a:xfrm>
                <a:off x="7434140" y="3601311"/>
                <a:ext cx="112155" cy="66293"/>
              </a:xfrm>
              <a:custGeom>
                <a:avLst/>
                <a:gdLst/>
                <a:ahLst/>
                <a:cxnLst/>
                <a:rect l="l" t="t" r="r" b="b"/>
                <a:pathLst>
                  <a:path w="269" h="159" extrusionOk="0">
                    <a:moveTo>
                      <a:pt x="131" y="158"/>
                    </a:moveTo>
                    <a:lnTo>
                      <a:pt x="131" y="158"/>
                    </a:lnTo>
                    <a:cubicBezTo>
                      <a:pt x="130" y="158"/>
                      <a:pt x="130" y="158"/>
                      <a:pt x="129" y="158"/>
                    </a:cubicBezTo>
                    <a:cubicBezTo>
                      <a:pt x="117" y="158"/>
                      <a:pt x="106" y="155"/>
                      <a:pt x="95" y="150"/>
                    </a:cubicBezTo>
                    <a:lnTo>
                      <a:pt x="15" y="104"/>
                    </a:lnTo>
                    <a:lnTo>
                      <a:pt x="15" y="104"/>
                    </a:lnTo>
                    <a:cubicBezTo>
                      <a:pt x="14" y="103"/>
                      <a:pt x="14" y="103"/>
                      <a:pt x="12" y="102"/>
                    </a:cubicBezTo>
                    <a:cubicBezTo>
                      <a:pt x="8" y="100"/>
                      <a:pt x="5" y="97"/>
                      <a:pt x="3" y="93"/>
                    </a:cubicBezTo>
                    <a:cubicBezTo>
                      <a:pt x="1" y="90"/>
                      <a:pt x="0" y="85"/>
                      <a:pt x="0" y="81"/>
                    </a:cubicBezTo>
                    <a:cubicBezTo>
                      <a:pt x="0" y="77"/>
                      <a:pt x="1" y="73"/>
                      <a:pt x="3" y="69"/>
                    </a:cubicBezTo>
                    <a:cubicBezTo>
                      <a:pt x="5" y="65"/>
                      <a:pt x="8" y="62"/>
                      <a:pt x="12" y="60"/>
                    </a:cubicBezTo>
                    <a:cubicBezTo>
                      <a:pt x="13" y="60"/>
                      <a:pt x="14" y="59"/>
                      <a:pt x="15" y="59"/>
                    </a:cubicBezTo>
                    <a:lnTo>
                      <a:pt x="101" y="9"/>
                    </a:lnTo>
                    <a:lnTo>
                      <a:pt x="101" y="9"/>
                    </a:lnTo>
                    <a:cubicBezTo>
                      <a:pt x="112" y="3"/>
                      <a:pt x="125" y="0"/>
                      <a:pt x="137" y="0"/>
                    </a:cubicBezTo>
                    <a:cubicBezTo>
                      <a:pt x="150" y="0"/>
                      <a:pt x="161" y="3"/>
                      <a:pt x="172" y="9"/>
                    </a:cubicBezTo>
                    <a:lnTo>
                      <a:pt x="252" y="55"/>
                    </a:lnTo>
                    <a:lnTo>
                      <a:pt x="252" y="55"/>
                    </a:lnTo>
                    <a:cubicBezTo>
                      <a:pt x="253" y="55"/>
                      <a:pt x="255" y="56"/>
                      <a:pt x="256" y="56"/>
                    </a:cubicBezTo>
                    <a:cubicBezTo>
                      <a:pt x="260" y="59"/>
                      <a:pt x="263" y="62"/>
                      <a:pt x="265" y="65"/>
                    </a:cubicBezTo>
                    <a:cubicBezTo>
                      <a:pt x="268" y="69"/>
                      <a:pt x="268" y="73"/>
                      <a:pt x="268" y="77"/>
                    </a:cubicBezTo>
                    <a:cubicBezTo>
                      <a:pt x="268" y="82"/>
                      <a:pt x="268" y="86"/>
                      <a:pt x="265" y="89"/>
                    </a:cubicBezTo>
                    <a:cubicBezTo>
                      <a:pt x="263" y="93"/>
                      <a:pt x="259" y="96"/>
                      <a:pt x="256" y="98"/>
                    </a:cubicBezTo>
                    <a:cubicBezTo>
                      <a:pt x="255" y="99"/>
                      <a:pt x="254" y="99"/>
                      <a:pt x="252" y="100"/>
                    </a:cubicBezTo>
                    <a:lnTo>
                      <a:pt x="166" y="150"/>
                    </a:lnTo>
                    <a:lnTo>
                      <a:pt x="166" y="150"/>
                    </a:lnTo>
                    <a:cubicBezTo>
                      <a:pt x="156" y="155"/>
                      <a:pt x="144" y="158"/>
                      <a:pt x="132" y="158"/>
                    </a:cubicBezTo>
                    <a:lnTo>
                      <a:pt x="131" y="158"/>
                    </a:lnTo>
                    <a:moveTo>
                      <a:pt x="137" y="7"/>
                    </a:moveTo>
                    <a:lnTo>
                      <a:pt x="137" y="7"/>
                    </a:lnTo>
                    <a:cubicBezTo>
                      <a:pt x="136" y="7"/>
                      <a:pt x="136" y="7"/>
                      <a:pt x="135" y="7"/>
                    </a:cubicBezTo>
                    <a:cubicBezTo>
                      <a:pt x="125" y="7"/>
                      <a:pt x="114" y="10"/>
                      <a:pt x="105" y="15"/>
                    </a:cubicBezTo>
                    <a:lnTo>
                      <a:pt x="19" y="65"/>
                    </a:lnTo>
                    <a:lnTo>
                      <a:pt x="19" y="65"/>
                    </a:lnTo>
                    <a:cubicBezTo>
                      <a:pt x="18" y="65"/>
                      <a:pt x="19" y="66"/>
                      <a:pt x="17" y="66"/>
                    </a:cubicBezTo>
                    <a:cubicBezTo>
                      <a:pt x="14" y="68"/>
                      <a:pt x="12" y="70"/>
                      <a:pt x="10" y="73"/>
                    </a:cubicBezTo>
                    <a:cubicBezTo>
                      <a:pt x="8" y="76"/>
                      <a:pt x="7" y="78"/>
                      <a:pt x="7" y="81"/>
                    </a:cubicBezTo>
                    <a:lnTo>
                      <a:pt x="7" y="81"/>
                    </a:lnTo>
                    <a:cubicBezTo>
                      <a:pt x="8" y="84"/>
                      <a:pt x="9" y="87"/>
                      <a:pt x="10" y="89"/>
                    </a:cubicBezTo>
                    <a:cubicBezTo>
                      <a:pt x="13" y="92"/>
                      <a:pt x="14" y="96"/>
                      <a:pt x="17" y="97"/>
                    </a:cubicBezTo>
                    <a:cubicBezTo>
                      <a:pt x="18" y="98"/>
                      <a:pt x="19" y="97"/>
                      <a:pt x="20" y="98"/>
                    </a:cubicBezTo>
                    <a:lnTo>
                      <a:pt x="99" y="144"/>
                    </a:lnTo>
                    <a:lnTo>
                      <a:pt x="99" y="144"/>
                    </a:lnTo>
                    <a:cubicBezTo>
                      <a:pt x="109" y="149"/>
                      <a:pt x="120" y="151"/>
                      <a:pt x="131" y="151"/>
                    </a:cubicBezTo>
                    <a:cubicBezTo>
                      <a:pt x="142" y="151"/>
                      <a:pt x="153" y="149"/>
                      <a:pt x="163" y="144"/>
                    </a:cubicBezTo>
                    <a:lnTo>
                      <a:pt x="249" y="94"/>
                    </a:lnTo>
                    <a:lnTo>
                      <a:pt x="249" y="94"/>
                    </a:lnTo>
                    <a:cubicBezTo>
                      <a:pt x="250" y="93"/>
                      <a:pt x="250" y="94"/>
                      <a:pt x="251" y="93"/>
                    </a:cubicBezTo>
                    <a:cubicBezTo>
                      <a:pt x="255" y="92"/>
                      <a:pt x="257" y="88"/>
                      <a:pt x="258" y="85"/>
                    </a:cubicBezTo>
                    <a:cubicBezTo>
                      <a:pt x="260" y="83"/>
                      <a:pt x="261" y="80"/>
                      <a:pt x="261" y="77"/>
                    </a:cubicBezTo>
                    <a:lnTo>
                      <a:pt x="261" y="77"/>
                    </a:lnTo>
                    <a:cubicBezTo>
                      <a:pt x="261" y="75"/>
                      <a:pt x="260" y="72"/>
                      <a:pt x="258" y="69"/>
                    </a:cubicBezTo>
                    <a:cubicBezTo>
                      <a:pt x="257" y="66"/>
                      <a:pt x="255" y="64"/>
                      <a:pt x="251" y="62"/>
                    </a:cubicBezTo>
                    <a:cubicBezTo>
                      <a:pt x="250" y="62"/>
                      <a:pt x="249" y="61"/>
                      <a:pt x="249" y="61"/>
                    </a:cubicBezTo>
                    <a:lnTo>
                      <a:pt x="169" y="15"/>
                    </a:lnTo>
                    <a:lnTo>
                      <a:pt x="169" y="15"/>
                    </a:lnTo>
                    <a:cubicBezTo>
                      <a:pt x="160" y="10"/>
                      <a:pt x="149" y="7"/>
                      <a:pt x="138" y="7"/>
                    </a:cubicBezTo>
                    <a:lnTo>
                      <a:pt x="137" y="7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1588;p30">
                <a:extLst>
                  <a:ext uri="{FF2B5EF4-FFF2-40B4-BE49-F238E27FC236}">
                    <a16:creationId xmlns:a16="http://schemas.microsoft.com/office/drawing/2014/main" id="{594EEF61-06A8-5728-EDCE-955D8A13249D}"/>
                  </a:ext>
                </a:extLst>
              </p:cNvPr>
              <p:cNvSpPr/>
              <p:nvPr/>
            </p:nvSpPr>
            <p:spPr>
              <a:xfrm>
                <a:off x="7789367" y="3651343"/>
                <a:ext cx="80468" cy="47948"/>
              </a:xfrm>
              <a:custGeom>
                <a:avLst/>
                <a:gdLst/>
                <a:ahLst/>
                <a:cxnLst/>
                <a:rect l="l" t="t" r="r" b="b"/>
                <a:pathLst>
                  <a:path w="193" h="115" extrusionOk="0">
                    <a:moveTo>
                      <a:pt x="128" y="114"/>
                    </a:moveTo>
                    <a:lnTo>
                      <a:pt x="128" y="114"/>
                    </a:lnTo>
                    <a:lnTo>
                      <a:pt x="127" y="114"/>
                    </a:lnTo>
                    <a:cubicBezTo>
                      <a:pt x="115" y="114"/>
                      <a:pt x="103" y="111"/>
                      <a:pt x="93" y="106"/>
                    </a:cubicBezTo>
                    <a:lnTo>
                      <a:pt x="16" y="62"/>
                    </a:lnTo>
                    <a:cubicBezTo>
                      <a:pt x="6" y="56"/>
                      <a:pt x="0" y="48"/>
                      <a:pt x="0" y="39"/>
                    </a:cubicBezTo>
                    <a:lnTo>
                      <a:pt x="0" y="39"/>
                    </a:lnTo>
                    <a:cubicBezTo>
                      <a:pt x="1" y="35"/>
                      <a:pt x="2" y="31"/>
                      <a:pt x="4" y="27"/>
                    </a:cubicBezTo>
                    <a:cubicBezTo>
                      <a:pt x="6" y="23"/>
                      <a:pt x="10" y="20"/>
                      <a:pt x="14" y="17"/>
                    </a:cubicBezTo>
                    <a:cubicBezTo>
                      <a:pt x="15" y="17"/>
                      <a:pt x="15" y="17"/>
                      <a:pt x="16" y="16"/>
                    </a:cubicBezTo>
                    <a:lnTo>
                      <a:pt x="29" y="9"/>
                    </a:lnTo>
                    <a:lnTo>
                      <a:pt x="29" y="9"/>
                    </a:lnTo>
                    <a:cubicBezTo>
                      <a:pt x="40" y="3"/>
                      <a:pt x="52" y="0"/>
                      <a:pt x="64" y="0"/>
                    </a:cubicBezTo>
                    <a:cubicBezTo>
                      <a:pt x="77" y="0"/>
                      <a:pt x="89" y="3"/>
                      <a:pt x="100" y="9"/>
                    </a:cubicBezTo>
                    <a:lnTo>
                      <a:pt x="176" y="53"/>
                    </a:lnTo>
                    <a:cubicBezTo>
                      <a:pt x="186" y="59"/>
                      <a:pt x="192" y="67"/>
                      <a:pt x="192" y="76"/>
                    </a:cubicBezTo>
                    <a:lnTo>
                      <a:pt x="192" y="76"/>
                    </a:lnTo>
                    <a:cubicBezTo>
                      <a:pt x="192" y="80"/>
                      <a:pt x="190" y="84"/>
                      <a:pt x="188" y="87"/>
                    </a:cubicBezTo>
                    <a:cubicBezTo>
                      <a:pt x="186" y="91"/>
                      <a:pt x="183" y="95"/>
                      <a:pt x="179" y="97"/>
                    </a:cubicBezTo>
                    <a:cubicBezTo>
                      <a:pt x="178" y="98"/>
                      <a:pt x="177" y="98"/>
                      <a:pt x="176" y="98"/>
                    </a:cubicBezTo>
                    <a:lnTo>
                      <a:pt x="164" y="106"/>
                    </a:lnTo>
                    <a:lnTo>
                      <a:pt x="164" y="106"/>
                    </a:lnTo>
                    <a:cubicBezTo>
                      <a:pt x="153" y="111"/>
                      <a:pt x="142" y="114"/>
                      <a:pt x="130" y="114"/>
                    </a:cubicBezTo>
                    <a:cubicBezTo>
                      <a:pt x="129" y="114"/>
                      <a:pt x="129" y="114"/>
                      <a:pt x="128" y="114"/>
                    </a:cubicBezTo>
                    <a:moveTo>
                      <a:pt x="20" y="55"/>
                    </a:moveTo>
                    <a:lnTo>
                      <a:pt x="96" y="99"/>
                    </a:lnTo>
                    <a:lnTo>
                      <a:pt x="96" y="99"/>
                    </a:lnTo>
                    <a:cubicBezTo>
                      <a:pt x="106" y="104"/>
                      <a:pt x="117" y="107"/>
                      <a:pt x="128" y="107"/>
                    </a:cubicBezTo>
                    <a:cubicBezTo>
                      <a:pt x="139" y="107"/>
                      <a:pt x="150" y="104"/>
                      <a:pt x="160" y="99"/>
                    </a:cubicBezTo>
                    <a:lnTo>
                      <a:pt x="173" y="92"/>
                    </a:lnTo>
                    <a:lnTo>
                      <a:pt x="173" y="92"/>
                    </a:lnTo>
                    <a:cubicBezTo>
                      <a:pt x="173" y="92"/>
                      <a:pt x="174" y="92"/>
                      <a:pt x="175" y="91"/>
                    </a:cubicBezTo>
                    <a:cubicBezTo>
                      <a:pt x="178" y="89"/>
                      <a:pt x="180" y="87"/>
                      <a:pt x="182" y="84"/>
                    </a:cubicBezTo>
                    <a:cubicBezTo>
                      <a:pt x="184" y="81"/>
                      <a:pt x="184" y="79"/>
                      <a:pt x="185" y="76"/>
                    </a:cubicBezTo>
                    <a:lnTo>
                      <a:pt x="185" y="76"/>
                    </a:lnTo>
                    <a:cubicBezTo>
                      <a:pt x="184" y="73"/>
                      <a:pt x="184" y="70"/>
                      <a:pt x="182" y="68"/>
                    </a:cubicBezTo>
                    <a:cubicBezTo>
                      <a:pt x="180" y="65"/>
                      <a:pt x="178" y="62"/>
                      <a:pt x="175" y="60"/>
                    </a:cubicBezTo>
                    <a:cubicBezTo>
                      <a:pt x="174" y="60"/>
                      <a:pt x="173" y="60"/>
                      <a:pt x="172" y="59"/>
                    </a:cubicBezTo>
                    <a:lnTo>
                      <a:pt x="96" y="15"/>
                    </a:lnTo>
                    <a:lnTo>
                      <a:pt x="96" y="15"/>
                    </a:lnTo>
                    <a:cubicBezTo>
                      <a:pt x="86" y="10"/>
                      <a:pt x="75" y="7"/>
                      <a:pt x="64" y="7"/>
                    </a:cubicBezTo>
                    <a:cubicBezTo>
                      <a:pt x="53" y="7"/>
                      <a:pt x="42" y="10"/>
                      <a:pt x="32" y="15"/>
                    </a:cubicBezTo>
                    <a:lnTo>
                      <a:pt x="20" y="22"/>
                    </a:lnTo>
                    <a:lnTo>
                      <a:pt x="20" y="22"/>
                    </a:lnTo>
                    <a:cubicBezTo>
                      <a:pt x="19" y="23"/>
                      <a:pt x="18" y="23"/>
                      <a:pt x="18" y="23"/>
                    </a:cubicBezTo>
                    <a:cubicBezTo>
                      <a:pt x="15" y="25"/>
                      <a:pt x="12" y="28"/>
                      <a:pt x="10" y="31"/>
                    </a:cubicBezTo>
                    <a:cubicBezTo>
                      <a:pt x="9" y="33"/>
                      <a:pt x="8" y="36"/>
                      <a:pt x="8" y="39"/>
                    </a:cubicBezTo>
                    <a:lnTo>
                      <a:pt x="8" y="39"/>
                    </a:lnTo>
                    <a:cubicBezTo>
                      <a:pt x="8" y="42"/>
                      <a:pt x="9" y="44"/>
                      <a:pt x="10" y="47"/>
                    </a:cubicBezTo>
                    <a:cubicBezTo>
                      <a:pt x="12" y="50"/>
                      <a:pt x="15" y="52"/>
                      <a:pt x="18" y="54"/>
                    </a:cubicBezTo>
                    <a:cubicBezTo>
                      <a:pt x="19" y="55"/>
                      <a:pt x="19" y="55"/>
                      <a:pt x="20" y="55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" name="Google Shape;1589;p30">
                <a:extLst>
                  <a:ext uri="{FF2B5EF4-FFF2-40B4-BE49-F238E27FC236}">
                    <a16:creationId xmlns:a16="http://schemas.microsoft.com/office/drawing/2014/main" id="{8A088CD3-C915-B789-ABD1-1BF9DBB4E250}"/>
                  </a:ext>
                </a:extLst>
              </p:cNvPr>
              <p:cNvSpPr/>
              <p:nvPr/>
            </p:nvSpPr>
            <p:spPr>
              <a:xfrm>
                <a:off x="7361594" y="3559617"/>
                <a:ext cx="110487" cy="65459"/>
              </a:xfrm>
              <a:custGeom>
                <a:avLst/>
                <a:gdLst/>
                <a:ahLst/>
                <a:cxnLst/>
                <a:rect l="l" t="t" r="r" b="b"/>
                <a:pathLst>
                  <a:path w="265" h="157" extrusionOk="0">
                    <a:moveTo>
                      <a:pt x="128" y="156"/>
                    </a:moveTo>
                    <a:lnTo>
                      <a:pt x="128" y="156"/>
                    </a:lnTo>
                    <a:cubicBezTo>
                      <a:pt x="127" y="156"/>
                      <a:pt x="127" y="156"/>
                      <a:pt x="126" y="156"/>
                    </a:cubicBezTo>
                    <a:cubicBezTo>
                      <a:pt x="114" y="156"/>
                      <a:pt x="102" y="153"/>
                      <a:pt x="92" y="147"/>
                    </a:cubicBezTo>
                    <a:lnTo>
                      <a:pt x="15" y="103"/>
                    </a:lnTo>
                    <a:cubicBezTo>
                      <a:pt x="5" y="97"/>
                      <a:pt x="0" y="90"/>
                      <a:pt x="0" y="81"/>
                    </a:cubicBezTo>
                    <a:cubicBezTo>
                      <a:pt x="0" y="73"/>
                      <a:pt x="5" y="64"/>
                      <a:pt x="15" y="58"/>
                    </a:cubicBezTo>
                    <a:lnTo>
                      <a:pt x="101" y="8"/>
                    </a:lnTo>
                    <a:lnTo>
                      <a:pt x="101" y="8"/>
                    </a:lnTo>
                    <a:cubicBezTo>
                      <a:pt x="112" y="3"/>
                      <a:pt x="125" y="0"/>
                      <a:pt x="137" y="0"/>
                    </a:cubicBezTo>
                    <a:cubicBezTo>
                      <a:pt x="150" y="0"/>
                      <a:pt x="161" y="3"/>
                      <a:pt x="172" y="8"/>
                    </a:cubicBezTo>
                    <a:lnTo>
                      <a:pt x="249" y="52"/>
                    </a:lnTo>
                    <a:cubicBezTo>
                      <a:pt x="259" y="58"/>
                      <a:pt x="264" y="66"/>
                      <a:pt x="264" y="75"/>
                    </a:cubicBezTo>
                    <a:lnTo>
                      <a:pt x="264" y="75"/>
                    </a:lnTo>
                    <a:cubicBezTo>
                      <a:pt x="264" y="79"/>
                      <a:pt x="263" y="83"/>
                      <a:pt x="261" y="87"/>
                    </a:cubicBezTo>
                    <a:cubicBezTo>
                      <a:pt x="259" y="91"/>
                      <a:pt x="255" y="94"/>
                      <a:pt x="251" y="96"/>
                    </a:cubicBezTo>
                    <a:cubicBezTo>
                      <a:pt x="250" y="97"/>
                      <a:pt x="250" y="97"/>
                      <a:pt x="249" y="98"/>
                    </a:cubicBezTo>
                    <a:lnTo>
                      <a:pt x="163" y="147"/>
                    </a:lnTo>
                    <a:lnTo>
                      <a:pt x="163" y="147"/>
                    </a:lnTo>
                    <a:cubicBezTo>
                      <a:pt x="153" y="153"/>
                      <a:pt x="141" y="156"/>
                      <a:pt x="129" y="156"/>
                    </a:cubicBezTo>
                    <a:cubicBezTo>
                      <a:pt x="128" y="156"/>
                      <a:pt x="128" y="156"/>
                      <a:pt x="128" y="156"/>
                    </a:cubicBezTo>
                    <a:moveTo>
                      <a:pt x="19" y="97"/>
                    </a:moveTo>
                    <a:lnTo>
                      <a:pt x="96" y="141"/>
                    </a:lnTo>
                    <a:lnTo>
                      <a:pt x="96" y="141"/>
                    </a:lnTo>
                    <a:cubicBezTo>
                      <a:pt x="106" y="146"/>
                      <a:pt x="117" y="149"/>
                      <a:pt x="128" y="149"/>
                    </a:cubicBezTo>
                    <a:cubicBezTo>
                      <a:pt x="140" y="149"/>
                      <a:pt x="150" y="146"/>
                      <a:pt x="160" y="141"/>
                    </a:cubicBezTo>
                    <a:lnTo>
                      <a:pt x="245" y="91"/>
                    </a:lnTo>
                    <a:lnTo>
                      <a:pt x="245" y="91"/>
                    </a:lnTo>
                    <a:cubicBezTo>
                      <a:pt x="246" y="91"/>
                      <a:pt x="246" y="91"/>
                      <a:pt x="247" y="90"/>
                    </a:cubicBezTo>
                    <a:cubicBezTo>
                      <a:pt x="250" y="88"/>
                      <a:pt x="253" y="86"/>
                      <a:pt x="255" y="83"/>
                    </a:cubicBezTo>
                    <a:cubicBezTo>
                      <a:pt x="256" y="81"/>
                      <a:pt x="257" y="78"/>
                      <a:pt x="257" y="75"/>
                    </a:cubicBezTo>
                    <a:lnTo>
                      <a:pt x="257" y="75"/>
                    </a:lnTo>
                    <a:cubicBezTo>
                      <a:pt x="257" y="72"/>
                      <a:pt x="257" y="70"/>
                      <a:pt x="255" y="67"/>
                    </a:cubicBezTo>
                    <a:cubicBezTo>
                      <a:pt x="254" y="64"/>
                      <a:pt x="250" y="62"/>
                      <a:pt x="247" y="60"/>
                    </a:cubicBezTo>
                    <a:cubicBezTo>
                      <a:pt x="246" y="60"/>
                      <a:pt x="246" y="59"/>
                      <a:pt x="245" y="59"/>
                    </a:cubicBezTo>
                    <a:lnTo>
                      <a:pt x="169" y="14"/>
                    </a:lnTo>
                    <a:lnTo>
                      <a:pt x="169" y="14"/>
                    </a:lnTo>
                    <a:cubicBezTo>
                      <a:pt x="159" y="9"/>
                      <a:pt x="148" y="7"/>
                      <a:pt x="137" y="7"/>
                    </a:cubicBezTo>
                    <a:cubicBezTo>
                      <a:pt x="126" y="7"/>
                      <a:pt x="115" y="9"/>
                      <a:pt x="105" y="14"/>
                    </a:cubicBezTo>
                    <a:lnTo>
                      <a:pt x="19" y="64"/>
                    </a:lnTo>
                    <a:lnTo>
                      <a:pt x="19" y="64"/>
                    </a:lnTo>
                    <a:cubicBezTo>
                      <a:pt x="18" y="65"/>
                      <a:pt x="16" y="65"/>
                      <a:pt x="15" y="66"/>
                    </a:cubicBezTo>
                    <a:cubicBezTo>
                      <a:pt x="13" y="67"/>
                      <a:pt x="11" y="70"/>
                      <a:pt x="9" y="72"/>
                    </a:cubicBezTo>
                    <a:cubicBezTo>
                      <a:pt x="7" y="75"/>
                      <a:pt x="7" y="78"/>
                      <a:pt x="7" y="81"/>
                    </a:cubicBezTo>
                    <a:cubicBezTo>
                      <a:pt x="7" y="84"/>
                      <a:pt x="7" y="87"/>
                      <a:pt x="9" y="89"/>
                    </a:cubicBezTo>
                    <a:cubicBezTo>
                      <a:pt x="11" y="92"/>
                      <a:pt x="13" y="95"/>
                      <a:pt x="15" y="96"/>
                    </a:cubicBezTo>
                    <a:cubicBezTo>
                      <a:pt x="16" y="97"/>
                      <a:pt x="18" y="97"/>
                      <a:pt x="19" y="97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" name="Google Shape;1590;p30">
                <a:extLst>
                  <a:ext uri="{FF2B5EF4-FFF2-40B4-BE49-F238E27FC236}">
                    <a16:creationId xmlns:a16="http://schemas.microsoft.com/office/drawing/2014/main" id="{5D9882E8-7C1A-01A6-615E-E7650353CA11}"/>
                  </a:ext>
                </a:extLst>
              </p:cNvPr>
              <p:cNvSpPr/>
              <p:nvPr/>
            </p:nvSpPr>
            <p:spPr>
              <a:xfrm>
                <a:off x="7216084" y="3475813"/>
                <a:ext cx="106735" cy="62957"/>
              </a:xfrm>
              <a:custGeom>
                <a:avLst/>
                <a:gdLst/>
                <a:ahLst/>
                <a:cxnLst/>
                <a:rect l="l" t="t" r="r" b="b"/>
                <a:pathLst>
                  <a:path w="256" h="151" extrusionOk="0">
                    <a:moveTo>
                      <a:pt x="119" y="150"/>
                    </a:moveTo>
                    <a:lnTo>
                      <a:pt x="119" y="150"/>
                    </a:lnTo>
                    <a:cubicBezTo>
                      <a:pt x="118" y="150"/>
                      <a:pt x="117" y="150"/>
                      <a:pt x="117" y="150"/>
                    </a:cubicBezTo>
                    <a:cubicBezTo>
                      <a:pt x="105" y="150"/>
                      <a:pt x="93" y="147"/>
                      <a:pt x="83" y="142"/>
                    </a:cubicBezTo>
                    <a:lnTo>
                      <a:pt x="16" y="103"/>
                    </a:lnTo>
                    <a:lnTo>
                      <a:pt x="16" y="103"/>
                    </a:lnTo>
                    <a:cubicBezTo>
                      <a:pt x="15" y="103"/>
                      <a:pt x="15" y="103"/>
                      <a:pt x="14" y="102"/>
                    </a:cubicBezTo>
                    <a:cubicBezTo>
                      <a:pt x="11" y="100"/>
                      <a:pt x="7" y="96"/>
                      <a:pt x="4" y="92"/>
                    </a:cubicBezTo>
                    <a:cubicBezTo>
                      <a:pt x="3" y="89"/>
                      <a:pt x="1" y="85"/>
                      <a:pt x="0" y="81"/>
                    </a:cubicBezTo>
                    <a:lnTo>
                      <a:pt x="0" y="81"/>
                    </a:lnTo>
                    <a:cubicBezTo>
                      <a:pt x="0" y="77"/>
                      <a:pt x="2" y="73"/>
                      <a:pt x="4" y="69"/>
                    </a:cubicBezTo>
                    <a:cubicBezTo>
                      <a:pt x="6" y="65"/>
                      <a:pt x="9" y="62"/>
                      <a:pt x="14" y="59"/>
                    </a:cubicBezTo>
                    <a:cubicBezTo>
                      <a:pt x="14" y="59"/>
                      <a:pt x="15" y="58"/>
                      <a:pt x="16" y="58"/>
                    </a:cubicBezTo>
                    <a:lnTo>
                      <a:pt x="102" y="8"/>
                    </a:lnTo>
                    <a:lnTo>
                      <a:pt x="102" y="8"/>
                    </a:lnTo>
                    <a:cubicBezTo>
                      <a:pt x="113" y="3"/>
                      <a:pt x="125" y="0"/>
                      <a:pt x="137" y="0"/>
                    </a:cubicBezTo>
                    <a:cubicBezTo>
                      <a:pt x="150" y="0"/>
                      <a:pt x="162" y="3"/>
                      <a:pt x="173" y="8"/>
                    </a:cubicBezTo>
                    <a:lnTo>
                      <a:pt x="240" y="47"/>
                    </a:lnTo>
                    <a:lnTo>
                      <a:pt x="240" y="47"/>
                    </a:lnTo>
                    <a:cubicBezTo>
                      <a:pt x="241" y="47"/>
                      <a:pt x="242" y="48"/>
                      <a:pt x="243" y="48"/>
                    </a:cubicBezTo>
                    <a:cubicBezTo>
                      <a:pt x="248" y="51"/>
                      <a:pt x="250" y="54"/>
                      <a:pt x="252" y="57"/>
                    </a:cubicBezTo>
                    <a:cubicBezTo>
                      <a:pt x="254" y="61"/>
                      <a:pt x="255" y="65"/>
                      <a:pt x="255" y="69"/>
                    </a:cubicBezTo>
                    <a:cubicBezTo>
                      <a:pt x="255" y="74"/>
                      <a:pt x="254" y="78"/>
                      <a:pt x="252" y="81"/>
                    </a:cubicBezTo>
                    <a:cubicBezTo>
                      <a:pt x="250" y="85"/>
                      <a:pt x="247" y="88"/>
                      <a:pt x="243" y="90"/>
                    </a:cubicBezTo>
                    <a:cubicBezTo>
                      <a:pt x="242" y="91"/>
                      <a:pt x="241" y="91"/>
                      <a:pt x="240" y="92"/>
                    </a:cubicBezTo>
                    <a:lnTo>
                      <a:pt x="154" y="142"/>
                    </a:lnTo>
                    <a:lnTo>
                      <a:pt x="154" y="142"/>
                    </a:lnTo>
                    <a:cubicBezTo>
                      <a:pt x="143" y="147"/>
                      <a:pt x="131" y="150"/>
                      <a:pt x="119" y="150"/>
                    </a:cubicBezTo>
                    <a:moveTo>
                      <a:pt x="137" y="7"/>
                    </a:moveTo>
                    <a:lnTo>
                      <a:pt x="137" y="7"/>
                    </a:lnTo>
                    <a:lnTo>
                      <a:pt x="136" y="7"/>
                    </a:lnTo>
                    <a:cubicBezTo>
                      <a:pt x="125" y="7"/>
                      <a:pt x="115" y="9"/>
                      <a:pt x="105" y="14"/>
                    </a:cubicBezTo>
                    <a:lnTo>
                      <a:pt x="20" y="64"/>
                    </a:lnTo>
                    <a:lnTo>
                      <a:pt x="20" y="64"/>
                    </a:lnTo>
                    <a:cubicBezTo>
                      <a:pt x="18" y="65"/>
                      <a:pt x="18" y="66"/>
                      <a:pt x="16" y="66"/>
                    </a:cubicBezTo>
                    <a:cubicBezTo>
                      <a:pt x="13" y="68"/>
                      <a:pt x="12" y="69"/>
                      <a:pt x="10" y="72"/>
                    </a:cubicBezTo>
                    <a:cubicBezTo>
                      <a:pt x="9" y="75"/>
                      <a:pt x="7" y="78"/>
                      <a:pt x="7" y="81"/>
                    </a:cubicBezTo>
                    <a:cubicBezTo>
                      <a:pt x="7" y="84"/>
                      <a:pt x="9" y="87"/>
                      <a:pt x="10" y="89"/>
                    </a:cubicBezTo>
                    <a:cubicBezTo>
                      <a:pt x="12" y="92"/>
                      <a:pt x="13" y="95"/>
                      <a:pt x="16" y="96"/>
                    </a:cubicBezTo>
                    <a:cubicBezTo>
                      <a:pt x="17" y="97"/>
                      <a:pt x="18" y="97"/>
                      <a:pt x="20" y="97"/>
                    </a:cubicBezTo>
                    <a:lnTo>
                      <a:pt x="86" y="136"/>
                    </a:lnTo>
                    <a:lnTo>
                      <a:pt x="86" y="136"/>
                    </a:lnTo>
                    <a:cubicBezTo>
                      <a:pt x="96" y="141"/>
                      <a:pt x="107" y="143"/>
                      <a:pt x="118" y="143"/>
                    </a:cubicBezTo>
                    <a:cubicBezTo>
                      <a:pt x="130" y="143"/>
                      <a:pt x="140" y="141"/>
                      <a:pt x="150" y="136"/>
                    </a:cubicBezTo>
                    <a:lnTo>
                      <a:pt x="236" y="86"/>
                    </a:lnTo>
                    <a:lnTo>
                      <a:pt x="236" y="86"/>
                    </a:lnTo>
                    <a:cubicBezTo>
                      <a:pt x="237" y="86"/>
                      <a:pt x="239" y="85"/>
                      <a:pt x="240" y="84"/>
                    </a:cubicBezTo>
                    <a:cubicBezTo>
                      <a:pt x="242" y="83"/>
                      <a:pt x="245" y="81"/>
                      <a:pt x="246" y="78"/>
                    </a:cubicBezTo>
                    <a:cubicBezTo>
                      <a:pt x="248" y="75"/>
                      <a:pt x="248" y="72"/>
                      <a:pt x="248" y="69"/>
                    </a:cubicBezTo>
                    <a:cubicBezTo>
                      <a:pt x="248" y="66"/>
                      <a:pt x="248" y="64"/>
                      <a:pt x="246" y="61"/>
                    </a:cubicBezTo>
                    <a:cubicBezTo>
                      <a:pt x="245" y="59"/>
                      <a:pt x="242" y="56"/>
                      <a:pt x="240" y="55"/>
                    </a:cubicBezTo>
                    <a:cubicBezTo>
                      <a:pt x="239" y="54"/>
                      <a:pt x="237" y="53"/>
                      <a:pt x="236" y="53"/>
                    </a:cubicBezTo>
                    <a:lnTo>
                      <a:pt x="169" y="14"/>
                    </a:lnTo>
                    <a:lnTo>
                      <a:pt x="169" y="14"/>
                    </a:lnTo>
                    <a:cubicBezTo>
                      <a:pt x="160" y="9"/>
                      <a:pt x="149" y="7"/>
                      <a:pt x="139" y="7"/>
                    </a:cubicBezTo>
                    <a:cubicBezTo>
                      <a:pt x="138" y="7"/>
                      <a:pt x="138" y="7"/>
                      <a:pt x="138" y="7"/>
                    </a:cubicBezTo>
                    <a:lnTo>
                      <a:pt x="137" y="7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1591;p30">
                <a:extLst>
                  <a:ext uri="{FF2B5EF4-FFF2-40B4-BE49-F238E27FC236}">
                    <a16:creationId xmlns:a16="http://schemas.microsoft.com/office/drawing/2014/main" id="{748FF328-5F5E-62C8-3C89-77EA6DFE2171}"/>
                  </a:ext>
                </a:extLst>
              </p:cNvPr>
              <p:cNvSpPr/>
              <p:nvPr/>
            </p:nvSpPr>
            <p:spPr>
              <a:xfrm>
                <a:off x="7169805" y="3534601"/>
                <a:ext cx="102565" cy="60873"/>
              </a:xfrm>
              <a:custGeom>
                <a:avLst/>
                <a:gdLst/>
                <a:ahLst/>
                <a:cxnLst/>
                <a:rect l="l" t="t" r="r" b="b"/>
                <a:pathLst>
                  <a:path w="246" h="146" extrusionOk="0">
                    <a:moveTo>
                      <a:pt x="119" y="145"/>
                    </a:moveTo>
                    <a:lnTo>
                      <a:pt x="119" y="145"/>
                    </a:lnTo>
                    <a:cubicBezTo>
                      <a:pt x="118" y="145"/>
                      <a:pt x="118" y="145"/>
                      <a:pt x="117" y="145"/>
                    </a:cubicBezTo>
                    <a:cubicBezTo>
                      <a:pt x="105" y="145"/>
                      <a:pt x="93" y="142"/>
                      <a:pt x="83" y="137"/>
                    </a:cubicBezTo>
                    <a:lnTo>
                      <a:pt x="16" y="98"/>
                    </a:lnTo>
                    <a:cubicBezTo>
                      <a:pt x="6" y="92"/>
                      <a:pt x="0" y="84"/>
                      <a:pt x="0" y="76"/>
                    </a:cubicBezTo>
                    <a:lnTo>
                      <a:pt x="0" y="76"/>
                    </a:lnTo>
                    <a:cubicBezTo>
                      <a:pt x="1" y="72"/>
                      <a:pt x="2" y="68"/>
                      <a:pt x="4" y="64"/>
                    </a:cubicBezTo>
                    <a:cubicBezTo>
                      <a:pt x="6" y="60"/>
                      <a:pt x="10" y="56"/>
                      <a:pt x="14" y="54"/>
                    </a:cubicBezTo>
                    <a:cubicBezTo>
                      <a:pt x="14" y="54"/>
                      <a:pt x="15" y="53"/>
                      <a:pt x="16" y="53"/>
                    </a:cubicBezTo>
                    <a:lnTo>
                      <a:pt x="92" y="9"/>
                    </a:lnTo>
                    <a:lnTo>
                      <a:pt x="92" y="9"/>
                    </a:lnTo>
                    <a:cubicBezTo>
                      <a:pt x="103" y="3"/>
                      <a:pt x="115" y="0"/>
                      <a:pt x="127" y="0"/>
                    </a:cubicBezTo>
                    <a:cubicBezTo>
                      <a:pt x="140" y="0"/>
                      <a:pt x="152" y="3"/>
                      <a:pt x="163" y="9"/>
                    </a:cubicBezTo>
                    <a:lnTo>
                      <a:pt x="230" y="48"/>
                    </a:lnTo>
                    <a:lnTo>
                      <a:pt x="230" y="48"/>
                    </a:lnTo>
                    <a:cubicBezTo>
                      <a:pt x="230" y="48"/>
                      <a:pt x="231" y="48"/>
                      <a:pt x="232" y="49"/>
                    </a:cubicBezTo>
                    <a:cubicBezTo>
                      <a:pt x="236" y="51"/>
                      <a:pt x="240" y="55"/>
                      <a:pt x="242" y="59"/>
                    </a:cubicBezTo>
                    <a:cubicBezTo>
                      <a:pt x="244" y="62"/>
                      <a:pt x="245" y="66"/>
                      <a:pt x="245" y="70"/>
                    </a:cubicBezTo>
                    <a:cubicBezTo>
                      <a:pt x="245" y="79"/>
                      <a:pt x="240" y="87"/>
                      <a:pt x="230" y="93"/>
                    </a:cubicBezTo>
                    <a:lnTo>
                      <a:pt x="154" y="137"/>
                    </a:lnTo>
                    <a:lnTo>
                      <a:pt x="154" y="137"/>
                    </a:lnTo>
                    <a:cubicBezTo>
                      <a:pt x="144" y="142"/>
                      <a:pt x="132" y="145"/>
                      <a:pt x="120" y="145"/>
                    </a:cubicBezTo>
                    <a:lnTo>
                      <a:pt x="119" y="145"/>
                    </a:lnTo>
                    <a:moveTo>
                      <a:pt x="20" y="92"/>
                    </a:moveTo>
                    <a:lnTo>
                      <a:pt x="87" y="131"/>
                    </a:lnTo>
                    <a:lnTo>
                      <a:pt x="87" y="131"/>
                    </a:lnTo>
                    <a:cubicBezTo>
                      <a:pt x="97" y="136"/>
                      <a:pt x="108" y="138"/>
                      <a:pt x="119" y="138"/>
                    </a:cubicBezTo>
                    <a:cubicBezTo>
                      <a:pt x="131" y="138"/>
                      <a:pt x="141" y="136"/>
                      <a:pt x="151" y="131"/>
                    </a:cubicBezTo>
                    <a:lnTo>
                      <a:pt x="226" y="87"/>
                    </a:lnTo>
                    <a:lnTo>
                      <a:pt x="226" y="87"/>
                    </a:lnTo>
                    <a:cubicBezTo>
                      <a:pt x="228" y="86"/>
                      <a:pt x="229" y="86"/>
                      <a:pt x="230" y="85"/>
                    </a:cubicBezTo>
                    <a:cubicBezTo>
                      <a:pt x="233" y="84"/>
                      <a:pt x="235" y="82"/>
                      <a:pt x="236" y="79"/>
                    </a:cubicBezTo>
                    <a:cubicBezTo>
                      <a:pt x="238" y="77"/>
                      <a:pt x="239" y="73"/>
                      <a:pt x="239" y="70"/>
                    </a:cubicBezTo>
                    <a:cubicBezTo>
                      <a:pt x="239" y="67"/>
                      <a:pt x="238" y="65"/>
                      <a:pt x="236" y="62"/>
                    </a:cubicBezTo>
                    <a:cubicBezTo>
                      <a:pt x="235" y="60"/>
                      <a:pt x="234" y="57"/>
                      <a:pt x="230" y="55"/>
                    </a:cubicBezTo>
                    <a:cubicBezTo>
                      <a:pt x="229" y="55"/>
                      <a:pt x="228" y="54"/>
                      <a:pt x="226" y="54"/>
                    </a:cubicBezTo>
                    <a:lnTo>
                      <a:pt x="160" y="15"/>
                    </a:lnTo>
                    <a:lnTo>
                      <a:pt x="160" y="15"/>
                    </a:lnTo>
                    <a:cubicBezTo>
                      <a:pt x="150" y="10"/>
                      <a:pt x="139" y="8"/>
                      <a:pt x="128" y="8"/>
                    </a:cubicBezTo>
                    <a:cubicBezTo>
                      <a:pt x="117" y="8"/>
                      <a:pt x="106" y="10"/>
                      <a:pt x="96" y="15"/>
                    </a:cubicBezTo>
                    <a:lnTo>
                      <a:pt x="20" y="59"/>
                    </a:lnTo>
                    <a:lnTo>
                      <a:pt x="20" y="59"/>
                    </a:lnTo>
                    <a:cubicBezTo>
                      <a:pt x="18" y="60"/>
                      <a:pt x="17" y="60"/>
                      <a:pt x="16" y="61"/>
                    </a:cubicBezTo>
                    <a:cubicBezTo>
                      <a:pt x="14" y="62"/>
                      <a:pt x="12" y="64"/>
                      <a:pt x="10" y="67"/>
                    </a:cubicBezTo>
                    <a:cubicBezTo>
                      <a:pt x="9" y="70"/>
                      <a:pt x="8" y="73"/>
                      <a:pt x="8" y="76"/>
                    </a:cubicBezTo>
                    <a:cubicBezTo>
                      <a:pt x="8" y="79"/>
                      <a:pt x="9" y="82"/>
                      <a:pt x="10" y="84"/>
                    </a:cubicBezTo>
                    <a:cubicBezTo>
                      <a:pt x="12" y="87"/>
                      <a:pt x="14" y="90"/>
                      <a:pt x="16" y="91"/>
                    </a:cubicBezTo>
                    <a:cubicBezTo>
                      <a:pt x="17" y="92"/>
                      <a:pt x="18" y="92"/>
                      <a:pt x="20" y="92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1592;p30">
                <a:extLst>
                  <a:ext uri="{FF2B5EF4-FFF2-40B4-BE49-F238E27FC236}">
                    <a16:creationId xmlns:a16="http://schemas.microsoft.com/office/drawing/2014/main" id="{E9A42B83-1965-5001-5470-314B3D9768BE}"/>
                  </a:ext>
                </a:extLst>
              </p:cNvPr>
              <p:cNvSpPr/>
              <p:nvPr/>
            </p:nvSpPr>
            <p:spPr>
              <a:xfrm>
                <a:off x="6727022" y="3279020"/>
                <a:ext cx="106735" cy="63374"/>
              </a:xfrm>
              <a:custGeom>
                <a:avLst/>
                <a:gdLst/>
                <a:ahLst/>
                <a:cxnLst/>
                <a:rect l="l" t="t" r="r" b="b"/>
                <a:pathLst>
                  <a:path w="256" h="152" extrusionOk="0">
                    <a:moveTo>
                      <a:pt x="128" y="151"/>
                    </a:moveTo>
                    <a:lnTo>
                      <a:pt x="128" y="151"/>
                    </a:lnTo>
                    <a:cubicBezTo>
                      <a:pt x="127" y="151"/>
                      <a:pt x="127" y="151"/>
                      <a:pt x="126" y="151"/>
                    </a:cubicBezTo>
                    <a:cubicBezTo>
                      <a:pt x="114" y="151"/>
                      <a:pt x="103" y="148"/>
                      <a:pt x="92" y="142"/>
                    </a:cubicBezTo>
                    <a:lnTo>
                      <a:pt x="16" y="98"/>
                    </a:lnTo>
                    <a:lnTo>
                      <a:pt x="16" y="98"/>
                    </a:lnTo>
                    <a:cubicBezTo>
                      <a:pt x="14" y="97"/>
                      <a:pt x="14" y="97"/>
                      <a:pt x="12" y="96"/>
                    </a:cubicBezTo>
                    <a:cubicBezTo>
                      <a:pt x="9" y="94"/>
                      <a:pt x="5" y="91"/>
                      <a:pt x="3" y="87"/>
                    </a:cubicBezTo>
                    <a:cubicBezTo>
                      <a:pt x="1" y="84"/>
                      <a:pt x="0" y="80"/>
                      <a:pt x="0" y="75"/>
                    </a:cubicBezTo>
                    <a:cubicBezTo>
                      <a:pt x="0" y="71"/>
                      <a:pt x="1" y="67"/>
                      <a:pt x="3" y="63"/>
                    </a:cubicBezTo>
                    <a:cubicBezTo>
                      <a:pt x="5" y="60"/>
                      <a:pt x="8" y="56"/>
                      <a:pt x="12" y="54"/>
                    </a:cubicBezTo>
                    <a:cubicBezTo>
                      <a:pt x="13" y="54"/>
                      <a:pt x="14" y="53"/>
                      <a:pt x="16" y="53"/>
                    </a:cubicBezTo>
                    <a:lnTo>
                      <a:pt x="91" y="9"/>
                    </a:lnTo>
                    <a:lnTo>
                      <a:pt x="91" y="9"/>
                    </a:lnTo>
                    <a:cubicBezTo>
                      <a:pt x="103" y="3"/>
                      <a:pt x="115" y="0"/>
                      <a:pt x="127" y="0"/>
                    </a:cubicBezTo>
                    <a:cubicBezTo>
                      <a:pt x="139" y="0"/>
                      <a:pt x="152" y="3"/>
                      <a:pt x="163" y="9"/>
                    </a:cubicBezTo>
                    <a:lnTo>
                      <a:pt x="239" y="53"/>
                    </a:lnTo>
                    <a:lnTo>
                      <a:pt x="239" y="53"/>
                    </a:lnTo>
                    <a:cubicBezTo>
                      <a:pt x="240" y="53"/>
                      <a:pt x="241" y="53"/>
                      <a:pt x="241" y="54"/>
                    </a:cubicBezTo>
                    <a:cubicBezTo>
                      <a:pt x="245" y="56"/>
                      <a:pt x="249" y="60"/>
                      <a:pt x="251" y="64"/>
                    </a:cubicBezTo>
                    <a:cubicBezTo>
                      <a:pt x="253" y="67"/>
                      <a:pt x="255" y="71"/>
                      <a:pt x="255" y="75"/>
                    </a:cubicBezTo>
                    <a:lnTo>
                      <a:pt x="255" y="75"/>
                    </a:lnTo>
                    <a:cubicBezTo>
                      <a:pt x="255" y="80"/>
                      <a:pt x="253" y="83"/>
                      <a:pt x="251" y="87"/>
                    </a:cubicBezTo>
                    <a:cubicBezTo>
                      <a:pt x="249" y="91"/>
                      <a:pt x="246" y="94"/>
                      <a:pt x="241" y="97"/>
                    </a:cubicBezTo>
                    <a:cubicBezTo>
                      <a:pt x="241" y="97"/>
                      <a:pt x="240" y="98"/>
                      <a:pt x="239" y="98"/>
                    </a:cubicBezTo>
                    <a:lnTo>
                      <a:pt x="163" y="142"/>
                    </a:lnTo>
                    <a:lnTo>
                      <a:pt x="163" y="142"/>
                    </a:lnTo>
                    <a:cubicBezTo>
                      <a:pt x="153" y="148"/>
                      <a:pt x="141" y="151"/>
                      <a:pt x="129" y="151"/>
                    </a:cubicBezTo>
                    <a:lnTo>
                      <a:pt x="128" y="151"/>
                    </a:lnTo>
                    <a:moveTo>
                      <a:pt x="127" y="7"/>
                    </a:moveTo>
                    <a:lnTo>
                      <a:pt x="127" y="7"/>
                    </a:lnTo>
                    <a:cubicBezTo>
                      <a:pt x="126" y="7"/>
                      <a:pt x="126" y="7"/>
                      <a:pt x="125" y="7"/>
                    </a:cubicBezTo>
                    <a:cubicBezTo>
                      <a:pt x="115" y="7"/>
                      <a:pt x="104" y="10"/>
                      <a:pt x="95" y="15"/>
                    </a:cubicBezTo>
                    <a:lnTo>
                      <a:pt x="19" y="59"/>
                    </a:lnTo>
                    <a:lnTo>
                      <a:pt x="19" y="59"/>
                    </a:lnTo>
                    <a:cubicBezTo>
                      <a:pt x="18" y="59"/>
                      <a:pt x="17" y="60"/>
                      <a:pt x="16" y="60"/>
                    </a:cubicBezTo>
                    <a:cubicBezTo>
                      <a:pt x="13" y="62"/>
                      <a:pt x="11" y="65"/>
                      <a:pt x="9" y="67"/>
                    </a:cubicBezTo>
                    <a:cubicBezTo>
                      <a:pt x="8" y="70"/>
                      <a:pt x="7" y="72"/>
                      <a:pt x="7" y="75"/>
                    </a:cubicBezTo>
                    <a:cubicBezTo>
                      <a:pt x="7" y="78"/>
                      <a:pt x="8" y="81"/>
                      <a:pt x="9" y="84"/>
                    </a:cubicBezTo>
                    <a:cubicBezTo>
                      <a:pt x="11" y="87"/>
                      <a:pt x="14" y="89"/>
                      <a:pt x="16" y="90"/>
                    </a:cubicBezTo>
                    <a:cubicBezTo>
                      <a:pt x="18" y="91"/>
                      <a:pt x="18" y="91"/>
                      <a:pt x="19" y="92"/>
                    </a:cubicBezTo>
                    <a:lnTo>
                      <a:pt x="96" y="136"/>
                    </a:lnTo>
                    <a:lnTo>
                      <a:pt x="96" y="136"/>
                    </a:lnTo>
                    <a:cubicBezTo>
                      <a:pt x="106" y="141"/>
                      <a:pt x="117" y="143"/>
                      <a:pt x="128" y="143"/>
                    </a:cubicBezTo>
                    <a:cubicBezTo>
                      <a:pt x="139" y="143"/>
                      <a:pt x="150" y="141"/>
                      <a:pt x="160" y="136"/>
                    </a:cubicBezTo>
                    <a:lnTo>
                      <a:pt x="235" y="92"/>
                    </a:lnTo>
                    <a:lnTo>
                      <a:pt x="235" y="92"/>
                    </a:lnTo>
                    <a:cubicBezTo>
                      <a:pt x="236" y="92"/>
                      <a:pt x="237" y="91"/>
                      <a:pt x="237" y="91"/>
                    </a:cubicBezTo>
                    <a:cubicBezTo>
                      <a:pt x="240" y="89"/>
                      <a:pt x="243" y="87"/>
                      <a:pt x="245" y="83"/>
                    </a:cubicBezTo>
                    <a:cubicBezTo>
                      <a:pt x="246" y="81"/>
                      <a:pt x="247" y="78"/>
                      <a:pt x="247" y="75"/>
                    </a:cubicBezTo>
                    <a:lnTo>
                      <a:pt x="247" y="75"/>
                    </a:lnTo>
                    <a:cubicBezTo>
                      <a:pt x="247" y="73"/>
                      <a:pt x="247" y="70"/>
                      <a:pt x="245" y="67"/>
                    </a:cubicBezTo>
                    <a:cubicBezTo>
                      <a:pt x="244" y="64"/>
                      <a:pt x="240" y="63"/>
                      <a:pt x="237" y="60"/>
                    </a:cubicBezTo>
                    <a:cubicBezTo>
                      <a:pt x="237" y="60"/>
                      <a:pt x="236" y="59"/>
                      <a:pt x="235" y="59"/>
                    </a:cubicBezTo>
                    <a:lnTo>
                      <a:pt x="159" y="15"/>
                    </a:lnTo>
                    <a:lnTo>
                      <a:pt x="159" y="15"/>
                    </a:lnTo>
                    <a:cubicBezTo>
                      <a:pt x="149" y="10"/>
                      <a:pt x="139" y="7"/>
                      <a:pt x="128" y="7"/>
                    </a:cubicBezTo>
                    <a:lnTo>
                      <a:pt x="127" y="7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1593;p30">
                <a:extLst>
                  <a:ext uri="{FF2B5EF4-FFF2-40B4-BE49-F238E27FC236}">
                    <a16:creationId xmlns:a16="http://schemas.microsoft.com/office/drawing/2014/main" id="{C562E0DA-55FF-3947-F7E8-C37384F0AF9A}"/>
                  </a:ext>
                </a:extLst>
              </p:cNvPr>
              <p:cNvSpPr/>
              <p:nvPr/>
            </p:nvSpPr>
            <p:spPr>
              <a:xfrm>
                <a:off x="7096008" y="3492074"/>
                <a:ext cx="107986" cy="63791"/>
              </a:xfrm>
              <a:custGeom>
                <a:avLst/>
                <a:gdLst/>
                <a:ahLst/>
                <a:cxnLst/>
                <a:rect l="l" t="t" r="r" b="b"/>
                <a:pathLst>
                  <a:path w="259" h="153" extrusionOk="0">
                    <a:moveTo>
                      <a:pt x="131" y="152"/>
                    </a:moveTo>
                    <a:lnTo>
                      <a:pt x="131" y="152"/>
                    </a:lnTo>
                    <a:lnTo>
                      <a:pt x="130" y="152"/>
                    </a:lnTo>
                    <a:cubicBezTo>
                      <a:pt x="118" y="152"/>
                      <a:pt x="106" y="150"/>
                      <a:pt x="95" y="144"/>
                    </a:cubicBezTo>
                    <a:lnTo>
                      <a:pt x="16" y="98"/>
                    </a:lnTo>
                    <a:lnTo>
                      <a:pt x="16" y="98"/>
                    </a:lnTo>
                    <a:cubicBezTo>
                      <a:pt x="15" y="97"/>
                      <a:pt x="14" y="97"/>
                      <a:pt x="12" y="96"/>
                    </a:cubicBezTo>
                    <a:cubicBezTo>
                      <a:pt x="8" y="94"/>
                      <a:pt x="5" y="91"/>
                      <a:pt x="3" y="87"/>
                    </a:cubicBezTo>
                    <a:cubicBezTo>
                      <a:pt x="1" y="84"/>
                      <a:pt x="0" y="80"/>
                      <a:pt x="0" y="75"/>
                    </a:cubicBezTo>
                    <a:cubicBezTo>
                      <a:pt x="0" y="71"/>
                      <a:pt x="1" y="67"/>
                      <a:pt x="3" y="63"/>
                    </a:cubicBezTo>
                    <a:cubicBezTo>
                      <a:pt x="5" y="60"/>
                      <a:pt x="8" y="57"/>
                      <a:pt x="12" y="54"/>
                    </a:cubicBezTo>
                    <a:cubicBezTo>
                      <a:pt x="13" y="54"/>
                      <a:pt x="15" y="53"/>
                      <a:pt x="16" y="53"/>
                    </a:cubicBezTo>
                    <a:lnTo>
                      <a:pt x="92" y="9"/>
                    </a:lnTo>
                    <a:lnTo>
                      <a:pt x="92" y="9"/>
                    </a:lnTo>
                    <a:cubicBezTo>
                      <a:pt x="103" y="3"/>
                      <a:pt x="115" y="0"/>
                      <a:pt x="127" y="0"/>
                    </a:cubicBezTo>
                    <a:cubicBezTo>
                      <a:pt x="140" y="0"/>
                      <a:pt x="152" y="3"/>
                      <a:pt x="163" y="9"/>
                    </a:cubicBezTo>
                    <a:lnTo>
                      <a:pt x="242" y="55"/>
                    </a:lnTo>
                    <a:lnTo>
                      <a:pt x="242" y="55"/>
                    </a:lnTo>
                    <a:cubicBezTo>
                      <a:pt x="243" y="55"/>
                      <a:pt x="244" y="55"/>
                      <a:pt x="245" y="56"/>
                    </a:cubicBezTo>
                    <a:cubicBezTo>
                      <a:pt x="249" y="58"/>
                      <a:pt x="252" y="62"/>
                      <a:pt x="255" y="66"/>
                    </a:cubicBezTo>
                    <a:cubicBezTo>
                      <a:pt x="257" y="69"/>
                      <a:pt x="258" y="73"/>
                      <a:pt x="258" y="77"/>
                    </a:cubicBezTo>
                    <a:lnTo>
                      <a:pt x="258" y="77"/>
                    </a:lnTo>
                    <a:cubicBezTo>
                      <a:pt x="258" y="81"/>
                      <a:pt x="258" y="85"/>
                      <a:pt x="255" y="89"/>
                    </a:cubicBezTo>
                    <a:cubicBezTo>
                      <a:pt x="253" y="93"/>
                      <a:pt x="250" y="97"/>
                      <a:pt x="245" y="99"/>
                    </a:cubicBezTo>
                    <a:cubicBezTo>
                      <a:pt x="244" y="100"/>
                      <a:pt x="243" y="100"/>
                      <a:pt x="243" y="100"/>
                    </a:cubicBezTo>
                    <a:lnTo>
                      <a:pt x="167" y="144"/>
                    </a:lnTo>
                    <a:lnTo>
                      <a:pt x="167" y="144"/>
                    </a:lnTo>
                    <a:cubicBezTo>
                      <a:pt x="156" y="150"/>
                      <a:pt x="145" y="152"/>
                      <a:pt x="133" y="152"/>
                    </a:cubicBezTo>
                    <a:cubicBezTo>
                      <a:pt x="132" y="152"/>
                      <a:pt x="132" y="152"/>
                      <a:pt x="131" y="152"/>
                    </a:cubicBezTo>
                    <a:moveTo>
                      <a:pt x="127" y="7"/>
                    </a:moveTo>
                    <a:lnTo>
                      <a:pt x="127" y="7"/>
                    </a:lnTo>
                    <a:lnTo>
                      <a:pt x="126" y="7"/>
                    </a:lnTo>
                    <a:cubicBezTo>
                      <a:pt x="115" y="7"/>
                      <a:pt x="105" y="10"/>
                      <a:pt x="95" y="15"/>
                    </a:cubicBezTo>
                    <a:lnTo>
                      <a:pt x="19" y="59"/>
                    </a:lnTo>
                    <a:lnTo>
                      <a:pt x="19" y="59"/>
                    </a:lnTo>
                    <a:cubicBezTo>
                      <a:pt x="18" y="59"/>
                      <a:pt x="17" y="60"/>
                      <a:pt x="16" y="60"/>
                    </a:cubicBezTo>
                    <a:cubicBezTo>
                      <a:pt x="13" y="62"/>
                      <a:pt x="11" y="65"/>
                      <a:pt x="9" y="67"/>
                    </a:cubicBezTo>
                    <a:cubicBezTo>
                      <a:pt x="8" y="70"/>
                      <a:pt x="7" y="72"/>
                      <a:pt x="7" y="75"/>
                    </a:cubicBezTo>
                    <a:cubicBezTo>
                      <a:pt x="7" y="78"/>
                      <a:pt x="8" y="81"/>
                      <a:pt x="9" y="84"/>
                    </a:cubicBezTo>
                    <a:cubicBezTo>
                      <a:pt x="11" y="87"/>
                      <a:pt x="13" y="89"/>
                      <a:pt x="16" y="90"/>
                    </a:cubicBezTo>
                    <a:cubicBezTo>
                      <a:pt x="18" y="91"/>
                      <a:pt x="18" y="91"/>
                      <a:pt x="19" y="92"/>
                    </a:cubicBezTo>
                    <a:lnTo>
                      <a:pt x="99" y="138"/>
                    </a:lnTo>
                    <a:lnTo>
                      <a:pt x="99" y="138"/>
                    </a:lnTo>
                    <a:cubicBezTo>
                      <a:pt x="109" y="143"/>
                      <a:pt x="120" y="145"/>
                      <a:pt x="131" y="145"/>
                    </a:cubicBezTo>
                    <a:cubicBezTo>
                      <a:pt x="142" y="145"/>
                      <a:pt x="153" y="143"/>
                      <a:pt x="163" y="138"/>
                    </a:cubicBezTo>
                    <a:lnTo>
                      <a:pt x="239" y="94"/>
                    </a:lnTo>
                    <a:lnTo>
                      <a:pt x="239" y="94"/>
                    </a:lnTo>
                    <a:cubicBezTo>
                      <a:pt x="240" y="93"/>
                      <a:pt x="241" y="93"/>
                      <a:pt x="242" y="92"/>
                    </a:cubicBezTo>
                    <a:cubicBezTo>
                      <a:pt x="245" y="91"/>
                      <a:pt x="248" y="89"/>
                      <a:pt x="249" y="86"/>
                    </a:cubicBezTo>
                    <a:cubicBezTo>
                      <a:pt x="251" y="83"/>
                      <a:pt x="251" y="80"/>
                      <a:pt x="251" y="77"/>
                    </a:cubicBezTo>
                    <a:cubicBezTo>
                      <a:pt x="251" y="74"/>
                      <a:pt x="251" y="72"/>
                      <a:pt x="249" y="69"/>
                    </a:cubicBezTo>
                    <a:cubicBezTo>
                      <a:pt x="248" y="67"/>
                      <a:pt x="246" y="64"/>
                      <a:pt x="242" y="62"/>
                    </a:cubicBezTo>
                    <a:cubicBezTo>
                      <a:pt x="241" y="62"/>
                      <a:pt x="240" y="61"/>
                      <a:pt x="239" y="61"/>
                    </a:cubicBezTo>
                    <a:lnTo>
                      <a:pt x="159" y="15"/>
                    </a:lnTo>
                    <a:lnTo>
                      <a:pt x="159" y="15"/>
                    </a:lnTo>
                    <a:cubicBezTo>
                      <a:pt x="150" y="10"/>
                      <a:pt x="139" y="7"/>
                      <a:pt x="129" y="7"/>
                    </a:cubicBezTo>
                    <a:cubicBezTo>
                      <a:pt x="128" y="7"/>
                      <a:pt x="128" y="7"/>
                      <a:pt x="127" y="7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" name="Google Shape;1594;p30">
                <a:extLst>
                  <a:ext uri="{FF2B5EF4-FFF2-40B4-BE49-F238E27FC236}">
                    <a16:creationId xmlns:a16="http://schemas.microsoft.com/office/drawing/2014/main" id="{FD5B6D2D-B697-D4FA-8488-F3F0E9DE34FA}"/>
                  </a:ext>
                </a:extLst>
              </p:cNvPr>
              <p:cNvSpPr/>
              <p:nvPr/>
            </p:nvSpPr>
            <p:spPr>
              <a:xfrm>
                <a:off x="7315314" y="3618822"/>
                <a:ext cx="106318" cy="62957"/>
              </a:xfrm>
              <a:custGeom>
                <a:avLst/>
                <a:gdLst/>
                <a:ahLst/>
                <a:cxnLst/>
                <a:rect l="l" t="t" r="r" b="b"/>
                <a:pathLst>
                  <a:path w="255" h="151" extrusionOk="0">
                    <a:moveTo>
                      <a:pt x="127" y="150"/>
                    </a:moveTo>
                    <a:lnTo>
                      <a:pt x="127" y="150"/>
                    </a:lnTo>
                    <a:lnTo>
                      <a:pt x="126" y="150"/>
                    </a:lnTo>
                    <a:cubicBezTo>
                      <a:pt x="114" y="150"/>
                      <a:pt x="102" y="147"/>
                      <a:pt x="92" y="141"/>
                    </a:cubicBezTo>
                    <a:lnTo>
                      <a:pt x="15" y="97"/>
                    </a:lnTo>
                    <a:lnTo>
                      <a:pt x="15" y="97"/>
                    </a:lnTo>
                    <a:lnTo>
                      <a:pt x="13" y="96"/>
                    </a:lnTo>
                    <a:cubicBezTo>
                      <a:pt x="9" y="94"/>
                      <a:pt x="6" y="90"/>
                      <a:pt x="3" y="86"/>
                    </a:cubicBezTo>
                    <a:cubicBezTo>
                      <a:pt x="1" y="83"/>
                      <a:pt x="0" y="79"/>
                      <a:pt x="0" y="75"/>
                    </a:cubicBezTo>
                    <a:lnTo>
                      <a:pt x="0" y="75"/>
                    </a:lnTo>
                    <a:cubicBezTo>
                      <a:pt x="0" y="71"/>
                      <a:pt x="1" y="67"/>
                      <a:pt x="3" y="63"/>
                    </a:cubicBezTo>
                    <a:cubicBezTo>
                      <a:pt x="5" y="59"/>
                      <a:pt x="9" y="56"/>
                      <a:pt x="13" y="53"/>
                    </a:cubicBezTo>
                    <a:cubicBezTo>
                      <a:pt x="14" y="53"/>
                      <a:pt x="14" y="52"/>
                      <a:pt x="15" y="52"/>
                    </a:cubicBezTo>
                    <a:lnTo>
                      <a:pt x="91" y="8"/>
                    </a:lnTo>
                    <a:lnTo>
                      <a:pt x="91" y="8"/>
                    </a:lnTo>
                    <a:cubicBezTo>
                      <a:pt x="102" y="2"/>
                      <a:pt x="115" y="0"/>
                      <a:pt x="127" y="0"/>
                    </a:cubicBezTo>
                    <a:cubicBezTo>
                      <a:pt x="140" y="0"/>
                      <a:pt x="151" y="2"/>
                      <a:pt x="162" y="8"/>
                    </a:cubicBezTo>
                    <a:lnTo>
                      <a:pt x="239" y="52"/>
                    </a:lnTo>
                    <a:cubicBezTo>
                      <a:pt x="249" y="58"/>
                      <a:pt x="254" y="66"/>
                      <a:pt x="254" y="75"/>
                    </a:cubicBezTo>
                    <a:lnTo>
                      <a:pt x="254" y="75"/>
                    </a:lnTo>
                    <a:cubicBezTo>
                      <a:pt x="254" y="79"/>
                      <a:pt x="253" y="83"/>
                      <a:pt x="251" y="86"/>
                    </a:cubicBezTo>
                    <a:cubicBezTo>
                      <a:pt x="248" y="91"/>
                      <a:pt x="245" y="94"/>
                      <a:pt x="241" y="96"/>
                    </a:cubicBezTo>
                    <a:cubicBezTo>
                      <a:pt x="240" y="97"/>
                      <a:pt x="239" y="97"/>
                      <a:pt x="239" y="97"/>
                    </a:cubicBezTo>
                    <a:lnTo>
                      <a:pt x="163" y="142"/>
                    </a:lnTo>
                    <a:lnTo>
                      <a:pt x="163" y="142"/>
                    </a:lnTo>
                    <a:cubicBezTo>
                      <a:pt x="152" y="147"/>
                      <a:pt x="141" y="150"/>
                      <a:pt x="129" y="150"/>
                    </a:cubicBezTo>
                    <a:cubicBezTo>
                      <a:pt x="128" y="150"/>
                      <a:pt x="128" y="150"/>
                      <a:pt x="127" y="150"/>
                    </a:cubicBezTo>
                    <a:moveTo>
                      <a:pt x="19" y="91"/>
                    </a:moveTo>
                    <a:lnTo>
                      <a:pt x="95" y="135"/>
                    </a:lnTo>
                    <a:lnTo>
                      <a:pt x="95" y="135"/>
                    </a:lnTo>
                    <a:cubicBezTo>
                      <a:pt x="105" y="140"/>
                      <a:pt x="116" y="143"/>
                      <a:pt x="127" y="143"/>
                    </a:cubicBezTo>
                    <a:cubicBezTo>
                      <a:pt x="139" y="143"/>
                      <a:pt x="150" y="140"/>
                      <a:pt x="159" y="135"/>
                    </a:cubicBezTo>
                    <a:lnTo>
                      <a:pt x="235" y="91"/>
                    </a:lnTo>
                    <a:lnTo>
                      <a:pt x="235" y="91"/>
                    </a:lnTo>
                    <a:cubicBezTo>
                      <a:pt x="236" y="91"/>
                      <a:pt x="236" y="91"/>
                      <a:pt x="237" y="90"/>
                    </a:cubicBezTo>
                    <a:cubicBezTo>
                      <a:pt x="240" y="88"/>
                      <a:pt x="244" y="86"/>
                      <a:pt x="245" y="83"/>
                    </a:cubicBezTo>
                    <a:cubicBezTo>
                      <a:pt x="247" y="80"/>
                      <a:pt x="247" y="78"/>
                      <a:pt x="247" y="75"/>
                    </a:cubicBezTo>
                    <a:lnTo>
                      <a:pt x="247" y="75"/>
                    </a:lnTo>
                    <a:cubicBezTo>
                      <a:pt x="247" y="72"/>
                      <a:pt x="246" y="69"/>
                      <a:pt x="245" y="67"/>
                    </a:cubicBezTo>
                    <a:cubicBezTo>
                      <a:pt x="243" y="64"/>
                      <a:pt x="241" y="61"/>
                      <a:pt x="237" y="59"/>
                    </a:cubicBezTo>
                    <a:cubicBezTo>
                      <a:pt x="236" y="59"/>
                      <a:pt x="236" y="59"/>
                      <a:pt x="235" y="58"/>
                    </a:cubicBezTo>
                    <a:lnTo>
                      <a:pt x="158" y="14"/>
                    </a:lnTo>
                    <a:lnTo>
                      <a:pt x="158" y="14"/>
                    </a:lnTo>
                    <a:cubicBezTo>
                      <a:pt x="149" y="9"/>
                      <a:pt x="139" y="7"/>
                      <a:pt x="127" y="7"/>
                    </a:cubicBezTo>
                    <a:cubicBezTo>
                      <a:pt x="116" y="7"/>
                      <a:pt x="104" y="9"/>
                      <a:pt x="95" y="14"/>
                    </a:cubicBezTo>
                    <a:lnTo>
                      <a:pt x="19" y="58"/>
                    </a:lnTo>
                    <a:lnTo>
                      <a:pt x="19" y="58"/>
                    </a:lnTo>
                    <a:cubicBezTo>
                      <a:pt x="17" y="59"/>
                      <a:pt x="17" y="60"/>
                      <a:pt x="15" y="60"/>
                    </a:cubicBezTo>
                    <a:cubicBezTo>
                      <a:pt x="12" y="62"/>
                      <a:pt x="11" y="63"/>
                      <a:pt x="9" y="66"/>
                    </a:cubicBezTo>
                    <a:cubicBezTo>
                      <a:pt x="8" y="69"/>
                      <a:pt x="6" y="72"/>
                      <a:pt x="6" y="75"/>
                    </a:cubicBezTo>
                    <a:cubicBezTo>
                      <a:pt x="6" y="78"/>
                      <a:pt x="8" y="81"/>
                      <a:pt x="9" y="83"/>
                    </a:cubicBezTo>
                    <a:cubicBezTo>
                      <a:pt x="11" y="86"/>
                      <a:pt x="12" y="89"/>
                      <a:pt x="15" y="90"/>
                    </a:cubicBezTo>
                    <a:cubicBezTo>
                      <a:pt x="16" y="91"/>
                      <a:pt x="17" y="91"/>
                      <a:pt x="19" y="9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" name="Google Shape;1595;p30">
                <a:extLst>
                  <a:ext uri="{FF2B5EF4-FFF2-40B4-BE49-F238E27FC236}">
                    <a16:creationId xmlns:a16="http://schemas.microsoft.com/office/drawing/2014/main" id="{2D2334E1-92EB-29E0-9EC7-37005A4B269E}"/>
                  </a:ext>
                </a:extLst>
              </p:cNvPr>
              <p:cNvSpPr/>
              <p:nvPr/>
            </p:nvSpPr>
            <p:spPr>
              <a:xfrm>
                <a:off x="7387861" y="3660515"/>
                <a:ext cx="107986" cy="63791"/>
              </a:xfrm>
              <a:custGeom>
                <a:avLst/>
                <a:gdLst/>
                <a:ahLst/>
                <a:cxnLst/>
                <a:rect l="l" t="t" r="r" b="b"/>
                <a:pathLst>
                  <a:path w="259" h="153" extrusionOk="0">
                    <a:moveTo>
                      <a:pt x="131" y="152"/>
                    </a:moveTo>
                    <a:lnTo>
                      <a:pt x="131" y="152"/>
                    </a:lnTo>
                    <a:cubicBezTo>
                      <a:pt x="130" y="152"/>
                      <a:pt x="130" y="152"/>
                      <a:pt x="129" y="152"/>
                    </a:cubicBezTo>
                    <a:cubicBezTo>
                      <a:pt x="117" y="152"/>
                      <a:pt x="106" y="149"/>
                      <a:pt x="95" y="144"/>
                    </a:cubicBezTo>
                    <a:lnTo>
                      <a:pt x="15" y="98"/>
                    </a:lnTo>
                    <a:lnTo>
                      <a:pt x="15" y="98"/>
                    </a:lnTo>
                    <a:cubicBezTo>
                      <a:pt x="14" y="97"/>
                      <a:pt x="14" y="97"/>
                      <a:pt x="12" y="96"/>
                    </a:cubicBezTo>
                    <a:cubicBezTo>
                      <a:pt x="8" y="94"/>
                      <a:pt x="5" y="91"/>
                      <a:pt x="3" y="87"/>
                    </a:cubicBezTo>
                    <a:cubicBezTo>
                      <a:pt x="1" y="84"/>
                      <a:pt x="0" y="79"/>
                      <a:pt x="0" y="75"/>
                    </a:cubicBezTo>
                    <a:cubicBezTo>
                      <a:pt x="0" y="71"/>
                      <a:pt x="1" y="67"/>
                      <a:pt x="3" y="63"/>
                    </a:cubicBezTo>
                    <a:cubicBezTo>
                      <a:pt x="5" y="59"/>
                      <a:pt x="8" y="56"/>
                      <a:pt x="12" y="54"/>
                    </a:cubicBezTo>
                    <a:cubicBezTo>
                      <a:pt x="13" y="54"/>
                      <a:pt x="14" y="53"/>
                      <a:pt x="15" y="53"/>
                    </a:cubicBezTo>
                    <a:lnTo>
                      <a:pt x="91" y="8"/>
                    </a:lnTo>
                    <a:lnTo>
                      <a:pt x="91" y="8"/>
                    </a:lnTo>
                    <a:cubicBezTo>
                      <a:pt x="102" y="3"/>
                      <a:pt x="115" y="0"/>
                      <a:pt x="127" y="0"/>
                    </a:cubicBezTo>
                    <a:cubicBezTo>
                      <a:pt x="140" y="0"/>
                      <a:pt x="151" y="3"/>
                      <a:pt x="162" y="8"/>
                    </a:cubicBezTo>
                    <a:lnTo>
                      <a:pt x="242" y="54"/>
                    </a:lnTo>
                    <a:cubicBezTo>
                      <a:pt x="252" y="60"/>
                      <a:pt x="258" y="68"/>
                      <a:pt x="258" y="77"/>
                    </a:cubicBezTo>
                    <a:lnTo>
                      <a:pt x="258" y="77"/>
                    </a:lnTo>
                    <a:cubicBezTo>
                      <a:pt x="257" y="81"/>
                      <a:pt x="256" y="85"/>
                      <a:pt x="254" y="89"/>
                    </a:cubicBezTo>
                    <a:cubicBezTo>
                      <a:pt x="252" y="93"/>
                      <a:pt x="249" y="97"/>
                      <a:pt x="244" y="99"/>
                    </a:cubicBezTo>
                    <a:cubicBezTo>
                      <a:pt x="243" y="100"/>
                      <a:pt x="243" y="99"/>
                      <a:pt x="242" y="100"/>
                    </a:cubicBezTo>
                    <a:lnTo>
                      <a:pt x="166" y="144"/>
                    </a:lnTo>
                    <a:lnTo>
                      <a:pt x="166" y="144"/>
                    </a:lnTo>
                    <a:cubicBezTo>
                      <a:pt x="156" y="149"/>
                      <a:pt x="144" y="152"/>
                      <a:pt x="132" y="152"/>
                    </a:cubicBezTo>
                    <a:lnTo>
                      <a:pt x="131" y="152"/>
                    </a:lnTo>
                    <a:moveTo>
                      <a:pt x="127" y="7"/>
                    </a:moveTo>
                    <a:lnTo>
                      <a:pt x="127" y="7"/>
                    </a:lnTo>
                    <a:cubicBezTo>
                      <a:pt x="126" y="7"/>
                      <a:pt x="126" y="7"/>
                      <a:pt x="125" y="7"/>
                    </a:cubicBezTo>
                    <a:cubicBezTo>
                      <a:pt x="115" y="7"/>
                      <a:pt x="104" y="10"/>
                      <a:pt x="95" y="15"/>
                    </a:cubicBezTo>
                    <a:lnTo>
                      <a:pt x="19" y="59"/>
                    </a:lnTo>
                    <a:lnTo>
                      <a:pt x="19" y="59"/>
                    </a:lnTo>
                    <a:cubicBezTo>
                      <a:pt x="18" y="59"/>
                      <a:pt x="16" y="60"/>
                      <a:pt x="15" y="60"/>
                    </a:cubicBezTo>
                    <a:cubicBezTo>
                      <a:pt x="13" y="62"/>
                      <a:pt x="11" y="65"/>
                      <a:pt x="9" y="67"/>
                    </a:cubicBezTo>
                    <a:cubicBezTo>
                      <a:pt x="8" y="70"/>
                      <a:pt x="7" y="72"/>
                      <a:pt x="7" y="75"/>
                    </a:cubicBezTo>
                    <a:cubicBezTo>
                      <a:pt x="7" y="78"/>
                      <a:pt x="8" y="82"/>
                      <a:pt x="9" y="84"/>
                    </a:cubicBezTo>
                    <a:cubicBezTo>
                      <a:pt x="11" y="87"/>
                      <a:pt x="13" y="89"/>
                      <a:pt x="15" y="90"/>
                    </a:cubicBezTo>
                    <a:cubicBezTo>
                      <a:pt x="16" y="91"/>
                      <a:pt x="18" y="91"/>
                      <a:pt x="19" y="92"/>
                    </a:cubicBezTo>
                    <a:lnTo>
                      <a:pt x="98" y="138"/>
                    </a:lnTo>
                    <a:lnTo>
                      <a:pt x="98" y="138"/>
                    </a:lnTo>
                    <a:cubicBezTo>
                      <a:pt x="108" y="143"/>
                      <a:pt x="119" y="145"/>
                      <a:pt x="130" y="145"/>
                    </a:cubicBezTo>
                    <a:cubicBezTo>
                      <a:pt x="142" y="145"/>
                      <a:pt x="153" y="143"/>
                      <a:pt x="163" y="138"/>
                    </a:cubicBezTo>
                    <a:lnTo>
                      <a:pt x="238" y="94"/>
                    </a:lnTo>
                    <a:lnTo>
                      <a:pt x="238" y="94"/>
                    </a:lnTo>
                    <a:cubicBezTo>
                      <a:pt x="239" y="93"/>
                      <a:pt x="240" y="93"/>
                      <a:pt x="240" y="93"/>
                    </a:cubicBezTo>
                    <a:cubicBezTo>
                      <a:pt x="243" y="91"/>
                      <a:pt x="246" y="88"/>
                      <a:pt x="248" y="85"/>
                    </a:cubicBezTo>
                    <a:cubicBezTo>
                      <a:pt x="249" y="83"/>
                      <a:pt x="250" y="80"/>
                      <a:pt x="250" y="77"/>
                    </a:cubicBezTo>
                    <a:lnTo>
                      <a:pt x="250" y="77"/>
                    </a:lnTo>
                    <a:cubicBezTo>
                      <a:pt x="250" y="74"/>
                      <a:pt x="250" y="72"/>
                      <a:pt x="248" y="69"/>
                    </a:cubicBezTo>
                    <a:cubicBezTo>
                      <a:pt x="247" y="66"/>
                      <a:pt x="243" y="64"/>
                      <a:pt x="240" y="62"/>
                    </a:cubicBezTo>
                    <a:cubicBezTo>
                      <a:pt x="239" y="61"/>
                      <a:pt x="239" y="61"/>
                      <a:pt x="238" y="61"/>
                    </a:cubicBezTo>
                    <a:lnTo>
                      <a:pt x="158" y="15"/>
                    </a:lnTo>
                    <a:lnTo>
                      <a:pt x="158" y="15"/>
                    </a:lnTo>
                    <a:cubicBezTo>
                      <a:pt x="149" y="10"/>
                      <a:pt x="138" y="7"/>
                      <a:pt x="128" y="7"/>
                    </a:cubicBezTo>
                    <a:cubicBezTo>
                      <a:pt x="127" y="7"/>
                      <a:pt x="127" y="7"/>
                      <a:pt x="127" y="7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1596;p30">
                <a:extLst>
                  <a:ext uri="{FF2B5EF4-FFF2-40B4-BE49-F238E27FC236}">
                    <a16:creationId xmlns:a16="http://schemas.microsoft.com/office/drawing/2014/main" id="{31856B59-27D5-9C47-00AC-A06AA2850A09}"/>
                  </a:ext>
                </a:extLst>
              </p:cNvPr>
              <p:cNvSpPr/>
              <p:nvPr/>
            </p:nvSpPr>
            <p:spPr>
              <a:xfrm>
                <a:off x="7238182" y="3574210"/>
                <a:ext cx="110904" cy="65876"/>
              </a:xfrm>
              <a:custGeom>
                <a:avLst/>
                <a:gdLst/>
                <a:ahLst/>
                <a:cxnLst/>
                <a:rect l="l" t="t" r="r" b="b"/>
                <a:pathLst>
                  <a:path w="266" h="158" extrusionOk="0">
                    <a:moveTo>
                      <a:pt x="138" y="157"/>
                    </a:moveTo>
                    <a:lnTo>
                      <a:pt x="138" y="157"/>
                    </a:lnTo>
                    <a:lnTo>
                      <a:pt x="137" y="157"/>
                    </a:lnTo>
                    <a:cubicBezTo>
                      <a:pt x="125" y="157"/>
                      <a:pt x="113" y="154"/>
                      <a:pt x="103" y="148"/>
                    </a:cubicBezTo>
                    <a:lnTo>
                      <a:pt x="16" y="98"/>
                    </a:lnTo>
                    <a:cubicBezTo>
                      <a:pt x="6" y="92"/>
                      <a:pt x="0" y="84"/>
                      <a:pt x="0" y="75"/>
                    </a:cubicBezTo>
                    <a:lnTo>
                      <a:pt x="0" y="75"/>
                    </a:lnTo>
                    <a:cubicBezTo>
                      <a:pt x="1" y="71"/>
                      <a:pt x="3" y="67"/>
                      <a:pt x="4" y="64"/>
                    </a:cubicBezTo>
                    <a:cubicBezTo>
                      <a:pt x="7" y="60"/>
                      <a:pt x="10" y="56"/>
                      <a:pt x="14" y="54"/>
                    </a:cubicBezTo>
                    <a:cubicBezTo>
                      <a:pt x="14" y="54"/>
                      <a:pt x="15" y="53"/>
                      <a:pt x="16" y="53"/>
                    </a:cubicBezTo>
                    <a:lnTo>
                      <a:pt x="92" y="9"/>
                    </a:lnTo>
                    <a:lnTo>
                      <a:pt x="92" y="9"/>
                    </a:lnTo>
                    <a:cubicBezTo>
                      <a:pt x="103" y="3"/>
                      <a:pt x="115" y="0"/>
                      <a:pt x="127" y="0"/>
                    </a:cubicBezTo>
                    <a:cubicBezTo>
                      <a:pt x="140" y="0"/>
                      <a:pt x="152" y="3"/>
                      <a:pt x="163" y="9"/>
                    </a:cubicBezTo>
                    <a:lnTo>
                      <a:pt x="249" y="59"/>
                    </a:lnTo>
                    <a:lnTo>
                      <a:pt x="249" y="59"/>
                    </a:lnTo>
                    <a:cubicBezTo>
                      <a:pt x="251" y="59"/>
                      <a:pt x="252" y="60"/>
                      <a:pt x="253" y="60"/>
                    </a:cubicBezTo>
                    <a:cubicBezTo>
                      <a:pt x="257" y="62"/>
                      <a:pt x="260" y="66"/>
                      <a:pt x="262" y="69"/>
                    </a:cubicBezTo>
                    <a:cubicBezTo>
                      <a:pt x="264" y="73"/>
                      <a:pt x="265" y="77"/>
                      <a:pt x="265" y="81"/>
                    </a:cubicBezTo>
                    <a:cubicBezTo>
                      <a:pt x="265" y="86"/>
                      <a:pt x="264" y="90"/>
                      <a:pt x="262" y="93"/>
                    </a:cubicBezTo>
                    <a:cubicBezTo>
                      <a:pt x="260" y="97"/>
                      <a:pt x="257" y="100"/>
                      <a:pt x="253" y="102"/>
                    </a:cubicBezTo>
                    <a:cubicBezTo>
                      <a:pt x="252" y="103"/>
                      <a:pt x="251" y="103"/>
                      <a:pt x="249" y="104"/>
                    </a:cubicBezTo>
                    <a:lnTo>
                      <a:pt x="173" y="148"/>
                    </a:lnTo>
                    <a:lnTo>
                      <a:pt x="173" y="148"/>
                    </a:lnTo>
                    <a:cubicBezTo>
                      <a:pt x="163" y="154"/>
                      <a:pt x="151" y="157"/>
                      <a:pt x="139" y="157"/>
                    </a:cubicBezTo>
                    <a:lnTo>
                      <a:pt x="138" y="157"/>
                    </a:lnTo>
                    <a:moveTo>
                      <a:pt x="127" y="8"/>
                    </a:moveTo>
                    <a:lnTo>
                      <a:pt x="127" y="8"/>
                    </a:lnTo>
                    <a:lnTo>
                      <a:pt x="126" y="8"/>
                    </a:lnTo>
                    <a:cubicBezTo>
                      <a:pt x="115" y="8"/>
                      <a:pt x="105" y="10"/>
                      <a:pt x="96" y="15"/>
                    </a:cubicBezTo>
                    <a:lnTo>
                      <a:pt x="20" y="59"/>
                    </a:lnTo>
                    <a:lnTo>
                      <a:pt x="20" y="59"/>
                    </a:lnTo>
                    <a:cubicBezTo>
                      <a:pt x="18" y="60"/>
                      <a:pt x="17" y="60"/>
                      <a:pt x="16" y="61"/>
                    </a:cubicBezTo>
                    <a:cubicBezTo>
                      <a:pt x="14" y="62"/>
                      <a:pt x="12" y="64"/>
                      <a:pt x="10" y="67"/>
                    </a:cubicBezTo>
                    <a:cubicBezTo>
                      <a:pt x="9" y="70"/>
                      <a:pt x="8" y="73"/>
                      <a:pt x="8" y="76"/>
                    </a:cubicBezTo>
                    <a:cubicBezTo>
                      <a:pt x="8" y="79"/>
                      <a:pt x="9" y="82"/>
                      <a:pt x="10" y="84"/>
                    </a:cubicBezTo>
                    <a:cubicBezTo>
                      <a:pt x="12" y="87"/>
                      <a:pt x="14" y="90"/>
                      <a:pt x="16" y="91"/>
                    </a:cubicBezTo>
                    <a:cubicBezTo>
                      <a:pt x="17" y="92"/>
                      <a:pt x="18" y="92"/>
                      <a:pt x="20" y="92"/>
                    </a:cubicBezTo>
                    <a:lnTo>
                      <a:pt x="106" y="142"/>
                    </a:lnTo>
                    <a:lnTo>
                      <a:pt x="106" y="142"/>
                    </a:lnTo>
                    <a:cubicBezTo>
                      <a:pt x="116" y="147"/>
                      <a:pt x="127" y="150"/>
                      <a:pt x="138" y="150"/>
                    </a:cubicBezTo>
                    <a:cubicBezTo>
                      <a:pt x="149" y="150"/>
                      <a:pt x="160" y="147"/>
                      <a:pt x="170" y="142"/>
                    </a:cubicBezTo>
                    <a:lnTo>
                      <a:pt x="246" y="98"/>
                    </a:lnTo>
                    <a:lnTo>
                      <a:pt x="246" y="98"/>
                    </a:lnTo>
                    <a:cubicBezTo>
                      <a:pt x="247" y="98"/>
                      <a:pt x="248" y="98"/>
                      <a:pt x="249" y="97"/>
                    </a:cubicBezTo>
                    <a:cubicBezTo>
                      <a:pt x="253" y="96"/>
                      <a:pt x="255" y="93"/>
                      <a:pt x="256" y="90"/>
                    </a:cubicBezTo>
                    <a:cubicBezTo>
                      <a:pt x="258" y="88"/>
                      <a:pt x="258" y="85"/>
                      <a:pt x="258" y="82"/>
                    </a:cubicBezTo>
                    <a:cubicBezTo>
                      <a:pt x="258" y="79"/>
                      <a:pt x="258" y="76"/>
                      <a:pt x="256" y="73"/>
                    </a:cubicBezTo>
                    <a:cubicBezTo>
                      <a:pt x="255" y="70"/>
                      <a:pt x="252" y="69"/>
                      <a:pt x="249" y="67"/>
                    </a:cubicBezTo>
                    <a:cubicBezTo>
                      <a:pt x="248" y="67"/>
                      <a:pt x="247" y="65"/>
                      <a:pt x="246" y="65"/>
                    </a:cubicBezTo>
                    <a:lnTo>
                      <a:pt x="160" y="15"/>
                    </a:lnTo>
                    <a:lnTo>
                      <a:pt x="160" y="15"/>
                    </a:lnTo>
                    <a:cubicBezTo>
                      <a:pt x="150" y="10"/>
                      <a:pt x="139" y="7"/>
                      <a:pt x="128" y="7"/>
                    </a:cubicBezTo>
                    <a:lnTo>
                      <a:pt x="128" y="7"/>
                    </a:lnTo>
                    <a:lnTo>
                      <a:pt x="127" y="8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1597;p30">
                <a:extLst>
                  <a:ext uri="{FF2B5EF4-FFF2-40B4-BE49-F238E27FC236}">
                    <a16:creationId xmlns:a16="http://schemas.microsoft.com/office/drawing/2014/main" id="{D4F94D6D-82D4-EAF2-F21C-50C61C0D4290}"/>
                  </a:ext>
                </a:extLst>
              </p:cNvPr>
              <p:cNvSpPr/>
              <p:nvPr/>
            </p:nvSpPr>
            <p:spPr>
              <a:xfrm>
                <a:off x="6799568" y="3320713"/>
                <a:ext cx="107986" cy="64208"/>
              </a:xfrm>
              <a:custGeom>
                <a:avLst/>
                <a:gdLst/>
                <a:ahLst/>
                <a:cxnLst/>
                <a:rect l="l" t="t" r="r" b="b"/>
                <a:pathLst>
                  <a:path w="259" h="154" extrusionOk="0">
                    <a:moveTo>
                      <a:pt x="131" y="153"/>
                    </a:moveTo>
                    <a:lnTo>
                      <a:pt x="131" y="153"/>
                    </a:lnTo>
                    <a:lnTo>
                      <a:pt x="130" y="153"/>
                    </a:lnTo>
                    <a:cubicBezTo>
                      <a:pt x="118" y="153"/>
                      <a:pt x="106" y="150"/>
                      <a:pt x="95" y="144"/>
                    </a:cubicBezTo>
                    <a:lnTo>
                      <a:pt x="16" y="98"/>
                    </a:lnTo>
                    <a:cubicBezTo>
                      <a:pt x="5" y="92"/>
                      <a:pt x="0" y="84"/>
                      <a:pt x="0" y="76"/>
                    </a:cubicBezTo>
                    <a:lnTo>
                      <a:pt x="0" y="76"/>
                    </a:lnTo>
                    <a:cubicBezTo>
                      <a:pt x="0" y="72"/>
                      <a:pt x="1" y="68"/>
                      <a:pt x="3" y="64"/>
                    </a:cubicBezTo>
                    <a:cubicBezTo>
                      <a:pt x="6" y="60"/>
                      <a:pt x="9" y="57"/>
                      <a:pt x="13" y="54"/>
                    </a:cubicBezTo>
                    <a:cubicBezTo>
                      <a:pt x="14" y="54"/>
                      <a:pt x="15" y="53"/>
                      <a:pt x="15" y="53"/>
                    </a:cubicBezTo>
                    <a:lnTo>
                      <a:pt x="91" y="9"/>
                    </a:lnTo>
                    <a:lnTo>
                      <a:pt x="91" y="9"/>
                    </a:lnTo>
                    <a:cubicBezTo>
                      <a:pt x="102" y="3"/>
                      <a:pt x="115" y="0"/>
                      <a:pt x="127" y="0"/>
                    </a:cubicBezTo>
                    <a:cubicBezTo>
                      <a:pt x="140" y="0"/>
                      <a:pt x="151" y="3"/>
                      <a:pt x="162" y="9"/>
                    </a:cubicBezTo>
                    <a:lnTo>
                      <a:pt x="242" y="55"/>
                    </a:lnTo>
                    <a:lnTo>
                      <a:pt x="242" y="55"/>
                    </a:lnTo>
                    <a:cubicBezTo>
                      <a:pt x="243" y="55"/>
                      <a:pt x="244" y="56"/>
                      <a:pt x="244" y="56"/>
                    </a:cubicBezTo>
                    <a:cubicBezTo>
                      <a:pt x="248" y="59"/>
                      <a:pt x="252" y="62"/>
                      <a:pt x="254" y="66"/>
                    </a:cubicBezTo>
                    <a:cubicBezTo>
                      <a:pt x="256" y="70"/>
                      <a:pt x="258" y="74"/>
                      <a:pt x="258" y="78"/>
                    </a:cubicBezTo>
                    <a:lnTo>
                      <a:pt x="258" y="78"/>
                    </a:lnTo>
                    <a:cubicBezTo>
                      <a:pt x="258" y="82"/>
                      <a:pt x="256" y="86"/>
                      <a:pt x="254" y="89"/>
                    </a:cubicBezTo>
                    <a:cubicBezTo>
                      <a:pt x="252" y="93"/>
                      <a:pt x="249" y="96"/>
                      <a:pt x="244" y="99"/>
                    </a:cubicBezTo>
                    <a:cubicBezTo>
                      <a:pt x="243" y="100"/>
                      <a:pt x="243" y="100"/>
                      <a:pt x="242" y="100"/>
                    </a:cubicBezTo>
                    <a:lnTo>
                      <a:pt x="166" y="144"/>
                    </a:lnTo>
                    <a:lnTo>
                      <a:pt x="166" y="144"/>
                    </a:lnTo>
                    <a:cubicBezTo>
                      <a:pt x="156" y="150"/>
                      <a:pt x="144" y="153"/>
                      <a:pt x="132" y="153"/>
                    </a:cubicBezTo>
                    <a:lnTo>
                      <a:pt x="131" y="153"/>
                    </a:lnTo>
                    <a:moveTo>
                      <a:pt x="19" y="92"/>
                    </a:moveTo>
                    <a:lnTo>
                      <a:pt x="99" y="138"/>
                    </a:lnTo>
                    <a:lnTo>
                      <a:pt x="99" y="138"/>
                    </a:lnTo>
                    <a:cubicBezTo>
                      <a:pt x="109" y="143"/>
                      <a:pt x="120" y="146"/>
                      <a:pt x="131" y="146"/>
                    </a:cubicBezTo>
                    <a:cubicBezTo>
                      <a:pt x="142" y="146"/>
                      <a:pt x="153" y="143"/>
                      <a:pt x="163" y="138"/>
                    </a:cubicBezTo>
                    <a:lnTo>
                      <a:pt x="239" y="94"/>
                    </a:lnTo>
                    <a:lnTo>
                      <a:pt x="239" y="94"/>
                    </a:lnTo>
                    <a:cubicBezTo>
                      <a:pt x="240" y="94"/>
                      <a:pt x="241" y="94"/>
                      <a:pt x="242" y="93"/>
                    </a:cubicBezTo>
                    <a:cubicBezTo>
                      <a:pt x="246" y="92"/>
                      <a:pt x="248" y="89"/>
                      <a:pt x="249" y="86"/>
                    </a:cubicBezTo>
                    <a:cubicBezTo>
                      <a:pt x="251" y="84"/>
                      <a:pt x="251" y="81"/>
                      <a:pt x="251" y="78"/>
                    </a:cubicBezTo>
                    <a:cubicBezTo>
                      <a:pt x="251" y="75"/>
                      <a:pt x="251" y="72"/>
                      <a:pt x="249" y="69"/>
                    </a:cubicBezTo>
                    <a:cubicBezTo>
                      <a:pt x="248" y="66"/>
                      <a:pt x="245" y="65"/>
                      <a:pt x="242" y="63"/>
                    </a:cubicBezTo>
                    <a:cubicBezTo>
                      <a:pt x="241" y="63"/>
                      <a:pt x="240" y="62"/>
                      <a:pt x="239" y="61"/>
                    </a:cubicBezTo>
                    <a:lnTo>
                      <a:pt x="159" y="15"/>
                    </a:lnTo>
                    <a:lnTo>
                      <a:pt x="159" y="15"/>
                    </a:lnTo>
                    <a:cubicBezTo>
                      <a:pt x="149" y="10"/>
                      <a:pt x="138" y="8"/>
                      <a:pt x="127" y="8"/>
                    </a:cubicBezTo>
                    <a:cubicBezTo>
                      <a:pt x="116" y="8"/>
                      <a:pt x="105" y="10"/>
                      <a:pt x="95" y="15"/>
                    </a:cubicBezTo>
                    <a:lnTo>
                      <a:pt x="19" y="59"/>
                    </a:lnTo>
                    <a:lnTo>
                      <a:pt x="19" y="59"/>
                    </a:lnTo>
                    <a:cubicBezTo>
                      <a:pt x="19" y="60"/>
                      <a:pt x="18" y="60"/>
                      <a:pt x="17" y="60"/>
                    </a:cubicBezTo>
                    <a:cubicBezTo>
                      <a:pt x="14" y="62"/>
                      <a:pt x="12" y="65"/>
                      <a:pt x="10" y="68"/>
                    </a:cubicBezTo>
                    <a:cubicBezTo>
                      <a:pt x="9" y="70"/>
                      <a:pt x="8" y="73"/>
                      <a:pt x="7" y="76"/>
                    </a:cubicBezTo>
                    <a:lnTo>
                      <a:pt x="7" y="76"/>
                    </a:lnTo>
                    <a:cubicBezTo>
                      <a:pt x="8" y="78"/>
                      <a:pt x="9" y="81"/>
                      <a:pt x="10" y="84"/>
                    </a:cubicBezTo>
                    <a:cubicBezTo>
                      <a:pt x="12" y="87"/>
                      <a:pt x="15" y="89"/>
                      <a:pt x="18" y="91"/>
                    </a:cubicBezTo>
                    <a:cubicBezTo>
                      <a:pt x="19" y="92"/>
                      <a:pt x="19" y="92"/>
                      <a:pt x="20" y="92"/>
                    </a:cubicBezTo>
                    <a:lnTo>
                      <a:pt x="19" y="92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1598;p30">
                <a:extLst>
                  <a:ext uri="{FF2B5EF4-FFF2-40B4-BE49-F238E27FC236}">
                    <a16:creationId xmlns:a16="http://schemas.microsoft.com/office/drawing/2014/main" id="{06E1EDAF-78E9-0842-8CDA-0B5E8982DD36}"/>
                  </a:ext>
                </a:extLst>
              </p:cNvPr>
              <p:cNvSpPr/>
              <p:nvPr/>
            </p:nvSpPr>
            <p:spPr>
              <a:xfrm>
                <a:off x="7023461" y="3450380"/>
                <a:ext cx="106735" cy="62957"/>
              </a:xfrm>
              <a:custGeom>
                <a:avLst/>
                <a:gdLst/>
                <a:ahLst/>
                <a:cxnLst/>
                <a:rect l="l" t="t" r="r" b="b"/>
                <a:pathLst>
                  <a:path w="256" h="151" extrusionOk="0">
                    <a:moveTo>
                      <a:pt x="128" y="150"/>
                    </a:moveTo>
                    <a:lnTo>
                      <a:pt x="128" y="150"/>
                    </a:lnTo>
                    <a:cubicBezTo>
                      <a:pt x="128" y="150"/>
                      <a:pt x="127" y="150"/>
                      <a:pt x="126" y="150"/>
                    </a:cubicBezTo>
                    <a:cubicBezTo>
                      <a:pt x="115" y="150"/>
                      <a:pt x="103" y="147"/>
                      <a:pt x="92" y="142"/>
                    </a:cubicBezTo>
                    <a:lnTo>
                      <a:pt x="16" y="98"/>
                    </a:lnTo>
                    <a:lnTo>
                      <a:pt x="16" y="98"/>
                    </a:lnTo>
                    <a:cubicBezTo>
                      <a:pt x="15" y="97"/>
                      <a:pt x="15" y="97"/>
                      <a:pt x="14" y="96"/>
                    </a:cubicBezTo>
                    <a:cubicBezTo>
                      <a:pt x="10" y="93"/>
                      <a:pt x="7" y="91"/>
                      <a:pt x="4" y="86"/>
                    </a:cubicBezTo>
                    <a:cubicBezTo>
                      <a:pt x="3" y="83"/>
                      <a:pt x="0" y="79"/>
                      <a:pt x="0" y="75"/>
                    </a:cubicBezTo>
                    <a:lnTo>
                      <a:pt x="0" y="75"/>
                    </a:lnTo>
                    <a:cubicBezTo>
                      <a:pt x="0" y="71"/>
                      <a:pt x="2" y="67"/>
                      <a:pt x="4" y="63"/>
                    </a:cubicBezTo>
                    <a:cubicBezTo>
                      <a:pt x="6" y="59"/>
                      <a:pt x="9" y="56"/>
                      <a:pt x="13" y="53"/>
                    </a:cubicBezTo>
                    <a:cubicBezTo>
                      <a:pt x="14" y="53"/>
                      <a:pt x="15" y="53"/>
                      <a:pt x="16" y="52"/>
                    </a:cubicBezTo>
                    <a:lnTo>
                      <a:pt x="92" y="8"/>
                    </a:lnTo>
                    <a:lnTo>
                      <a:pt x="92" y="8"/>
                    </a:lnTo>
                    <a:cubicBezTo>
                      <a:pt x="103" y="3"/>
                      <a:pt x="115" y="0"/>
                      <a:pt x="127" y="0"/>
                    </a:cubicBezTo>
                    <a:cubicBezTo>
                      <a:pt x="139" y="0"/>
                      <a:pt x="152" y="3"/>
                      <a:pt x="163" y="8"/>
                    </a:cubicBezTo>
                    <a:lnTo>
                      <a:pt x="239" y="52"/>
                    </a:lnTo>
                    <a:lnTo>
                      <a:pt x="239" y="52"/>
                    </a:lnTo>
                    <a:cubicBezTo>
                      <a:pt x="240" y="53"/>
                      <a:pt x="242" y="53"/>
                      <a:pt x="243" y="54"/>
                    </a:cubicBezTo>
                    <a:cubicBezTo>
                      <a:pt x="246" y="56"/>
                      <a:pt x="250" y="59"/>
                      <a:pt x="252" y="63"/>
                    </a:cubicBezTo>
                    <a:cubicBezTo>
                      <a:pt x="255" y="67"/>
                      <a:pt x="255" y="71"/>
                      <a:pt x="255" y="75"/>
                    </a:cubicBezTo>
                    <a:cubicBezTo>
                      <a:pt x="255" y="79"/>
                      <a:pt x="255" y="83"/>
                      <a:pt x="252" y="87"/>
                    </a:cubicBezTo>
                    <a:cubicBezTo>
                      <a:pt x="250" y="91"/>
                      <a:pt x="246" y="94"/>
                      <a:pt x="243" y="96"/>
                    </a:cubicBezTo>
                    <a:cubicBezTo>
                      <a:pt x="242" y="97"/>
                      <a:pt x="240" y="97"/>
                      <a:pt x="239" y="98"/>
                    </a:cubicBezTo>
                    <a:lnTo>
                      <a:pt x="163" y="142"/>
                    </a:lnTo>
                    <a:lnTo>
                      <a:pt x="163" y="142"/>
                    </a:lnTo>
                    <a:cubicBezTo>
                      <a:pt x="153" y="147"/>
                      <a:pt x="141" y="150"/>
                      <a:pt x="129" y="150"/>
                    </a:cubicBezTo>
                    <a:lnTo>
                      <a:pt x="128" y="150"/>
                    </a:lnTo>
                    <a:moveTo>
                      <a:pt x="127" y="7"/>
                    </a:moveTo>
                    <a:lnTo>
                      <a:pt x="127" y="7"/>
                    </a:lnTo>
                    <a:lnTo>
                      <a:pt x="126" y="7"/>
                    </a:lnTo>
                    <a:cubicBezTo>
                      <a:pt x="115" y="7"/>
                      <a:pt x="105" y="9"/>
                      <a:pt x="95" y="14"/>
                    </a:cubicBezTo>
                    <a:lnTo>
                      <a:pt x="19" y="58"/>
                    </a:lnTo>
                    <a:lnTo>
                      <a:pt x="19" y="58"/>
                    </a:lnTo>
                    <a:cubicBezTo>
                      <a:pt x="18" y="59"/>
                      <a:pt x="17" y="59"/>
                      <a:pt x="16" y="60"/>
                    </a:cubicBezTo>
                    <a:cubicBezTo>
                      <a:pt x="13" y="62"/>
                      <a:pt x="12" y="64"/>
                      <a:pt x="10" y="66"/>
                    </a:cubicBezTo>
                    <a:cubicBezTo>
                      <a:pt x="9" y="69"/>
                      <a:pt x="7" y="72"/>
                      <a:pt x="7" y="75"/>
                    </a:cubicBezTo>
                    <a:cubicBezTo>
                      <a:pt x="7" y="78"/>
                      <a:pt x="9" y="82"/>
                      <a:pt x="10" y="84"/>
                    </a:cubicBezTo>
                    <a:cubicBezTo>
                      <a:pt x="12" y="87"/>
                      <a:pt x="13" y="89"/>
                      <a:pt x="16" y="90"/>
                    </a:cubicBezTo>
                    <a:cubicBezTo>
                      <a:pt x="17" y="91"/>
                      <a:pt x="18" y="91"/>
                      <a:pt x="19" y="91"/>
                    </a:cubicBezTo>
                    <a:lnTo>
                      <a:pt x="96" y="135"/>
                    </a:lnTo>
                    <a:lnTo>
                      <a:pt x="96" y="135"/>
                    </a:lnTo>
                    <a:cubicBezTo>
                      <a:pt x="106" y="141"/>
                      <a:pt x="117" y="143"/>
                      <a:pt x="128" y="143"/>
                    </a:cubicBezTo>
                    <a:cubicBezTo>
                      <a:pt x="139" y="143"/>
                      <a:pt x="150" y="141"/>
                      <a:pt x="160" y="135"/>
                    </a:cubicBezTo>
                    <a:lnTo>
                      <a:pt x="236" y="91"/>
                    </a:lnTo>
                    <a:lnTo>
                      <a:pt x="236" y="91"/>
                    </a:lnTo>
                    <a:cubicBezTo>
                      <a:pt x="237" y="91"/>
                      <a:pt x="238" y="91"/>
                      <a:pt x="239" y="90"/>
                    </a:cubicBezTo>
                    <a:cubicBezTo>
                      <a:pt x="242" y="88"/>
                      <a:pt x="245" y="87"/>
                      <a:pt x="246" y="84"/>
                    </a:cubicBezTo>
                    <a:cubicBezTo>
                      <a:pt x="248" y="82"/>
                      <a:pt x="248" y="78"/>
                      <a:pt x="248" y="75"/>
                    </a:cubicBezTo>
                    <a:cubicBezTo>
                      <a:pt x="248" y="72"/>
                      <a:pt x="248" y="69"/>
                      <a:pt x="246" y="66"/>
                    </a:cubicBezTo>
                    <a:cubicBezTo>
                      <a:pt x="245" y="64"/>
                      <a:pt x="242" y="62"/>
                      <a:pt x="239" y="60"/>
                    </a:cubicBezTo>
                    <a:cubicBezTo>
                      <a:pt x="238" y="60"/>
                      <a:pt x="237" y="59"/>
                      <a:pt x="236" y="58"/>
                    </a:cubicBezTo>
                    <a:lnTo>
                      <a:pt x="159" y="14"/>
                    </a:lnTo>
                    <a:lnTo>
                      <a:pt x="159" y="14"/>
                    </a:lnTo>
                    <a:cubicBezTo>
                      <a:pt x="150" y="9"/>
                      <a:pt x="139" y="7"/>
                      <a:pt x="129" y="7"/>
                    </a:cubicBezTo>
                    <a:cubicBezTo>
                      <a:pt x="128" y="7"/>
                      <a:pt x="128" y="7"/>
                      <a:pt x="127" y="7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1599;p30">
                <a:extLst>
                  <a:ext uri="{FF2B5EF4-FFF2-40B4-BE49-F238E27FC236}">
                    <a16:creationId xmlns:a16="http://schemas.microsoft.com/office/drawing/2014/main" id="{F3D42EE0-99CE-32EF-C82D-4081B808F36F}"/>
                  </a:ext>
                </a:extLst>
              </p:cNvPr>
              <p:cNvSpPr/>
              <p:nvPr/>
            </p:nvSpPr>
            <p:spPr>
              <a:xfrm>
                <a:off x="6873365" y="3363658"/>
                <a:ext cx="107569" cy="63791"/>
              </a:xfrm>
              <a:custGeom>
                <a:avLst/>
                <a:gdLst/>
                <a:ahLst/>
                <a:cxnLst/>
                <a:rect l="l" t="t" r="r" b="b"/>
                <a:pathLst>
                  <a:path w="258" h="153" extrusionOk="0">
                    <a:moveTo>
                      <a:pt x="130" y="152"/>
                    </a:moveTo>
                    <a:lnTo>
                      <a:pt x="130" y="152"/>
                    </a:lnTo>
                    <a:lnTo>
                      <a:pt x="129" y="152"/>
                    </a:lnTo>
                    <a:cubicBezTo>
                      <a:pt x="117" y="152"/>
                      <a:pt x="105" y="149"/>
                      <a:pt x="94" y="143"/>
                    </a:cubicBezTo>
                    <a:lnTo>
                      <a:pt x="16" y="98"/>
                    </a:lnTo>
                    <a:lnTo>
                      <a:pt x="16" y="98"/>
                    </a:lnTo>
                    <a:cubicBezTo>
                      <a:pt x="15" y="97"/>
                      <a:pt x="13" y="97"/>
                      <a:pt x="12" y="96"/>
                    </a:cubicBezTo>
                    <a:cubicBezTo>
                      <a:pt x="9" y="94"/>
                      <a:pt x="6" y="91"/>
                      <a:pt x="3" y="87"/>
                    </a:cubicBezTo>
                    <a:cubicBezTo>
                      <a:pt x="1" y="83"/>
                      <a:pt x="0" y="79"/>
                      <a:pt x="0" y="75"/>
                    </a:cubicBezTo>
                    <a:cubicBezTo>
                      <a:pt x="0" y="71"/>
                      <a:pt x="1" y="67"/>
                      <a:pt x="3" y="63"/>
                    </a:cubicBezTo>
                    <a:cubicBezTo>
                      <a:pt x="6" y="59"/>
                      <a:pt x="9" y="56"/>
                      <a:pt x="12" y="54"/>
                    </a:cubicBezTo>
                    <a:cubicBezTo>
                      <a:pt x="13" y="53"/>
                      <a:pt x="15" y="53"/>
                      <a:pt x="16" y="52"/>
                    </a:cubicBezTo>
                    <a:lnTo>
                      <a:pt x="92" y="8"/>
                    </a:lnTo>
                    <a:lnTo>
                      <a:pt x="92" y="8"/>
                    </a:lnTo>
                    <a:cubicBezTo>
                      <a:pt x="103" y="3"/>
                      <a:pt x="115" y="0"/>
                      <a:pt x="127" y="0"/>
                    </a:cubicBezTo>
                    <a:cubicBezTo>
                      <a:pt x="140" y="0"/>
                      <a:pt x="152" y="3"/>
                      <a:pt x="163" y="8"/>
                    </a:cubicBezTo>
                    <a:lnTo>
                      <a:pt x="241" y="54"/>
                    </a:lnTo>
                    <a:cubicBezTo>
                      <a:pt x="252" y="60"/>
                      <a:pt x="257" y="68"/>
                      <a:pt x="257" y="76"/>
                    </a:cubicBezTo>
                    <a:lnTo>
                      <a:pt x="257" y="76"/>
                    </a:lnTo>
                    <a:cubicBezTo>
                      <a:pt x="257" y="80"/>
                      <a:pt x="257" y="84"/>
                      <a:pt x="254" y="88"/>
                    </a:cubicBezTo>
                    <a:cubicBezTo>
                      <a:pt x="252" y="92"/>
                      <a:pt x="249" y="96"/>
                      <a:pt x="244" y="98"/>
                    </a:cubicBezTo>
                    <a:cubicBezTo>
                      <a:pt x="243" y="99"/>
                      <a:pt x="242" y="99"/>
                      <a:pt x="242" y="99"/>
                    </a:cubicBezTo>
                    <a:lnTo>
                      <a:pt x="166" y="143"/>
                    </a:lnTo>
                    <a:lnTo>
                      <a:pt x="166" y="143"/>
                    </a:lnTo>
                    <a:cubicBezTo>
                      <a:pt x="155" y="149"/>
                      <a:pt x="144" y="152"/>
                      <a:pt x="132" y="152"/>
                    </a:cubicBezTo>
                    <a:cubicBezTo>
                      <a:pt x="131" y="152"/>
                      <a:pt x="131" y="152"/>
                      <a:pt x="130" y="152"/>
                    </a:cubicBezTo>
                    <a:moveTo>
                      <a:pt x="127" y="7"/>
                    </a:moveTo>
                    <a:lnTo>
                      <a:pt x="127" y="7"/>
                    </a:lnTo>
                    <a:lnTo>
                      <a:pt x="126" y="7"/>
                    </a:lnTo>
                    <a:cubicBezTo>
                      <a:pt x="115" y="7"/>
                      <a:pt x="105" y="10"/>
                      <a:pt x="95" y="14"/>
                    </a:cubicBezTo>
                    <a:lnTo>
                      <a:pt x="19" y="59"/>
                    </a:lnTo>
                    <a:lnTo>
                      <a:pt x="19" y="59"/>
                    </a:lnTo>
                    <a:cubicBezTo>
                      <a:pt x="18" y="59"/>
                      <a:pt x="17" y="59"/>
                      <a:pt x="16" y="60"/>
                    </a:cubicBezTo>
                    <a:cubicBezTo>
                      <a:pt x="13" y="62"/>
                      <a:pt x="11" y="64"/>
                      <a:pt x="9" y="66"/>
                    </a:cubicBezTo>
                    <a:cubicBezTo>
                      <a:pt x="8" y="69"/>
                      <a:pt x="7" y="72"/>
                      <a:pt x="7" y="75"/>
                    </a:cubicBezTo>
                    <a:cubicBezTo>
                      <a:pt x="7" y="78"/>
                      <a:pt x="8" y="82"/>
                      <a:pt x="9" y="84"/>
                    </a:cubicBezTo>
                    <a:cubicBezTo>
                      <a:pt x="11" y="87"/>
                      <a:pt x="13" y="88"/>
                      <a:pt x="16" y="90"/>
                    </a:cubicBezTo>
                    <a:cubicBezTo>
                      <a:pt x="17" y="91"/>
                      <a:pt x="18" y="91"/>
                      <a:pt x="19" y="92"/>
                    </a:cubicBezTo>
                    <a:lnTo>
                      <a:pt x="98" y="137"/>
                    </a:lnTo>
                    <a:lnTo>
                      <a:pt x="98" y="137"/>
                    </a:lnTo>
                    <a:cubicBezTo>
                      <a:pt x="108" y="142"/>
                      <a:pt x="119" y="144"/>
                      <a:pt x="130" y="144"/>
                    </a:cubicBezTo>
                    <a:cubicBezTo>
                      <a:pt x="141" y="144"/>
                      <a:pt x="152" y="142"/>
                      <a:pt x="162" y="137"/>
                    </a:cubicBezTo>
                    <a:lnTo>
                      <a:pt x="238" y="93"/>
                    </a:lnTo>
                    <a:lnTo>
                      <a:pt x="238" y="93"/>
                    </a:lnTo>
                    <a:cubicBezTo>
                      <a:pt x="238" y="92"/>
                      <a:pt x="239" y="93"/>
                      <a:pt x="240" y="92"/>
                    </a:cubicBezTo>
                    <a:cubicBezTo>
                      <a:pt x="244" y="91"/>
                      <a:pt x="245" y="87"/>
                      <a:pt x="247" y="84"/>
                    </a:cubicBezTo>
                    <a:cubicBezTo>
                      <a:pt x="248" y="82"/>
                      <a:pt x="249" y="79"/>
                      <a:pt x="250" y="76"/>
                    </a:cubicBezTo>
                    <a:lnTo>
                      <a:pt x="250" y="76"/>
                    </a:lnTo>
                    <a:cubicBezTo>
                      <a:pt x="249" y="74"/>
                      <a:pt x="249" y="71"/>
                      <a:pt x="247" y="68"/>
                    </a:cubicBezTo>
                    <a:cubicBezTo>
                      <a:pt x="246" y="65"/>
                      <a:pt x="243" y="64"/>
                      <a:pt x="239" y="61"/>
                    </a:cubicBezTo>
                    <a:cubicBezTo>
                      <a:pt x="239" y="61"/>
                      <a:pt x="238" y="60"/>
                      <a:pt x="237" y="60"/>
                    </a:cubicBezTo>
                    <a:lnTo>
                      <a:pt x="159" y="14"/>
                    </a:lnTo>
                    <a:lnTo>
                      <a:pt x="159" y="14"/>
                    </a:lnTo>
                    <a:cubicBezTo>
                      <a:pt x="149" y="10"/>
                      <a:pt x="139" y="7"/>
                      <a:pt x="128" y="7"/>
                    </a:cubicBezTo>
                    <a:lnTo>
                      <a:pt x="127" y="7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" name="Google Shape;1600;p30">
                <a:extLst>
                  <a:ext uri="{FF2B5EF4-FFF2-40B4-BE49-F238E27FC236}">
                    <a16:creationId xmlns:a16="http://schemas.microsoft.com/office/drawing/2014/main" id="{7294F616-5FA3-0C2A-83F2-F5984ABAB207}"/>
                  </a:ext>
                </a:extLst>
              </p:cNvPr>
              <p:cNvSpPr/>
              <p:nvPr/>
            </p:nvSpPr>
            <p:spPr>
              <a:xfrm>
                <a:off x="6946746" y="3406185"/>
                <a:ext cx="110904" cy="65459"/>
              </a:xfrm>
              <a:custGeom>
                <a:avLst/>
                <a:gdLst/>
                <a:ahLst/>
                <a:cxnLst/>
                <a:rect l="l" t="t" r="r" b="b"/>
                <a:pathLst>
                  <a:path w="266" h="157" extrusionOk="0">
                    <a:moveTo>
                      <a:pt x="138" y="156"/>
                    </a:moveTo>
                    <a:lnTo>
                      <a:pt x="138" y="156"/>
                    </a:lnTo>
                    <a:lnTo>
                      <a:pt x="137" y="156"/>
                    </a:lnTo>
                    <a:cubicBezTo>
                      <a:pt x="125" y="156"/>
                      <a:pt x="113" y="153"/>
                      <a:pt x="102" y="147"/>
                    </a:cubicBezTo>
                    <a:lnTo>
                      <a:pt x="16" y="97"/>
                    </a:lnTo>
                    <a:cubicBezTo>
                      <a:pt x="6" y="91"/>
                      <a:pt x="0" y="83"/>
                      <a:pt x="0" y="75"/>
                    </a:cubicBezTo>
                    <a:lnTo>
                      <a:pt x="0" y="75"/>
                    </a:lnTo>
                    <a:cubicBezTo>
                      <a:pt x="0" y="71"/>
                      <a:pt x="2" y="67"/>
                      <a:pt x="4" y="63"/>
                    </a:cubicBezTo>
                    <a:cubicBezTo>
                      <a:pt x="6" y="59"/>
                      <a:pt x="9" y="56"/>
                      <a:pt x="13" y="53"/>
                    </a:cubicBezTo>
                    <a:cubicBezTo>
                      <a:pt x="14" y="53"/>
                      <a:pt x="15" y="52"/>
                      <a:pt x="16" y="52"/>
                    </a:cubicBezTo>
                    <a:lnTo>
                      <a:pt x="92" y="8"/>
                    </a:lnTo>
                    <a:lnTo>
                      <a:pt x="92" y="8"/>
                    </a:lnTo>
                    <a:cubicBezTo>
                      <a:pt x="103" y="2"/>
                      <a:pt x="115" y="0"/>
                      <a:pt x="127" y="0"/>
                    </a:cubicBezTo>
                    <a:cubicBezTo>
                      <a:pt x="140" y="0"/>
                      <a:pt x="152" y="2"/>
                      <a:pt x="163" y="8"/>
                    </a:cubicBezTo>
                    <a:lnTo>
                      <a:pt x="249" y="58"/>
                    </a:lnTo>
                    <a:lnTo>
                      <a:pt x="249" y="58"/>
                    </a:lnTo>
                    <a:cubicBezTo>
                      <a:pt x="250" y="58"/>
                      <a:pt x="252" y="59"/>
                      <a:pt x="253" y="60"/>
                    </a:cubicBezTo>
                    <a:cubicBezTo>
                      <a:pt x="256" y="62"/>
                      <a:pt x="260" y="65"/>
                      <a:pt x="262" y="68"/>
                    </a:cubicBezTo>
                    <a:cubicBezTo>
                      <a:pt x="265" y="72"/>
                      <a:pt x="265" y="76"/>
                      <a:pt x="265" y="80"/>
                    </a:cubicBezTo>
                    <a:cubicBezTo>
                      <a:pt x="265" y="85"/>
                      <a:pt x="265" y="90"/>
                      <a:pt x="262" y="93"/>
                    </a:cubicBezTo>
                    <a:cubicBezTo>
                      <a:pt x="260" y="97"/>
                      <a:pt x="256" y="99"/>
                      <a:pt x="253" y="101"/>
                    </a:cubicBezTo>
                    <a:cubicBezTo>
                      <a:pt x="252" y="102"/>
                      <a:pt x="250" y="103"/>
                      <a:pt x="249" y="103"/>
                    </a:cubicBezTo>
                    <a:lnTo>
                      <a:pt x="173" y="147"/>
                    </a:lnTo>
                    <a:lnTo>
                      <a:pt x="173" y="147"/>
                    </a:lnTo>
                    <a:cubicBezTo>
                      <a:pt x="163" y="153"/>
                      <a:pt x="151" y="156"/>
                      <a:pt x="139" y="156"/>
                    </a:cubicBezTo>
                    <a:lnTo>
                      <a:pt x="138" y="156"/>
                    </a:lnTo>
                    <a:moveTo>
                      <a:pt x="127" y="7"/>
                    </a:moveTo>
                    <a:lnTo>
                      <a:pt x="127" y="7"/>
                    </a:lnTo>
                    <a:lnTo>
                      <a:pt x="126" y="7"/>
                    </a:lnTo>
                    <a:cubicBezTo>
                      <a:pt x="115" y="7"/>
                      <a:pt x="105" y="9"/>
                      <a:pt x="95" y="14"/>
                    </a:cubicBezTo>
                    <a:lnTo>
                      <a:pt x="19" y="58"/>
                    </a:lnTo>
                    <a:lnTo>
                      <a:pt x="19" y="58"/>
                    </a:lnTo>
                    <a:cubicBezTo>
                      <a:pt x="18" y="59"/>
                      <a:pt x="17" y="59"/>
                      <a:pt x="16" y="60"/>
                    </a:cubicBezTo>
                    <a:cubicBezTo>
                      <a:pt x="13" y="62"/>
                      <a:pt x="12" y="64"/>
                      <a:pt x="10" y="66"/>
                    </a:cubicBezTo>
                    <a:cubicBezTo>
                      <a:pt x="9" y="69"/>
                      <a:pt x="7" y="72"/>
                      <a:pt x="7" y="75"/>
                    </a:cubicBezTo>
                    <a:cubicBezTo>
                      <a:pt x="7" y="78"/>
                      <a:pt x="9" y="82"/>
                      <a:pt x="10" y="84"/>
                    </a:cubicBezTo>
                    <a:cubicBezTo>
                      <a:pt x="12" y="87"/>
                      <a:pt x="13" y="88"/>
                      <a:pt x="16" y="90"/>
                    </a:cubicBezTo>
                    <a:cubicBezTo>
                      <a:pt x="17" y="91"/>
                      <a:pt x="18" y="91"/>
                      <a:pt x="19" y="91"/>
                    </a:cubicBezTo>
                    <a:lnTo>
                      <a:pt x="106" y="141"/>
                    </a:lnTo>
                    <a:lnTo>
                      <a:pt x="106" y="141"/>
                    </a:lnTo>
                    <a:cubicBezTo>
                      <a:pt x="116" y="146"/>
                      <a:pt x="127" y="149"/>
                      <a:pt x="138" y="149"/>
                    </a:cubicBezTo>
                    <a:cubicBezTo>
                      <a:pt x="149" y="149"/>
                      <a:pt x="160" y="146"/>
                      <a:pt x="170" y="141"/>
                    </a:cubicBezTo>
                    <a:lnTo>
                      <a:pt x="246" y="97"/>
                    </a:lnTo>
                    <a:lnTo>
                      <a:pt x="246" y="97"/>
                    </a:lnTo>
                    <a:cubicBezTo>
                      <a:pt x="246" y="97"/>
                      <a:pt x="247" y="97"/>
                      <a:pt x="248" y="96"/>
                    </a:cubicBezTo>
                    <a:cubicBezTo>
                      <a:pt x="251" y="94"/>
                      <a:pt x="254" y="92"/>
                      <a:pt x="255" y="89"/>
                    </a:cubicBezTo>
                    <a:cubicBezTo>
                      <a:pt x="257" y="86"/>
                      <a:pt x="257" y="84"/>
                      <a:pt x="258" y="81"/>
                    </a:cubicBezTo>
                    <a:lnTo>
                      <a:pt x="258" y="81"/>
                    </a:lnTo>
                    <a:cubicBezTo>
                      <a:pt x="257" y="78"/>
                      <a:pt x="256" y="75"/>
                      <a:pt x="255" y="73"/>
                    </a:cubicBezTo>
                    <a:cubicBezTo>
                      <a:pt x="253" y="70"/>
                      <a:pt x="251" y="67"/>
                      <a:pt x="247" y="65"/>
                    </a:cubicBezTo>
                    <a:cubicBezTo>
                      <a:pt x="247" y="65"/>
                      <a:pt x="246" y="65"/>
                      <a:pt x="245" y="64"/>
                    </a:cubicBezTo>
                    <a:lnTo>
                      <a:pt x="159" y="14"/>
                    </a:lnTo>
                    <a:lnTo>
                      <a:pt x="159" y="14"/>
                    </a:lnTo>
                    <a:cubicBezTo>
                      <a:pt x="149" y="9"/>
                      <a:pt x="139" y="7"/>
                      <a:pt x="128" y="7"/>
                    </a:cubicBezTo>
                    <a:lnTo>
                      <a:pt x="127" y="7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1601;p30">
                <a:extLst>
                  <a:ext uri="{FF2B5EF4-FFF2-40B4-BE49-F238E27FC236}">
                    <a16:creationId xmlns:a16="http://schemas.microsoft.com/office/drawing/2014/main" id="{2E80A49A-108C-E24A-EDEE-CD6E6822C692}"/>
                  </a:ext>
                </a:extLst>
              </p:cNvPr>
              <p:cNvSpPr/>
              <p:nvPr/>
            </p:nvSpPr>
            <p:spPr>
              <a:xfrm>
                <a:off x="7345333" y="3720137"/>
                <a:ext cx="181366" cy="106735"/>
              </a:xfrm>
              <a:custGeom>
                <a:avLst/>
                <a:gdLst/>
                <a:ahLst/>
                <a:cxnLst/>
                <a:rect l="l" t="t" r="r" b="b"/>
                <a:pathLst>
                  <a:path w="435" h="256" extrusionOk="0">
                    <a:moveTo>
                      <a:pt x="304" y="255"/>
                    </a:moveTo>
                    <a:lnTo>
                      <a:pt x="304" y="255"/>
                    </a:lnTo>
                    <a:lnTo>
                      <a:pt x="303" y="255"/>
                    </a:lnTo>
                    <a:cubicBezTo>
                      <a:pt x="291" y="255"/>
                      <a:pt x="279" y="252"/>
                      <a:pt x="268" y="246"/>
                    </a:cubicBezTo>
                    <a:lnTo>
                      <a:pt x="16" y="100"/>
                    </a:lnTo>
                    <a:lnTo>
                      <a:pt x="16" y="100"/>
                    </a:lnTo>
                    <a:cubicBezTo>
                      <a:pt x="15" y="100"/>
                      <a:pt x="14" y="100"/>
                      <a:pt x="13" y="99"/>
                    </a:cubicBezTo>
                    <a:cubicBezTo>
                      <a:pt x="9" y="97"/>
                      <a:pt x="6" y="93"/>
                      <a:pt x="3" y="89"/>
                    </a:cubicBezTo>
                    <a:cubicBezTo>
                      <a:pt x="1" y="85"/>
                      <a:pt x="0" y="81"/>
                      <a:pt x="0" y="77"/>
                    </a:cubicBezTo>
                    <a:lnTo>
                      <a:pt x="0" y="77"/>
                    </a:lnTo>
                    <a:cubicBezTo>
                      <a:pt x="0" y="73"/>
                      <a:pt x="1" y="69"/>
                      <a:pt x="3" y="66"/>
                    </a:cubicBezTo>
                    <a:cubicBezTo>
                      <a:pt x="6" y="62"/>
                      <a:pt x="9" y="58"/>
                      <a:pt x="13" y="56"/>
                    </a:cubicBezTo>
                    <a:cubicBezTo>
                      <a:pt x="14" y="56"/>
                      <a:pt x="14" y="55"/>
                      <a:pt x="15" y="55"/>
                    </a:cubicBezTo>
                    <a:lnTo>
                      <a:pt x="94" y="9"/>
                    </a:lnTo>
                    <a:lnTo>
                      <a:pt x="94" y="9"/>
                    </a:lnTo>
                    <a:cubicBezTo>
                      <a:pt x="105" y="3"/>
                      <a:pt x="118" y="0"/>
                      <a:pt x="130" y="0"/>
                    </a:cubicBezTo>
                    <a:cubicBezTo>
                      <a:pt x="142" y="0"/>
                      <a:pt x="155" y="3"/>
                      <a:pt x="166" y="9"/>
                    </a:cubicBezTo>
                    <a:lnTo>
                      <a:pt x="419" y="155"/>
                    </a:lnTo>
                    <a:lnTo>
                      <a:pt x="419" y="155"/>
                    </a:lnTo>
                    <a:cubicBezTo>
                      <a:pt x="419" y="155"/>
                      <a:pt x="420" y="156"/>
                      <a:pt x="421" y="156"/>
                    </a:cubicBezTo>
                    <a:cubicBezTo>
                      <a:pt x="425" y="158"/>
                      <a:pt x="429" y="162"/>
                      <a:pt x="431" y="166"/>
                    </a:cubicBezTo>
                    <a:cubicBezTo>
                      <a:pt x="434" y="170"/>
                      <a:pt x="434" y="173"/>
                      <a:pt x="434" y="178"/>
                    </a:cubicBezTo>
                    <a:lnTo>
                      <a:pt x="434" y="178"/>
                    </a:lnTo>
                    <a:cubicBezTo>
                      <a:pt x="434" y="182"/>
                      <a:pt x="433" y="186"/>
                      <a:pt x="431" y="189"/>
                    </a:cubicBezTo>
                    <a:cubicBezTo>
                      <a:pt x="428" y="193"/>
                      <a:pt x="425" y="197"/>
                      <a:pt x="421" y="199"/>
                    </a:cubicBezTo>
                    <a:cubicBezTo>
                      <a:pt x="420" y="200"/>
                      <a:pt x="420" y="200"/>
                      <a:pt x="419" y="200"/>
                    </a:cubicBezTo>
                    <a:lnTo>
                      <a:pt x="340" y="246"/>
                    </a:lnTo>
                    <a:lnTo>
                      <a:pt x="340" y="246"/>
                    </a:lnTo>
                    <a:cubicBezTo>
                      <a:pt x="329" y="252"/>
                      <a:pt x="318" y="255"/>
                      <a:pt x="306" y="255"/>
                    </a:cubicBezTo>
                    <a:cubicBezTo>
                      <a:pt x="305" y="255"/>
                      <a:pt x="305" y="255"/>
                      <a:pt x="304" y="255"/>
                    </a:cubicBezTo>
                    <a:moveTo>
                      <a:pt x="19" y="94"/>
                    </a:moveTo>
                    <a:lnTo>
                      <a:pt x="272" y="240"/>
                    </a:lnTo>
                    <a:lnTo>
                      <a:pt x="272" y="240"/>
                    </a:lnTo>
                    <a:cubicBezTo>
                      <a:pt x="282" y="245"/>
                      <a:pt x="293" y="248"/>
                      <a:pt x="304" y="248"/>
                    </a:cubicBezTo>
                    <a:cubicBezTo>
                      <a:pt x="315" y="248"/>
                      <a:pt x="326" y="245"/>
                      <a:pt x="336" y="240"/>
                    </a:cubicBezTo>
                    <a:lnTo>
                      <a:pt x="415" y="194"/>
                    </a:lnTo>
                    <a:lnTo>
                      <a:pt x="415" y="194"/>
                    </a:lnTo>
                    <a:cubicBezTo>
                      <a:pt x="416" y="194"/>
                      <a:pt x="417" y="193"/>
                      <a:pt x="417" y="193"/>
                    </a:cubicBezTo>
                    <a:cubicBezTo>
                      <a:pt x="420" y="191"/>
                      <a:pt x="424" y="189"/>
                      <a:pt x="425" y="186"/>
                    </a:cubicBezTo>
                    <a:cubicBezTo>
                      <a:pt x="427" y="183"/>
                      <a:pt x="427" y="180"/>
                      <a:pt x="427" y="177"/>
                    </a:cubicBezTo>
                    <a:lnTo>
                      <a:pt x="427" y="177"/>
                    </a:lnTo>
                    <a:cubicBezTo>
                      <a:pt x="427" y="175"/>
                      <a:pt x="427" y="172"/>
                      <a:pt x="425" y="169"/>
                    </a:cubicBezTo>
                    <a:cubicBezTo>
                      <a:pt x="424" y="166"/>
                      <a:pt x="421" y="164"/>
                      <a:pt x="417" y="162"/>
                    </a:cubicBezTo>
                    <a:cubicBezTo>
                      <a:pt x="416" y="162"/>
                      <a:pt x="416" y="161"/>
                      <a:pt x="415" y="161"/>
                    </a:cubicBezTo>
                    <a:lnTo>
                      <a:pt x="162" y="15"/>
                    </a:lnTo>
                    <a:lnTo>
                      <a:pt x="162" y="15"/>
                    </a:lnTo>
                    <a:cubicBezTo>
                      <a:pt x="152" y="10"/>
                      <a:pt x="141" y="7"/>
                      <a:pt x="130" y="7"/>
                    </a:cubicBezTo>
                    <a:cubicBezTo>
                      <a:pt x="119" y="7"/>
                      <a:pt x="108" y="10"/>
                      <a:pt x="98" y="15"/>
                    </a:cubicBezTo>
                    <a:lnTo>
                      <a:pt x="19" y="61"/>
                    </a:lnTo>
                    <a:lnTo>
                      <a:pt x="19" y="61"/>
                    </a:lnTo>
                    <a:cubicBezTo>
                      <a:pt x="18" y="61"/>
                      <a:pt x="17" y="62"/>
                      <a:pt x="17" y="62"/>
                    </a:cubicBezTo>
                    <a:cubicBezTo>
                      <a:pt x="14" y="64"/>
                      <a:pt x="11" y="66"/>
                      <a:pt x="9" y="69"/>
                    </a:cubicBezTo>
                    <a:cubicBezTo>
                      <a:pt x="8" y="72"/>
                      <a:pt x="7" y="74"/>
                      <a:pt x="7" y="77"/>
                    </a:cubicBezTo>
                    <a:lnTo>
                      <a:pt x="7" y="77"/>
                    </a:lnTo>
                    <a:cubicBezTo>
                      <a:pt x="7" y="80"/>
                      <a:pt x="8" y="83"/>
                      <a:pt x="9" y="85"/>
                    </a:cubicBezTo>
                    <a:cubicBezTo>
                      <a:pt x="11" y="88"/>
                      <a:pt x="14" y="92"/>
                      <a:pt x="17" y="93"/>
                    </a:cubicBezTo>
                    <a:cubicBezTo>
                      <a:pt x="18" y="94"/>
                      <a:pt x="18" y="94"/>
                      <a:pt x="19" y="9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1602;p30">
                <a:extLst>
                  <a:ext uri="{FF2B5EF4-FFF2-40B4-BE49-F238E27FC236}">
                    <a16:creationId xmlns:a16="http://schemas.microsoft.com/office/drawing/2014/main" id="{21239310-80FA-C9C1-2F8A-3383019A45DF}"/>
                  </a:ext>
                </a:extLst>
              </p:cNvPr>
              <p:cNvSpPr/>
              <p:nvPr/>
            </p:nvSpPr>
            <p:spPr>
              <a:xfrm>
                <a:off x="6378883" y="3247333"/>
                <a:ext cx="128415" cy="75465"/>
              </a:xfrm>
              <a:custGeom>
                <a:avLst/>
                <a:gdLst/>
                <a:ahLst/>
                <a:cxnLst/>
                <a:rect l="l" t="t" r="r" b="b"/>
                <a:pathLst>
                  <a:path w="308" h="181" extrusionOk="0">
                    <a:moveTo>
                      <a:pt x="177" y="180"/>
                    </a:moveTo>
                    <a:lnTo>
                      <a:pt x="177" y="180"/>
                    </a:lnTo>
                    <a:cubicBezTo>
                      <a:pt x="176" y="180"/>
                      <a:pt x="176" y="180"/>
                      <a:pt x="175" y="180"/>
                    </a:cubicBezTo>
                    <a:cubicBezTo>
                      <a:pt x="163" y="180"/>
                      <a:pt x="152" y="177"/>
                      <a:pt x="141" y="172"/>
                    </a:cubicBezTo>
                    <a:lnTo>
                      <a:pt x="16" y="99"/>
                    </a:lnTo>
                    <a:cubicBezTo>
                      <a:pt x="6" y="94"/>
                      <a:pt x="0" y="86"/>
                      <a:pt x="0" y="77"/>
                    </a:cubicBezTo>
                    <a:lnTo>
                      <a:pt x="0" y="77"/>
                    </a:lnTo>
                    <a:cubicBezTo>
                      <a:pt x="0" y="73"/>
                      <a:pt x="2" y="69"/>
                      <a:pt x="4" y="65"/>
                    </a:cubicBezTo>
                    <a:cubicBezTo>
                      <a:pt x="6" y="61"/>
                      <a:pt x="9" y="58"/>
                      <a:pt x="13" y="55"/>
                    </a:cubicBezTo>
                    <a:cubicBezTo>
                      <a:pt x="14" y="55"/>
                      <a:pt x="15" y="55"/>
                      <a:pt x="16" y="54"/>
                    </a:cubicBezTo>
                    <a:lnTo>
                      <a:pt x="94" y="8"/>
                    </a:lnTo>
                    <a:lnTo>
                      <a:pt x="94" y="8"/>
                    </a:lnTo>
                    <a:cubicBezTo>
                      <a:pt x="106" y="3"/>
                      <a:pt x="118" y="0"/>
                      <a:pt x="130" y="0"/>
                    </a:cubicBezTo>
                    <a:cubicBezTo>
                      <a:pt x="142" y="0"/>
                      <a:pt x="155" y="3"/>
                      <a:pt x="166" y="8"/>
                    </a:cubicBezTo>
                    <a:lnTo>
                      <a:pt x="291" y="81"/>
                    </a:lnTo>
                    <a:lnTo>
                      <a:pt x="291" y="81"/>
                    </a:lnTo>
                    <a:cubicBezTo>
                      <a:pt x="292" y="81"/>
                      <a:pt x="294" y="82"/>
                      <a:pt x="294" y="82"/>
                    </a:cubicBezTo>
                    <a:cubicBezTo>
                      <a:pt x="299" y="85"/>
                      <a:pt x="301" y="88"/>
                      <a:pt x="303" y="91"/>
                    </a:cubicBezTo>
                    <a:cubicBezTo>
                      <a:pt x="305" y="95"/>
                      <a:pt x="307" y="99"/>
                      <a:pt x="307" y="103"/>
                    </a:cubicBezTo>
                    <a:cubicBezTo>
                      <a:pt x="307" y="108"/>
                      <a:pt x="305" y="112"/>
                      <a:pt x="303" y="115"/>
                    </a:cubicBezTo>
                    <a:cubicBezTo>
                      <a:pt x="301" y="119"/>
                      <a:pt x="298" y="122"/>
                      <a:pt x="294" y="124"/>
                    </a:cubicBezTo>
                    <a:cubicBezTo>
                      <a:pt x="293" y="125"/>
                      <a:pt x="292" y="125"/>
                      <a:pt x="291" y="126"/>
                    </a:cubicBezTo>
                    <a:lnTo>
                      <a:pt x="212" y="172"/>
                    </a:lnTo>
                    <a:lnTo>
                      <a:pt x="212" y="172"/>
                    </a:lnTo>
                    <a:cubicBezTo>
                      <a:pt x="202" y="177"/>
                      <a:pt x="190" y="180"/>
                      <a:pt x="178" y="180"/>
                    </a:cubicBezTo>
                    <a:lnTo>
                      <a:pt x="177" y="180"/>
                    </a:lnTo>
                    <a:moveTo>
                      <a:pt x="130" y="7"/>
                    </a:moveTo>
                    <a:lnTo>
                      <a:pt x="130" y="7"/>
                    </a:lnTo>
                    <a:cubicBezTo>
                      <a:pt x="129" y="7"/>
                      <a:pt x="129" y="7"/>
                      <a:pt x="128" y="7"/>
                    </a:cubicBezTo>
                    <a:cubicBezTo>
                      <a:pt x="118" y="7"/>
                      <a:pt x="107" y="10"/>
                      <a:pt x="98" y="15"/>
                    </a:cubicBezTo>
                    <a:lnTo>
                      <a:pt x="19" y="60"/>
                    </a:lnTo>
                    <a:lnTo>
                      <a:pt x="19" y="60"/>
                    </a:lnTo>
                    <a:cubicBezTo>
                      <a:pt x="19" y="61"/>
                      <a:pt x="18" y="61"/>
                      <a:pt x="17" y="61"/>
                    </a:cubicBezTo>
                    <a:cubicBezTo>
                      <a:pt x="14" y="63"/>
                      <a:pt x="13" y="66"/>
                      <a:pt x="10" y="69"/>
                    </a:cubicBezTo>
                    <a:cubicBezTo>
                      <a:pt x="9" y="71"/>
                      <a:pt x="8" y="74"/>
                      <a:pt x="7" y="77"/>
                    </a:cubicBezTo>
                    <a:lnTo>
                      <a:pt x="7" y="77"/>
                    </a:lnTo>
                    <a:cubicBezTo>
                      <a:pt x="8" y="80"/>
                      <a:pt x="8" y="82"/>
                      <a:pt x="10" y="85"/>
                    </a:cubicBezTo>
                    <a:cubicBezTo>
                      <a:pt x="12" y="88"/>
                      <a:pt x="15" y="90"/>
                      <a:pt x="17" y="92"/>
                    </a:cubicBezTo>
                    <a:cubicBezTo>
                      <a:pt x="19" y="93"/>
                      <a:pt x="19" y="93"/>
                      <a:pt x="20" y="93"/>
                    </a:cubicBezTo>
                    <a:lnTo>
                      <a:pt x="145" y="166"/>
                    </a:lnTo>
                    <a:lnTo>
                      <a:pt x="145" y="166"/>
                    </a:lnTo>
                    <a:cubicBezTo>
                      <a:pt x="155" y="171"/>
                      <a:pt x="166" y="173"/>
                      <a:pt x="177" y="173"/>
                    </a:cubicBezTo>
                    <a:cubicBezTo>
                      <a:pt x="188" y="173"/>
                      <a:pt x="199" y="171"/>
                      <a:pt x="209" y="166"/>
                    </a:cubicBezTo>
                    <a:lnTo>
                      <a:pt x="287" y="120"/>
                    </a:lnTo>
                    <a:lnTo>
                      <a:pt x="287" y="120"/>
                    </a:lnTo>
                    <a:cubicBezTo>
                      <a:pt x="288" y="120"/>
                      <a:pt x="289" y="119"/>
                      <a:pt x="289" y="119"/>
                    </a:cubicBezTo>
                    <a:cubicBezTo>
                      <a:pt x="292" y="117"/>
                      <a:pt x="295" y="115"/>
                      <a:pt x="297" y="111"/>
                    </a:cubicBezTo>
                    <a:cubicBezTo>
                      <a:pt x="298" y="109"/>
                      <a:pt x="299" y="106"/>
                      <a:pt x="299" y="104"/>
                    </a:cubicBezTo>
                    <a:lnTo>
                      <a:pt x="299" y="104"/>
                    </a:lnTo>
                    <a:cubicBezTo>
                      <a:pt x="299" y="101"/>
                      <a:pt x="298" y="98"/>
                      <a:pt x="297" y="96"/>
                    </a:cubicBezTo>
                    <a:cubicBezTo>
                      <a:pt x="295" y="92"/>
                      <a:pt x="293" y="90"/>
                      <a:pt x="289" y="88"/>
                    </a:cubicBezTo>
                    <a:cubicBezTo>
                      <a:pt x="288" y="88"/>
                      <a:pt x="288" y="87"/>
                      <a:pt x="287" y="87"/>
                    </a:cubicBezTo>
                    <a:lnTo>
                      <a:pt x="162" y="15"/>
                    </a:lnTo>
                    <a:lnTo>
                      <a:pt x="162" y="15"/>
                    </a:lnTo>
                    <a:cubicBezTo>
                      <a:pt x="152" y="10"/>
                      <a:pt x="142" y="7"/>
                      <a:pt x="131" y="7"/>
                    </a:cubicBezTo>
                    <a:lnTo>
                      <a:pt x="130" y="7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1603;p30">
                <a:extLst>
                  <a:ext uri="{FF2B5EF4-FFF2-40B4-BE49-F238E27FC236}">
                    <a16:creationId xmlns:a16="http://schemas.microsoft.com/office/drawing/2014/main" id="{74CF4E4F-3348-EEF2-5EAB-EC91B4FDDFDE}"/>
                  </a:ext>
                </a:extLst>
              </p:cNvPr>
              <p:cNvSpPr/>
              <p:nvPr/>
            </p:nvSpPr>
            <p:spPr>
              <a:xfrm>
                <a:off x="6471859" y="3301118"/>
                <a:ext cx="111738" cy="65876"/>
              </a:xfrm>
              <a:custGeom>
                <a:avLst/>
                <a:gdLst/>
                <a:ahLst/>
                <a:cxnLst/>
                <a:rect l="l" t="t" r="r" b="b"/>
                <a:pathLst>
                  <a:path w="268" h="158" extrusionOk="0">
                    <a:moveTo>
                      <a:pt x="138" y="157"/>
                    </a:moveTo>
                    <a:lnTo>
                      <a:pt x="138" y="157"/>
                    </a:lnTo>
                    <a:cubicBezTo>
                      <a:pt x="137" y="157"/>
                      <a:pt x="137" y="157"/>
                      <a:pt x="136" y="157"/>
                    </a:cubicBezTo>
                    <a:cubicBezTo>
                      <a:pt x="124" y="157"/>
                      <a:pt x="113" y="155"/>
                      <a:pt x="102" y="149"/>
                    </a:cubicBezTo>
                    <a:lnTo>
                      <a:pt x="16" y="99"/>
                    </a:lnTo>
                    <a:lnTo>
                      <a:pt x="16" y="99"/>
                    </a:lnTo>
                    <a:cubicBezTo>
                      <a:pt x="15" y="99"/>
                      <a:pt x="14" y="99"/>
                      <a:pt x="13" y="98"/>
                    </a:cubicBezTo>
                    <a:cubicBezTo>
                      <a:pt x="9" y="97"/>
                      <a:pt x="6" y="92"/>
                      <a:pt x="3" y="88"/>
                    </a:cubicBezTo>
                    <a:cubicBezTo>
                      <a:pt x="1" y="84"/>
                      <a:pt x="0" y="80"/>
                      <a:pt x="0" y="76"/>
                    </a:cubicBezTo>
                    <a:lnTo>
                      <a:pt x="0" y="76"/>
                    </a:lnTo>
                    <a:cubicBezTo>
                      <a:pt x="0" y="72"/>
                      <a:pt x="1" y="68"/>
                      <a:pt x="3" y="65"/>
                    </a:cubicBezTo>
                    <a:cubicBezTo>
                      <a:pt x="6" y="61"/>
                      <a:pt x="9" y="57"/>
                      <a:pt x="13" y="55"/>
                    </a:cubicBezTo>
                    <a:cubicBezTo>
                      <a:pt x="14" y="55"/>
                      <a:pt x="15" y="54"/>
                      <a:pt x="15" y="54"/>
                    </a:cubicBezTo>
                    <a:lnTo>
                      <a:pt x="94" y="8"/>
                    </a:lnTo>
                    <a:lnTo>
                      <a:pt x="94" y="8"/>
                    </a:lnTo>
                    <a:cubicBezTo>
                      <a:pt x="105" y="2"/>
                      <a:pt x="118" y="0"/>
                      <a:pt x="130" y="0"/>
                    </a:cubicBezTo>
                    <a:cubicBezTo>
                      <a:pt x="143" y="0"/>
                      <a:pt x="154" y="2"/>
                      <a:pt x="165" y="8"/>
                    </a:cubicBezTo>
                    <a:lnTo>
                      <a:pt x="252" y="58"/>
                    </a:lnTo>
                    <a:lnTo>
                      <a:pt x="252" y="58"/>
                    </a:lnTo>
                    <a:cubicBezTo>
                      <a:pt x="252" y="58"/>
                      <a:pt x="253" y="59"/>
                      <a:pt x="254" y="59"/>
                    </a:cubicBezTo>
                    <a:cubicBezTo>
                      <a:pt x="259" y="61"/>
                      <a:pt x="262" y="65"/>
                      <a:pt x="264" y="69"/>
                    </a:cubicBezTo>
                    <a:cubicBezTo>
                      <a:pt x="267" y="73"/>
                      <a:pt x="267" y="77"/>
                      <a:pt x="267" y="81"/>
                    </a:cubicBezTo>
                    <a:lnTo>
                      <a:pt x="267" y="81"/>
                    </a:lnTo>
                    <a:cubicBezTo>
                      <a:pt x="267" y="85"/>
                      <a:pt x="266" y="89"/>
                      <a:pt x="264" y="92"/>
                    </a:cubicBezTo>
                    <a:cubicBezTo>
                      <a:pt x="262" y="96"/>
                      <a:pt x="259" y="101"/>
                      <a:pt x="254" y="102"/>
                    </a:cubicBezTo>
                    <a:cubicBezTo>
                      <a:pt x="253" y="103"/>
                      <a:pt x="253" y="103"/>
                      <a:pt x="252" y="103"/>
                    </a:cubicBezTo>
                    <a:lnTo>
                      <a:pt x="173" y="149"/>
                    </a:lnTo>
                    <a:lnTo>
                      <a:pt x="173" y="149"/>
                    </a:lnTo>
                    <a:cubicBezTo>
                      <a:pt x="163" y="155"/>
                      <a:pt x="151" y="157"/>
                      <a:pt x="139" y="157"/>
                    </a:cubicBezTo>
                    <a:lnTo>
                      <a:pt x="138" y="157"/>
                    </a:lnTo>
                    <a:moveTo>
                      <a:pt x="129" y="7"/>
                    </a:moveTo>
                    <a:lnTo>
                      <a:pt x="129" y="7"/>
                    </a:lnTo>
                    <a:lnTo>
                      <a:pt x="128" y="7"/>
                    </a:lnTo>
                    <a:cubicBezTo>
                      <a:pt x="117" y="7"/>
                      <a:pt x="107" y="10"/>
                      <a:pt x="98" y="14"/>
                    </a:cubicBezTo>
                    <a:lnTo>
                      <a:pt x="19" y="60"/>
                    </a:lnTo>
                    <a:lnTo>
                      <a:pt x="19" y="60"/>
                    </a:lnTo>
                    <a:cubicBezTo>
                      <a:pt x="18" y="61"/>
                      <a:pt x="18" y="61"/>
                      <a:pt x="17" y="61"/>
                    </a:cubicBezTo>
                    <a:cubicBezTo>
                      <a:pt x="14" y="63"/>
                      <a:pt x="11" y="66"/>
                      <a:pt x="9" y="69"/>
                    </a:cubicBezTo>
                    <a:cubicBezTo>
                      <a:pt x="8" y="71"/>
                      <a:pt x="7" y="74"/>
                      <a:pt x="7" y="77"/>
                    </a:cubicBezTo>
                    <a:lnTo>
                      <a:pt x="7" y="77"/>
                    </a:lnTo>
                    <a:cubicBezTo>
                      <a:pt x="7" y="79"/>
                      <a:pt x="9" y="82"/>
                      <a:pt x="10" y="85"/>
                    </a:cubicBezTo>
                    <a:cubicBezTo>
                      <a:pt x="12" y="88"/>
                      <a:pt x="14" y="90"/>
                      <a:pt x="17" y="92"/>
                    </a:cubicBezTo>
                    <a:cubicBezTo>
                      <a:pt x="19" y="93"/>
                      <a:pt x="18" y="93"/>
                      <a:pt x="19" y="93"/>
                    </a:cubicBezTo>
                    <a:lnTo>
                      <a:pt x="105" y="143"/>
                    </a:lnTo>
                    <a:lnTo>
                      <a:pt x="105" y="143"/>
                    </a:lnTo>
                    <a:cubicBezTo>
                      <a:pt x="115" y="148"/>
                      <a:pt x="126" y="151"/>
                      <a:pt x="137" y="151"/>
                    </a:cubicBezTo>
                    <a:cubicBezTo>
                      <a:pt x="149" y="151"/>
                      <a:pt x="160" y="148"/>
                      <a:pt x="169" y="143"/>
                    </a:cubicBezTo>
                    <a:lnTo>
                      <a:pt x="248" y="97"/>
                    </a:lnTo>
                    <a:lnTo>
                      <a:pt x="248" y="97"/>
                    </a:lnTo>
                    <a:cubicBezTo>
                      <a:pt x="249" y="97"/>
                      <a:pt x="250" y="97"/>
                      <a:pt x="250" y="96"/>
                    </a:cubicBezTo>
                    <a:cubicBezTo>
                      <a:pt x="253" y="94"/>
                      <a:pt x="257" y="92"/>
                      <a:pt x="258" y="89"/>
                    </a:cubicBezTo>
                    <a:cubicBezTo>
                      <a:pt x="260" y="86"/>
                      <a:pt x="260" y="84"/>
                      <a:pt x="260" y="81"/>
                    </a:cubicBezTo>
                    <a:lnTo>
                      <a:pt x="260" y="81"/>
                    </a:lnTo>
                    <a:cubicBezTo>
                      <a:pt x="260" y="78"/>
                      <a:pt x="260" y="75"/>
                      <a:pt x="258" y="73"/>
                    </a:cubicBezTo>
                    <a:cubicBezTo>
                      <a:pt x="257" y="70"/>
                      <a:pt x="254" y="67"/>
                      <a:pt x="250" y="65"/>
                    </a:cubicBezTo>
                    <a:cubicBezTo>
                      <a:pt x="249" y="65"/>
                      <a:pt x="249" y="64"/>
                      <a:pt x="248" y="64"/>
                    </a:cubicBezTo>
                    <a:lnTo>
                      <a:pt x="162" y="14"/>
                    </a:lnTo>
                    <a:lnTo>
                      <a:pt x="162" y="14"/>
                    </a:lnTo>
                    <a:cubicBezTo>
                      <a:pt x="152" y="9"/>
                      <a:pt x="142" y="7"/>
                      <a:pt x="131" y="7"/>
                    </a:cubicBezTo>
                    <a:cubicBezTo>
                      <a:pt x="131" y="7"/>
                      <a:pt x="130" y="7"/>
                      <a:pt x="129" y="7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1604;p30">
                <a:extLst>
                  <a:ext uri="{FF2B5EF4-FFF2-40B4-BE49-F238E27FC236}">
                    <a16:creationId xmlns:a16="http://schemas.microsoft.com/office/drawing/2014/main" id="{6226AE64-B28D-AE68-A1AF-52AB97024003}"/>
                  </a:ext>
                </a:extLst>
              </p:cNvPr>
              <p:cNvSpPr/>
              <p:nvPr/>
            </p:nvSpPr>
            <p:spPr>
              <a:xfrm>
                <a:off x="6548158" y="3345313"/>
                <a:ext cx="108402" cy="63791"/>
              </a:xfrm>
              <a:custGeom>
                <a:avLst/>
                <a:gdLst/>
                <a:ahLst/>
                <a:cxnLst/>
                <a:rect l="l" t="t" r="r" b="b"/>
                <a:pathLst>
                  <a:path w="260" h="153" extrusionOk="0">
                    <a:moveTo>
                      <a:pt x="129" y="152"/>
                    </a:moveTo>
                    <a:lnTo>
                      <a:pt x="129" y="152"/>
                    </a:lnTo>
                    <a:cubicBezTo>
                      <a:pt x="128" y="152"/>
                      <a:pt x="128" y="152"/>
                      <a:pt x="127" y="152"/>
                    </a:cubicBezTo>
                    <a:cubicBezTo>
                      <a:pt x="115" y="152"/>
                      <a:pt x="103" y="149"/>
                      <a:pt x="93" y="143"/>
                    </a:cubicBezTo>
                    <a:lnTo>
                      <a:pt x="17" y="99"/>
                    </a:lnTo>
                    <a:lnTo>
                      <a:pt x="17" y="99"/>
                    </a:lnTo>
                    <a:cubicBezTo>
                      <a:pt x="15" y="99"/>
                      <a:pt x="14" y="98"/>
                      <a:pt x="12" y="97"/>
                    </a:cubicBezTo>
                    <a:cubicBezTo>
                      <a:pt x="9" y="95"/>
                      <a:pt x="7" y="93"/>
                      <a:pt x="4" y="89"/>
                    </a:cubicBezTo>
                    <a:cubicBezTo>
                      <a:pt x="2" y="86"/>
                      <a:pt x="0" y="82"/>
                      <a:pt x="0" y="77"/>
                    </a:cubicBezTo>
                    <a:cubicBezTo>
                      <a:pt x="0" y="73"/>
                      <a:pt x="2" y="69"/>
                      <a:pt x="4" y="65"/>
                    </a:cubicBezTo>
                    <a:cubicBezTo>
                      <a:pt x="7" y="62"/>
                      <a:pt x="9" y="58"/>
                      <a:pt x="12" y="56"/>
                    </a:cubicBezTo>
                    <a:cubicBezTo>
                      <a:pt x="14" y="55"/>
                      <a:pt x="15" y="55"/>
                      <a:pt x="17" y="54"/>
                    </a:cubicBezTo>
                    <a:lnTo>
                      <a:pt x="95" y="8"/>
                    </a:lnTo>
                    <a:lnTo>
                      <a:pt x="95" y="8"/>
                    </a:lnTo>
                    <a:cubicBezTo>
                      <a:pt x="106" y="3"/>
                      <a:pt x="119" y="0"/>
                      <a:pt x="131" y="0"/>
                    </a:cubicBezTo>
                    <a:cubicBezTo>
                      <a:pt x="143" y="0"/>
                      <a:pt x="155" y="3"/>
                      <a:pt x="166" y="8"/>
                    </a:cubicBezTo>
                    <a:lnTo>
                      <a:pt x="243" y="52"/>
                    </a:lnTo>
                    <a:lnTo>
                      <a:pt x="243" y="52"/>
                    </a:lnTo>
                    <a:cubicBezTo>
                      <a:pt x="244" y="53"/>
                      <a:pt x="244" y="53"/>
                      <a:pt x="245" y="53"/>
                    </a:cubicBezTo>
                    <a:cubicBezTo>
                      <a:pt x="249" y="56"/>
                      <a:pt x="253" y="59"/>
                      <a:pt x="255" y="63"/>
                    </a:cubicBezTo>
                    <a:cubicBezTo>
                      <a:pt x="257" y="67"/>
                      <a:pt x="258" y="71"/>
                      <a:pt x="259" y="75"/>
                    </a:cubicBezTo>
                    <a:lnTo>
                      <a:pt x="259" y="75"/>
                    </a:lnTo>
                    <a:cubicBezTo>
                      <a:pt x="258" y="79"/>
                      <a:pt x="257" y="83"/>
                      <a:pt x="255" y="87"/>
                    </a:cubicBezTo>
                    <a:cubicBezTo>
                      <a:pt x="253" y="91"/>
                      <a:pt x="249" y="94"/>
                      <a:pt x="245" y="96"/>
                    </a:cubicBezTo>
                    <a:cubicBezTo>
                      <a:pt x="245" y="97"/>
                      <a:pt x="244" y="97"/>
                      <a:pt x="243" y="98"/>
                    </a:cubicBezTo>
                    <a:lnTo>
                      <a:pt x="164" y="143"/>
                    </a:lnTo>
                    <a:lnTo>
                      <a:pt x="164" y="143"/>
                    </a:lnTo>
                    <a:cubicBezTo>
                      <a:pt x="154" y="149"/>
                      <a:pt x="142" y="152"/>
                      <a:pt x="130" y="152"/>
                    </a:cubicBezTo>
                    <a:lnTo>
                      <a:pt x="129" y="152"/>
                    </a:lnTo>
                    <a:moveTo>
                      <a:pt x="131" y="7"/>
                    </a:moveTo>
                    <a:lnTo>
                      <a:pt x="131" y="7"/>
                    </a:lnTo>
                    <a:cubicBezTo>
                      <a:pt x="130" y="7"/>
                      <a:pt x="130" y="7"/>
                      <a:pt x="129" y="7"/>
                    </a:cubicBezTo>
                    <a:cubicBezTo>
                      <a:pt x="119" y="7"/>
                      <a:pt x="108" y="9"/>
                      <a:pt x="99" y="14"/>
                    </a:cubicBezTo>
                    <a:lnTo>
                      <a:pt x="20" y="60"/>
                    </a:lnTo>
                    <a:lnTo>
                      <a:pt x="20" y="60"/>
                    </a:lnTo>
                    <a:cubicBezTo>
                      <a:pt x="19" y="61"/>
                      <a:pt x="19" y="61"/>
                      <a:pt x="18" y="61"/>
                    </a:cubicBezTo>
                    <a:cubicBezTo>
                      <a:pt x="15" y="63"/>
                      <a:pt x="13" y="67"/>
                      <a:pt x="11" y="69"/>
                    </a:cubicBezTo>
                    <a:cubicBezTo>
                      <a:pt x="10" y="72"/>
                      <a:pt x="8" y="74"/>
                      <a:pt x="8" y="77"/>
                    </a:cubicBezTo>
                    <a:lnTo>
                      <a:pt x="8" y="77"/>
                    </a:lnTo>
                    <a:cubicBezTo>
                      <a:pt x="8" y="79"/>
                      <a:pt x="10" y="82"/>
                      <a:pt x="11" y="85"/>
                    </a:cubicBezTo>
                    <a:cubicBezTo>
                      <a:pt x="13" y="88"/>
                      <a:pt x="15" y="90"/>
                      <a:pt x="18" y="92"/>
                    </a:cubicBezTo>
                    <a:cubicBezTo>
                      <a:pt x="20" y="93"/>
                      <a:pt x="19" y="93"/>
                      <a:pt x="20" y="93"/>
                    </a:cubicBezTo>
                    <a:lnTo>
                      <a:pt x="96" y="137"/>
                    </a:lnTo>
                    <a:lnTo>
                      <a:pt x="96" y="137"/>
                    </a:lnTo>
                    <a:cubicBezTo>
                      <a:pt x="106" y="142"/>
                      <a:pt x="117" y="145"/>
                      <a:pt x="128" y="145"/>
                    </a:cubicBezTo>
                    <a:cubicBezTo>
                      <a:pt x="139" y="145"/>
                      <a:pt x="150" y="142"/>
                      <a:pt x="160" y="137"/>
                    </a:cubicBezTo>
                    <a:lnTo>
                      <a:pt x="239" y="91"/>
                    </a:lnTo>
                    <a:lnTo>
                      <a:pt x="239" y="91"/>
                    </a:lnTo>
                    <a:cubicBezTo>
                      <a:pt x="240" y="91"/>
                      <a:pt x="240" y="91"/>
                      <a:pt x="241" y="90"/>
                    </a:cubicBezTo>
                    <a:cubicBezTo>
                      <a:pt x="244" y="89"/>
                      <a:pt x="247" y="86"/>
                      <a:pt x="248" y="83"/>
                    </a:cubicBezTo>
                    <a:cubicBezTo>
                      <a:pt x="250" y="81"/>
                      <a:pt x="251" y="78"/>
                      <a:pt x="251" y="75"/>
                    </a:cubicBezTo>
                    <a:lnTo>
                      <a:pt x="251" y="75"/>
                    </a:lnTo>
                    <a:cubicBezTo>
                      <a:pt x="251" y="72"/>
                      <a:pt x="250" y="70"/>
                      <a:pt x="248" y="67"/>
                    </a:cubicBezTo>
                    <a:cubicBezTo>
                      <a:pt x="247" y="65"/>
                      <a:pt x="245" y="61"/>
                      <a:pt x="241" y="59"/>
                    </a:cubicBezTo>
                    <a:cubicBezTo>
                      <a:pt x="240" y="59"/>
                      <a:pt x="239" y="59"/>
                      <a:pt x="239" y="58"/>
                    </a:cubicBezTo>
                    <a:lnTo>
                      <a:pt x="162" y="14"/>
                    </a:lnTo>
                    <a:lnTo>
                      <a:pt x="162" y="14"/>
                    </a:lnTo>
                    <a:cubicBezTo>
                      <a:pt x="153" y="9"/>
                      <a:pt x="142" y="7"/>
                      <a:pt x="132" y="7"/>
                    </a:cubicBezTo>
                    <a:cubicBezTo>
                      <a:pt x="131" y="7"/>
                      <a:pt x="131" y="7"/>
                      <a:pt x="131" y="7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1605;p30">
                <a:extLst>
                  <a:ext uri="{FF2B5EF4-FFF2-40B4-BE49-F238E27FC236}">
                    <a16:creationId xmlns:a16="http://schemas.microsoft.com/office/drawing/2014/main" id="{A859DC29-EC92-F75D-13E8-D591FE3CF17B}"/>
                  </a:ext>
                </a:extLst>
              </p:cNvPr>
              <p:cNvSpPr/>
              <p:nvPr/>
            </p:nvSpPr>
            <p:spPr>
              <a:xfrm>
                <a:off x="6621121" y="3387006"/>
                <a:ext cx="109236" cy="64625"/>
              </a:xfrm>
              <a:custGeom>
                <a:avLst/>
                <a:gdLst/>
                <a:ahLst/>
                <a:cxnLst/>
                <a:rect l="l" t="t" r="r" b="b"/>
                <a:pathLst>
                  <a:path w="262" h="155" extrusionOk="0">
                    <a:moveTo>
                      <a:pt x="131" y="154"/>
                    </a:moveTo>
                    <a:lnTo>
                      <a:pt x="131" y="154"/>
                    </a:lnTo>
                    <a:cubicBezTo>
                      <a:pt x="130" y="154"/>
                      <a:pt x="130" y="154"/>
                      <a:pt x="129" y="154"/>
                    </a:cubicBezTo>
                    <a:cubicBezTo>
                      <a:pt x="117" y="154"/>
                      <a:pt x="106" y="151"/>
                      <a:pt x="95" y="146"/>
                    </a:cubicBezTo>
                    <a:lnTo>
                      <a:pt x="16" y="100"/>
                    </a:lnTo>
                    <a:cubicBezTo>
                      <a:pt x="5" y="94"/>
                      <a:pt x="0" y="86"/>
                      <a:pt x="0" y="77"/>
                    </a:cubicBezTo>
                    <a:lnTo>
                      <a:pt x="0" y="77"/>
                    </a:lnTo>
                    <a:cubicBezTo>
                      <a:pt x="0" y="73"/>
                      <a:pt x="1" y="69"/>
                      <a:pt x="3" y="65"/>
                    </a:cubicBezTo>
                    <a:cubicBezTo>
                      <a:pt x="6" y="61"/>
                      <a:pt x="10" y="59"/>
                      <a:pt x="13" y="56"/>
                    </a:cubicBezTo>
                    <a:cubicBezTo>
                      <a:pt x="15" y="55"/>
                      <a:pt x="14" y="55"/>
                      <a:pt x="15" y="54"/>
                    </a:cubicBezTo>
                    <a:lnTo>
                      <a:pt x="94" y="9"/>
                    </a:lnTo>
                    <a:lnTo>
                      <a:pt x="94" y="9"/>
                    </a:lnTo>
                    <a:cubicBezTo>
                      <a:pt x="105" y="3"/>
                      <a:pt x="118" y="0"/>
                      <a:pt x="130" y="0"/>
                    </a:cubicBezTo>
                    <a:cubicBezTo>
                      <a:pt x="143" y="0"/>
                      <a:pt x="154" y="3"/>
                      <a:pt x="165" y="9"/>
                    </a:cubicBezTo>
                    <a:lnTo>
                      <a:pt x="245" y="55"/>
                    </a:lnTo>
                    <a:cubicBezTo>
                      <a:pt x="255" y="61"/>
                      <a:pt x="261" y="69"/>
                      <a:pt x="261" y="77"/>
                    </a:cubicBezTo>
                    <a:lnTo>
                      <a:pt x="261" y="77"/>
                    </a:lnTo>
                    <a:cubicBezTo>
                      <a:pt x="260" y="81"/>
                      <a:pt x="259" y="85"/>
                      <a:pt x="257" y="89"/>
                    </a:cubicBezTo>
                    <a:cubicBezTo>
                      <a:pt x="255" y="93"/>
                      <a:pt x="251" y="96"/>
                      <a:pt x="247" y="99"/>
                    </a:cubicBezTo>
                    <a:cubicBezTo>
                      <a:pt x="247" y="99"/>
                      <a:pt x="246" y="100"/>
                      <a:pt x="245" y="100"/>
                    </a:cubicBezTo>
                    <a:lnTo>
                      <a:pt x="166" y="146"/>
                    </a:lnTo>
                    <a:lnTo>
                      <a:pt x="166" y="146"/>
                    </a:lnTo>
                    <a:cubicBezTo>
                      <a:pt x="156" y="151"/>
                      <a:pt x="144" y="154"/>
                      <a:pt x="132" y="154"/>
                    </a:cubicBezTo>
                    <a:lnTo>
                      <a:pt x="131" y="154"/>
                    </a:lnTo>
                    <a:moveTo>
                      <a:pt x="130" y="7"/>
                    </a:moveTo>
                    <a:lnTo>
                      <a:pt x="130" y="7"/>
                    </a:lnTo>
                    <a:cubicBezTo>
                      <a:pt x="129" y="7"/>
                      <a:pt x="129" y="7"/>
                      <a:pt x="128" y="7"/>
                    </a:cubicBezTo>
                    <a:cubicBezTo>
                      <a:pt x="118" y="7"/>
                      <a:pt x="107" y="10"/>
                      <a:pt x="98" y="15"/>
                    </a:cubicBezTo>
                    <a:lnTo>
                      <a:pt x="19" y="61"/>
                    </a:lnTo>
                    <a:lnTo>
                      <a:pt x="19" y="61"/>
                    </a:lnTo>
                    <a:cubicBezTo>
                      <a:pt x="18" y="61"/>
                      <a:pt x="19" y="62"/>
                      <a:pt x="17" y="62"/>
                    </a:cubicBezTo>
                    <a:cubicBezTo>
                      <a:pt x="15" y="64"/>
                      <a:pt x="12" y="66"/>
                      <a:pt x="10" y="69"/>
                    </a:cubicBezTo>
                    <a:cubicBezTo>
                      <a:pt x="9" y="72"/>
                      <a:pt x="7" y="74"/>
                      <a:pt x="7" y="77"/>
                    </a:cubicBezTo>
                    <a:lnTo>
                      <a:pt x="7" y="77"/>
                    </a:lnTo>
                    <a:cubicBezTo>
                      <a:pt x="7" y="80"/>
                      <a:pt x="9" y="83"/>
                      <a:pt x="10" y="85"/>
                    </a:cubicBezTo>
                    <a:cubicBezTo>
                      <a:pt x="12" y="88"/>
                      <a:pt x="15" y="91"/>
                      <a:pt x="17" y="92"/>
                    </a:cubicBezTo>
                    <a:cubicBezTo>
                      <a:pt x="19" y="93"/>
                      <a:pt x="19" y="93"/>
                      <a:pt x="19" y="94"/>
                    </a:cubicBezTo>
                    <a:lnTo>
                      <a:pt x="99" y="140"/>
                    </a:lnTo>
                    <a:lnTo>
                      <a:pt x="99" y="140"/>
                    </a:lnTo>
                    <a:cubicBezTo>
                      <a:pt x="109" y="145"/>
                      <a:pt x="120" y="147"/>
                      <a:pt x="131" y="147"/>
                    </a:cubicBezTo>
                    <a:cubicBezTo>
                      <a:pt x="142" y="147"/>
                      <a:pt x="153" y="145"/>
                      <a:pt x="163" y="140"/>
                    </a:cubicBezTo>
                    <a:lnTo>
                      <a:pt x="242" y="94"/>
                    </a:lnTo>
                    <a:lnTo>
                      <a:pt x="242" y="94"/>
                    </a:lnTo>
                    <a:cubicBezTo>
                      <a:pt x="242" y="93"/>
                      <a:pt x="243" y="94"/>
                      <a:pt x="244" y="93"/>
                    </a:cubicBezTo>
                    <a:cubicBezTo>
                      <a:pt x="248" y="92"/>
                      <a:pt x="250" y="88"/>
                      <a:pt x="251" y="85"/>
                    </a:cubicBezTo>
                    <a:cubicBezTo>
                      <a:pt x="253" y="83"/>
                      <a:pt x="253" y="80"/>
                      <a:pt x="254" y="77"/>
                    </a:cubicBezTo>
                    <a:lnTo>
                      <a:pt x="254" y="77"/>
                    </a:lnTo>
                    <a:cubicBezTo>
                      <a:pt x="253" y="75"/>
                      <a:pt x="253" y="72"/>
                      <a:pt x="251" y="69"/>
                    </a:cubicBezTo>
                    <a:cubicBezTo>
                      <a:pt x="250" y="66"/>
                      <a:pt x="247" y="65"/>
                      <a:pt x="243" y="62"/>
                    </a:cubicBezTo>
                    <a:cubicBezTo>
                      <a:pt x="243" y="62"/>
                      <a:pt x="242" y="61"/>
                      <a:pt x="241" y="61"/>
                    </a:cubicBezTo>
                    <a:lnTo>
                      <a:pt x="162" y="15"/>
                    </a:lnTo>
                    <a:lnTo>
                      <a:pt x="162" y="15"/>
                    </a:lnTo>
                    <a:cubicBezTo>
                      <a:pt x="152" y="10"/>
                      <a:pt x="142" y="7"/>
                      <a:pt x="131" y="7"/>
                    </a:cubicBezTo>
                    <a:lnTo>
                      <a:pt x="130" y="7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1606;p30">
                <a:extLst>
                  <a:ext uri="{FF2B5EF4-FFF2-40B4-BE49-F238E27FC236}">
                    <a16:creationId xmlns:a16="http://schemas.microsoft.com/office/drawing/2014/main" id="{FC7C3BC7-D9B7-A35C-6033-934464445A48}"/>
                  </a:ext>
                </a:extLst>
              </p:cNvPr>
              <p:cNvSpPr/>
              <p:nvPr/>
            </p:nvSpPr>
            <p:spPr>
              <a:xfrm>
                <a:off x="6694918" y="3429534"/>
                <a:ext cx="108819" cy="64625"/>
              </a:xfrm>
              <a:custGeom>
                <a:avLst/>
                <a:gdLst/>
                <a:ahLst/>
                <a:cxnLst/>
                <a:rect l="l" t="t" r="r" b="b"/>
                <a:pathLst>
                  <a:path w="261" h="155" extrusionOk="0">
                    <a:moveTo>
                      <a:pt x="130" y="154"/>
                    </a:moveTo>
                    <a:lnTo>
                      <a:pt x="130" y="154"/>
                    </a:lnTo>
                    <a:lnTo>
                      <a:pt x="129" y="154"/>
                    </a:lnTo>
                    <a:cubicBezTo>
                      <a:pt x="117" y="154"/>
                      <a:pt x="105" y="151"/>
                      <a:pt x="94" y="145"/>
                    </a:cubicBezTo>
                    <a:lnTo>
                      <a:pt x="16" y="100"/>
                    </a:lnTo>
                    <a:lnTo>
                      <a:pt x="16" y="100"/>
                    </a:lnTo>
                    <a:cubicBezTo>
                      <a:pt x="15" y="100"/>
                      <a:pt x="14" y="100"/>
                      <a:pt x="13" y="99"/>
                    </a:cubicBezTo>
                    <a:cubicBezTo>
                      <a:pt x="9" y="97"/>
                      <a:pt x="7" y="93"/>
                      <a:pt x="4" y="89"/>
                    </a:cubicBezTo>
                    <a:cubicBezTo>
                      <a:pt x="2" y="85"/>
                      <a:pt x="0" y="81"/>
                      <a:pt x="0" y="77"/>
                    </a:cubicBezTo>
                    <a:cubicBezTo>
                      <a:pt x="0" y="69"/>
                      <a:pt x="5" y="61"/>
                      <a:pt x="15" y="55"/>
                    </a:cubicBezTo>
                    <a:lnTo>
                      <a:pt x="94" y="9"/>
                    </a:lnTo>
                    <a:lnTo>
                      <a:pt x="94" y="9"/>
                    </a:lnTo>
                    <a:cubicBezTo>
                      <a:pt x="105" y="3"/>
                      <a:pt x="118" y="0"/>
                      <a:pt x="130" y="0"/>
                    </a:cubicBezTo>
                    <a:cubicBezTo>
                      <a:pt x="142" y="0"/>
                      <a:pt x="154" y="3"/>
                      <a:pt x="165" y="9"/>
                    </a:cubicBezTo>
                    <a:lnTo>
                      <a:pt x="244" y="54"/>
                    </a:lnTo>
                    <a:cubicBezTo>
                      <a:pt x="254" y="60"/>
                      <a:pt x="260" y="68"/>
                      <a:pt x="260" y="77"/>
                    </a:cubicBezTo>
                    <a:lnTo>
                      <a:pt x="260" y="77"/>
                    </a:lnTo>
                    <a:cubicBezTo>
                      <a:pt x="260" y="81"/>
                      <a:pt x="258" y="85"/>
                      <a:pt x="256" y="89"/>
                    </a:cubicBezTo>
                    <a:cubicBezTo>
                      <a:pt x="254" y="93"/>
                      <a:pt x="250" y="96"/>
                      <a:pt x="246" y="99"/>
                    </a:cubicBezTo>
                    <a:cubicBezTo>
                      <a:pt x="246" y="99"/>
                      <a:pt x="245" y="99"/>
                      <a:pt x="244" y="100"/>
                    </a:cubicBezTo>
                    <a:lnTo>
                      <a:pt x="165" y="145"/>
                    </a:lnTo>
                    <a:lnTo>
                      <a:pt x="165" y="145"/>
                    </a:lnTo>
                    <a:cubicBezTo>
                      <a:pt x="155" y="151"/>
                      <a:pt x="143" y="154"/>
                      <a:pt x="131" y="154"/>
                    </a:cubicBezTo>
                    <a:lnTo>
                      <a:pt x="130" y="154"/>
                    </a:lnTo>
                    <a:moveTo>
                      <a:pt x="130" y="8"/>
                    </a:moveTo>
                    <a:lnTo>
                      <a:pt x="130" y="8"/>
                    </a:lnTo>
                    <a:lnTo>
                      <a:pt x="129" y="8"/>
                    </a:lnTo>
                    <a:cubicBezTo>
                      <a:pt x="118" y="8"/>
                      <a:pt x="108" y="10"/>
                      <a:pt x="98" y="15"/>
                    </a:cubicBezTo>
                    <a:lnTo>
                      <a:pt x="19" y="61"/>
                    </a:lnTo>
                    <a:lnTo>
                      <a:pt x="19" y="61"/>
                    </a:lnTo>
                    <a:cubicBezTo>
                      <a:pt x="19" y="61"/>
                      <a:pt x="18" y="62"/>
                      <a:pt x="17" y="62"/>
                    </a:cubicBezTo>
                    <a:cubicBezTo>
                      <a:pt x="14" y="64"/>
                      <a:pt x="12" y="66"/>
                      <a:pt x="10" y="69"/>
                    </a:cubicBezTo>
                    <a:cubicBezTo>
                      <a:pt x="9" y="72"/>
                      <a:pt x="8" y="75"/>
                      <a:pt x="7" y="77"/>
                    </a:cubicBezTo>
                    <a:lnTo>
                      <a:pt x="7" y="77"/>
                    </a:lnTo>
                    <a:cubicBezTo>
                      <a:pt x="8" y="80"/>
                      <a:pt x="9" y="83"/>
                      <a:pt x="10" y="85"/>
                    </a:cubicBezTo>
                    <a:cubicBezTo>
                      <a:pt x="12" y="88"/>
                      <a:pt x="14" y="91"/>
                      <a:pt x="18" y="93"/>
                    </a:cubicBezTo>
                    <a:cubicBezTo>
                      <a:pt x="18" y="93"/>
                      <a:pt x="19" y="94"/>
                      <a:pt x="20" y="94"/>
                    </a:cubicBezTo>
                    <a:lnTo>
                      <a:pt x="98" y="139"/>
                    </a:lnTo>
                    <a:lnTo>
                      <a:pt x="98" y="139"/>
                    </a:lnTo>
                    <a:cubicBezTo>
                      <a:pt x="108" y="144"/>
                      <a:pt x="119" y="147"/>
                      <a:pt x="130" y="147"/>
                    </a:cubicBezTo>
                    <a:cubicBezTo>
                      <a:pt x="141" y="147"/>
                      <a:pt x="152" y="144"/>
                      <a:pt x="162" y="139"/>
                    </a:cubicBezTo>
                    <a:lnTo>
                      <a:pt x="241" y="93"/>
                    </a:lnTo>
                    <a:lnTo>
                      <a:pt x="241" y="93"/>
                    </a:lnTo>
                    <a:cubicBezTo>
                      <a:pt x="242" y="93"/>
                      <a:pt x="242" y="93"/>
                      <a:pt x="243" y="92"/>
                    </a:cubicBezTo>
                    <a:cubicBezTo>
                      <a:pt x="246" y="91"/>
                      <a:pt x="249" y="88"/>
                      <a:pt x="250" y="85"/>
                    </a:cubicBezTo>
                    <a:cubicBezTo>
                      <a:pt x="252" y="83"/>
                      <a:pt x="253" y="80"/>
                      <a:pt x="253" y="77"/>
                    </a:cubicBezTo>
                    <a:lnTo>
                      <a:pt x="253" y="77"/>
                    </a:lnTo>
                    <a:cubicBezTo>
                      <a:pt x="253" y="74"/>
                      <a:pt x="252" y="72"/>
                      <a:pt x="250" y="69"/>
                    </a:cubicBezTo>
                    <a:cubicBezTo>
                      <a:pt x="249" y="66"/>
                      <a:pt x="246" y="64"/>
                      <a:pt x="243" y="62"/>
                    </a:cubicBezTo>
                    <a:cubicBezTo>
                      <a:pt x="242" y="62"/>
                      <a:pt x="241" y="61"/>
                      <a:pt x="241" y="60"/>
                    </a:cubicBezTo>
                    <a:lnTo>
                      <a:pt x="162" y="15"/>
                    </a:lnTo>
                    <a:lnTo>
                      <a:pt x="162" y="15"/>
                    </a:lnTo>
                    <a:cubicBezTo>
                      <a:pt x="153" y="10"/>
                      <a:pt x="142" y="8"/>
                      <a:pt x="132" y="8"/>
                    </a:cubicBezTo>
                    <a:cubicBezTo>
                      <a:pt x="131" y="8"/>
                      <a:pt x="130" y="8"/>
                      <a:pt x="130" y="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1607;p30">
                <a:extLst>
                  <a:ext uri="{FF2B5EF4-FFF2-40B4-BE49-F238E27FC236}">
                    <a16:creationId xmlns:a16="http://schemas.microsoft.com/office/drawing/2014/main" id="{BD6E4DA3-19E0-5AB2-A938-80232218F0E8}"/>
                  </a:ext>
                </a:extLst>
              </p:cNvPr>
              <p:cNvSpPr/>
              <p:nvPr/>
            </p:nvSpPr>
            <p:spPr>
              <a:xfrm>
                <a:off x="6673654" y="3076390"/>
                <a:ext cx="114240" cy="67543"/>
              </a:xfrm>
              <a:custGeom>
                <a:avLst/>
                <a:gdLst/>
                <a:ahLst/>
                <a:cxnLst/>
                <a:rect l="l" t="t" r="r" b="b"/>
                <a:pathLst>
                  <a:path w="274" h="162" extrusionOk="0">
                    <a:moveTo>
                      <a:pt x="145" y="161"/>
                    </a:moveTo>
                    <a:lnTo>
                      <a:pt x="145" y="161"/>
                    </a:lnTo>
                    <a:lnTo>
                      <a:pt x="144" y="161"/>
                    </a:lnTo>
                    <a:cubicBezTo>
                      <a:pt x="132" y="161"/>
                      <a:pt x="120" y="158"/>
                      <a:pt x="110" y="152"/>
                    </a:cubicBezTo>
                    <a:lnTo>
                      <a:pt x="16" y="98"/>
                    </a:lnTo>
                    <a:lnTo>
                      <a:pt x="16" y="98"/>
                    </a:lnTo>
                    <a:cubicBezTo>
                      <a:pt x="15" y="98"/>
                      <a:pt x="14" y="98"/>
                      <a:pt x="13" y="97"/>
                    </a:cubicBezTo>
                    <a:cubicBezTo>
                      <a:pt x="9" y="96"/>
                      <a:pt x="6" y="92"/>
                      <a:pt x="4" y="88"/>
                    </a:cubicBezTo>
                    <a:cubicBezTo>
                      <a:pt x="2" y="84"/>
                      <a:pt x="0" y="81"/>
                      <a:pt x="0" y="76"/>
                    </a:cubicBezTo>
                    <a:cubicBezTo>
                      <a:pt x="0" y="72"/>
                      <a:pt x="2" y="68"/>
                      <a:pt x="4" y="64"/>
                    </a:cubicBezTo>
                    <a:cubicBezTo>
                      <a:pt x="6" y="61"/>
                      <a:pt x="10" y="58"/>
                      <a:pt x="13" y="55"/>
                    </a:cubicBezTo>
                    <a:cubicBezTo>
                      <a:pt x="15" y="55"/>
                      <a:pt x="15" y="54"/>
                      <a:pt x="16" y="53"/>
                    </a:cubicBezTo>
                    <a:lnTo>
                      <a:pt x="92" y="9"/>
                    </a:lnTo>
                    <a:lnTo>
                      <a:pt x="92" y="9"/>
                    </a:lnTo>
                    <a:cubicBezTo>
                      <a:pt x="103" y="3"/>
                      <a:pt x="116" y="0"/>
                      <a:pt x="128" y="0"/>
                    </a:cubicBezTo>
                    <a:cubicBezTo>
                      <a:pt x="140" y="0"/>
                      <a:pt x="153" y="3"/>
                      <a:pt x="164" y="9"/>
                    </a:cubicBezTo>
                    <a:lnTo>
                      <a:pt x="257" y="63"/>
                    </a:lnTo>
                    <a:cubicBezTo>
                      <a:pt x="267" y="69"/>
                      <a:pt x="273" y="77"/>
                      <a:pt x="273" y="85"/>
                    </a:cubicBezTo>
                    <a:lnTo>
                      <a:pt x="273" y="85"/>
                    </a:lnTo>
                    <a:cubicBezTo>
                      <a:pt x="273" y="89"/>
                      <a:pt x="271" y="93"/>
                      <a:pt x="269" y="97"/>
                    </a:cubicBezTo>
                    <a:cubicBezTo>
                      <a:pt x="267" y="101"/>
                      <a:pt x="263" y="105"/>
                      <a:pt x="259" y="107"/>
                    </a:cubicBezTo>
                    <a:cubicBezTo>
                      <a:pt x="259" y="107"/>
                      <a:pt x="258" y="108"/>
                      <a:pt x="257" y="108"/>
                    </a:cubicBezTo>
                    <a:lnTo>
                      <a:pt x="181" y="152"/>
                    </a:lnTo>
                    <a:lnTo>
                      <a:pt x="181" y="152"/>
                    </a:lnTo>
                    <a:cubicBezTo>
                      <a:pt x="170" y="158"/>
                      <a:pt x="159" y="161"/>
                      <a:pt x="147" y="161"/>
                    </a:cubicBezTo>
                    <a:cubicBezTo>
                      <a:pt x="146" y="161"/>
                      <a:pt x="146" y="161"/>
                      <a:pt x="145" y="161"/>
                    </a:cubicBezTo>
                    <a:moveTo>
                      <a:pt x="128" y="7"/>
                    </a:moveTo>
                    <a:lnTo>
                      <a:pt x="128" y="7"/>
                    </a:lnTo>
                    <a:cubicBezTo>
                      <a:pt x="127" y="7"/>
                      <a:pt x="127" y="7"/>
                      <a:pt x="126" y="7"/>
                    </a:cubicBezTo>
                    <a:cubicBezTo>
                      <a:pt x="116" y="7"/>
                      <a:pt x="105" y="10"/>
                      <a:pt x="96" y="15"/>
                    </a:cubicBezTo>
                    <a:lnTo>
                      <a:pt x="20" y="59"/>
                    </a:lnTo>
                    <a:lnTo>
                      <a:pt x="20" y="59"/>
                    </a:lnTo>
                    <a:cubicBezTo>
                      <a:pt x="19" y="60"/>
                      <a:pt x="18" y="60"/>
                      <a:pt x="18" y="60"/>
                    </a:cubicBezTo>
                    <a:cubicBezTo>
                      <a:pt x="15" y="62"/>
                      <a:pt x="12" y="65"/>
                      <a:pt x="10" y="68"/>
                    </a:cubicBezTo>
                    <a:cubicBezTo>
                      <a:pt x="9" y="70"/>
                      <a:pt x="8" y="73"/>
                      <a:pt x="8" y="76"/>
                    </a:cubicBezTo>
                    <a:lnTo>
                      <a:pt x="8" y="76"/>
                    </a:lnTo>
                    <a:cubicBezTo>
                      <a:pt x="8" y="78"/>
                      <a:pt x="9" y="81"/>
                      <a:pt x="10" y="84"/>
                    </a:cubicBezTo>
                    <a:cubicBezTo>
                      <a:pt x="12" y="87"/>
                      <a:pt x="15" y="89"/>
                      <a:pt x="18" y="91"/>
                    </a:cubicBezTo>
                    <a:cubicBezTo>
                      <a:pt x="19" y="92"/>
                      <a:pt x="19" y="92"/>
                      <a:pt x="20" y="92"/>
                    </a:cubicBezTo>
                    <a:lnTo>
                      <a:pt x="113" y="146"/>
                    </a:lnTo>
                    <a:lnTo>
                      <a:pt x="113" y="146"/>
                    </a:lnTo>
                    <a:cubicBezTo>
                      <a:pt x="123" y="151"/>
                      <a:pt x="134" y="154"/>
                      <a:pt x="145" y="154"/>
                    </a:cubicBezTo>
                    <a:cubicBezTo>
                      <a:pt x="156" y="154"/>
                      <a:pt x="167" y="151"/>
                      <a:pt x="177" y="146"/>
                    </a:cubicBezTo>
                    <a:lnTo>
                      <a:pt x="254" y="102"/>
                    </a:lnTo>
                    <a:lnTo>
                      <a:pt x="254" y="102"/>
                    </a:lnTo>
                    <a:cubicBezTo>
                      <a:pt x="255" y="101"/>
                      <a:pt x="255" y="102"/>
                      <a:pt x="256" y="101"/>
                    </a:cubicBezTo>
                    <a:cubicBezTo>
                      <a:pt x="260" y="100"/>
                      <a:pt x="261" y="96"/>
                      <a:pt x="263" y="93"/>
                    </a:cubicBezTo>
                    <a:cubicBezTo>
                      <a:pt x="265" y="91"/>
                      <a:pt x="266" y="88"/>
                      <a:pt x="266" y="85"/>
                    </a:cubicBezTo>
                    <a:lnTo>
                      <a:pt x="266" y="85"/>
                    </a:lnTo>
                    <a:cubicBezTo>
                      <a:pt x="266" y="83"/>
                      <a:pt x="265" y="80"/>
                      <a:pt x="263" y="77"/>
                    </a:cubicBezTo>
                    <a:cubicBezTo>
                      <a:pt x="261" y="74"/>
                      <a:pt x="259" y="72"/>
                      <a:pt x="256" y="70"/>
                    </a:cubicBezTo>
                    <a:cubicBezTo>
                      <a:pt x="255" y="69"/>
                      <a:pt x="254" y="69"/>
                      <a:pt x="254" y="69"/>
                    </a:cubicBezTo>
                    <a:lnTo>
                      <a:pt x="160" y="15"/>
                    </a:lnTo>
                    <a:lnTo>
                      <a:pt x="160" y="15"/>
                    </a:lnTo>
                    <a:cubicBezTo>
                      <a:pt x="151" y="10"/>
                      <a:pt x="140" y="7"/>
                      <a:pt x="130" y="7"/>
                    </a:cubicBezTo>
                    <a:cubicBezTo>
                      <a:pt x="129" y="7"/>
                      <a:pt x="129" y="7"/>
                      <a:pt x="128" y="7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1608;p30">
                <a:extLst>
                  <a:ext uri="{FF2B5EF4-FFF2-40B4-BE49-F238E27FC236}">
                    <a16:creationId xmlns:a16="http://schemas.microsoft.com/office/drawing/2014/main" id="{CB8675A6-8663-971D-2D18-D5AF7E54B264}"/>
                  </a:ext>
                </a:extLst>
              </p:cNvPr>
              <p:cNvSpPr/>
              <p:nvPr/>
            </p:nvSpPr>
            <p:spPr>
              <a:xfrm>
                <a:off x="6768298" y="3472061"/>
                <a:ext cx="466547" cy="271008"/>
              </a:xfrm>
              <a:custGeom>
                <a:avLst/>
                <a:gdLst/>
                <a:ahLst/>
                <a:cxnLst/>
                <a:rect l="l" t="t" r="r" b="b"/>
                <a:pathLst>
                  <a:path w="1119" h="650" extrusionOk="0">
                    <a:moveTo>
                      <a:pt x="988" y="649"/>
                    </a:moveTo>
                    <a:lnTo>
                      <a:pt x="988" y="649"/>
                    </a:lnTo>
                    <a:lnTo>
                      <a:pt x="987" y="649"/>
                    </a:lnTo>
                    <a:cubicBezTo>
                      <a:pt x="975" y="649"/>
                      <a:pt x="963" y="646"/>
                      <a:pt x="952" y="640"/>
                    </a:cubicBezTo>
                    <a:lnTo>
                      <a:pt x="16" y="100"/>
                    </a:lnTo>
                    <a:cubicBezTo>
                      <a:pt x="6" y="94"/>
                      <a:pt x="0" y="86"/>
                      <a:pt x="0" y="77"/>
                    </a:cubicBezTo>
                    <a:lnTo>
                      <a:pt x="0" y="77"/>
                    </a:lnTo>
                    <a:cubicBezTo>
                      <a:pt x="0" y="73"/>
                      <a:pt x="2" y="69"/>
                      <a:pt x="4" y="65"/>
                    </a:cubicBezTo>
                    <a:cubicBezTo>
                      <a:pt x="7" y="61"/>
                      <a:pt x="10" y="58"/>
                      <a:pt x="13" y="56"/>
                    </a:cubicBezTo>
                    <a:cubicBezTo>
                      <a:pt x="15" y="55"/>
                      <a:pt x="15" y="55"/>
                      <a:pt x="16" y="55"/>
                    </a:cubicBezTo>
                    <a:lnTo>
                      <a:pt x="94" y="9"/>
                    </a:lnTo>
                    <a:lnTo>
                      <a:pt x="94" y="9"/>
                    </a:lnTo>
                    <a:cubicBezTo>
                      <a:pt x="105" y="3"/>
                      <a:pt x="118" y="0"/>
                      <a:pt x="130" y="0"/>
                    </a:cubicBezTo>
                    <a:cubicBezTo>
                      <a:pt x="142" y="0"/>
                      <a:pt x="154" y="3"/>
                      <a:pt x="165" y="9"/>
                    </a:cubicBezTo>
                    <a:lnTo>
                      <a:pt x="1102" y="549"/>
                    </a:lnTo>
                    <a:cubicBezTo>
                      <a:pt x="1112" y="555"/>
                      <a:pt x="1118" y="563"/>
                      <a:pt x="1118" y="572"/>
                    </a:cubicBezTo>
                    <a:lnTo>
                      <a:pt x="1118" y="572"/>
                    </a:lnTo>
                    <a:cubicBezTo>
                      <a:pt x="1118" y="576"/>
                      <a:pt x="1116" y="580"/>
                      <a:pt x="1114" y="584"/>
                    </a:cubicBezTo>
                    <a:cubicBezTo>
                      <a:pt x="1112" y="588"/>
                      <a:pt x="1110" y="592"/>
                      <a:pt x="1105" y="594"/>
                    </a:cubicBezTo>
                    <a:cubicBezTo>
                      <a:pt x="1104" y="595"/>
                      <a:pt x="1103" y="594"/>
                      <a:pt x="1102" y="595"/>
                    </a:cubicBezTo>
                    <a:lnTo>
                      <a:pt x="1024" y="640"/>
                    </a:lnTo>
                    <a:lnTo>
                      <a:pt x="1024" y="640"/>
                    </a:lnTo>
                    <a:cubicBezTo>
                      <a:pt x="1013" y="646"/>
                      <a:pt x="1001" y="649"/>
                      <a:pt x="989" y="649"/>
                    </a:cubicBezTo>
                    <a:lnTo>
                      <a:pt x="988" y="649"/>
                    </a:lnTo>
                    <a:moveTo>
                      <a:pt x="130" y="7"/>
                    </a:moveTo>
                    <a:lnTo>
                      <a:pt x="130" y="7"/>
                    </a:lnTo>
                    <a:cubicBezTo>
                      <a:pt x="129" y="7"/>
                      <a:pt x="129" y="7"/>
                      <a:pt x="128" y="7"/>
                    </a:cubicBezTo>
                    <a:cubicBezTo>
                      <a:pt x="118" y="7"/>
                      <a:pt x="107" y="10"/>
                      <a:pt x="98" y="15"/>
                    </a:cubicBezTo>
                    <a:lnTo>
                      <a:pt x="19" y="61"/>
                    </a:lnTo>
                    <a:lnTo>
                      <a:pt x="19" y="61"/>
                    </a:lnTo>
                    <a:cubicBezTo>
                      <a:pt x="19" y="61"/>
                      <a:pt x="19" y="62"/>
                      <a:pt x="17" y="62"/>
                    </a:cubicBezTo>
                    <a:cubicBezTo>
                      <a:pt x="15" y="64"/>
                      <a:pt x="12" y="66"/>
                      <a:pt x="10" y="69"/>
                    </a:cubicBezTo>
                    <a:cubicBezTo>
                      <a:pt x="9" y="71"/>
                      <a:pt x="8" y="74"/>
                      <a:pt x="7" y="77"/>
                    </a:cubicBezTo>
                    <a:lnTo>
                      <a:pt x="7" y="77"/>
                    </a:lnTo>
                    <a:cubicBezTo>
                      <a:pt x="8" y="80"/>
                      <a:pt x="9" y="82"/>
                      <a:pt x="10" y="85"/>
                    </a:cubicBezTo>
                    <a:cubicBezTo>
                      <a:pt x="12" y="88"/>
                      <a:pt x="14" y="91"/>
                      <a:pt x="18" y="93"/>
                    </a:cubicBezTo>
                    <a:cubicBezTo>
                      <a:pt x="18" y="93"/>
                      <a:pt x="19" y="93"/>
                      <a:pt x="20" y="94"/>
                    </a:cubicBezTo>
                    <a:lnTo>
                      <a:pt x="956" y="634"/>
                    </a:lnTo>
                    <a:lnTo>
                      <a:pt x="956" y="634"/>
                    </a:lnTo>
                    <a:cubicBezTo>
                      <a:pt x="966" y="639"/>
                      <a:pt x="977" y="642"/>
                      <a:pt x="988" y="642"/>
                    </a:cubicBezTo>
                    <a:cubicBezTo>
                      <a:pt x="999" y="642"/>
                      <a:pt x="1010" y="639"/>
                      <a:pt x="1020" y="634"/>
                    </a:cubicBezTo>
                    <a:lnTo>
                      <a:pt x="1099" y="589"/>
                    </a:lnTo>
                    <a:lnTo>
                      <a:pt x="1099" y="589"/>
                    </a:lnTo>
                    <a:cubicBezTo>
                      <a:pt x="1100" y="588"/>
                      <a:pt x="1100" y="589"/>
                      <a:pt x="1101" y="588"/>
                    </a:cubicBezTo>
                    <a:cubicBezTo>
                      <a:pt x="1105" y="587"/>
                      <a:pt x="1107" y="583"/>
                      <a:pt x="1108" y="580"/>
                    </a:cubicBezTo>
                    <a:cubicBezTo>
                      <a:pt x="1110" y="578"/>
                      <a:pt x="1111" y="575"/>
                      <a:pt x="1111" y="572"/>
                    </a:cubicBezTo>
                    <a:lnTo>
                      <a:pt x="1111" y="572"/>
                    </a:lnTo>
                    <a:cubicBezTo>
                      <a:pt x="1111" y="569"/>
                      <a:pt x="1110" y="567"/>
                      <a:pt x="1108" y="564"/>
                    </a:cubicBezTo>
                    <a:cubicBezTo>
                      <a:pt x="1107" y="561"/>
                      <a:pt x="1104" y="559"/>
                      <a:pt x="1101" y="557"/>
                    </a:cubicBezTo>
                    <a:cubicBezTo>
                      <a:pt x="1100" y="557"/>
                      <a:pt x="1099" y="556"/>
                      <a:pt x="1099" y="555"/>
                    </a:cubicBezTo>
                    <a:lnTo>
                      <a:pt x="162" y="15"/>
                    </a:lnTo>
                    <a:lnTo>
                      <a:pt x="162" y="15"/>
                    </a:lnTo>
                    <a:cubicBezTo>
                      <a:pt x="153" y="10"/>
                      <a:pt x="142" y="7"/>
                      <a:pt x="131" y="7"/>
                    </a:cubicBezTo>
                    <a:lnTo>
                      <a:pt x="130" y="7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1609;p30">
                <a:extLst>
                  <a:ext uri="{FF2B5EF4-FFF2-40B4-BE49-F238E27FC236}">
                    <a16:creationId xmlns:a16="http://schemas.microsoft.com/office/drawing/2014/main" id="{C94011DB-05D6-06F4-58D5-F634E07BCFB5}"/>
                  </a:ext>
                </a:extLst>
              </p:cNvPr>
              <p:cNvSpPr/>
              <p:nvPr/>
            </p:nvSpPr>
            <p:spPr>
              <a:xfrm>
                <a:off x="6597356" y="3118500"/>
                <a:ext cx="137588" cy="80885"/>
              </a:xfrm>
              <a:custGeom>
                <a:avLst/>
                <a:gdLst/>
                <a:ahLst/>
                <a:cxnLst/>
                <a:rect l="l" t="t" r="r" b="b"/>
                <a:pathLst>
                  <a:path w="330" h="194" extrusionOk="0">
                    <a:moveTo>
                      <a:pt x="192" y="193"/>
                    </a:moveTo>
                    <a:lnTo>
                      <a:pt x="192" y="193"/>
                    </a:lnTo>
                    <a:cubicBezTo>
                      <a:pt x="191" y="193"/>
                      <a:pt x="191" y="193"/>
                      <a:pt x="190" y="193"/>
                    </a:cubicBezTo>
                    <a:cubicBezTo>
                      <a:pt x="178" y="193"/>
                      <a:pt x="167" y="190"/>
                      <a:pt x="156" y="184"/>
                    </a:cubicBezTo>
                    <a:lnTo>
                      <a:pt x="16" y="104"/>
                    </a:lnTo>
                    <a:cubicBezTo>
                      <a:pt x="6" y="98"/>
                      <a:pt x="0" y="90"/>
                      <a:pt x="0" y="81"/>
                    </a:cubicBezTo>
                    <a:lnTo>
                      <a:pt x="0" y="81"/>
                    </a:lnTo>
                    <a:cubicBezTo>
                      <a:pt x="1" y="77"/>
                      <a:pt x="2" y="73"/>
                      <a:pt x="4" y="69"/>
                    </a:cubicBezTo>
                    <a:cubicBezTo>
                      <a:pt x="6" y="65"/>
                      <a:pt x="11" y="63"/>
                      <a:pt x="14" y="60"/>
                    </a:cubicBezTo>
                    <a:cubicBezTo>
                      <a:pt x="15" y="60"/>
                      <a:pt x="15" y="59"/>
                      <a:pt x="16" y="58"/>
                    </a:cubicBezTo>
                    <a:lnTo>
                      <a:pt x="102" y="8"/>
                    </a:lnTo>
                    <a:lnTo>
                      <a:pt x="102" y="8"/>
                    </a:lnTo>
                    <a:cubicBezTo>
                      <a:pt x="113" y="3"/>
                      <a:pt x="125" y="0"/>
                      <a:pt x="137" y="0"/>
                    </a:cubicBezTo>
                    <a:cubicBezTo>
                      <a:pt x="150" y="0"/>
                      <a:pt x="162" y="3"/>
                      <a:pt x="173" y="8"/>
                    </a:cubicBezTo>
                    <a:lnTo>
                      <a:pt x="313" y="89"/>
                    </a:lnTo>
                    <a:lnTo>
                      <a:pt x="313" y="89"/>
                    </a:lnTo>
                    <a:cubicBezTo>
                      <a:pt x="314" y="90"/>
                      <a:pt x="315" y="90"/>
                      <a:pt x="317" y="91"/>
                    </a:cubicBezTo>
                    <a:cubicBezTo>
                      <a:pt x="320" y="93"/>
                      <a:pt x="323" y="96"/>
                      <a:pt x="325" y="100"/>
                    </a:cubicBezTo>
                    <a:cubicBezTo>
                      <a:pt x="328" y="104"/>
                      <a:pt x="329" y="108"/>
                      <a:pt x="329" y="112"/>
                    </a:cubicBezTo>
                    <a:cubicBezTo>
                      <a:pt x="329" y="116"/>
                      <a:pt x="328" y="120"/>
                      <a:pt x="325" y="124"/>
                    </a:cubicBezTo>
                    <a:cubicBezTo>
                      <a:pt x="323" y="128"/>
                      <a:pt x="320" y="131"/>
                      <a:pt x="317" y="133"/>
                    </a:cubicBezTo>
                    <a:cubicBezTo>
                      <a:pt x="315" y="134"/>
                      <a:pt x="314" y="134"/>
                      <a:pt x="313" y="135"/>
                    </a:cubicBezTo>
                    <a:lnTo>
                      <a:pt x="227" y="184"/>
                    </a:lnTo>
                    <a:lnTo>
                      <a:pt x="227" y="184"/>
                    </a:lnTo>
                    <a:cubicBezTo>
                      <a:pt x="217" y="190"/>
                      <a:pt x="205" y="193"/>
                      <a:pt x="193" y="193"/>
                    </a:cubicBezTo>
                    <a:lnTo>
                      <a:pt x="192" y="193"/>
                    </a:lnTo>
                    <a:moveTo>
                      <a:pt x="20" y="98"/>
                    </a:moveTo>
                    <a:lnTo>
                      <a:pt x="160" y="178"/>
                    </a:lnTo>
                    <a:lnTo>
                      <a:pt x="160" y="178"/>
                    </a:lnTo>
                    <a:cubicBezTo>
                      <a:pt x="170" y="183"/>
                      <a:pt x="181" y="186"/>
                      <a:pt x="192" y="186"/>
                    </a:cubicBezTo>
                    <a:cubicBezTo>
                      <a:pt x="203" y="186"/>
                      <a:pt x="214" y="183"/>
                      <a:pt x="224" y="178"/>
                    </a:cubicBezTo>
                    <a:lnTo>
                      <a:pt x="310" y="128"/>
                    </a:lnTo>
                    <a:lnTo>
                      <a:pt x="310" y="128"/>
                    </a:lnTo>
                    <a:cubicBezTo>
                      <a:pt x="310" y="128"/>
                      <a:pt x="311" y="128"/>
                      <a:pt x="312" y="127"/>
                    </a:cubicBezTo>
                    <a:cubicBezTo>
                      <a:pt x="315" y="126"/>
                      <a:pt x="318" y="123"/>
                      <a:pt x="319" y="120"/>
                    </a:cubicBezTo>
                    <a:cubicBezTo>
                      <a:pt x="321" y="118"/>
                      <a:pt x="321" y="115"/>
                      <a:pt x="322" y="112"/>
                    </a:cubicBezTo>
                    <a:lnTo>
                      <a:pt x="322" y="112"/>
                    </a:lnTo>
                    <a:cubicBezTo>
                      <a:pt x="321" y="109"/>
                      <a:pt x="321" y="107"/>
                      <a:pt x="319" y="104"/>
                    </a:cubicBezTo>
                    <a:cubicBezTo>
                      <a:pt x="318" y="101"/>
                      <a:pt x="315" y="99"/>
                      <a:pt x="311" y="97"/>
                    </a:cubicBezTo>
                    <a:cubicBezTo>
                      <a:pt x="310" y="97"/>
                      <a:pt x="310" y="96"/>
                      <a:pt x="309" y="96"/>
                    </a:cubicBezTo>
                    <a:lnTo>
                      <a:pt x="169" y="15"/>
                    </a:lnTo>
                    <a:lnTo>
                      <a:pt x="169" y="15"/>
                    </a:lnTo>
                    <a:cubicBezTo>
                      <a:pt x="159" y="10"/>
                      <a:pt x="149" y="7"/>
                      <a:pt x="137" y="7"/>
                    </a:cubicBezTo>
                    <a:cubicBezTo>
                      <a:pt x="126" y="7"/>
                      <a:pt x="115" y="10"/>
                      <a:pt x="105" y="15"/>
                    </a:cubicBezTo>
                    <a:lnTo>
                      <a:pt x="20" y="65"/>
                    </a:lnTo>
                    <a:lnTo>
                      <a:pt x="20" y="65"/>
                    </a:lnTo>
                    <a:cubicBezTo>
                      <a:pt x="19" y="65"/>
                      <a:pt x="19" y="66"/>
                      <a:pt x="18" y="66"/>
                    </a:cubicBezTo>
                    <a:cubicBezTo>
                      <a:pt x="16" y="68"/>
                      <a:pt x="12" y="70"/>
                      <a:pt x="10" y="73"/>
                    </a:cubicBezTo>
                    <a:cubicBezTo>
                      <a:pt x="9" y="75"/>
                      <a:pt x="8" y="78"/>
                      <a:pt x="8" y="81"/>
                    </a:cubicBezTo>
                    <a:lnTo>
                      <a:pt x="8" y="81"/>
                    </a:lnTo>
                    <a:cubicBezTo>
                      <a:pt x="8" y="84"/>
                      <a:pt x="9" y="87"/>
                      <a:pt x="10" y="89"/>
                    </a:cubicBezTo>
                    <a:cubicBezTo>
                      <a:pt x="12" y="92"/>
                      <a:pt x="15" y="96"/>
                      <a:pt x="18" y="97"/>
                    </a:cubicBezTo>
                    <a:cubicBezTo>
                      <a:pt x="19" y="98"/>
                      <a:pt x="19" y="97"/>
                      <a:pt x="20" y="9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1610;p30">
                <a:extLst>
                  <a:ext uri="{FF2B5EF4-FFF2-40B4-BE49-F238E27FC236}">
                    <a16:creationId xmlns:a16="http://schemas.microsoft.com/office/drawing/2014/main" id="{8DF64266-B632-7D20-DE37-82420D59E8E8}"/>
                  </a:ext>
                </a:extLst>
              </p:cNvPr>
              <p:cNvSpPr/>
              <p:nvPr/>
            </p:nvSpPr>
            <p:spPr>
              <a:xfrm>
                <a:off x="6452263" y="3204806"/>
                <a:ext cx="191372" cy="111739"/>
              </a:xfrm>
              <a:custGeom>
                <a:avLst/>
                <a:gdLst/>
                <a:ahLst/>
                <a:cxnLst/>
                <a:rect l="l" t="t" r="r" b="b"/>
                <a:pathLst>
                  <a:path w="459" h="268" extrusionOk="0">
                    <a:moveTo>
                      <a:pt x="327" y="267"/>
                    </a:moveTo>
                    <a:lnTo>
                      <a:pt x="327" y="267"/>
                    </a:lnTo>
                    <a:lnTo>
                      <a:pt x="326" y="267"/>
                    </a:lnTo>
                    <a:cubicBezTo>
                      <a:pt x="314" y="267"/>
                      <a:pt x="302" y="264"/>
                      <a:pt x="291" y="259"/>
                    </a:cubicBezTo>
                    <a:lnTo>
                      <a:pt x="16" y="99"/>
                    </a:lnTo>
                    <a:cubicBezTo>
                      <a:pt x="5" y="93"/>
                      <a:pt x="0" y="85"/>
                      <a:pt x="0" y="77"/>
                    </a:cubicBezTo>
                    <a:lnTo>
                      <a:pt x="0" y="77"/>
                    </a:lnTo>
                    <a:cubicBezTo>
                      <a:pt x="0" y="73"/>
                      <a:pt x="1" y="69"/>
                      <a:pt x="3" y="65"/>
                    </a:cubicBezTo>
                    <a:cubicBezTo>
                      <a:pt x="6" y="61"/>
                      <a:pt x="9" y="58"/>
                      <a:pt x="13" y="55"/>
                    </a:cubicBezTo>
                    <a:cubicBezTo>
                      <a:pt x="14" y="55"/>
                      <a:pt x="15" y="54"/>
                      <a:pt x="15" y="54"/>
                    </a:cubicBezTo>
                    <a:lnTo>
                      <a:pt x="95" y="8"/>
                    </a:lnTo>
                    <a:lnTo>
                      <a:pt x="95" y="8"/>
                    </a:lnTo>
                    <a:cubicBezTo>
                      <a:pt x="106" y="2"/>
                      <a:pt x="118" y="0"/>
                      <a:pt x="130" y="0"/>
                    </a:cubicBezTo>
                    <a:cubicBezTo>
                      <a:pt x="143" y="0"/>
                      <a:pt x="155" y="2"/>
                      <a:pt x="166" y="8"/>
                    </a:cubicBezTo>
                    <a:lnTo>
                      <a:pt x="442" y="167"/>
                    </a:lnTo>
                    <a:lnTo>
                      <a:pt x="442" y="167"/>
                    </a:lnTo>
                    <a:cubicBezTo>
                      <a:pt x="443" y="168"/>
                      <a:pt x="445" y="169"/>
                      <a:pt x="446" y="169"/>
                    </a:cubicBezTo>
                    <a:cubicBezTo>
                      <a:pt x="450" y="171"/>
                      <a:pt x="453" y="174"/>
                      <a:pt x="455" y="178"/>
                    </a:cubicBezTo>
                    <a:cubicBezTo>
                      <a:pt x="458" y="182"/>
                      <a:pt x="458" y="186"/>
                      <a:pt x="458" y="190"/>
                    </a:cubicBezTo>
                    <a:cubicBezTo>
                      <a:pt x="458" y="194"/>
                      <a:pt x="458" y="198"/>
                      <a:pt x="455" y="202"/>
                    </a:cubicBezTo>
                    <a:cubicBezTo>
                      <a:pt x="453" y="206"/>
                      <a:pt x="449" y="209"/>
                      <a:pt x="446" y="211"/>
                    </a:cubicBezTo>
                    <a:cubicBezTo>
                      <a:pt x="445" y="212"/>
                      <a:pt x="443" y="212"/>
                      <a:pt x="442" y="213"/>
                    </a:cubicBezTo>
                    <a:lnTo>
                      <a:pt x="363" y="259"/>
                    </a:lnTo>
                    <a:lnTo>
                      <a:pt x="363" y="259"/>
                    </a:lnTo>
                    <a:cubicBezTo>
                      <a:pt x="352" y="264"/>
                      <a:pt x="341" y="267"/>
                      <a:pt x="329" y="267"/>
                    </a:cubicBezTo>
                    <a:cubicBezTo>
                      <a:pt x="328" y="267"/>
                      <a:pt x="328" y="267"/>
                      <a:pt x="327" y="267"/>
                    </a:cubicBezTo>
                    <a:moveTo>
                      <a:pt x="19" y="93"/>
                    </a:moveTo>
                    <a:lnTo>
                      <a:pt x="295" y="253"/>
                    </a:lnTo>
                    <a:lnTo>
                      <a:pt x="295" y="253"/>
                    </a:lnTo>
                    <a:cubicBezTo>
                      <a:pt x="305" y="258"/>
                      <a:pt x="316" y="260"/>
                      <a:pt x="327" y="260"/>
                    </a:cubicBezTo>
                    <a:cubicBezTo>
                      <a:pt x="338" y="260"/>
                      <a:pt x="349" y="258"/>
                      <a:pt x="359" y="253"/>
                    </a:cubicBezTo>
                    <a:lnTo>
                      <a:pt x="438" y="207"/>
                    </a:lnTo>
                    <a:lnTo>
                      <a:pt x="438" y="207"/>
                    </a:lnTo>
                    <a:cubicBezTo>
                      <a:pt x="440" y="206"/>
                      <a:pt x="441" y="206"/>
                      <a:pt x="442" y="205"/>
                    </a:cubicBezTo>
                    <a:cubicBezTo>
                      <a:pt x="445" y="203"/>
                      <a:pt x="447" y="202"/>
                      <a:pt x="448" y="199"/>
                    </a:cubicBezTo>
                    <a:cubicBezTo>
                      <a:pt x="450" y="197"/>
                      <a:pt x="451" y="193"/>
                      <a:pt x="451" y="190"/>
                    </a:cubicBezTo>
                    <a:cubicBezTo>
                      <a:pt x="451" y="187"/>
                      <a:pt x="450" y="184"/>
                      <a:pt x="448" y="181"/>
                    </a:cubicBezTo>
                    <a:cubicBezTo>
                      <a:pt x="447" y="179"/>
                      <a:pt x="446" y="177"/>
                      <a:pt x="442" y="175"/>
                    </a:cubicBezTo>
                    <a:cubicBezTo>
                      <a:pt x="441" y="175"/>
                      <a:pt x="440" y="174"/>
                      <a:pt x="438" y="174"/>
                    </a:cubicBezTo>
                    <a:lnTo>
                      <a:pt x="162" y="14"/>
                    </a:lnTo>
                    <a:lnTo>
                      <a:pt x="162" y="14"/>
                    </a:lnTo>
                    <a:cubicBezTo>
                      <a:pt x="152" y="9"/>
                      <a:pt x="141" y="7"/>
                      <a:pt x="130" y="7"/>
                    </a:cubicBezTo>
                    <a:cubicBezTo>
                      <a:pt x="119" y="7"/>
                      <a:pt x="108" y="9"/>
                      <a:pt x="98" y="14"/>
                    </a:cubicBezTo>
                    <a:lnTo>
                      <a:pt x="19" y="60"/>
                    </a:lnTo>
                    <a:lnTo>
                      <a:pt x="19" y="60"/>
                    </a:lnTo>
                    <a:cubicBezTo>
                      <a:pt x="18" y="61"/>
                      <a:pt x="18" y="61"/>
                      <a:pt x="17" y="61"/>
                    </a:cubicBezTo>
                    <a:cubicBezTo>
                      <a:pt x="14" y="63"/>
                      <a:pt x="13" y="66"/>
                      <a:pt x="10" y="69"/>
                    </a:cubicBezTo>
                    <a:cubicBezTo>
                      <a:pt x="9" y="71"/>
                      <a:pt x="7" y="74"/>
                      <a:pt x="7" y="77"/>
                    </a:cubicBezTo>
                    <a:lnTo>
                      <a:pt x="7" y="77"/>
                    </a:lnTo>
                    <a:cubicBezTo>
                      <a:pt x="7" y="79"/>
                      <a:pt x="8" y="82"/>
                      <a:pt x="10" y="85"/>
                    </a:cubicBezTo>
                    <a:cubicBezTo>
                      <a:pt x="12" y="88"/>
                      <a:pt x="14" y="90"/>
                      <a:pt x="17" y="92"/>
                    </a:cubicBezTo>
                    <a:cubicBezTo>
                      <a:pt x="19" y="93"/>
                      <a:pt x="19" y="93"/>
                      <a:pt x="19" y="93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" name="Google Shape;1611;p30">
                <a:extLst>
                  <a:ext uri="{FF2B5EF4-FFF2-40B4-BE49-F238E27FC236}">
                    <a16:creationId xmlns:a16="http://schemas.microsoft.com/office/drawing/2014/main" id="{E554ECCA-6D28-6858-DCFD-110D121FB586}"/>
                  </a:ext>
                </a:extLst>
              </p:cNvPr>
              <p:cNvSpPr/>
              <p:nvPr/>
            </p:nvSpPr>
            <p:spPr>
              <a:xfrm>
                <a:off x="6525643" y="3162695"/>
                <a:ext cx="158851" cy="93393"/>
              </a:xfrm>
              <a:custGeom>
                <a:avLst/>
                <a:gdLst/>
                <a:ahLst/>
                <a:cxnLst/>
                <a:rect l="l" t="t" r="r" b="b"/>
                <a:pathLst>
                  <a:path w="381" h="224" extrusionOk="0">
                    <a:moveTo>
                      <a:pt x="253" y="223"/>
                    </a:moveTo>
                    <a:lnTo>
                      <a:pt x="253" y="223"/>
                    </a:lnTo>
                    <a:cubicBezTo>
                      <a:pt x="252" y="223"/>
                      <a:pt x="252" y="223"/>
                      <a:pt x="251" y="223"/>
                    </a:cubicBezTo>
                    <a:cubicBezTo>
                      <a:pt x="239" y="223"/>
                      <a:pt x="228" y="220"/>
                      <a:pt x="217" y="214"/>
                    </a:cubicBezTo>
                    <a:lnTo>
                      <a:pt x="16" y="98"/>
                    </a:lnTo>
                    <a:cubicBezTo>
                      <a:pt x="5" y="92"/>
                      <a:pt x="0" y="84"/>
                      <a:pt x="0" y="75"/>
                    </a:cubicBezTo>
                    <a:lnTo>
                      <a:pt x="0" y="75"/>
                    </a:lnTo>
                    <a:cubicBezTo>
                      <a:pt x="0" y="71"/>
                      <a:pt x="1" y="67"/>
                      <a:pt x="3" y="64"/>
                    </a:cubicBezTo>
                    <a:cubicBezTo>
                      <a:pt x="6" y="60"/>
                      <a:pt x="10" y="57"/>
                      <a:pt x="13" y="54"/>
                    </a:cubicBezTo>
                    <a:cubicBezTo>
                      <a:pt x="15" y="54"/>
                      <a:pt x="15" y="53"/>
                      <a:pt x="15" y="53"/>
                    </a:cubicBezTo>
                    <a:lnTo>
                      <a:pt x="91" y="9"/>
                    </a:lnTo>
                    <a:lnTo>
                      <a:pt x="91" y="9"/>
                    </a:lnTo>
                    <a:cubicBezTo>
                      <a:pt x="102" y="3"/>
                      <a:pt x="115" y="0"/>
                      <a:pt x="127" y="0"/>
                    </a:cubicBezTo>
                    <a:cubicBezTo>
                      <a:pt x="140" y="0"/>
                      <a:pt x="151" y="3"/>
                      <a:pt x="162" y="9"/>
                    </a:cubicBezTo>
                    <a:lnTo>
                      <a:pt x="364" y="125"/>
                    </a:lnTo>
                    <a:lnTo>
                      <a:pt x="364" y="125"/>
                    </a:lnTo>
                    <a:cubicBezTo>
                      <a:pt x="365" y="126"/>
                      <a:pt x="366" y="126"/>
                      <a:pt x="368" y="127"/>
                    </a:cubicBezTo>
                    <a:cubicBezTo>
                      <a:pt x="371" y="129"/>
                      <a:pt x="374" y="133"/>
                      <a:pt x="376" y="136"/>
                    </a:cubicBezTo>
                    <a:cubicBezTo>
                      <a:pt x="379" y="140"/>
                      <a:pt x="380" y="144"/>
                      <a:pt x="380" y="148"/>
                    </a:cubicBezTo>
                    <a:cubicBezTo>
                      <a:pt x="380" y="152"/>
                      <a:pt x="379" y="156"/>
                      <a:pt x="376" y="160"/>
                    </a:cubicBezTo>
                    <a:cubicBezTo>
                      <a:pt x="374" y="164"/>
                      <a:pt x="372" y="168"/>
                      <a:pt x="368" y="169"/>
                    </a:cubicBezTo>
                    <a:cubicBezTo>
                      <a:pt x="367" y="170"/>
                      <a:pt x="365" y="170"/>
                      <a:pt x="364" y="170"/>
                    </a:cubicBezTo>
                    <a:lnTo>
                      <a:pt x="288" y="214"/>
                    </a:lnTo>
                    <a:lnTo>
                      <a:pt x="288" y="214"/>
                    </a:lnTo>
                    <a:cubicBezTo>
                      <a:pt x="278" y="220"/>
                      <a:pt x="266" y="223"/>
                      <a:pt x="254" y="223"/>
                    </a:cubicBezTo>
                    <a:lnTo>
                      <a:pt x="253" y="223"/>
                    </a:lnTo>
                    <a:moveTo>
                      <a:pt x="127" y="7"/>
                    </a:moveTo>
                    <a:lnTo>
                      <a:pt x="127" y="7"/>
                    </a:lnTo>
                    <a:cubicBezTo>
                      <a:pt x="126" y="7"/>
                      <a:pt x="126" y="7"/>
                      <a:pt x="125" y="7"/>
                    </a:cubicBezTo>
                    <a:cubicBezTo>
                      <a:pt x="115" y="7"/>
                      <a:pt x="104" y="10"/>
                      <a:pt x="95" y="15"/>
                    </a:cubicBezTo>
                    <a:lnTo>
                      <a:pt x="19" y="59"/>
                    </a:lnTo>
                    <a:lnTo>
                      <a:pt x="19" y="59"/>
                    </a:lnTo>
                    <a:cubicBezTo>
                      <a:pt x="18" y="59"/>
                      <a:pt x="19" y="59"/>
                      <a:pt x="17" y="60"/>
                    </a:cubicBezTo>
                    <a:cubicBezTo>
                      <a:pt x="14" y="62"/>
                      <a:pt x="12" y="64"/>
                      <a:pt x="10" y="67"/>
                    </a:cubicBezTo>
                    <a:cubicBezTo>
                      <a:pt x="8" y="70"/>
                      <a:pt x="7" y="72"/>
                      <a:pt x="7" y="75"/>
                    </a:cubicBezTo>
                    <a:lnTo>
                      <a:pt x="7" y="75"/>
                    </a:lnTo>
                    <a:cubicBezTo>
                      <a:pt x="7" y="78"/>
                      <a:pt x="9" y="81"/>
                      <a:pt x="10" y="83"/>
                    </a:cubicBezTo>
                    <a:cubicBezTo>
                      <a:pt x="13" y="86"/>
                      <a:pt x="14" y="90"/>
                      <a:pt x="17" y="91"/>
                    </a:cubicBezTo>
                    <a:cubicBezTo>
                      <a:pt x="18" y="92"/>
                      <a:pt x="19" y="92"/>
                      <a:pt x="19" y="92"/>
                    </a:cubicBezTo>
                    <a:lnTo>
                      <a:pt x="221" y="208"/>
                    </a:lnTo>
                    <a:lnTo>
                      <a:pt x="221" y="208"/>
                    </a:lnTo>
                    <a:cubicBezTo>
                      <a:pt x="231" y="213"/>
                      <a:pt x="242" y="216"/>
                      <a:pt x="253" y="216"/>
                    </a:cubicBezTo>
                    <a:cubicBezTo>
                      <a:pt x="264" y="216"/>
                      <a:pt x="275" y="213"/>
                      <a:pt x="285" y="208"/>
                    </a:cubicBezTo>
                    <a:lnTo>
                      <a:pt x="361" y="164"/>
                    </a:lnTo>
                    <a:lnTo>
                      <a:pt x="361" y="164"/>
                    </a:lnTo>
                    <a:cubicBezTo>
                      <a:pt x="362" y="164"/>
                      <a:pt x="363" y="164"/>
                      <a:pt x="364" y="163"/>
                    </a:cubicBezTo>
                    <a:cubicBezTo>
                      <a:pt x="368" y="162"/>
                      <a:pt x="370" y="159"/>
                      <a:pt x="371" y="156"/>
                    </a:cubicBezTo>
                    <a:cubicBezTo>
                      <a:pt x="373" y="154"/>
                      <a:pt x="373" y="151"/>
                      <a:pt x="373" y="148"/>
                    </a:cubicBezTo>
                    <a:cubicBezTo>
                      <a:pt x="373" y="145"/>
                      <a:pt x="373" y="142"/>
                      <a:pt x="371" y="139"/>
                    </a:cubicBezTo>
                    <a:cubicBezTo>
                      <a:pt x="370" y="136"/>
                      <a:pt x="367" y="135"/>
                      <a:pt x="364" y="133"/>
                    </a:cubicBezTo>
                    <a:cubicBezTo>
                      <a:pt x="363" y="133"/>
                      <a:pt x="362" y="132"/>
                      <a:pt x="361" y="131"/>
                    </a:cubicBezTo>
                    <a:lnTo>
                      <a:pt x="159" y="15"/>
                    </a:lnTo>
                    <a:lnTo>
                      <a:pt x="159" y="15"/>
                    </a:lnTo>
                    <a:cubicBezTo>
                      <a:pt x="150" y="10"/>
                      <a:pt x="139" y="7"/>
                      <a:pt x="129" y="7"/>
                    </a:cubicBezTo>
                    <a:cubicBezTo>
                      <a:pt x="128" y="7"/>
                      <a:pt x="128" y="7"/>
                      <a:pt x="127" y="7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1612;p30">
                <a:extLst>
                  <a:ext uri="{FF2B5EF4-FFF2-40B4-BE49-F238E27FC236}">
                    <a16:creationId xmlns:a16="http://schemas.microsoft.com/office/drawing/2014/main" id="{6CB567DD-6337-99A9-AD7F-3ED640FF8204}"/>
                  </a:ext>
                </a:extLst>
              </p:cNvPr>
              <p:cNvSpPr/>
              <p:nvPr/>
            </p:nvSpPr>
            <p:spPr>
              <a:xfrm>
                <a:off x="7418297" y="3847302"/>
                <a:ext cx="111321" cy="65876"/>
              </a:xfrm>
              <a:custGeom>
                <a:avLst/>
                <a:gdLst/>
                <a:ahLst/>
                <a:cxnLst/>
                <a:rect l="l" t="t" r="r" b="b"/>
                <a:pathLst>
                  <a:path w="267" h="158" extrusionOk="0">
                    <a:moveTo>
                      <a:pt x="136" y="157"/>
                    </a:moveTo>
                    <a:lnTo>
                      <a:pt x="136" y="157"/>
                    </a:lnTo>
                    <a:lnTo>
                      <a:pt x="135" y="157"/>
                    </a:lnTo>
                    <a:cubicBezTo>
                      <a:pt x="123" y="157"/>
                      <a:pt x="111" y="154"/>
                      <a:pt x="100" y="149"/>
                    </a:cubicBezTo>
                    <a:lnTo>
                      <a:pt x="16" y="100"/>
                    </a:lnTo>
                    <a:cubicBezTo>
                      <a:pt x="5" y="94"/>
                      <a:pt x="0" y="86"/>
                      <a:pt x="0" y="77"/>
                    </a:cubicBezTo>
                    <a:lnTo>
                      <a:pt x="0" y="77"/>
                    </a:lnTo>
                    <a:cubicBezTo>
                      <a:pt x="0" y="73"/>
                      <a:pt x="1" y="69"/>
                      <a:pt x="3" y="65"/>
                    </a:cubicBezTo>
                    <a:cubicBezTo>
                      <a:pt x="6" y="61"/>
                      <a:pt x="9" y="58"/>
                      <a:pt x="13" y="55"/>
                    </a:cubicBezTo>
                    <a:cubicBezTo>
                      <a:pt x="14" y="55"/>
                      <a:pt x="14" y="55"/>
                      <a:pt x="15" y="54"/>
                    </a:cubicBezTo>
                    <a:lnTo>
                      <a:pt x="94" y="9"/>
                    </a:lnTo>
                    <a:lnTo>
                      <a:pt x="94" y="9"/>
                    </a:lnTo>
                    <a:cubicBezTo>
                      <a:pt x="105" y="3"/>
                      <a:pt x="118" y="0"/>
                      <a:pt x="130" y="0"/>
                    </a:cubicBezTo>
                    <a:cubicBezTo>
                      <a:pt x="143" y="0"/>
                      <a:pt x="154" y="3"/>
                      <a:pt x="165" y="9"/>
                    </a:cubicBezTo>
                    <a:lnTo>
                      <a:pt x="250" y="57"/>
                    </a:lnTo>
                    <a:cubicBezTo>
                      <a:pt x="260" y="63"/>
                      <a:pt x="266" y="71"/>
                      <a:pt x="266" y="80"/>
                    </a:cubicBezTo>
                    <a:lnTo>
                      <a:pt x="266" y="80"/>
                    </a:lnTo>
                    <a:cubicBezTo>
                      <a:pt x="265" y="84"/>
                      <a:pt x="264" y="88"/>
                      <a:pt x="262" y="92"/>
                    </a:cubicBezTo>
                    <a:cubicBezTo>
                      <a:pt x="260" y="96"/>
                      <a:pt x="257" y="99"/>
                      <a:pt x="252" y="102"/>
                    </a:cubicBezTo>
                    <a:cubicBezTo>
                      <a:pt x="252" y="102"/>
                      <a:pt x="251" y="102"/>
                      <a:pt x="250" y="103"/>
                    </a:cubicBezTo>
                    <a:lnTo>
                      <a:pt x="171" y="149"/>
                    </a:lnTo>
                    <a:lnTo>
                      <a:pt x="171" y="149"/>
                    </a:lnTo>
                    <a:cubicBezTo>
                      <a:pt x="161" y="154"/>
                      <a:pt x="149" y="157"/>
                      <a:pt x="138" y="157"/>
                    </a:cubicBezTo>
                    <a:cubicBezTo>
                      <a:pt x="137" y="157"/>
                      <a:pt x="137" y="157"/>
                      <a:pt x="136" y="157"/>
                    </a:cubicBezTo>
                    <a:moveTo>
                      <a:pt x="130" y="7"/>
                    </a:moveTo>
                    <a:lnTo>
                      <a:pt x="130" y="7"/>
                    </a:lnTo>
                    <a:cubicBezTo>
                      <a:pt x="129" y="7"/>
                      <a:pt x="129" y="7"/>
                      <a:pt x="128" y="7"/>
                    </a:cubicBezTo>
                    <a:cubicBezTo>
                      <a:pt x="117" y="7"/>
                      <a:pt x="107" y="10"/>
                      <a:pt x="98" y="15"/>
                    </a:cubicBezTo>
                    <a:lnTo>
                      <a:pt x="19" y="61"/>
                    </a:lnTo>
                    <a:lnTo>
                      <a:pt x="19" y="61"/>
                    </a:lnTo>
                    <a:cubicBezTo>
                      <a:pt x="18" y="61"/>
                      <a:pt x="18" y="62"/>
                      <a:pt x="17" y="62"/>
                    </a:cubicBezTo>
                    <a:cubicBezTo>
                      <a:pt x="15" y="64"/>
                      <a:pt x="12" y="66"/>
                      <a:pt x="10" y="69"/>
                    </a:cubicBezTo>
                    <a:cubicBezTo>
                      <a:pt x="9" y="72"/>
                      <a:pt x="7" y="74"/>
                      <a:pt x="7" y="77"/>
                    </a:cubicBezTo>
                    <a:lnTo>
                      <a:pt x="7" y="77"/>
                    </a:lnTo>
                    <a:cubicBezTo>
                      <a:pt x="7" y="80"/>
                      <a:pt x="9" y="82"/>
                      <a:pt x="10" y="85"/>
                    </a:cubicBezTo>
                    <a:cubicBezTo>
                      <a:pt x="12" y="88"/>
                      <a:pt x="14" y="91"/>
                      <a:pt x="17" y="92"/>
                    </a:cubicBezTo>
                    <a:cubicBezTo>
                      <a:pt x="19" y="93"/>
                      <a:pt x="18" y="93"/>
                      <a:pt x="19" y="93"/>
                    </a:cubicBezTo>
                    <a:lnTo>
                      <a:pt x="104" y="142"/>
                    </a:lnTo>
                    <a:lnTo>
                      <a:pt x="104" y="142"/>
                    </a:lnTo>
                    <a:cubicBezTo>
                      <a:pt x="114" y="147"/>
                      <a:pt x="125" y="150"/>
                      <a:pt x="136" y="150"/>
                    </a:cubicBezTo>
                    <a:cubicBezTo>
                      <a:pt x="147" y="150"/>
                      <a:pt x="158" y="147"/>
                      <a:pt x="168" y="142"/>
                    </a:cubicBezTo>
                    <a:lnTo>
                      <a:pt x="247" y="97"/>
                    </a:lnTo>
                    <a:lnTo>
                      <a:pt x="247" y="97"/>
                    </a:lnTo>
                    <a:cubicBezTo>
                      <a:pt x="248" y="96"/>
                      <a:pt x="249" y="96"/>
                      <a:pt x="250" y="95"/>
                    </a:cubicBezTo>
                    <a:cubicBezTo>
                      <a:pt x="253" y="94"/>
                      <a:pt x="256" y="92"/>
                      <a:pt x="257" y="89"/>
                    </a:cubicBezTo>
                    <a:cubicBezTo>
                      <a:pt x="259" y="87"/>
                      <a:pt x="259" y="83"/>
                      <a:pt x="259" y="80"/>
                    </a:cubicBezTo>
                    <a:cubicBezTo>
                      <a:pt x="259" y="77"/>
                      <a:pt x="259" y="75"/>
                      <a:pt x="257" y="72"/>
                    </a:cubicBezTo>
                    <a:cubicBezTo>
                      <a:pt x="256" y="70"/>
                      <a:pt x="254" y="67"/>
                      <a:pt x="250" y="65"/>
                    </a:cubicBezTo>
                    <a:cubicBezTo>
                      <a:pt x="249" y="65"/>
                      <a:pt x="248" y="64"/>
                      <a:pt x="247" y="64"/>
                    </a:cubicBezTo>
                    <a:lnTo>
                      <a:pt x="162" y="15"/>
                    </a:lnTo>
                    <a:lnTo>
                      <a:pt x="162" y="15"/>
                    </a:lnTo>
                    <a:cubicBezTo>
                      <a:pt x="152" y="10"/>
                      <a:pt x="142" y="7"/>
                      <a:pt x="131" y="7"/>
                    </a:cubicBezTo>
                    <a:lnTo>
                      <a:pt x="130" y="7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1613;p30">
                <a:extLst>
                  <a:ext uri="{FF2B5EF4-FFF2-40B4-BE49-F238E27FC236}">
                    <a16:creationId xmlns:a16="http://schemas.microsoft.com/office/drawing/2014/main" id="{BB4207A6-2307-063E-3CFB-B750AB989491}"/>
                  </a:ext>
                </a:extLst>
              </p:cNvPr>
              <p:cNvSpPr/>
              <p:nvPr/>
            </p:nvSpPr>
            <p:spPr>
              <a:xfrm>
                <a:off x="7640939" y="3806860"/>
                <a:ext cx="114240" cy="67543"/>
              </a:xfrm>
              <a:custGeom>
                <a:avLst/>
                <a:gdLst/>
                <a:ahLst/>
                <a:cxnLst/>
                <a:rect l="l" t="t" r="r" b="b"/>
                <a:pathLst>
                  <a:path w="274" h="162" extrusionOk="0">
                    <a:moveTo>
                      <a:pt x="146" y="161"/>
                    </a:moveTo>
                    <a:lnTo>
                      <a:pt x="146" y="161"/>
                    </a:lnTo>
                    <a:lnTo>
                      <a:pt x="145" y="161"/>
                    </a:lnTo>
                    <a:cubicBezTo>
                      <a:pt x="133" y="161"/>
                      <a:pt x="121" y="158"/>
                      <a:pt x="110" y="152"/>
                    </a:cubicBezTo>
                    <a:lnTo>
                      <a:pt x="16" y="98"/>
                    </a:lnTo>
                    <a:cubicBezTo>
                      <a:pt x="6" y="92"/>
                      <a:pt x="0" y="84"/>
                      <a:pt x="0" y="75"/>
                    </a:cubicBezTo>
                    <a:cubicBezTo>
                      <a:pt x="0" y="66"/>
                      <a:pt x="5" y="58"/>
                      <a:pt x="16" y="52"/>
                    </a:cubicBezTo>
                    <a:lnTo>
                      <a:pt x="91" y="8"/>
                    </a:lnTo>
                    <a:lnTo>
                      <a:pt x="91" y="8"/>
                    </a:lnTo>
                    <a:cubicBezTo>
                      <a:pt x="102" y="3"/>
                      <a:pt x="115" y="0"/>
                      <a:pt x="127" y="0"/>
                    </a:cubicBezTo>
                    <a:cubicBezTo>
                      <a:pt x="139" y="0"/>
                      <a:pt x="152" y="3"/>
                      <a:pt x="163" y="8"/>
                    </a:cubicBezTo>
                    <a:lnTo>
                      <a:pt x="257" y="63"/>
                    </a:lnTo>
                    <a:cubicBezTo>
                      <a:pt x="267" y="69"/>
                      <a:pt x="273" y="77"/>
                      <a:pt x="273" y="86"/>
                    </a:cubicBezTo>
                    <a:lnTo>
                      <a:pt x="273" y="86"/>
                    </a:lnTo>
                    <a:cubicBezTo>
                      <a:pt x="273" y="90"/>
                      <a:pt x="271" y="94"/>
                      <a:pt x="269" y="97"/>
                    </a:cubicBezTo>
                    <a:cubicBezTo>
                      <a:pt x="267" y="101"/>
                      <a:pt x="264" y="105"/>
                      <a:pt x="260" y="107"/>
                    </a:cubicBezTo>
                    <a:cubicBezTo>
                      <a:pt x="259" y="108"/>
                      <a:pt x="258" y="108"/>
                      <a:pt x="257" y="108"/>
                    </a:cubicBezTo>
                    <a:lnTo>
                      <a:pt x="182" y="152"/>
                    </a:lnTo>
                    <a:lnTo>
                      <a:pt x="182" y="152"/>
                    </a:lnTo>
                    <a:cubicBezTo>
                      <a:pt x="171" y="158"/>
                      <a:pt x="159" y="161"/>
                      <a:pt x="147" y="161"/>
                    </a:cubicBezTo>
                    <a:lnTo>
                      <a:pt x="146" y="161"/>
                    </a:lnTo>
                    <a:moveTo>
                      <a:pt x="127" y="7"/>
                    </a:moveTo>
                    <a:lnTo>
                      <a:pt x="127" y="7"/>
                    </a:lnTo>
                    <a:lnTo>
                      <a:pt x="126" y="7"/>
                    </a:lnTo>
                    <a:cubicBezTo>
                      <a:pt x="115" y="7"/>
                      <a:pt x="104" y="9"/>
                      <a:pt x="95" y="14"/>
                    </a:cubicBezTo>
                    <a:lnTo>
                      <a:pt x="19" y="58"/>
                    </a:lnTo>
                    <a:lnTo>
                      <a:pt x="19" y="58"/>
                    </a:lnTo>
                    <a:cubicBezTo>
                      <a:pt x="19" y="59"/>
                      <a:pt x="18" y="59"/>
                      <a:pt x="17" y="59"/>
                    </a:cubicBezTo>
                    <a:cubicBezTo>
                      <a:pt x="14" y="61"/>
                      <a:pt x="13" y="64"/>
                      <a:pt x="10" y="67"/>
                    </a:cubicBezTo>
                    <a:cubicBezTo>
                      <a:pt x="9" y="69"/>
                      <a:pt x="8" y="72"/>
                      <a:pt x="7" y="75"/>
                    </a:cubicBezTo>
                    <a:lnTo>
                      <a:pt x="7" y="75"/>
                    </a:lnTo>
                    <a:cubicBezTo>
                      <a:pt x="8" y="78"/>
                      <a:pt x="9" y="80"/>
                      <a:pt x="10" y="83"/>
                    </a:cubicBezTo>
                    <a:cubicBezTo>
                      <a:pt x="12" y="86"/>
                      <a:pt x="14" y="88"/>
                      <a:pt x="17" y="90"/>
                    </a:cubicBezTo>
                    <a:cubicBezTo>
                      <a:pt x="18" y="91"/>
                      <a:pt x="19" y="91"/>
                      <a:pt x="20" y="91"/>
                    </a:cubicBezTo>
                    <a:lnTo>
                      <a:pt x="114" y="146"/>
                    </a:lnTo>
                    <a:lnTo>
                      <a:pt x="114" y="146"/>
                    </a:lnTo>
                    <a:cubicBezTo>
                      <a:pt x="124" y="151"/>
                      <a:pt x="135" y="154"/>
                      <a:pt x="146" y="154"/>
                    </a:cubicBezTo>
                    <a:cubicBezTo>
                      <a:pt x="157" y="154"/>
                      <a:pt x="168" y="151"/>
                      <a:pt x="178" y="146"/>
                    </a:cubicBezTo>
                    <a:lnTo>
                      <a:pt x="254" y="102"/>
                    </a:lnTo>
                    <a:lnTo>
                      <a:pt x="254" y="102"/>
                    </a:lnTo>
                    <a:cubicBezTo>
                      <a:pt x="255" y="102"/>
                      <a:pt x="255" y="102"/>
                      <a:pt x="256" y="101"/>
                    </a:cubicBezTo>
                    <a:cubicBezTo>
                      <a:pt x="259" y="100"/>
                      <a:pt x="262" y="97"/>
                      <a:pt x="263" y="94"/>
                    </a:cubicBezTo>
                    <a:cubicBezTo>
                      <a:pt x="265" y="91"/>
                      <a:pt x="266" y="88"/>
                      <a:pt x="266" y="86"/>
                    </a:cubicBezTo>
                    <a:lnTo>
                      <a:pt x="266" y="86"/>
                    </a:lnTo>
                    <a:cubicBezTo>
                      <a:pt x="266" y="83"/>
                      <a:pt x="265" y="81"/>
                      <a:pt x="263" y="78"/>
                    </a:cubicBezTo>
                    <a:cubicBezTo>
                      <a:pt x="261" y="74"/>
                      <a:pt x="259" y="72"/>
                      <a:pt x="256" y="70"/>
                    </a:cubicBezTo>
                    <a:cubicBezTo>
                      <a:pt x="255" y="70"/>
                      <a:pt x="254" y="69"/>
                      <a:pt x="254" y="69"/>
                    </a:cubicBezTo>
                    <a:lnTo>
                      <a:pt x="159" y="14"/>
                    </a:lnTo>
                    <a:lnTo>
                      <a:pt x="159" y="14"/>
                    </a:lnTo>
                    <a:cubicBezTo>
                      <a:pt x="150" y="9"/>
                      <a:pt x="139" y="7"/>
                      <a:pt x="128" y="7"/>
                    </a:cubicBezTo>
                    <a:lnTo>
                      <a:pt x="127" y="7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" name="Google Shape;1614;p30">
                <a:extLst>
                  <a:ext uri="{FF2B5EF4-FFF2-40B4-BE49-F238E27FC236}">
                    <a16:creationId xmlns:a16="http://schemas.microsoft.com/office/drawing/2014/main" id="{14D5466F-B2D4-7302-FC9D-E5F582A47BB4}"/>
                  </a:ext>
                </a:extLst>
              </p:cNvPr>
              <p:cNvSpPr/>
              <p:nvPr/>
            </p:nvSpPr>
            <p:spPr>
              <a:xfrm>
                <a:off x="7713068" y="3762248"/>
                <a:ext cx="118409" cy="70045"/>
              </a:xfrm>
              <a:custGeom>
                <a:avLst/>
                <a:gdLst/>
                <a:ahLst/>
                <a:cxnLst/>
                <a:rect l="l" t="t" r="r" b="b"/>
                <a:pathLst>
                  <a:path w="284" h="168" extrusionOk="0">
                    <a:moveTo>
                      <a:pt x="146" y="167"/>
                    </a:moveTo>
                    <a:lnTo>
                      <a:pt x="146" y="167"/>
                    </a:lnTo>
                    <a:cubicBezTo>
                      <a:pt x="145" y="167"/>
                      <a:pt x="145" y="167"/>
                      <a:pt x="144" y="167"/>
                    </a:cubicBezTo>
                    <a:cubicBezTo>
                      <a:pt x="132" y="167"/>
                      <a:pt x="121" y="164"/>
                      <a:pt x="110" y="159"/>
                    </a:cubicBezTo>
                    <a:lnTo>
                      <a:pt x="16" y="104"/>
                    </a:lnTo>
                    <a:cubicBezTo>
                      <a:pt x="5" y="98"/>
                      <a:pt x="0" y="90"/>
                      <a:pt x="0" y="81"/>
                    </a:cubicBezTo>
                    <a:lnTo>
                      <a:pt x="0" y="81"/>
                    </a:lnTo>
                    <a:cubicBezTo>
                      <a:pt x="0" y="77"/>
                      <a:pt x="1" y="73"/>
                      <a:pt x="3" y="70"/>
                    </a:cubicBezTo>
                    <a:cubicBezTo>
                      <a:pt x="6" y="66"/>
                      <a:pt x="9" y="62"/>
                      <a:pt x="13" y="60"/>
                    </a:cubicBezTo>
                    <a:cubicBezTo>
                      <a:pt x="14" y="60"/>
                      <a:pt x="15" y="59"/>
                      <a:pt x="15" y="59"/>
                    </a:cubicBezTo>
                    <a:lnTo>
                      <a:pt x="101" y="9"/>
                    </a:lnTo>
                    <a:lnTo>
                      <a:pt x="101" y="9"/>
                    </a:lnTo>
                    <a:cubicBezTo>
                      <a:pt x="112" y="3"/>
                      <a:pt x="125" y="0"/>
                      <a:pt x="137" y="0"/>
                    </a:cubicBezTo>
                    <a:cubicBezTo>
                      <a:pt x="149" y="0"/>
                      <a:pt x="161" y="3"/>
                      <a:pt x="172" y="9"/>
                    </a:cubicBezTo>
                    <a:lnTo>
                      <a:pt x="267" y="64"/>
                    </a:lnTo>
                    <a:lnTo>
                      <a:pt x="267" y="64"/>
                    </a:lnTo>
                    <a:cubicBezTo>
                      <a:pt x="268" y="64"/>
                      <a:pt x="269" y="64"/>
                      <a:pt x="269" y="65"/>
                    </a:cubicBezTo>
                    <a:cubicBezTo>
                      <a:pt x="273" y="67"/>
                      <a:pt x="277" y="71"/>
                      <a:pt x="279" y="75"/>
                    </a:cubicBezTo>
                    <a:cubicBezTo>
                      <a:pt x="281" y="78"/>
                      <a:pt x="283" y="82"/>
                      <a:pt x="283" y="86"/>
                    </a:cubicBezTo>
                    <a:lnTo>
                      <a:pt x="283" y="86"/>
                    </a:lnTo>
                    <a:cubicBezTo>
                      <a:pt x="283" y="90"/>
                      <a:pt x="281" y="94"/>
                      <a:pt x="279" y="98"/>
                    </a:cubicBezTo>
                    <a:cubicBezTo>
                      <a:pt x="277" y="102"/>
                      <a:pt x="275" y="106"/>
                      <a:pt x="270" y="108"/>
                    </a:cubicBezTo>
                    <a:cubicBezTo>
                      <a:pt x="269" y="109"/>
                      <a:pt x="268" y="109"/>
                      <a:pt x="267" y="109"/>
                    </a:cubicBezTo>
                    <a:lnTo>
                      <a:pt x="181" y="159"/>
                    </a:lnTo>
                    <a:lnTo>
                      <a:pt x="181" y="159"/>
                    </a:lnTo>
                    <a:cubicBezTo>
                      <a:pt x="171" y="164"/>
                      <a:pt x="159" y="167"/>
                      <a:pt x="148" y="167"/>
                    </a:cubicBezTo>
                    <a:cubicBezTo>
                      <a:pt x="147" y="167"/>
                      <a:pt x="146" y="167"/>
                      <a:pt x="146" y="167"/>
                    </a:cubicBezTo>
                    <a:moveTo>
                      <a:pt x="137" y="8"/>
                    </a:moveTo>
                    <a:lnTo>
                      <a:pt x="137" y="8"/>
                    </a:lnTo>
                    <a:cubicBezTo>
                      <a:pt x="136" y="8"/>
                      <a:pt x="136" y="8"/>
                      <a:pt x="135" y="8"/>
                    </a:cubicBezTo>
                    <a:cubicBezTo>
                      <a:pt x="125" y="8"/>
                      <a:pt x="114" y="10"/>
                      <a:pt x="105" y="15"/>
                    </a:cubicBezTo>
                    <a:lnTo>
                      <a:pt x="19" y="65"/>
                    </a:lnTo>
                    <a:lnTo>
                      <a:pt x="19" y="65"/>
                    </a:lnTo>
                    <a:cubicBezTo>
                      <a:pt x="18" y="65"/>
                      <a:pt x="18" y="66"/>
                      <a:pt x="17" y="66"/>
                    </a:cubicBezTo>
                    <a:cubicBezTo>
                      <a:pt x="14" y="68"/>
                      <a:pt x="12" y="70"/>
                      <a:pt x="10" y="73"/>
                    </a:cubicBezTo>
                    <a:cubicBezTo>
                      <a:pt x="9" y="76"/>
                      <a:pt x="7" y="79"/>
                      <a:pt x="7" y="81"/>
                    </a:cubicBezTo>
                    <a:lnTo>
                      <a:pt x="7" y="81"/>
                    </a:lnTo>
                    <a:cubicBezTo>
                      <a:pt x="7" y="84"/>
                      <a:pt x="9" y="87"/>
                      <a:pt x="10" y="89"/>
                    </a:cubicBezTo>
                    <a:cubicBezTo>
                      <a:pt x="12" y="92"/>
                      <a:pt x="14" y="96"/>
                      <a:pt x="17" y="97"/>
                    </a:cubicBezTo>
                    <a:cubicBezTo>
                      <a:pt x="18" y="98"/>
                      <a:pt x="19" y="98"/>
                      <a:pt x="19" y="98"/>
                    </a:cubicBezTo>
                    <a:lnTo>
                      <a:pt x="114" y="153"/>
                    </a:lnTo>
                    <a:lnTo>
                      <a:pt x="114" y="153"/>
                    </a:lnTo>
                    <a:cubicBezTo>
                      <a:pt x="124" y="158"/>
                      <a:pt x="135" y="160"/>
                      <a:pt x="146" y="160"/>
                    </a:cubicBezTo>
                    <a:cubicBezTo>
                      <a:pt x="157" y="160"/>
                      <a:pt x="168" y="158"/>
                      <a:pt x="178" y="153"/>
                    </a:cubicBezTo>
                    <a:lnTo>
                      <a:pt x="264" y="103"/>
                    </a:lnTo>
                    <a:lnTo>
                      <a:pt x="264" y="103"/>
                    </a:lnTo>
                    <a:cubicBezTo>
                      <a:pt x="264" y="102"/>
                      <a:pt x="265" y="103"/>
                      <a:pt x="266" y="102"/>
                    </a:cubicBezTo>
                    <a:cubicBezTo>
                      <a:pt x="269" y="101"/>
                      <a:pt x="271" y="97"/>
                      <a:pt x="273" y="94"/>
                    </a:cubicBezTo>
                    <a:cubicBezTo>
                      <a:pt x="275" y="92"/>
                      <a:pt x="275" y="89"/>
                      <a:pt x="276" y="86"/>
                    </a:cubicBezTo>
                    <a:lnTo>
                      <a:pt x="276" y="86"/>
                    </a:lnTo>
                    <a:cubicBezTo>
                      <a:pt x="275" y="84"/>
                      <a:pt x="275" y="81"/>
                      <a:pt x="273" y="78"/>
                    </a:cubicBezTo>
                    <a:cubicBezTo>
                      <a:pt x="271" y="75"/>
                      <a:pt x="269" y="73"/>
                      <a:pt x="266" y="71"/>
                    </a:cubicBezTo>
                    <a:cubicBezTo>
                      <a:pt x="265" y="70"/>
                      <a:pt x="264" y="70"/>
                      <a:pt x="263" y="70"/>
                    </a:cubicBezTo>
                    <a:lnTo>
                      <a:pt x="169" y="15"/>
                    </a:lnTo>
                    <a:lnTo>
                      <a:pt x="169" y="15"/>
                    </a:lnTo>
                    <a:cubicBezTo>
                      <a:pt x="159" y="10"/>
                      <a:pt x="149" y="8"/>
                      <a:pt x="138" y="8"/>
                    </a:cubicBezTo>
                    <a:lnTo>
                      <a:pt x="137" y="8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1615;p30">
                <a:extLst>
                  <a:ext uri="{FF2B5EF4-FFF2-40B4-BE49-F238E27FC236}">
                    <a16:creationId xmlns:a16="http://schemas.microsoft.com/office/drawing/2014/main" id="{ADA24C14-5345-0781-383F-105C7931164A}"/>
                  </a:ext>
                </a:extLst>
              </p:cNvPr>
              <p:cNvSpPr/>
              <p:nvPr/>
            </p:nvSpPr>
            <p:spPr>
              <a:xfrm>
                <a:off x="7861913" y="3693453"/>
                <a:ext cx="87973" cy="52117"/>
              </a:xfrm>
              <a:custGeom>
                <a:avLst/>
                <a:gdLst/>
                <a:ahLst/>
                <a:cxnLst/>
                <a:rect l="l" t="t" r="r" b="b"/>
                <a:pathLst>
                  <a:path w="211" h="125" extrusionOk="0">
                    <a:moveTo>
                      <a:pt x="147" y="124"/>
                    </a:moveTo>
                    <a:lnTo>
                      <a:pt x="147" y="124"/>
                    </a:lnTo>
                    <a:cubicBezTo>
                      <a:pt x="146" y="124"/>
                      <a:pt x="146" y="124"/>
                      <a:pt x="145" y="124"/>
                    </a:cubicBezTo>
                    <a:cubicBezTo>
                      <a:pt x="133" y="124"/>
                      <a:pt x="121" y="121"/>
                      <a:pt x="111" y="116"/>
                    </a:cubicBezTo>
                    <a:lnTo>
                      <a:pt x="16" y="61"/>
                    </a:lnTo>
                    <a:lnTo>
                      <a:pt x="16" y="61"/>
                    </a:lnTo>
                    <a:cubicBezTo>
                      <a:pt x="16" y="61"/>
                      <a:pt x="15" y="61"/>
                      <a:pt x="14" y="60"/>
                    </a:cubicBezTo>
                    <a:cubicBezTo>
                      <a:pt x="10" y="58"/>
                      <a:pt x="6" y="54"/>
                      <a:pt x="4" y="50"/>
                    </a:cubicBezTo>
                    <a:cubicBezTo>
                      <a:pt x="2" y="47"/>
                      <a:pt x="1" y="43"/>
                      <a:pt x="0" y="38"/>
                    </a:cubicBezTo>
                    <a:lnTo>
                      <a:pt x="0" y="38"/>
                    </a:lnTo>
                    <a:cubicBezTo>
                      <a:pt x="1" y="34"/>
                      <a:pt x="2" y="30"/>
                      <a:pt x="4" y="27"/>
                    </a:cubicBezTo>
                    <a:cubicBezTo>
                      <a:pt x="6" y="23"/>
                      <a:pt x="10" y="19"/>
                      <a:pt x="14" y="17"/>
                    </a:cubicBezTo>
                    <a:cubicBezTo>
                      <a:pt x="15" y="17"/>
                      <a:pt x="15" y="16"/>
                      <a:pt x="16" y="16"/>
                    </a:cubicBezTo>
                    <a:lnTo>
                      <a:pt x="29" y="9"/>
                    </a:lnTo>
                    <a:lnTo>
                      <a:pt x="29" y="9"/>
                    </a:lnTo>
                    <a:cubicBezTo>
                      <a:pt x="40" y="3"/>
                      <a:pt x="52" y="0"/>
                      <a:pt x="64" y="0"/>
                    </a:cubicBezTo>
                    <a:cubicBezTo>
                      <a:pt x="77" y="0"/>
                      <a:pt x="89" y="3"/>
                      <a:pt x="100" y="9"/>
                    </a:cubicBezTo>
                    <a:lnTo>
                      <a:pt x="195" y="63"/>
                    </a:lnTo>
                    <a:cubicBezTo>
                      <a:pt x="205" y="69"/>
                      <a:pt x="210" y="77"/>
                      <a:pt x="210" y="86"/>
                    </a:cubicBezTo>
                    <a:lnTo>
                      <a:pt x="210" y="86"/>
                    </a:lnTo>
                    <a:cubicBezTo>
                      <a:pt x="210" y="90"/>
                      <a:pt x="209" y="94"/>
                      <a:pt x="207" y="98"/>
                    </a:cubicBezTo>
                    <a:cubicBezTo>
                      <a:pt x="205" y="102"/>
                      <a:pt x="201" y="105"/>
                      <a:pt x="197" y="108"/>
                    </a:cubicBezTo>
                    <a:cubicBezTo>
                      <a:pt x="196" y="108"/>
                      <a:pt x="196" y="108"/>
                      <a:pt x="195" y="109"/>
                    </a:cubicBezTo>
                    <a:lnTo>
                      <a:pt x="182" y="116"/>
                    </a:lnTo>
                    <a:lnTo>
                      <a:pt x="182" y="116"/>
                    </a:lnTo>
                    <a:cubicBezTo>
                      <a:pt x="172" y="121"/>
                      <a:pt x="160" y="124"/>
                      <a:pt x="148" y="124"/>
                    </a:cubicBezTo>
                    <a:lnTo>
                      <a:pt x="147" y="124"/>
                    </a:lnTo>
                    <a:moveTo>
                      <a:pt x="64" y="7"/>
                    </a:moveTo>
                    <a:lnTo>
                      <a:pt x="64" y="7"/>
                    </a:lnTo>
                    <a:lnTo>
                      <a:pt x="63" y="7"/>
                    </a:lnTo>
                    <a:cubicBezTo>
                      <a:pt x="52" y="7"/>
                      <a:pt x="42" y="10"/>
                      <a:pt x="32" y="15"/>
                    </a:cubicBezTo>
                    <a:lnTo>
                      <a:pt x="20" y="22"/>
                    </a:lnTo>
                    <a:lnTo>
                      <a:pt x="20" y="22"/>
                    </a:lnTo>
                    <a:cubicBezTo>
                      <a:pt x="19" y="22"/>
                      <a:pt x="17" y="23"/>
                      <a:pt x="16" y="24"/>
                    </a:cubicBezTo>
                    <a:cubicBezTo>
                      <a:pt x="14" y="25"/>
                      <a:pt x="12" y="27"/>
                      <a:pt x="10" y="30"/>
                    </a:cubicBezTo>
                    <a:cubicBezTo>
                      <a:pt x="9" y="33"/>
                      <a:pt x="8" y="36"/>
                      <a:pt x="8" y="39"/>
                    </a:cubicBezTo>
                    <a:cubicBezTo>
                      <a:pt x="8" y="42"/>
                      <a:pt x="9" y="45"/>
                      <a:pt x="10" y="47"/>
                    </a:cubicBezTo>
                    <a:cubicBezTo>
                      <a:pt x="12" y="50"/>
                      <a:pt x="14" y="53"/>
                      <a:pt x="16" y="54"/>
                    </a:cubicBezTo>
                    <a:cubicBezTo>
                      <a:pt x="17" y="55"/>
                      <a:pt x="19" y="55"/>
                      <a:pt x="20" y="55"/>
                    </a:cubicBezTo>
                    <a:lnTo>
                      <a:pt x="114" y="110"/>
                    </a:lnTo>
                    <a:lnTo>
                      <a:pt x="114" y="110"/>
                    </a:lnTo>
                    <a:cubicBezTo>
                      <a:pt x="124" y="115"/>
                      <a:pt x="135" y="117"/>
                      <a:pt x="146" y="117"/>
                    </a:cubicBezTo>
                    <a:cubicBezTo>
                      <a:pt x="158" y="117"/>
                      <a:pt x="169" y="115"/>
                      <a:pt x="178" y="110"/>
                    </a:cubicBezTo>
                    <a:lnTo>
                      <a:pt x="191" y="102"/>
                    </a:lnTo>
                    <a:lnTo>
                      <a:pt x="191" y="102"/>
                    </a:lnTo>
                    <a:cubicBezTo>
                      <a:pt x="192" y="102"/>
                      <a:pt x="192" y="103"/>
                      <a:pt x="193" y="102"/>
                    </a:cubicBezTo>
                    <a:cubicBezTo>
                      <a:pt x="196" y="101"/>
                      <a:pt x="199" y="97"/>
                      <a:pt x="200" y="94"/>
                    </a:cubicBezTo>
                    <a:cubicBezTo>
                      <a:pt x="202" y="92"/>
                      <a:pt x="203" y="89"/>
                      <a:pt x="203" y="86"/>
                    </a:cubicBezTo>
                    <a:lnTo>
                      <a:pt x="203" y="86"/>
                    </a:lnTo>
                    <a:cubicBezTo>
                      <a:pt x="203" y="83"/>
                      <a:pt x="202" y="81"/>
                      <a:pt x="200" y="78"/>
                    </a:cubicBezTo>
                    <a:cubicBezTo>
                      <a:pt x="199" y="75"/>
                      <a:pt x="196" y="73"/>
                      <a:pt x="193" y="71"/>
                    </a:cubicBezTo>
                    <a:cubicBezTo>
                      <a:pt x="192" y="71"/>
                      <a:pt x="192" y="70"/>
                      <a:pt x="191" y="69"/>
                    </a:cubicBezTo>
                    <a:lnTo>
                      <a:pt x="96" y="15"/>
                    </a:lnTo>
                    <a:lnTo>
                      <a:pt x="96" y="15"/>
                    </a:lnTo>
                    <a:cubicBezTo>
                      <a:pt x="87" y="10"/>
                      <a:pt x="76" y="7"/>
                      <a:pt x="65" y="7"/>
                    </a:cubicBezTo>
                    <a:lnTo>
                      <a:pt x="64" y="7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1616;p30">
                <a:extLst>
                  <a:ext uri="{FF2B5EF4-FFF2-40B4-BE49-F238E27FC236}">
                    <a16:creationId xmlns:a16="http://schemas.microsoft.com/office/drawing/2014/main" id="{DCC51DC7-93FF-1B62-249B-C6F6777C3D9B}"/>
                  </a:ext>
                </a:extLst>
              </p:cNvPr>
              <p:cNvSpPr/>
              <p:nvPr/>
            </p:nvSpPr>
            <p:spPr>
              <a:xfrm>
                <a:off x="7199407" y="3720971"/>
                <a:ext cx="107986" cy="63791"/>
              </a:xfrm>
              <a:custGeom>
                <a:avLst/>
                <a:gdLst/>
                <a:ahLst/>
                <a:cxnLst/>
                <a:rect l="l" t="t" r="r" b="b"/>
                <a:pathLst>
                  <a:path w="259" h="153" extrusionOk="0">
                    <a:moveTo>
                      <a:pt x="128" y="152"/>
                    </a:moveTo>
                    <a:lnTo>
                      <a:pt x="128" y="152"/>
                    </a:lnTo>
                    <a:lnTo>
                      <a:pt x="127" y="152"/>
                    </a:lnTo>
                    <a:cubicBezTo>
                      <a:pt x="115" y="152"/>
                      <a:pt x="103" y="149"/>
                      <a:pt x="92" y="144"/>
                    </a:cubicBezTo>
                    <a:lnTo>
                      <a:pt x="16" y="100"/>
                    </a:lnTo>
                    <a:lnTo>
                      <a:pt x="16" y="100"/>
                    </a:lnTo>
                    <a:cubicBezTo>
                      <a:pt x="15" y="99"/>
                      <a:pt x="14" y="99"/>
                      <a:pt x="14" y="99"/>
                    </a:cubicBezTo>
                    <a:cubicBezTo>
                      <a:pt x="9" y="96"/>
                      <a:pt x="6" y="93"/>
                      <a:pt x="4" y="89"/>
                    </a:cubicBezTo>
                    <a:cubicBezTo>
                      <a:pt x="2" y="85"/>
                      <a:pt x="0" y="81"/>
                      <a:pt x="0" y="77"/>
                    </a:cubicBezTo>
                    <a:cubicBezTo>
                      <a:pt x="0" y="68"/>
                      <a:pt x="6" y="60"/>
                      <a:pt x="16" y="55"/>
                    </a:cubicBezTo>
                    <a:lnTo>
                      <a:pt x="94" y="9"/>
                    </a:lnTo>
                    <a:lnTo>
                      <a:pt x="94" y="9"/>
                    </a:lnTo>
                    <a:cubicBezTo>
                      <a:pt x="105" y="3"/>
                      <a:pt x="118" y="0"/>
                      <a:pt x="130" y="0"/>
                    </a:cubicBezTo>
                    <a:cubicBezTo>
                      <a:pt x="142" y="0"/>
                      <a:pt x="154" y="3"/>
                      <a:pt x="165" y="9"/>
                    </a:cubicBezTo>
                    <a:lnTo>
                      <a:pt x="242" y="53"/>
                    </a:lnTo>
                    <a:lnTo>
                      <a:pt x="242" y="53"/>
                    </a:lnTo>
                    <a:cubicBezTo>
                      <a:pt x="243" y="53"/>
                      <a:pt x="243" y="54"/>
                      <a:pt x="244" y="54"/>
                    </a:cubicBezTo>
                    <a:cubicBezTo>
                      <a:pt x="248" y="56"/>
                      <a:pt x="252" y="60"/>
                      <a:pt x="254" y="64"/>
                    </a:cubicBezTo>
                    <a:cubicBezTo>
                      <a:pt x="256" y="67"/>
                      <a:pt x="257" y="71"/>
                      <a:pt x="258" y="75"/>
                    </a:cubicBezTo>
                    <a:lnTo>
                      <a:pt x="258" y="75"/>
                    </a:lnTo>
                    <a:cubicBezTo>
                      <a:pt x="257" y="80"/>
                      <a:pt x="256" y="84"/>
                      <a:pt x="254" y="87"/>
                    </a:cubicBezTo>
                    <a:cubicBezTo>
                      <a:pt x="252" y="91"/>
                      <a:pt x="248" y="95"/>
                      <a:pt x="244" y="97"/>
                    </a:cubicBezTo>
                    <a:cubicBezTo>
                      <a:pt x="244" y="97"/>
                      <a:pt x="243" y="98"/>
                      <a:pt x="242" y="98"/>
                    </a:cubicBezTo>
                    <a:lnTo>
                      <a:pt x="163" y="144"/>
                    </a:lnTo>
                    <a:lnTo>
                      <a:pt x="163" y="144"/>
                    </a:lnTo>
                    <a:cubicBezTo>
                      <a:pt x="153" y="149"/>
                      <a:pt x="141" y="152"/>
                      <a:pt x="129" y="152"/>
                    </a:cubicBezTo>
                    <a:lnTo>
                      <a:pt x="128" y="152"/>
                    </a:lnTo>
                    <a:moveTo>
                      <a:pt x="130" y="7"/>
                    </a:moveTo>
                    <a:lnTo>
                      <a:pt x="130" y="7"/>
                    </a:lnTo>
                    <a:lnTo>
                      <a:pt x="129" y="7"/>
                    </a:lnTo>
                    <a:cubicBezTo>
                      <a:pt x="118" y="7"/>
                      <a:pt x="108" y="10"/>
                      <a:pt x="98" y="15"/>
                    </a:cubicBezTo>
                    <a:lnTo>
                      <a:pt x="19" y="61"/>
                    </a:lnTo>
                    <a:lnTo>
                      <a:pt x="19" y="61"/>
                    </a:lnTo>
                    <a:cubicBezTo>
                      <a:pt x="19" y="61"/>
                      <a:pt x="19" y="62"/>
                      <a:pt x="17" y="62"/>
                    </a:cubicBezTo>
                    <a:cubicBezTo>
                      <a:pt x="14" y="64"/>
                      <a:pt x="12" y="66"/>
                      <a:pt x="10" y="69"/>
                    </a:cubicBezTo>
                    <a:cubicBezTo>
                      <a:pt x="9" y="72"/>
                      <a:pt x="8" y="74"/>
                      <a:pt x="7" y="77"/>
                    </a:cubicBezTo>
                    <a:lnTo>
                      <a:pt x="7" y="77"/>
                    </a:lnTo>
                    <a:cubicBezTo>
                      <a:pt x="8" y="80"/>
                      <a:pt x="9" y="83"/>
                      <a:pt x="10" y="85"/>
                    </a:cubicBezTo>
                    <a:cubicBezTo>
                      <a:pt x="12" y="88"/>
                      <a:pt x="14" y="91"/>
                      <a:pt x="18" y="93"/>
                    </a:cubicBezTo>
                    <a:cubicBezTo>
                      <a:pt x="18" y="93"/>
                      <a:pt x="19" y="93"/>
                      <a:pt x="20" y="94"/>
                    </a:cubicBezTo>
                    <a:lnTo>
                      <a:pt x="96" y="138"/>
                    </a:lnTo>
                    <a:lnTo>
                      <a:pt x="96" y="138"/>
                    </a:lnTo>
                    <a:cubicBezTo>
                      <a:pt x="106" y="143"/>
                      <a:pt x="117" y="145"/>
                      <a:pt x="128" y="145"/>
                    </a:cubicBezTo>
                    <a:cubicBezTo>
                      <a:pt x="139" y="145"/>
                      <a:pt x="150" y="143"/>
                      <a:pt x="160" y="138"/>
                    </a:cubicBezTo>
                    <a:lnTo>
                      <a:pt x="239" y="92"/>
                    </a:lnTo>
                    <a:lnTo>
                      <a:pt x="239" y="92"/>
                    </a:lnTo>
                    <a:cubicBezTo>
                      <a:pt x="240" y="92"/>
                      <a:pt x="240" y="92"/>
                      <a:pt x="241" y="91"/>
                    </a:cubicBezTo>
                    <a:cubicBezTo>
                      <a:pt x="245" y="90"/>
                      <a:pt x="246" y="87"/>
                      <a:pt x="248" y="84"/>
                    </a:cubicBezTo>
                    <a:cubicBezTo>
                      <a:pt x="250" y="81"/>
                      <a:pt x="251" y="78"/>
                      <a:pt x="251" y="76"/>
                    </a:cubicBezTo>
                    <a:lnTo>
                      <a:pt x="251" y="76"/>
                    </a:lnTo>
                    <a:cubicBezTo>
                      <a:pt x="250" y="73"/>
                      <a:pt x="250" y="71"/>
                      <a:pt x="248" y="68"/>
                    </a:cubicBezTo>
                    <a:cubicBezTo>
                      <a:pt x="246" y="64"/>
                      <a:pt x="245" y="62"/>
                      <a:pt x="241" y="60"/>
                    </a:cubicBezTo>
                    <a:cubicBezTo>
                      <a:pt x="240" y="60"/>
                      <a:pt x="239" y="59"/>
                      <a:pt x="239" y="59"/>
                    </a:cubicBezTo>
                    <a:lnTo>
                      <a:pt x="162" y="15"/>
                    </a:lnTo>
                    <a:lnTo>
                      <a:pt x="162" y="15"/>
                    </a:lnTo>
                    <a:cubicBezTo>
                      <a:pt x="153" y="10"/>
                      <a:pt x="142" y="7"/>
                      <a:pt x="132" y="7"/>
                    </a:cubicBezTo>
                    <a:cubicBezTo>
                      <a:pt x="131" y="7"/>
                      <a:pt x="131" y="7"/>
                      <a:pt x="130" y="7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1617;p30">
                <a:extLst>
                  <a:ext uri="{FF2B5EF4-FFF2-40B4-BE49-F238E27FC236}">
                    <a16:creationId xmlns:a16="http://schemas.microsoft.com/office/drawing/2014/main" id="{49D5124B-758D-8E20-ED08-564FF37FA282}"/>
                  </a:ext>
                </a:extLst>
              </p:cNvPr>
              <p:cNvSpPr/>
              <p:nvPr/>
            </p:nvSpPr>
            <p:spPr>
              <a:xfrm>
                <a:off x="7788950" y="3720554"/>
                <a:ext cx="114656" cy="67543"/>
              </a:xfrm>
              <a:custGeom>
                <a:avLst/>
                <a:gdLst/>
                <a:ahLst/>
                <a:cxnLst/>
                <a:rect l="l" t="t" r="r" b="b"/>
                <a:pathLst>
                  <a:path w="275" h="162" extrusionOk="0">
                    <a:moveTo>
                      <a:pt x="147" y="161"/>
                    </a:moveTo>
                    <a:lnTo>
                      <a:pt x="147" y="161"/>
                    </a:lnTo>
                    <a:cubicBezTo>
                      <a:pt x="146" y="161"/>
                      <a:pt x="146" y="161"/>
                      <a:pt x="145" y="161"/>
                    </a:cubicBezTo>
                    <a:cubicBezTo>
                      <a:pt x="133" y="161"/>
                      <a:pt x="121" y="158"/>
                      <a:pt x="111" y="153"/>
                    </a:cubicBezTo>
                    <a:lnTo>
                      <a:pt x="16" y="98"/>
                    </a:lnTo>
                    <a:lnTo>
                      <a:pt x="16" y="98"/>
                    </a:lnTo>
                    <a:cubicBezTo>
                      <a:pt x="16" y="98"/>
                      <a:pt x="15" y="98"/>
                      <a:pt x="14" y="97"/>
                    </a:cubicBezTo>
                    <a:cubicBezTo>
                      <a:pt x="10" y="95"/>
                      <a:pt x="6" y="91"/>
                      <a:pt x="4" y="87"/>
                    </a:cubicBezTo>
                    <a:cubicBezTo>
                      <a:pt x="2" y="83"/>
                      <a:pt x="1" y="79"/>
                      <a:pt x="0" y="75"/>
                    </a:cubicBezTo>
                    <a:lnTo>
                      <a:pt x="0" y="75"/>
                    </a:lnTo>
                    <a:cubicBezTo>
                      <a:pt x="1" y="71"/>
                      <a:pt x="2" y="67"/>
                      <a:pt x="4" y="64"/>
                    </a:cubicBezTo>
                    <a:cubicBezTo>
                      <a:pt x="6" y="60"/>
                      <a:pt x="10" y="56"/>
                      <a:pt x="14" y="54"/>
                    </a:cubicBezTo>
                    <a:cubicBezTo>
                      <a:pt x="15" y="53"/>
                      <a:pt x="15" y="53"/>
                      <a:pt x="16" y="53"/>
                    </a:cubicBezTo>
                    <a:lnTo>
                      <a:pt x="93" y="8"/>
                    </a:lnTo>
                    <a:lnTo>
                      <a:pt x="93" y="8"/>
                    </a:lnTo>
                    <a:cubicBezTo>
                      <a:pt x="104" y="3"/>
                      <a:pt x="116" y="0"/>
                      <a:pt x="128" y="0"/>
                    </a:cubicBezTo>
                    <a:cubicBezTo>
                      <a:pt x="140" y="0"/>
                      <a:pt x="153" y="3"/>
                      <a:pt x="164" y="8"/>
                    </a:cubicBezTo>
                    <a:lnTo>
                      <a:pt x="258" y="63"/>
                    </a:lnTo>
                    <a:cubicBezTo>
                      <a:pt x="268" y="69"/>
                      <a:pt x="274" y="77"/>
                      <a:pt x="274" y="85"/>
                    </a:cubicBezTo>
                    <a:lnTo>
                      <a:pt x="274" y="85"/>
                    </a:lnTo>
                    <a:cubicBezTo>
                      <a:pt x="274" y="90"/>
                      <a:pt x="274" y="93"/>
                      <a:pt x="271" y="97"/>
                    </a:cubicBezTo>
                    <a:cubicBezTo>
                      <a:pt x="269" y="101"/>
                      <a:pt x="266" y="105"/>
                      <a:pt x="261" y="107"/>
                    </a:cubicBezTo>
                    <a:cubicBezTo>
                      <a:pt x="260" y="108"/>
                      <a:pt x="259" y="108"/>
                      <a:pt x="259" y="108"/>
                    </a:cubicBezTo>
                    <a:lnTo>
                      <a:pt x="182" y="152"/>
                    </a:lnTo>
                    <a:lnTo>
                      <a:pt x="182" y="152"/>
                    </a:lnTo>
                    <a:cubicBezTo>
                      <a:pt x="172" y="158"/>
                      <a:pt x="160" y="161"/>
                      <a:pt x="148" y="161"/>
                    </a:cubicBezTo>
                    <a:cubicBezTo>
                      <a:pt x="147" y="161"/>
                      <a:pt x="147" y="161"/>
                      <a:pt x="147" y="161"/>
                    </a:cubicBezTo>
                    <a:moveTo>
                      <a:pt x="128" y="7"/>
                    </a:moveTo>
                    <a:lnTo>
                      <a:pt x="128" y="7"/>
                    </a:lnTo>
                    <a:lnTo>
                      <a:pt x="127" y="7"/>
                    </a:lnTo>
                    <a:cubicBezTo>
                      <a:pt x="116" y="7"/>
                      <a:pt x="106" y="9"/>
                      <a:pt x="96" y="14"/>
                    </a:cubicBezTo>
                    <a:lnTo>
                      <a:pt x="20" y="59"/>
                    </a:lnTo>
                    <a:lnTo>
                      <a:pt x="20" y="59"/>
                    </a:lnTo>
                    <a:cubicBezTo>
                      <a:pt x="19" y="59"/>
                      <a:pt x="19" y="59"/>
                      <a:pt x="18" y="60"/>
                    </a:cubicBezTo>
                    <a:cubicBezTo>
                      <a:pt x="16" y="63"/>
                      <a:pt x="12" y="64"/>
                      <a:pt x="10" y="67"/>
                    </a:cubicBezTo>
                    <a:cubicBezTo>
                      <a:pt x="9" y="70"/>
                      <a:pt x="8" y="72"/>
                      <a:pt x="8" y="75"/>
                    </a:cubicBezTo>
                    <a:lnTo>
                      <a:pt x="8" y="75"/>
                    </a:lnTo>
                    <a:cubicBezTo>
                      <a:pt x="8" y="78"/>
                      <a:pt x="9" y="81"/>
                      <a:pt x="10" y="83"/>
                    </a:cubicBezTo>
                    <a:cubicBezTo>
                      <a:pt x="12" y="86"/>
                      <a:pt x="15" y="90"/>
                      <a:pt x="18" y="91"/>
                    </a:cubicBezTo>
                    <a:cubicBezTo>
                      <a:pt x="19" y="92"/>
                      <a:pt x="19" y="91"/>
                      <a:pt x="20" y="92"/>
                    </a:cubicBezTo>
                    <a:lnTo>
                      <a:pt x="115" y="146"/>
                    </a:lnTo>
                    <a:lnTo>
                      <a:pt x="115" y="146"/>
                    </a:lnTo>
                    <a:cubicBezTo>
                      <a:pt x="125" y="151"/>
                      <a:pt x="136" y="154"/>
                      <a:pt x="147" y="154"/>
                    </a:cubicBezTo>
                    <a:cubicBezTo>
                      <a:pt x="158" y="154"/>
                      <a:pt x="169" y="151"/>
                      <a:pt x="179" y="146"/>
                    </a:cubicBezTo>
                    <a:lnTo>
                      <a:pt x="255" y="102"/>
                    </a:lnTo>
                    <a:lnTo>
                      <a:pt x="255" y="102"/>
                    </a:lnTo>
                    <a:cubicBezTo>
                      <a:pt x="256" y="102"/>
                      <a:pt x="256" y="102"/>
                      <a:pt x="257" y="101"/>
                    </a:cubicBezTo>
                    <a:cubicBezTo>
                      <a:pt x="260" y="100"/>
                      <a:pt x="264" y="97"/>
                      <a:pt x="265" y="94"/>
                    </a:cubicBezTo>
                    <a:cubicBezTo>
                      <a:pt x="267" y="91"/>
                      <a:pt x="267" y="88"/>
                      <a:pt x="267" y="86"/>
                    </a:cubicBezTo>
                    <a:lnTo>
                      <a:pt x="267" y="86"/>
                    </a:lnTo>
                    <a:cubicBezTo>
                      <a:pt x="267" y="83"/>
                      <a:pt x="266" y="81"/>
                      <a:pt x="264" y="78"/>
                    </a:cubicBezTo>
                    <a:cubicBezTo>
                      <a:pt x="262" y="74"/>
                      <a:pt x="260" y="72"/>
                      <a:pt x="257" y="70"/>
                    </a:cubicBezTo>
                    <a:cubicBezTo>
                      <a:pt x="256" y="70"/>
                      <a:pt x="256" y="69"/>
                      <a:pt x="255" y="69"/>
                    </a:cubicBezTo>
                    <a:lnTo>
                      <a:pt x="160" y="14"/>
                    </a:lnTo>
                    <a:lnTo>
                      <a:pt x="160" y="14"/>
                    </a:lnTo>
                    <a:cubicBezTo>
                      <a:pt x="151" y="9"/>
                      <a:pt x="140" y="7"/>
                      <a:pt x="130" y="7"/>
                    </a:cubicBezTo>
                    <a:cubicBezTo>
                      <a:pt x="129" y="7"/>
                      <a:pt x="128" y="7"/>
                      <a:pt x="128" y="7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1618;p30">
                <a:extLst>
                  <a:ext uri="{FF2B5EF4-FFF2-40B4-BE49-F238E27FC236}">
                    <a16:creationId xmlns:a16="http://schemas.microsoft.com/office/drawing/2014/main" id="{B7B7C1EC-1271-7A75-E0D6-F1DAE50A07F3}"/>
                  </a:ext>
                </a:extLst>
              </p:cNvPr>
              <p:cNvSpPr/>
              <p:nvPr/>
            </p:nvSpPr>
            <p:spPr>
              <a:xfrm>
                <a:off x="7567559" y="3848553"/>
                <a:ext cx="115490" cy="68377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64" extrusionOk="0">
                    <a:moveTo>
                      <a:pt x="146" y="163"/>
                    </a:moveTo>
                    <a:lnTo>
                      <a:pt x="146" y="163"/>
                    </a:lnTo>
                    <a:lnTo>
                      <a:pt x="145" y="163"/>
                    </a:lnTo>
                    <a:cubicBezTo>
                      <a:pt x="133" y="163"/>
                      <a:pt x="121" y="160"/>
                      <a:pt x="110" y="154"/>
                    </a:cubicBezTo>
                    <a:lnTo>
                      <a:pt x="16" y="100"/>
                    </a:lnTo>
                    <a:cubicBezTo>
                      <a:pt x="6" y="94"/>
                      <a:pt x="0" y="86"/>
                      <a:pt x="0" y="77"/>
                    </a:cubicBezTo>
                    <a:lnTo>
                      <a:pt x="0" y="77"/>
                    </a:lnTo>
                    <a:cubicBezTo>
                      <a:pt x="0" y="73"/>
                      <a:pt x="1" y="69"/>
                      <a:pt x="3" y="66"/>
                    </a:cubicBezTo>
                    <a:cubicBezTo>
                      <a:pt x="6" y="61"/>
                      <a:pt x="9" y="58"/>
                      <a:pt x="13" y="56"/>
                    </a:cubicBezTo>
                    <a:cubicBezTo>
                      <a:pt x="14" y="55"/>
                      <a:pt x="15" y="55"/>
                      <a:pt x="15" y="55"/>
                    </a:cubicBezTo>
                    <a:lnTo>
                      <a:pt x="95" y="9"/>
                    </a:lnTo>
                    <a:lnTo>
                      <a:pt x="95" y="9"/>
                    </a:lnTo>
                    <a:cubicBezTo>
                      <a:pt x="106" y="3"/>
                      <a:pt x="118" y="0"/>
                      <a:pt x="130" y="0"/>
                    </a:cubicBezTo>
                    <a:cubicBezTo>
                      <a:pt x="143" y="0"/>
                      <a:pt x="155" y="3"/>
                      <a:pt x="166" y="9"/>
                    </a:cubicBezTo>
                    <a:lnTo>
                      <a:pt x="260" y="63"/>
                    </a:lnTo>
                    <a:cubicBezTo>
                      <a:pt x="271" y="69"/>
                      <a:pt x="276" y="77"/>
                      <a:pt x="276" y="86"/>
                    </a:cubicBezTo>
                    <a:lnTo>
                      <a:pt x="276" y="86"/>
                    </a:lnTo>
                    <a:cubicBezTo>
                      <a:pt x="276" y="90"/>
                      <a:pt x="275" y="94"/>
                      <a:pt x="273" y="97"/>
                    </a:cubicBezTo>
                    <a:cubicBezTo>
                      <a:pt x="270" y="102"/>
                      <a:pt x="267" y="105"/>
                      <a:pt x="263" y="107"/>
                    </a:cubicBezTo>
                    <a:cubicBezTo>
                      <a:pt x="262" y="108"/>
                      <a:pt x="261" y="108"/>
                      <a:pt x="261" y="109"/>
                    </a:cubicBezTo>
                    <a:lnTo>
                      <a:pt x="181" y="155"/>
                    </a:lnTo>
                    <a:lnTo>
                      <a:pt x="181" y="155"/>
                    </a:lnTo>
                    <a:cubicBezTo>
                      <a:pt x="171" y="160"/>
                      <a:pt x="159" y="163"/>
                      <a:pt x="148" y="163"/>
                    </a:cubicBezTo>
                    <a:cubicBezTo>
                      <a:pt x="147" y="163"/>
                      <a:pt x="147" y="163"/>
                      <a:pt x="146" y="163"/>
                    </a:cubicBezTo>
                    <a:moveTo>
                      <a:pt x="130" y="7"/>
                    </a:moveTo>
                    <a:lnTo>
                      <a:pt x="130" y="7"/>
                    </a:lnTo>
                    <a:lnTo>
                      <a:pt x="129" y="7"/>
                    </a:lnTo>
                    <a:cubicBezTo>
                      <a:pt x="118" y="7"/>
                      <a:pt x="108" y="10"/>
                      <a:pt x="98" y="15"/>
                    </a:cubicBezTo>
                    <a:lnTo>
                      <a:pt x="19" y="61"/>
                    </a:lnTo>
                    <a:lnTo>
                      <a:pt x="19" y="61"/>
                    </a:lnTo>
                    <a:cubicBezTo>
                      <a:pt x="18" y="61"/>
                      <a:pt x="19" y="62"/>
                      <a:pt x="17" y="62"/>
                    </a:cubicBezTo>
                    <a:cubicBezTo>
                      <a:pt x="14" y="64"/>
                      <a:pt x="12" y="66"/>
                      <a:pt x="10" y="69"/>
                    </a:cubicBezTo>
                    <a:cubicBezTo>
                      <a:pt x="8" y="72"/>
                      <a:pt x="7" y="74"/>
                      <a:pt x="7" y="77"/>
                    </a:cubicBezTo>
                    <a:lnTo>
                      <a:pt x="7" y="77"/>
                    </a:lnTo>
                    <a:cubicBezTo>
                      <a:pt x="7" y="80"/>
                      <a:pt x="9" y="83"/>
                      <a:pt x="10" y="85"/>
                    </a:cubicBezTo>
                    <a:cubicBezTo>
                      <a:pt x="13" y="88"/>
                      <a:pt x="14" y="92"/>
                      <a:pt x="17" y="93"/>
                    </a:cubicBezTo>
                    <a:cubicBezTo>
                      <a:pt x="18" y="94"/>
                      <a:pt x="19" y="93"/>
                      <a:pt x="19" y="94"/>
                    </a:cubicBezTo>
                    <a:lnTo>
                      <a:pt x="114" y="148"/>
                    </a:lnTo>
                    <a:lnTo>
                      <a:pt x="114" y="148"/>
                    </a:lnTo>
                    <a:cubicBezTo>
                      <a:pt x="124" y="153"/>
                      <a:pt x="135" y="156"/>
                      <a:pt x="146" y="156"/>
                    </a:cubicBezTo>
                    <a:cubicBezTo>
                      <a:pt x="157" y="156"/>
                      <a:pt x="168" y="153"/>
                      <a:pt x="178" y="148"/>
                    </a:cubicBezTo>
                    <a:lnTo>
                      <a:pt x="257" y="102"/>
                    </a:lnTo>
                    <a:lnTo>
                      <a:pt x="257" y="102"/>
                    </a:lnTo>
                    <a:cubicBezTo>
                      <a:pt x="258" y="102"/>
                      <a:pt x="258" y="102"/>
                      <a:pt x="259" y="101"/>
                    </a:cubicBezTo>
                    <a:cubicBezTo>
                      <a:pt x="262" y="99"/>
                      <a:pt x="266" y="97"/>
                      <a:pt x="267" y="94"/>
                    </a:cubicBezTo>
                    <a:cubicBezTo>
                      <a:pt x="269" y="91"/>
                      <a:pt x="269" y="89"/>
                      <a:pt x="269" y="86"/>
                    </a:cubicBezTo>
                    <a:lnTo>
                      <a:pt x="269" y="86"/>
                    </a:lnTo>
                    <a:cubicBezTo>
                      <a:pt x="269" y="83"/>
                      <a:pt x="268" y="80"/>
                      <a:pt x="267" y="78"/>
                    </a:cubicBezTo>
                    <a:cubicBezTo>
                      <a:pt x="265" y="75"/>
                      <a:pt x="262" y="72"/>
                      <a:pt x="259" y="70"/>
                    </a:cubicBezTo>
                    <a:cubicBezTo>
                      <a:pt x="258" y="70"/>
                      <a:pt x="258" y="70"/>
                      <a:pt x="257" y="69"/>
                    </a:cubicBezTo>
                    <a:lnTo>
                      <a:pt x="162" y="15"/>
                    </a:lnTo>
                    <a:lnTo>
                      <a:pt x="162" y="15"/>
                    </a:lnTo>
                    <a:cubicBezTo>
                      <a:pt x="153" y="10"/>
                      <a:pt x="142" y="7"/>
                      <a:pt x="132" y="7"/>
                    </a:cubicBezTo>
                    <a:cubicBezTo>
                      <a:pt x="131" y="7"/>
                      <a:pt x="131" y="7"/>
                      <a:pt x="130" y="7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1619;p30">
                <a:extLst>
                  <a:ext uri="{FF2B5EF4-FFF2-40B4-BE49-F238E27FC236}">
                    <a16:creationId xmlns:a16="http://schemas.microsoft.com/office/drawing/2014/main" id="{3A132FD1-AA4C-310C-C653-702F7CA08849}"/>
                  </a:ext>
                </a:extLst>
              </p:cNvPr>
              <p:cNvSpPr/>
              <p:nvPr/>
            </p:nvSpPr>
            <p:spPr>
              <a:xfrm>
                <a:off x="7341164" y="3803107"/>
                <a:ext cx="112155" cy="66293"/>
              </a:xfrm>
              <a:custGeom>
                <a:avLst/>
                <a:gdLst/>
                <a:ahLst/>
                <a:cxnLst/>
                <a:rect l="l" t="t" r="r" b="b"/>
                <a:pathLst>
                  <a:path w="269" h="159" extrusionOk="0">
                    <a:moveTo>
                      <a:pt x="139" y="158"/>
                    </a:moveTo>
                    <a:lnTo>
                      <a:pt x="139" y="158"/>
                    </a:lnTo>
                    <a:cubicBezTo>
                      <a:pt x="138" y="158"/>
                      <a:pt x="138" y="158"/>
                      <a:pt x="137" y="158"/>
                    </a:cubicBezTo>
                    <a:cubicBezTo>
                      <a:pt x="125" y="158"/>
                      <a:pt x="113" y="155"/>
                      <a:pt x="103" y="149"/>
                    </a:cubicBezTo>
                    <a:lnTo>
                      <a:pt x="16" y="99"/>
                    </a:lnTo>
                    <a:cubicBezTo>
                      <a:pt x="6" y="93"/>
                      <a:pt x="0" y="85"/>
                      <a:pt x="0" y="76"/>
                    </a:cubicBezTo>
                    <a:lnTo>
                      <a:pt x="0" y="76"/>
                    </a:lnTo>
                    <a:cubicBezTo>
                      <a:pt x="1" y="72"/>
                      <a:pt x="3" y="68"/>
                      <a:pt x="4" y="65"/>
                    </a:cubicBezTo>
                    <a:cubicBezTo>
                      <a:pt x="7" y="61"/>
                      <a:pt x="10" y="57"/>
                      <a:pt x="14" y="55"/>
                    </a:cubicBezTo>
                    <a:cubicBezTo>
                      <a:pt x="14" y="55"/>
                      <a:pt x="15" y="54"/>
                      <a:pt x="16" y="54"/>
                    </a:cubicBezTo>
                    <a:lnTo>
                      <a:pt x="95" y="8"/>
                    </a:lnTo>
                    <a:lnTo>
                      <a:pt x="95" y="8"/>
                    </a:lnTo>
                    <a:cubicBezTo>
                      <a:pt x="106" y="2"/>
                      <a:pt x="118" y="0"/>
                      <a:pt x="130" y="0"/>
                    </a:cubicBezTo>
                    <a:cubicBezTo>
                      <a:pt x="143" y="0"/>
                      <a:pt x="155" y="2"/>
                      <a:pt x="166" y="8"/>
                    </a:cubicBezTo>
                    <a:lnTo>
                      <a:pt x="253" y="58"/>
                    </a:lnTo>
                    <a:cubicBezTo>
                      <a:pt x="263" y="64"/>
                      <a:pt x="268" y="72"/>
                      <a:pt x="268" y="81"/>
                    </a:cubicBezTo>
                    <a:cubicBezTo>
                      <a:pt x="268" y="90"/>
                      <a:pt x="263" y="98"/>
                      <a:pt x="253" y="103"/>
                    </a:cubicBezTo>
                    <a:lnTo>
                      <a:pt x="174" y="149"/>
                    </a:lnTo>
                    <a:lnTo>
                      <a:pt x="174" y="149"/>
                    </a:lnTo>
                    <a:cubicBezTo>
                      <a:pt x="164" y="155"/>
                      <a:pt x="152" y="158"/>
                      <a:pt x="140" y="158"/>
                    </a:cubicBezTo>
                    <a:lnTo>
                      <a:pt x="139" y="158"/>
                    </a:lnTo>
                    <a:moveTo>
                      <a:pt x="130" y="7"/>
                    </a:moveTo>
                    <a:lnTo>
                      <a:pt x="130" y="7"/>
                    </a:lnTo>
                    <a:lnTo>
                      <a:pt x="129" y="7"/>
                    </a:lnTo>
                    <a:cubicBezTo>
                      <a:pt x="118" y="7"/>
                      <a:pt x="108" y="9"/>
                      <a:pt x="98" y="14"/>
                    </a:cubicBezTo>
                    <a:lnTo>
                      <a:pt x="20" y="60"/>
                    </a:lnTo>
                    <a:lnTo>
                      <a:pt x="20" y="60"/>
                    </a:lnTo>
                    <a:cubicBezTo>
                      <a:pt x="19" y="60"/>
                      <a:pt x="18" y="61"/>
                      <a:pt x="18" y="61"/>
                    </a:cubicBezTo>
                    <a:cubicBezTo>
                      <a:pt x="14" y="63"/>
                      <a:pt x="12" y="65"/>
                      <a:pt x="10" y="68"/>
                    </a:cubicBezTo>
                    <a:cubicBezTo>
                      <a:pt x="9" y="71"/>
                      <a:pt x="8" y="74"/>
                      <a:pt x="8" y="76"/>
                    </a:cubicBezTo>
                    <a:lnTo>
                      <a:pt x="8" y="76"/>
                    </a:lnTo>
                    <a:cubicBezTo>
                      <a:pt x="8" y="79"/>
                      <a:pt x="9" y="82"/>
                      <a:pt x="10" y="84"/>
                    </a:cubicBezTo>
                    <a:cubicBezTo>
                      <a:pt x="12" y="88"/>
                      <a:pt x="15" y="90"/>
                      <a:pt x="18" y="92"/>
                    </a:cubicBezTo>
                    <a:cubicBezTo>
                      <a:pt x="18" y="92"/>
                      <a:pt x="19" y="93"/>
                      <a:pt x="20" y="93"/>
                    </a:cubicBezTo>
                    <a:lnTo>
                      <a:pt x="107" y="143"/>
                    </a:lnTo>
                    <a:lnTo>
                      <a:pt x="107" y="143"/>
                    </a:lnTo>
                    <a:cubicBezTo>
                      <a:pt x="117" y="148"/>
                      <a:pt x="128" y="151"/>
                      <a:pt x="139" y="151"/>
                    </a:cubicBezTo>
                    <a:cubicBezTo>
                      <a:pt x="150" y="151"/>
                      <a:pt x="161" y="148"/>
                      <a:pt x="171" y="143"/>
                    </a:cubicBezTo>
                    <a:lnTo>
                      <a:pt x="249" y="97"/>
                    </a:lnTo>
                    <a:lnTo>
                      <a:pt x="249" y="97"/>
                    </a:lnTo>
                    <a:cubicBezTo>
                      <a:pt x="250" y="97"/>
                      <a:pt x="250" y="97"/>
                      <a:pt x="251" y="96"/>
                    </a:cubicBezTo>
                    <a:cubicBezTo>
                      <a:pt x="255" y="93"/>
                      <a:pt x="258" y="92"/>
                      <a:pt x="259" y="89"/>
                    </a:cubicBezTo>
                    <a:cubicBezTo>
                      <a:pt x="261" y="86"/>
                      <a:pt x="261" y="84"/>
                      <a:pt x="261" y="81"/>
                    </a:cubicBezTo>
                    <a:lnTo>
                      <a:pt x="261" y="81"/>
                    </a:lnTo>
                    <a:cubicBezTo>
                      <a:pt x="261" y="78"/>
                      <a:pt x="260" y="75"/>
                      <a:pt x="259" y="73"/>
                    </a:cubicBezTo>
                    <a:cubicBezTo>
                      <a:pt x="257" y="70"/>
                      <a:pt x="254" y="67"/>
                      <a:pt x="251" y="65"/>
                    </a:cubicBezTo>
                    <a:cubicBezTo>
                      <a:pt x="251" y="65"/>
                      <a:pt x="250" y="65"/>
                      <a:pt x="249" y="64"/>
                    </a:cubicBezTo>
                    <a:lnTo>
                      <a:pt x="162" y="14"/>
                    </a:lnTo>
                    <a:lnTo>
                      <a:pt x="162" y="14"/>
                    </a:lnTo>
                    <a:cubicBezTo>
                      <a:pt x="153" y="9"/>
                      <a:pt x="142" y="7"/>
                      <a:pt x="132" y="7"/>
                    </a:cubicBezTo>
                    <a:cubicBezTo>
                      <a:pt x="131" y="7"/>
                      <a:pt x="131" y="7"/>
                      <a:pt x="130" y="7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1620;p30">
                <a:extLst>
                  <a:ext uri="{FF2B5EF4-FFF2-40B4-BE49-F238E27FC236}">
                    <a16:creationId xmlns:a16="http://schemas.microsoft.com/office/drawing/2014/main" id="{AD8B12FD-8245-F5D2-7D86-840D074F5534}"/>
                  </a:ext>
                </a:extLst>
              </p:cNvPr>
              <p:cNvSpPr/>
              <p:nvPr/>
            </p:nvSpPr>
            <p:spPr>
              <a:xfrm>
                <a:off x="7494178" y="3891081"/>
                <a:ext cx="115490" cy="68377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64" extrusionOk="0">
                    <a:moveTo>
                      <a:pt x="146" y="163"/>
                    </a:moveTo>
                    <a:lnTo>
                      <a:pt x="146" y="163"/>
                    </a:lnTo>
                    <a:lnTo>
                      <a:pt x="145" y="163"/>
                    </a:lnTo>
                    <a:cubicBezTo>
                      <a:pt x="133" y="163"/>
                      <a:pt x="121" y="160"/>
                      <a:pt x="111" y="155"/>
                    </a:cubicBezTo>
                    <a:lnTo>
                      <a:pt x="16" y="100"/>
                    </a:lnTo>
                    <a:lnTo>
                      <a:pt x="16" y="100"/>
                    </a:lnTo>
                    <a:cubicBezTo>
                      <a:pt x="15" y="99"/>
                      <a:pt x="14" y="99"/>
                      <a:pt x="12" y="98"/>
                    </a:cubicBezTo>
                    <a:cubicBezTo>
                      <a:pt x="9" y="96"/>
                      <a:pt x="7" y="93"/>
                      <a:pt x="4" y="89"/>
                    </a:cubicBezTo>
                    <a:cubicBezTo>
                      <a:pt x="2" y="86"/>
                      <a:pt x="0" y="82"/>
                      <a:pt x="0" y="77"/>
                    </a:cubicBezTo>
                    <a:cubicBezTo>
                      <a:pt x="0" y="73"/>
                      <a:pt x="2" y="69"/>
                      <a:pt x="4" y="65"/>
                    </a:cubicBezTo>
                    <a:cubicBezTo>
                      <a:pt x="7" y="62"/>
                      <a:pt x="9" y="57"/>
                      <a:pt x="12" y="56"/>
                    </a:cubicBezTo>
                    <a:cubicBezTo>
                      <a:pt x="14" y="55"/>
                      <a:pt x="15" y="55"/>
                      <a:pt x="16" y="55"/>
                    </a:cubicBezTo>
                    <a:lnTo>
                      <a:pt x="95" y="9"/>
                    </a:lnTo>
                    <a:lnTo>
                      <a:pt x="95" y="9"/>
                    </a:lnTo>
                    <a:cubicBezTo>
                      <a:pt x="106" y="3"/>
                      <a:pt x="118" y="0"/>
                      <a:pt x="130" y="0"/>
                    </a:cubicBezTo>
                    <a:cubicBezTo>
                      <a:pt x="143" y="0"/>
                      <a:pt x="155" y="3"/>
                      <a:pt x="166" y="9"/>
                    </a:cubicBezTo>
                    <a:lnTo>
                      <a:pt x="261" y="63"/>
                    </a:lnTo>
                    <a:cubicBezTo>
                      <a:pt x="271" y="69"/>
                      <a:pt x="276" y="77"/>
                      <a:pt x="276" y="86"/>
                    </a:cubicBezTo>
                    <a:lnTo>
                      <a:pt x="276" y="86"/>
                    </a:lnTo>
                    <a:cubicBezTo>
                      <a:pt x="276" y="90"/>
                      <a:pt x="276" y="94"/>
                      <a:pt x="273" y="98"/>
                    </a:cubicBezTo>
                    <a:cubicBezTo>
                      <a:pt x="271" y="102"/>
                      <a:pt x="268" y="106"/>
                      <a:pt x="263" y="108"/>
                    </a:cubicBezTo>
                    <a:cubicBezTo>
                      <a:pt x="262" y="109"/>
                      <a:pt x="262" y="108"/>
                      <a:pt x="261" y="109"/>
                    </a:cubicBezTo>
                    <a:lnTo>
                      <a:pt x="182" y="155"/>
                    </a:lnTo>
                    <a:lnTo>
                      <a:pt x="182" y="155"/>
                    </a:lnTo>
                    <a:cubicBezTo>
                      <a:pt x="171" y="160"/>
                      <a:pt x="160" y="163"/>
                      <a:pt x="148" y="163"/>
                    </a:cubicBezTo>
                    <a:cubicBezTo>
                      <a:pt x="147" y="163"/>
                      <a:pt x="147" y="163"/>
                      <a:pt x="146" y="163"/>
                    </a:cubicBezTo>
                    <a:moveTo>
                      <a:pt x="130" y="8"/>
                    </a:moveTo>
                    <a:lnTo>
                      <a:pt x="130" y="8"/>
                    </a:lnTo>
                    <a:lnTo>
                      <a:pt x="129" y="8"/>
                    </a:lnTo>
                    <a:cubicBezTo>
                      <a:pt x="118" y="8"/>
                      <a:pt x="108" y="10"/>
                      <a:pt x="98" y="15"/>
                    </a:cubicBezTo>
                    <a:lnTo>
                      <a:pt x="19" y="61"/>
                    </a:lnTo>
                    <a:lnTo>
                      <a:pt x="19" y="61"/>
                    </a:lnTo>
                    <a:cubicBezTo>
                      <a:pt x="19" y="61"/>
                      <a:pt x="18" y="61"/>
                      <a:pt x="17" y="62"/>
                    </a:cubicBezTo>
                    <a:cubicBezTo>
                      <a:pt x="14" y="64"/>
                      <a:pt x="12" y="66"/>
                      <a:pt x="10" y="69"/>
                    </a:cubicBezTo>
                    <a:cubicBezTo>
                      <a:pt x="9" y="72"/>
                      <a:pt x="8" y="74"/>
                      <a:pt x="7" y="77"/>
                    </a:cubicBezTo>
                    <a:lnTo>
                      <a:pt x="7" y="77"/>
                    </a:lnTo>
                    <a:cubicBezTo>
                      <a:pt x="8" y="80"/>
                      <a:pt x="9" y="83"/>
                      <a:pt x="10" y="85"/>
                    </a:cubicBezTo>
                    <a:cubicBezTo>
                      <a:pt x="12" y="88"/>
                      <a:pt x="14" y="91"/>
                      <a:pt x="18" y="93"/>
                    </a:cubicBezTo>
                    <a:cubicBezTo>
                      <a:pt x="18" y="93"/>
                      <a:pt x="19" y="93"/>
                      <a:pt x="20" y="94"/>
                    </a:cubicBezTo>
                    <a:lnTo>
                      <a:pt x="114" y="148"/>
                    </a:lnTo>
                    <a:lnTo>
                      <a:pt x="114" y="148"/>
                    </a:lnTo>
                    <a:cubicBezTo>
                      <a:pt x="124" y="153"/>
                      <a:pt x="135" y="156"/>
                      <a:pt x="146" y="156"/>
                    </a:cubicBezTo>
                    <a:cubicBezTo>
                      <a:pt x="157" y="156"/>
                      <a:pt x="168" y="153"/>
                      <a:pt x="178" y="148"/>
                    </a:cubicBezTo>
                    <a:lnTo>
                      <a:pt x="257" y="103"/>
                    </a:lnTo>
                    <a:lnTo>
                      <a:pt x="257" y="103"/>
                    </a:lnTo>
                    <a:cubicBezTo>
                      <a:pt x="258" y="102"/>
                      <a:pt x="258" y="103"/>
                      <a:pt x="259" y="102"/>
                    </a:cubicBezTo>
                    <a:cubicBezTo>
                      <a:pt x="263" y="101"/>
                      <a:pt x="265" y="97"/>
                      <a:pt x="266" y="94"/>
                    </a:cubicBezTo>
                    <a:cubicBezTo>
                      <a:pt x="268" y="92"/>
                      <a:pt x="269" y="89"/>
                      <a:pt x="269" y="86"/>
                    </a:cubicBezTo>
                    <a:lnTo>
                      <a:pt x="269" y="86"/>
                    </a:lnTo>
                    <a:cubicBezTo>
                      <a:pt x="269" y="83"/>
                      <a:pt x="268" y="81"/>
                      <a:pt x="266" y="78"/>
                    </a:cubicBezTo>
                    <a:cubicBezTo>
                      <a:pt x="265" y="75"/>
                      <a:pt x="262" y="73"/>
                      <a:pt x="259" y="71"/>
                    </a:cubicBezTo>
                    <a:cubicBezTo>
                      <a:pt x="258" y="70"/>
                      <a:pt x="257" y="70"/>
                      <a:pt x="257" y="70"/>
                    </a:cubicBezTo>
                    <a:lnTo>
                      <a:pt x="162" y="15"/>
                    </a:lnTo>
                    <a:lnTo>
                      <a:pt x="162" y="15"/>
                    </a:lnTo>
                    <a:cubicBezTo>
                      <a:pt x="153" y="10"/>
                      <a:pt x="142" y="8"/>
                      <a:pt x="132" y="8"/>
                    </a:cubicBezTo>
                    <a:cubicBezTo>
                      <a:pt x="131" y="8"/>
                      <a:pt x="131" y="8"/>
                      <a:pt x="130" y="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1621;p30">
                <a:extLst>
                  <a:ext uri="{FF2B5EF4-FFF2-40B4-BE49-F238E27FC236}">
                    <a16:creationId xmlns:a16="http://schemas.microsoft.com/office/drawing/2014/main" id="{93BBA58F-4073-02BB-FEAA-A7ADAEA0529F}"/>
                  </a:ext>
                </a:extLst>
              </p:cNvPr>
              <p:cNvSpPr/>
              <p:nvPr/>
            </p:nvSpPr>
            <p:spPr>
              <a:xfrm>
                <a:off x="7271953" y="3763081"/>
                <a:ext cx="104650" cy="61706"/>
              </a:xfrm>
              <a:custGeom>
                <a:avLst/>
                <a:gdLst/>
                <a:ahLst/>
                <a:cxnLst/>
                <a:rect l="l" t="t" r="r" b="b"/>
                <a:pathLst>
                  <a:path w="251" h="148" extrusionOk="0">
                    <a:moveTo>
                      <a:pt x="120" y="147"/>
                    </a:moveTo>
                    <a:lnTo>
                      <a:pt x="120" y="147"/>
                    </a:lnTo>
                    <a:lnTo>
                      <a:pt x="119" y="147"/>
                    </a:lnTo>
                    <a:cubicBezTo>
                      <a:pt x="107" y="147"/>
                      <a:pt x="95" y="144"/>
                      <a:pt x="85" y="139"/>
                    </a:cubicBezTo>
                    <a:lnTo>
                      <a:pt x="16" y="99"/>
                    </a:lnTo>
                    <a:lnTo>
                      <a:pt x="16" y="99"/>
                    </a:lnTo>
                    <a:cubicBezTo>
                      <a:pt x="15" y="99"/>
                      <a:pt x="13" y="98"/>
                      <a:pt x="12" y="97"/>
                    </a:cubicBezTo>
                    <a:cubicBezTo>
                      <a:pt x="9" y="95"/>
                      <a:pt x="6" y="93"/>
                      <a:pt x="3" y="89"/>
                    </a:cubicBezTo>
                    <a:cubicBezTo>
                      <a:pt x="1" y="86"/>
                      <a:pt x="0" y="82"/>
                      <a:pt x="0" y="77"/>
                    </a:cubicBezTo>
                    <a:cubicBezTo>
                      <a:pt x="0" y="73"/>
                      <a:pt x="1" y="68"/>
                      <a:pt x="3" y="64"/>
                    </a:cubicBezTo>
                    <a:cubicBezTo>
                      <a:pt x="6" y="61"/>
                      <a:pt x="9" y="58"/>
                      <a:pt x="12" y="56"/>
                    </a:cubicBezTo>
                    <a:cubicBezTo>
                      <a:pt x="13" y="55"/>
                      <a:pt x="15" y="54"/>
                      <a:pt x="16" y="54"/>
                    </a:cubicBezTo>
                    <a:lnTo>
                      <a:pt x="95" y="8"/>
                    </a:lnTo>
                    <a:lnTo>
                      <a:pt x="95" y="8"/>
                    </a:lnTo>
                    <a:cubicBezTo>
                      <a:pt x="106" y="3"/>
                      <a:pt x="118" y="0"/>
                      <a:pt x="130" y="0"/>
                    </a:cubicBezTo>
                    <a:cubicBezTo>
                      <a:pt x="143" y="0"/>
                      <a:pt x="155" y="3"/>
                      <a:pt x="166" y="8"/>
                    </a:cubicBezTo>
                    <a:lnTo>
                      <a:pt x="234" y="48"/>
                    </a:lnTo>
                    <a:lnTo>
                      <a:pt x="234" y="48"/>
                    </a:lnTo>
                    <a:cubicBezTo>
                      <a:pt x="235" y="48"/>
                      <a:pt x="236" y="48"/>
                      <a:pt x="237" y="49"/>
                    </a:cubicBezTo>
                    <a:cubicBezTo>
                      <a:pt x="241" y="51"/>
                      <a:pt x="244" y="55"/>
                      <a:pt x="247" y="59"/>
                    </a:cubicBezTo>
                    <a:cubicBezTo>
                      <a:pt x="249" y="62"/>
                      <a:pt x="250" y="66"/>
                      <a:pt x="250" y="70"/>
                    </a:cubicBezTo>
                    <a:lnTo>
                      <a:pt x="250" y="70"/>
                    </a:lnTo>
                    <a:cubicBezTo>
                      <a:pt x="250" y="75"/>
                      <a:pt x="249" y="79"/>
                      <a:pt x="247" y="82"/>
                    </a:cubicBezTo>
                    <a:cubicBezTo>
                      <a:pt x="244" y="86"/>
                      <a:pt x="241" y="90"/>
                      <a:pt x="237" y="92"/>
                    </a:cubicBezTo>
                    <a:cubicBezTo>
                      <a:pt x="236" y="93"/>
                      <a:pt x="236" y="93"/>
                      <a:pt x="235" y="93"/>
                    </a:cubicBezTo>
                    <a:lnTo>
                      <a:pt x="156" y="139"/>
                    </a:lnTo>
                    <a:lnTo>
                      <a:pt x="156" y="139"/>
                    </a:lnTo>
                    <a:cubicBezTo>
                      <a:pt x="145" y="144"/>
                      <a:pt x="134" y="147"/>
                      <a:pt x="122" y="147"/>
                    </a:cubicBezTo>
                    <a:cubicBezTo>
                      <a:pt x="121" y="147"/>
                      <a:pt x="121" y="147"/>
                      <a:pt x="120" y="147"/>
                    </a:cubicBezTo>
                    <a:moveTo>
                      <a:pt x="130" y="7"/>
                    </a:moveTo>
                    <a:lnTo>
                      <a:pt x="130" y="7"/>
                    </a:lnTo>
                    <a:lnTo>
                      <a:pt x="129" y="7"/>
                    </a:lnTo>
                    <a:cubicBezTo>
                      <a:pt x="118" y="7"/>
                      <a:pt x="107" y="9"/>
                      <a:pt x="98" y="14"/>
                    </a:cubicBezTo>
                    <a:lnTo>
                      <a:pt x="19" y="60"/>
                    </a:lnTo>
                    <a:lnTo>
                      <a:pt x="19" y="60"/>
                    </a:lnTo>
                    <a:cubicBezTo>
                      <a:pt x="19" y="60"/>
                      <a:pt x="18" y="61"/>
                      <a:pt x="17" y="61"/>
                    </a:cubicBezTo>
                    <a:cubicBezTo>
                      <a:pt x="14" y="63"/>
                      <a:pt x="12" y="65"/>
                      <a:pt x="10" y="68"/>
                    </a:cubicBezTo>
                    <a:cubicBezTo>
                      <a:pt x="9" y="71"/>
                      <a:pt x="8" y="74"/>
                      <a:pt x="7" y="76"/>
                    </a:cubicBezTo>
                    <a:lnTo>
                      <a:pt x="7" y="76"/>
                    </a:lnTo>
                    <a:cubicBezTo>
                      <a:pt x="8" y="79"/>
                      <a:pt x="9" y="82"/>
                      <a:pt x="10" y="84"/>
                    </a:cubicBezTo>
                    <a:cubicBezTo>
                      <a:pt x="12" y="88"/>
                      <a:pt x="14" y="90"/>
                      <a:pt x="18" y="92"/>
                    </a:cubicBezTo>
                    <a:cubicBezTo>
                      <a:pt x="18" y="92"/>
                      <a:pt x="19" y="93"/>
                      <a:pt x="20" y="93"/>
                    </a:cubicBezTo>
                    <a:lnTo>
                      <a:pt x="88" y="133"/>
                    </a:lnTo>
                    <a:lnTo>
                      <a:pt x="88" y="133"/>
                    </a:lnTo>
                    <a:cubicBezTo>
                      <a:pt x="98" y="138"/>
                      <a:pt x="109" y="140"/>
                      <a:pt x="120" y="140"/>
                    </a:cubicBezTo>
                    <a:cubicBezTo>
                      <a:pt x="131" y="140"/>
                      <a:pt x="142" y="138"/>
                      <a:pt x="152" y="133"/>
                    </a:cubicBezTo>
                    <a:lnTo>
                      <a:pt x="231" y="87"/>
                    </a:lnTo>
                    <a:lnTo>
                      <a:pt x="231" y="87"/>
                    </a:lnTo>
                    <a:cubicBezTo>
                      <a:pt x="232" y="87"/>
                      <a:pt x="232" y="87"/>
                      <a:pt x="233" y="86"/>
                    </a:cubicBezTo>
                    <a:cubicBezTo>
                      <a:pt x="237" y="85"/>
                      <a:pt x="238" y="82"/>
                      <a:pt x="240" y="78"/>
                    </a:cubicBezTo>
                    <a:cubicBezTo>
                      <a:pt x="242" y="76"/>
                      <a:pt x="243" y="73"/>
                      <a:pt x="243" y="70"/>
                    </a:cubicBezTo>
                    <a:lnTo>
                      <a:pt x="243" y="70"/>
                    </a:lnTo>
                    <a:cubicBezTo>
                      <a:pt x="243" y="68"/>
                      <a:pt x="242" y="65"/>
                      <a:pt x="240" y="62"/>
                    </a:cubicBezTo>
                    <a:cubicBezTo>
                      <a:pt x="239" y="59"/>
                      <a:pt x="236" y="57"/>
                      <a:pt x="233" y="55"/>
                    </a:cubicBezTo>
                    <a:cubicBezTo>
                      <a:pt x="232" y="55"/>
                      <a:pt x="231" y="54"/>
                      <a:pt x="231" y="54"/>
                    </a:cubicBezTo>
                    <a:lnTo>
                      <a:pt x="162" y="14"/>
                    </a:lnTo>
                    <a:lnTo>
                      <a:pt x="162" y="14"/>
                    </a:lnTo>
                    <a:cubicBezTo>
                      <a:pt x="153" y="9"/>
                      <a:pt x="142" y="7"/>
                      <a:pt x="132" y="7"/>
                    </a:cubicBezTo>
                    <a:cubicBezTo>
                      <a:pt x="131" y="7"/>
                      <a:pt x="131" y="7"/>
                      <a:pt x="130" y="7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1622;p30">
                <a:extLst>
                  <a:ext uri="{FF2B5EF4-FFF2-40B4-BE49-F238E27FC236}">
                    <a16:creationId xmlns:a16="http://schemas.microsoft.com/office/drawing/2014/main" id="{746C968E-2E31-3745-57C6-CFC6349EE8F4}"/>
                  </a:ext>
                </a:extLst>
              </p:cNvPr>
              <p:cNvSpPr/>
              <p:nvPr/>
            </p:nvSpPr>
            <p:spPr>
              <a:xfrm>
                <a:off x="6746618" y="3049706"/>
                <a:ext cx="87556" cy="51700"/>
              </a:xfrm>
              <a:custGeom>
                <a:avLst/>
                <a:gdLst/>
                <a:ahLst/>
                <a:cxnLst/>
                <a:rect l="l" t="t" r="r" b="b"/>
                <a:pathLst>
                  <a:path w="210" h="124" extrusionOk="0">
                    <a:moveTo>
                      <a:pt x="145" y="123"/>
                    </a:moveTo>
                    <a:lnTo>
                      <a:pt x="145" y="123"/>
                    </a:lnTo>
                    <a:lnTo>
                      <a:pt x="144" y="123"/>
                    </a:lnTo>
                    <a:cubicBezTo>
                      <a:pt x="132" y="123"/>
                      <a:pt x="120" y="120"/>
                      <a:pt x="110" y="115"/>
                    </a:cubicBezTo>
                    <a:lnTo>
                      <a:pt x="16" y="61"/>
                    </a:lnTo>
                    <a:lnTo>
                      <a:pt x="16" y="61"/>
                    </a:lnTo>
                    <a:cubicBezTo>
                      <a:pt x="15" y="60"/>
                      <a:pt x="15" y="61"/>
                      <a:pt x="14" y="60"/>
                    </a:cubicBezTo>
                    <a:cubicBezTo>
                      <a:pt x="10" y="58"/>
                      <a:pt x="6" y="54"/>
                      <a:pt x="4" y="50"/>
                    </a:cubicBezTo>
                    <a:cubicBezTo>
                      <a:pt x="2" y="46"/>
                      <a:pt x="1" y="42"/>
                      <a:pt x="0" y="38"/>
                    </a:cubicBezTo>
                    <a:lnTo>
                      <a:pt x="0" y="38"/>
                    </a:lnTo>
                    <a:cubicBezTo>
                      <a:pt x="1" y="34"/>
                      <a:pt x="2" y="30"/>
                      <a:pt x="4" y="26"/>
                    </a:cubicBezTo>
                    <a:cubicBezTo>
                      <a:pt x="6" y="22"/>
                      <a:pt x="11" y="20"/>
                      <a:pt x="14" y="17"/>
                    </a:cubicBezTo>
                    <a:cubicBezTo>
                      <a:pt x="15" y="17"/>
                      <a:pt x="15" y="16"/>
                      <a:pt x="16" y="15"/>
                    </a:cubicBezTo>
                    <a:lnTo>
                      <a:pt x="28" y="8"/>
                    </a:lnTo>
                    <a:lnTo>
                      <a:pt x="28" y="8"/>
                    </a:lnTo>
                    <a:cubicBezTo>
                      <a:pt x="39" y="3"/>
                      <a:pt x="52" y="0"/>
                      <a:pt x="64" y="0"/>
                    </a:cubicBezTo>
                    <a:cubicBezTo>
                      <a:pt x="76" y="0"/>
                      <a:pt x="89" y="3"/>
                      <a:pt x="100" y="8"/>
                    </a:cubicBezTo>
                    <a:lnTo>
                      <a:pt x="193" y="62"/>
                    </a:lnTo>
                    <a:cubicBezTo>
                      <a:pt x="203" y="68"/>
                      <a:pt x="209" y="76"/>
                      <a:pt x="209" y="85"/>
                    </a:cubicBezTo>
                    <a:lnTo>
                      <a:pt x="209" y="85"/>
                    </a:lnTo>
                    <a:cubicBezTo>
                      <a:pt x="208" y="89"/>
                      <a:pt x="207" y="93"/>
                      <a:pt x="205" y="96"/>
                    </a:cubicBezTo>
                    <a:cubicBezTo>
                      <a:pt x="203" y="100"/>
                      <a:pt x="199" y="104"/>
                      <a:pt x="195" y="106"/>
                    </a:cubicBezTo>
                    <a:cubicBezTo>
                      <a:pt x="195" y="106"/>
                      <a:pt x="194" y="107"/>
                      <a:pt x="193" y="107"/>
                    </a:cubicBezTo>
                    <a:lnTo>
                      <a:pt x="181" y="114"/>
                    </a:lnTo>
                    <a:lnTo>
                      <a:pt x="181" y="114"/>
                    </a:lnTo>
                    <a:cubicBezTo>
                      <a:pt x="170" y="120"/>
                      <a:pt x="158" y="123"/>
                      <a:pt x="146" y="123"/>
                    </a:cubicBezTo>
                    <a:lnTo>
                      <a:pt x="145" y="123"/>
                    </a:lnTo>
                    <a:moveTo>
                      <a:pt x="64" y="7"/>
                    </a:moveTo>
                    <a:lnTo>
                      <a:pt x="64" y="7"/>
                    </a:lnTo>
                    <a:lnTo>
                      <a:pt x="63" y="7"/>
                    </a:lnTo>
                    <a:cubicBezTo>
                      <a:pt x="52" y="7"/>
                      <a:pt x="42" y="9"/>
                      <a:pt x="32" y="14"/>
                    </a:cubicBezTo>
                    <a:lnTo>
                      <a:pt x="20" y="22"/>
                    </a:lnTo>
                    <a:lnTo>
                      <a:pt x="20" y="22"/>
                    </a:lnTo>
                    <a:cubicBezTo>
                      <a:pt x="18" y="22"/>
                      <a:pt x="17" y="23"/>
                      <a:pt x="16" y="23"/>
                    </a:cubicBezTo>
                    <a:cubicBezTo>
                      <a:pt x="13" y="25"/>
                      <a:pt x="12" y="27"/>
                      <a:pt x="10" y="29"/>
                    </a:cubicBezTo>
                    <a:cubicBezTo>
                      <a:pt x="9" y="32"/>
                      <a:pt x="7" y="35"/>
                      <a:pt x="7" y="38"/>
                    </a:cubicBezTo>
                    <a:cubicBezTo>
                      <a:pt x="7" y="41"/>
                      <a:pt x="9" y="45"/>
                      <a:pt x="10" y="47"/>
                    </a:cubicBezTo>
                    <a:cubicBezTo>
                      <a:pt x="12" y="50"/>
                      <a:pt x="14" y="52"/>
                      <a:pt x="16" y="53"/>
                    </a:cubicBezTo>
                    <a:cubicBezTo>
                      <a:pt x="18" y="54"/>
                      <a:pt x="18" y="54"/>
                      <a:pt x="20" y="55"/>
                    </a:cubicBezTo>
                    <a:lnTo>
                      <a:pt x="113" y="108"/>
                    </a:lnTo>
                    <a:lnTo>
                      <a:pt x="113" y="108"/>
                    </a:lnTo>
                    <a:cubicBezTo>
                      <a:pt x="123" y="113"/>
                      <a:pt x="134" y="116"/>
                      <a:pt x="145" y="116"/>
                    </a:cubicBezTo>
                    <a:cubicBezTo>
                      <a:pt x="156" y="116"/>
                      <a:pt x="167" y="113"/>
                      <a:pt x="177" y="108"/>
                    </a:cubicBezTo>
                    <a:lnTo>
                      <a:pt x="190" y="101"/>
                    </a:lnTo>
                    <a:lnTo>
                      <a:pt x="190" y="101"/>
                    </a:lnTo>
                    <a:lnTo>
                      <a:pt x="191" y="100"/>
                    </a:lnTo>
                    <a:cubicBezTo>
                      <a:pt x="195" y="98"/>
                      <a:pt x="198" y="96"/>
                      <a:pt x="199" y="93"/>
                    </a:cubicBezTo>
                    <a:cubicBezTo>
                      <a:pt x="201" y="90"/>
                      <a:pt x="201" y="87"/>
                      <a:pt x="201" y="85"/>
                    </a:cubicBezTo>
                    <a:lnTo>
                      <a:pt x="201" y="85"/>
                    </a:lnTo>
                    <a:cubicBezTo>
                      <a:pt x="201" y="82"/>
                      <a:pt x="200" y="79"/>
                      <a:pt x="199" y="77"/>
                    </a:cubicBezTo>
                    <a:cubicBezTo>
                      <a:pt x="197" y="74"/>
                      <a:pt x="194" y="71"/>
                      <a:pt x="191" y="69"/>
                    </a:cubicBezTo>
                    <a:cubicBezTo>
                      <a:pt x="191" y="69"/>
                      <a:pt x="190" y="68"/>
                      <a:pt x="189" y="68"/>
                    </a:cubicBezTo>
                    <a:lnTo>
                      <a:pt x="96" y="14"/>
                    </a:lnTo>
                    <a:lnTo>
                      <a:pt x="96" y="14"/>
                    </a:lnTo>
                    <a:cubicBezTo>
                      <a:pt x="86" y="9"/>
                      <a:pt x="76" y="7"/>
                      <a:pt x="65" y="7"/>
                    </a:cubicBezTo>
                    <a:lnTo>
                      <a:pt x="64" y="7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1623;p30">
                <a:extLst>
                  <a:ext uri="{FF2B5EF4-FFF2-40B4-BE49-F238E27FC236}">
                    <a16:creationId xmlns:a16="http://schemas.microsoft.com/office/drawing/2014/main" id="{BAB943B4-6957-837D-5684-66F1B658BD91}"/>
                  </a:ext>
                </a:extLst>
              </p:cNvPr>
              <p:cNvSpPr/>
              <p:nvPr/>
            </p:nvSpPr>
            <p:spPr>
              <a:xfrm>
                <a:off x="6902968" y="3139764"/>
                <a:ext cx="80468" cy="47948"/>
              </a:xfrm>
              <a:custGeom>
                <a:avLst/>
                <a:gdLst/>
                <a:ahLst/>
                <a:cxnLst/>
                <a:rect l="l" t="t" r="r" b="b"/>
                <a:pathLst>
                  <a:path w="193" h="115" extrusionOk="0">
                    <a:moveTo>
                      <a:pt x="128" y="114"/>
                    </a:moveTo>
                    <a:lnTo>
                      <a:pt x="128" y="114"/>
                    </a:lnTo>
                    <a:lnTo>
                      <a:pt x="127" y="114"/>
                    </a:lnTo>
                    <a:cubicBezTo>
                      <a:pt x="115" y="114"/>
                      <a:pt x="103" y="111"/>
                      <a:pt x="92" y="105"/>
                    </a:cubicBezTo>
                    <a:lnTo>
                      <a:pt x="16" y="61"/>
                    </a:lnTo>
                    <a:lnTo>
                      <a:pt x="16" y="61"/>
                    </a:lnTo>
                    <a:cubicBezTo>
                      <a:pt x="15" y="61"/>
                      <a:pt x="16" y="61"/>
                      <a:pt x="14" y="60"/>
                    </a:cubicBezTo>
                    <a:cubicBezTo>
                      <a:pt x="11" y="58"/>
                      <a:pt x="7" y="54"/>
                      <a:pt x="4" y="50"/>
                    </a:cubicBezTo>
                    <a:cubicBezTo>
                      <a:pt x="3" y="47"/>
                      <a:pt x="1" y="43"/>
                      <a:pt x="0" y="39"/>
                    </a:cubicBezTo>
                    <a:cubicBezTo>
                      <a:pt x="0" y="30"/>
                      <a:pt x="6" y="22"/>
                      <a:pt x="16" y="16"/>
                    </a:cubicBezTo>
                    <a:lnTo>
                      <a:pt x="28" y="9"/>
                    </a:lnTo>
                    <a:lnTo>
                      <a:pt x="28" y="9"/>
                    </a:lnTo>
                    <a:cubicBezTo>
                      <a:pt x="39" y="3"/>
                      <a:pt x="52" y="0"/>
                      <a:pt x="64" y="0"/>
                    </a:cubicBezTo>
                    <a:cubicBezTo>
                      <a:pt x="76" y="0"/>
                      <a:pt x="88" y="3"/>
                      <a:pt x="99" y="9"/>
                    </a:cubicBezTo>
                    <a:lnTo>
                      <a:pt x="176" y="53"/>
                    </a:lnTo>
                    <a:cubicBezTo>
                      <a:pt x="186" y="59"/>
                      <a:pt x="192" y="67"/>
                      <a:pt x="192" y="76"/>
                    </a:cubicBezTo>
                    <a:lnTo>
                      <a:pt x="192" y="76"/>
                    </a:lnTo>
                    <a:cubicBezTo>
                      <a:pt x="191" y="80"/>
                      <a:pt x="190" y="84"/>
                      <a:pt x="188" y="87"/>
                    </a:cubicBezTo>
                    <a:cubicBezTo>
                      <a:pt x="186" y="91"/>
                      <a:pt x="182" y="95"/>
                      <a:pt x="178" y="97"/>
                    </a:cubicBezTo>
                    <a:cubicBezTo>
                      <a:pt x="178" y="98"/>
                      <a:pt x="177" y="98"/>
                      <a:pt x="176" y="98"/>
                    </a:cubicBezTo>
                    <a:lnTo>
                      <a:pt x="164" y="105"/>
                    </a:lnTo>
                    <a:lnTo>
                      <a:pt x="164" y="105"/>
                    </a:lnTo>
                    <a:cubicBezTo>
                      <a:pt x="153" y="111"/>
                      <a:pt x="142" y="114"/>
                      <a:pt x="130" y="114"/>
                    </a:cubicBezTo>
                    <a:cubicBezTo>
                      <a:pt x="129" y="114"/>
                      <a:pt x="129" y="114"/>
                      <a:pt x="128" y="114"/>
                    </a:cubicBezTo>
                    <a:moveTo>
                      <a:pt x="20" y="55"/>
                    </a:moveTo>
                    <a:lnTo>
                      <a:pt x="96" y="99"/>
                    </a:lnTo>
                    <a:lnTo>
                      <a:pt x="96" y="99"/>
                    </a:lnTo>
                    <a:cubicBezTo>
                      <a:pt x="106" y="104"/>
                      <a:pt x="117" y="107"/>
                      <a:pt x="128" y="107"/>
                    </a:cubicBezTo>
                    <a:cubicBezTo>
                      <a:pt x="139" y="107"/>
                      <a:pt x="150" y="104"/>
                      <a:pt x="160" y="99"/>
                    </a:cubicBezTo>
                    <a:lnTo>
                      <a:pt x="173" y="92"/>
                    </a:lnTo>
                    <a:lnTo>
                      <a:pt x="173" y="92"/>
                    </a:lnTo>
                    <a:lnTo>
                      <a:pt x="174" y="91"/>
                    </a:lnTo>
                    <a:cubicBezTo>
                      <a:pt x="178" y="89"/>
                      <a:pt x="181" y="87"/>
                      <a:pt x="182" y="84"/>
                    </a:cubicBezTo>
                    <a:cubicBezTo>
                      <a:pt x="184" y="81"/>
                      <a:pt x="184" y="78"/>
                      <a:pt x="185" y="76"/>
                    </a:cubicBezTo>
                    <a:lnTo>
                      <a:pt x="185" y="76"/>
                    </a:lnTo>
                    <a:cubicBezTo>
                      <a:pt x="184" y="73"/>
                      <a:pt x="183" y="70"/>
                      <a:pt x="182" y="68"/>
                    </a:cubicBezTo>
                    <a:cubicBezTo>
                      <a:pt x="180" y="65"/>
                      <a:pt x="178" y="62"/>
                      <a:pt x="174" y="60"/>
                    </a:cubicBezTo>
                    <a:cubicBezTo>
                      <a:pt x="174" y="60"/>
                      <a:pt x="173" y="59"/>
                      <a:pt x="172" y="59"/>
                    </a:cubicBezTo>
                    <a:lnTo>
                      <a:pt x="96" y="15"/>
                    </a:lnTo>
                    <a:lnTo>
                      <a:pt x="96" y="15"/>
                    </a:lnTo>
                    <a:cubicBezTo>
                      <a:pt x="86" y="10"/>
                      <a:pt x="75" y="7"/>
                      <a:pt x="64" y="7"/>
                    </a:cubicBezTo>
                    <a:cubicBezTo>
                      <a:pt x="53" y="7"/>
                      <a:pt x="42" y="10"/>
                      <a:pt x="32" y="15"/>
                    </a:cubicBezTo>
                    <a:lnTo>
                      <a:pt x="19" y="22"/>
                    </a:lnTo>
                    <a:lnTo>
                      <a:pt x="19" y="22"/>
                    </a:lnTo>
                    <a:cubicBezTo>
                      <a:pt x="18" y="23"/>
                      <a:pt x="18" y="24"/>
                      <a:pt x="16" y="24"/>
                    </a:cubicBezTo>
                    <a:cubicBezTo>
                      <a:pt x="14" y="26"/>
                      <a:pt x="12" y="27"/>
                      <a:pt x="10" y="30"/>
                    </a:cubicBezTo>
                    <a:cubicBezTo>
                      <a:pt x="9" y="33"/>
                      <a:pt x="7" y="36"/>
                      <a:pt x="7" y="39"/>
                    </a:cubicBezTo>
                    <a:cubicBezTo>
                      <a:pt x="7" y="42"/>
                      <a:pt x="9" y="45"/>
                      <a:pt x="10" y="47"/>
                    </a:cubicBezTo>
                    <a:cubicBezTo>
                      <a:pt x="12" y="50"/>
                      <a:pt x="13" y="53"/>
                      <a:pt x="16" y="54"/>
                    </a:cubicBezTo>
                    <a:cubicBezTo>
                      <a:pt x="17" y="55"/>
                      <a:pt x="18" y="55"/>
                      <a:pt x="19" y="55"/>
                    </a:cubicBezTo>
                    <a:lnTo>
                      <a:pt x="20" y="55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1624;p30">
                <a:extLst>
                  <a:ext uri="{FF2B5EF4-FFF2-40B4-BE49-F238E27FC236}">
                    <a16:creationId xmlns:a16="http://schemas.microsoft.com/office/drawing/2014/main" id="{F1BFA62A-6E6B-2BE0-991F-88B3CADF9BC1}"/>
                  </a:ext>
                </a:extLst>
              </p:cNvPr>
              <p:cNvSpPr/>
              <p:nvPr/>
            </p:nvSpPr>
            <p:spPr>
              <a:xfrm>
                <a:off x="7640105" y="3634249"/>
                <a:ext cx="183450" cy="107569"/>
              </a:xfrm>
              <a:custGeom>
                <a:avLst/>
                <a:gdLst/>
                <a:ahLst/>
                <a:cxnLst/>
                <a:rect l="l" t="t" r="r" b="b"/>
                <a:pathLst>
                  <a:path w="440" h="258" extrusionOk="0">
                    <a:moveTo>
                      <a:pt x="311" y="257"/>
                    </a:moveTo>
                    <a:lnTo>
                      <a:pt x="311" y="257"/>
                    </a:lnTo>
                    <a:lnTo>
                      <a:pt x="310" y="257"/>
                    </a:lnTo>
                    <a:cubicBezTo>
                      <a:pt x="298" y="257"/>
                      <a:pt x="286" y="254"/>
                      <a:pt x="276" y="248"/>
                    </a:cubicBezTo>
                    <a:lnTo>
                      <a:pt x="15" y="98"/>
                    </a:lnTo>
                    <a:lnTo>
                      <a:pt x="15" y="98"/>
                    </a:lnTo>
                    <a:cubicBezTo>
                      <a:pt x="14" y="98"/>
                      <a:pt x="13" y="98"/>
                      <a:pt x="12" y="97"/>
                    </a:cubicBezTo>
                    <a:cubicBezTo>
                      <a:pt x="8" y="95"/>
                      <a:pt x="5" y="92"/>
                      <a:pt x="3" y="88"/>
                    </a:cubicBezTo>
                    <a:cubicBezTo>
                      <a:pt x="1" y="85"/>
                      <a:pt x="0" y="81"/>
                      <a:pt x="0" y="76"/>
                    </a:cubicBezTo>
                    <a:cubicBezTo>
                      <a:pt x="0" y="72"/>
                      <a:pt x="1" y="68"/>
                      <a:pt x="3" y="64"/>
                    </a:cubicBezTo>
                    <a:cubicBezTo>
                      <a:pt x="5" y="61"/>
                      <a:pt x="8" y="57"/>
                      <a:pt x="12" y="55"/>
                    </a:cubicBezTo>
                    <a:cubicBezTo>
                      <a:pt x="13" y="54"/>
                      <a:pt x="14" y="53"/>
                      <a:pt x="15" y="53"/>
                    </a:cubicBezTo>
                    <a:lnTo>
                      <a:pt x="92" y="9"/>
                    </a:lnTo>
                    <a:lnTo>
                      <a:pt x="92" y="9"/>
                    </a:lnTo>
                    <a:cubicBezTo>
                      <a:pt x="103" y="3"/>
                      <a:pt x="115" y="0"/>
                      <a:pt x="127" y="0"/>
                    </a:cubicBezTo>
                    <a:cubicBezTo>
                      <a:pt x="140" y="0"/>
                      <a:pt x="152" y="3"/>
                      <a:pt x="163" y="9"/>
                    </a:cubicBezTo>
                    <a:lnTo>
                      <a:pt x="423" y="159"/>
                    </a:lnTo>
                    <a:cubicBezTo>
                      <a:pt x="433" y="165"/>
                      <a:pt x="439" y="173"/>
                      <a:pt x="439" y="182"/>
                    </a:cubicBezTo>
                    <a:lnTo>
                      <a:pt x="439" y="182"/>
                    </a:lnTo>
                    <a:cubicBezTo>
                      <a:pt x="439" y="186"/>
                      <a:pt x="438" y="190"/>
                      <a:pt x="436" y="193"/>
                    </a:cubicBezTo>
                    <a:cubicBezTo>
                      <a:pt x="433" y="197"/>
                      <a:pt x="430" y="201"/>
                      <a:pt x="426" y="203"/>
                    </a:cubicBezTo>
                    <a:cubicBezTo>
                      <a:pt x="425" y="204"/>
                      <a:pt x="424" y="204"/>
                      <a:pt x="424" y="204"/>
                    </a:cubicBezTo>
                    <a:lnTo>
                      <a:pt x="347" y="249"/>
                    </a:lnTo>
                    <a:lnTo>
                      <a:pt x="347" y="249"/>
                    </a:lnTo>
                    <a:cubicBezTo>
                      <a:pt x="337" y="254"/>
                      <a:pt x="325" y="257"/>
                      <a:pt x="313" y="257"/>
                    </a:cubicBezTo>
                    <a:cubicBezTo>
                      <a:pt x="313" y="257"/>
                      <a:pt x="312" y="257"/>
                      <a:pt x="311" y="257"/>
                    </a:cubicBezTo>
                    <a:moveTo>
                      <a:pt x="127" y="7"/>
                    </a:moveTo>
                    <a:lnTo>
                      <a:pt x="127" y="7"/>
                    </a:lnTo>
                    <a:lnTo>
                      <a:pt x="126" y="7"/>
                    </a:lnTo>
                    <a:cubicBezTo>
                      <a:pt x="115" y="7"/>
                      <a:pt x="105" y="10"/>
                      <a:pt x="96" y="15"/>
                    </a:cubicBezTo>
                    <a:lnTo>
                      <a:pt x="19" y="59"/>
                    </a:lnTo>
                    <a:lnTo>
                      <a:pt x="19" y="59"/>
                    </a:lnTo>
                    <a:cubicBezTo>
                      <a:pt x="18" y="59"/>
                      <a:pt x="18" y="60"/>
                      <a:pt x="17" y="60"/>
                    </a:cubicBezTo>
                    <a:cubicBezTo>
                      <a:pt x="14" y="62"/>
                      <a:pt x="12" y="64"/>
                      <a:pt x="10" y="68"/>
                    </a:cubicBezTo>
                    <a:cubicBezTo>
                      <a:pt x="9" y="71"/>
                      <a:pt x="7" y="73"/>
                      <a:pt x="7" y="76"/>
                    </a:cubicBezTo>
                    <a:lnTo>
                      <a:pt x="7" y="76"/>
                    </a:lnTo>
                    <a:cubicBezTo>
                      <a:pt x="7" y="78"/>
                      <a:pt x="8" y="81"/>
                      <a:pt x="10" y="84"/>
                    </a:cubicBezTo>
                    <a:cubicBezTo>
                      <a:pt x="12" y="87"/>
                      <a:pt x="14" y="90"/>
                      <a:pt x="17" y="91"/>
                    </a:cubicBezTo>
                    <a:cubicBezTo>
                      <a:pt x="18" y="92"/>
                      <a:pt x="19" y="92"/>
                      <a:pt x="19" y="92"/>
                    </a:cubicBezTo>
                    <a:lnTo>
                      <a:pt x="280" y="242"/>
                    </a:lnTo>
                    <a:lnTo>
                      <a:pt x="280" y="242"/>
                    </a:lnTo>
                    <a:cubicBezTo>
                      <a:pt x="290" y="247"/>
                      <a:pt x="301" y="250"/>
                      <a:pt x="312" y="250"/>
                    </a:cubicBezTo>
                    <a:cubicBezTo>
                      <a:pt x="323" y="250"/>
                      <a:pt x="334" y="247"/>
                      <a:pt x="344" y="242"/>
                    </a:cubicBezTo>
                    <a:lnTo>
                      <a:pt x="420" y="198"/>
                    </a:lnTo>
                    <a:lnTo>
                      <a:pt x="420" y="198"/>
                    </a:lnTo>
                    <a:cubicBezTo>
                      <a:pt x="421" y="198"/>
                      <a:pt x="421" y="198"/>
                      <a:pt x="422" y="197"/>
                    </a:cubicBezTo>
                    <a:cubicBezTo>
                      <a:pt x="425" y="196"/>
                      <a:pt x="428" y="193"/>
                      <a:pt x="429" y="190"/>
                    </a:cubicBezTo>
                    <a:cubicBezTo>
                      <a:pt x="431" y="187"/>
                      <a:pt x="432" y="184"/>
                      <a:pt x="432" y="181"/>
                    </a:cubicBezTo>
                    <a:lnTo>
                      <a:pt x="432" y="181"/>
                    </a:lnTo>
                    <a:cubicBezTo>
                      <a:pt x="432" y="179"/>
                      <a:pt x="431" y="176"/>
                      <a:pt x="429" y="173"/>
                    </a:cubicBezTo>
                    <a:cubicBezTo>
                      <a:pt x="428" y="170"/>
                      <a:pt x="425" y="168"/>
                      <a:pt x="422" y="166"/>
                    </a:cubicBezTo>
                    <a:cubicBezTo>
                      <a:pt x="421" y="166"/>
                      <a:pt x="420" y="165"/>
                      <a:pt x="420" y="165"/>
                    </a:cubicBezTo>
                    <a:lnTo>
                      <a:pt x="159" y="15"/>
                    </a:lnTo>
                    <a:lnTo>
                      <a:pt x="159" y="15"/>
                    </a:lnTo>
                    <a:cubicBezTo>
                      <a:pt x="150" y="10"/>
                      <a:pt x="140" y="7"/>
                      <a:pt x="129" y="7"/>
                    </a:cubicBezTo>
                    <a:cubicBezTo>
                      <a:pt x="129" y="7"/>
                      <a:pt x="128" y="7"/>
                      <a:pt x="127" y="7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1625;p30">
                <a:extLst>
                  <a:ext uri="{FF2B5EF4-FFF2-40B4-BE49-F238E27FC236}">
                    <a16:creationId xmlns:a16="http://schemas.microsoft.com/office/drawing/2014/main" id="{222F5CDF-D38E-40CC-C20C-332C3CDD4C73}"/>
                  </a:ext>
                </a:extLst>
              </p:cNvPr>
              <p:cNvSpPr/>
              <p:nvPr/>
            </p:nvSpPr>
            <p:spPr>
              <a:xfrm>
                <a:off x="7563806" y="3521259"/>
                <a:ext cx="81719" cy="48781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17" extrusionOk="0">
                    <a:moveTo>
                      <a:pt x="131" y="116"/>
                    </a:moveTo>
                    <a:lnTo>
                      <a:pt x="131" y="116"/>
                    </a:lnTo>
                    <a:lnTo>
                      <a:pt x="130" y="116"/>
                    </a:lnTo>
                    <a:cubicBezTo>
                      <a:pt x="118" y="116"/>
                      <a:pt x="106" y="113"/>
                      <a:pt x="95" y="107"/>
                    </a:cubicBezTo>
                    <a:lnTo>
                      <a:pt x="16" y="61"/>
                    </a:lnTo>
                    <a:lnTo>
                      <a:pt x="16" y="61"/>
                    </a:lnTo>
                    <a:cubicBezTo>
                      <a:pt x="14" y="61"/>
                      <a:pt x="13" y="60"/>
                      <a:pt x="12" y="59"/>
                    </a:cubicBezTo>
                    <a:cubicBezTo>
                      <a:pt x="8" y="57"/>
                      <a:pt x="5" y="55"/>
                      <a:pt x="3" y="51"/>
                    </a:cubicBezTo>
                    <a:cubicBezTo>
                      <a:pt x="1" y="48"/>
                      <a:pt x="0" y="43"/>
                      <a:pt x="0" y="38"/>
                    </a:cubicBezTo>
                    <a:cubicBezTo>
                      <a:pt x="0" y="34"/>
                      <a:pt x="1" y="30"/>
                      <a:pt x="3" y="26"/>
                    </a:cubicBezTo>
                    <a:cubicBezTo>
                      <a:pt x="5" y="23"/>
                      <a:pt x="8" y="20"/>
                      <a:pt x="12" y="18"/>
                    </a:cubicBezTo>
                    <a:cubicBezTo>
                      <a:pt x="13" y="17"/>
                      <a:pt x="14" y="16"/>
                      <a:pt x="16" y="16"/>
                    </a:cubicBezTo>
                    <a:lnTo>
                      <a:pt x="28" y="9"/>
                    </a:lnTo>
                    <a:lnTo>
                      <a:pt x="28" y="9"/>
                    </a:lnTo>
                    <a:cubicBezTo>
                      <a:pt x="39" y="3"/>
                      <a:pt x="52" y="0"/>
                      <a:pt x="64" y="0"/>
                    </a:cubicBezTo>
                    <a:cubicBezTo>
                      <a:pt x="77" y="0"/>
                      <a:pt x="89" y="3"/>
                      <a:pt x="100" y="9"/>
                    </a:cubicBezTo>
                    <a:lnTo>
                      <a:pt x="179" y="55"/>
                    </a:lnTo>
                    <a:cubicBezTo>
                      <a:pt x="190" y="60"/>
                      <a:pt x="195" y="68"/>
                      <a:pt x="195" y="77"/>
                    </a:cubicBezTo>
                    <a:lnTo>
                      <a:pt x="195" y="77"/>
                    </a:lnTo>
                    <a:cubicBezTo>
                      <a:pt x="195" y="81"/>
                      <a:pt x="195" y="85"/>
                      <a:pt x="192" y="89"/>
                    </a:cubicBezTo>
                    <a:cubicBezTo>
                      <a:pt x="190" y="93"/>
                      <a:pt x="186" y="96"/>
                      <a:pt x="182" y="99"/>
                    </a:cubicBezTo>
                    <a:cubicBezTo>
                      <a:pt x="181" y="99"/>
                      <a:pt x="180" y="100"/>
                      <a:pt x="179" y="100"/>
                    </a:cubicBezTo>
                    <a:lnTo>
                      <a:pt x="167" y="107"/>
                    </a:lnTo>
                    <a:lnTo>
                      <a:pt x="167" y="107"/>
                    </a:lnTo>
                    <a:cubicBezTo>
                      <a:pt x="157" y="113"/>
                      <a:pt x="145" y="116"/>
                      <a:pt x="133" y="116"/>
                    </a:cubicBezTo>
                    <a:cubicBezTo>
                      <a:pt x="132" y="116"/>
                      <a:pt x="132" y="116"/>
                      <a:pt x="131" y="116"/>
                    </a:cubicBezTo>
                    <a:moveTo>
                      <a:pt x="19" y="55"/>
                    </a:moveTo>
                    <a:lnTo>
                      <a:pt x="99" y="101"/>
                    </a:lnTo>
                    <a:lnTo>
                      <a:pt x="99" y="101"/>
                    </a:lnTo>
                    <a:cubicBezTo>
                      <a:pt x="109" y="106"/>
                      <a:pt x="120" y="109"/>
                      <a:pt x="131" y="109"/>
                    </a:cubicBezTo>
                    <a:cubicBezTo>
                      <a:pt x="142" y="109"/>
                      <a:pt x="153" y="106"/>
                      <a:pt x="163" y="101"/>
                    </a:cubicBezTo>
                    <a:lnTo>
                      <a:pt x="176" y="94"/>
                    </a:lnTo>
                    <a:lnTo>
                      <a:pt x="176" y="94"/>
                    </a:lnTo>
                    <a:cubicBezTo>
                      <a:pt x="176" y="93"/>
                      <a:pt x="177" y="93"/>
                      <a:pt x="177" y="93"/>
                    </a:cubicBezTo>
                    <a:cubicBezTo>
                      <a:pt x="181" y="91"/>
                      <a:pt x="183" y="88"/>
                      <a:pt x="185" y="85"/>
                    </a:cubicBezTo>
                    <a:cubicBezTo>
                      <a:pt x="186" y="83"/>
                      <a:pt x="187" y="80"/>
                      <a:pt x="187" y="77"/>
                    </a:cubicBezTo>
                    <a:lnTo>
                      <a:pt x="187" y="77"/>
                    </a:lnTo>
                    <a:cubicBezTo>
                      <a:pt x="187" y="74"/>
                      <a:pt x="187" y="72"/>
                      <a:pt x="185" y="69"/>
                    </a:cubicBezTo>
                    <a:cubicBezTo>
                      <a:pt x="184" y="66"/>
                      <a:pt x="180" y="65"/>
                      <a:pt x="177" y="62"/>
                    </a:cubicBezTo>
                    <a:cubicBezTo>
                      <a:pt x="177" y="61"/>
                      <a:pt x="176" y="61"/>
                      <a:pt x="175" y="61"/>
                    </a:cubicBezTo>
                    <a:lnTo>
                      <a:pt x="96" y="15"/>
                    </a:lnTo>
                    <a:lnTo>
                      <a:pt x="96" y="15"/>
                    </a:lnTo>
                    <a:cubicBezTo>
                      <a:pt x="86" y="10"/>
                      <a:pt x="76" y="7"/>
                      <a:pt x="64" y="7"/>
                    </a:cubicBezTo>
                    <a:cubicBezTo>
                      <a:pt x="53" y="7"/>
                      <a:pt x="41" y="10"/>
                      <a:pt x="31" y="15"/>
                    </a:cubicBezTo>
                    <a:lnTo>
                      <a:pt x="19" y="22"/>
                    </a:lnTo>
                    <a:lnTo>
                      <a:pt x="19" y="22"/>
                    </a:lnTo>
                    <a:cubicBezTo>
                      <a:pt x="18" y="22"/>
                      <a:pt x="18" y="23"/>
                      <a:pt x="17" y="23"/>
                    </a:cubicBezTo>
                    <a:cubicBezTo>
                      <a:pt x="14" y="25"/>
                      <a:pt x="12" y="27"/>
                      <a:pt x="10" y="30"/>
                    </a:cubicBezTo>
                    <a:cubicBezTo>
                      <a:pt x="8" y="33"/>
                      <a:pt x="7" y="36"/>
                      <a:pt x="7" y="38"/>
                    </a:cubicBezTo>
                    <a:lnTo>
                      <a:pt x="7" y="38"/>
                    </a:lnTo>
                    <a:cubicBezTo>
                      <a:pt x="7" y="41"/>
                      <a:pt x="9" y="44"/>
                      <a:pt x="10" y="46"/>
                    </a:cubicBezTo>
                    <a:cubicBezTo>
                      <a:pt x="13" y="49"/>
                      <a:pt x="14" y="53"/>
                      <a:pt x="17" y="54"/>
                    </a:cubicBezTo>
                    <a:cubicBezTo>
                      <a:pt x="18" y="55"/>
                      <a:pt x="19" y="55"/>
                      <a:pt x="19" y="55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1626;p30">
                <a:extLst>
                  <a:ext uri="{FF2B5EF4-FFF2-40B4-BE49-F238E27FC236}">
                    <a16:creationId xmlns:a16="http://schemas.microsoft.com/office/drawing/2014/main" id="{289EC58C-77EB-A94A-EA63-0F467240687E}"/>
                  </a:ext>
                </a:extLst>
              </p:cNvPr>
              <p:cNvSpPr/>
              <p:nvPr/>
            </p:nvSpPr>
            <p:spPr>
              <a:xfrm>
                <a:off x="7582985" y="3687616"/>
                <a:ext cx="168441" cy="98397"/>
              </a:xfrm>
              <a:custGeom>
                <a:avLst/>
                <a:gdLst/>
                <a:ahLst/>
                <a:cxnLst/>
                <a:rect l="l" t="t" r="r" b="b"/>
                <a:pathLst>
                  <a:path w="404" h="236" extrusionOk="0">
                    <a:moveTo>
                      <a:pt x="266" y="235"/>
                    </a:moveTo>
                    <a:lnTo>
                      <a:pt x="266" y="235"/>
                    </a:lnTo>
                    <a:cubicBezTo>
                      <a:pt x="265" y="235"/>
                      <a:pt x="265" y="235"/>
                      <a:pt x="264" y="235"/>
                    </a:cubicBezTo>
                    <a:cubicBezTo>
                      <a:pt x="252" y="235"/>
                      <a:pt x="240" y="232"/>
                      <a:pt x="230" y="227"/>
                    </a:cubicBezTo>
                    <a:lnTo>
                      <a:pt x="16" y="103"/>
                    </a:lnTo>
                    <a:lnTo>
                      <a:pt x="16" y="103"/>
                    </a:lnTo>
                    <a:cubicBezTo>
                      <a:pt x="15" y="103"/>
                      <a:pt x="14" y="103"/>
                      <a:pt x="12" y="102"/>
                    </a:cubicBezTo>
                    <a:cubicBezTo>
                      <a:pt x="9" y="100"/>
                      <a:pt x="7" y="97"/>
                      <a:pt x="4" y="93"/>
                    </a:cubicBezTo>
                    <a:cubicBezTo>
                      <a:pt x="2" y="90"/>
                      <a:pt x="0" y="86"/>
                      <a:pt x="0" y="81"/>
                    </a:cubicBezTo>
                    <a:cubicBezTo>
                      <a:pt x="0" y="77"/>
                      <a:pt x="2" y="73"/>
                      <a:pt x="4" y="69"/>
                    </a:cubicBezTo>
                    <a:cubicBezTo>
                      <a:pt x="7" y="66"/>
                      <a:pt x="9" y="62"/>
                      <a:pt x="12" y="60"/>
                    </a:cubicBezTo>
                    <a:cubicBezTo>
                      <a:pt x="14" y="59"/>
                      <a:pt x="15" y="58"/>
                      <a:pt x="16" y="58"/>
                    </a:cubicBezTo>
                    <a:lnTo>
                      <a:pt x="102" y="8"/>
                    </a:lnTo>
                    <a:lnTo>
                      <a:pt x="102" y="8"/>
                    </a:lnTo>
                    <a:cubicBezTo>
                      <a:pt x="113" y="3"/>
                      <a:pt x="125" y="0"/>
                      <a:pt x="137" y="0"/>
                    </a:cubicBezTo>
                    <a:cubicBezTo>
                      <a:pt x="150" y="0"/>
                      <a:pt x="162" y="3"/>
                      <a:pt x="173" y="8"/>
                    </a:cubicBezTo>
                    <a:lnTo>
                      <a:pt x="387" y="132"/>
                    </a:lnTo>
                    <a:lnTo>
                      <a:pt x="387" y="132"/>
                    </a:lnTo>
                    <a:cubicBezTo>
                      <a:pt x="388" y="132"/>
                      <a:pt x="389" y="132"/>
                      <a:pt x="391" y="133"/>
                    </a:cubicBezTo>
                    <a:cubicBezTo>
                      <a:pt x="395" y="134"/>
                      <a:pt x="397" y="139"/>
                      <a:pt x="399" y="142"/>
                    </a:cubicBezTo>
                    <a:cubicBezTo>
                      <a:pt x="402" y="146"/>
                      <a:pt x="403" y="150"/>
                      <a:pt x="403" y="154"/>
                    </a:cubicBezTo>
                    <a:cubicBezTo>
                      <a:pt x="403" y="159"/>
                      <a:pt x="402" y="163"/>
                      <a:pt x="399" y="166"/>
                    </a:cubicBezTo>
                    <a:cubicBezTo>
                      <a:pt x="397" y="170"/>
                      <a:pt x="394" y="173"/>
                      <a:pt x="391" y="175"/>
                    </a:cubicBezTo>
                    <a:cubicBezTo>
                      <a:pt x="389" y="176"/>
                      <a:pt x="388" y="176"/>
                      <a:pt x="387" y="177"/>
                    </a:cubicBezTo>
                    <a:lnTo>
                      <a:pt x="301" y="227"/>
                    </a:lnTo>
                    <a:lnTo>
                      <a:pt x="301" y="227"/>
                    </a:lnTo>
                    <a:cubicBezTo>
                      <a:pt x="291" y="232"/>
                      <a:pt x="279" y="235"/>
                      <a:pt x="267" y="235"/>
                    </a:cubicBezTo>
                    <a:lnTo>
                      <a:pt x="266" y="235"/>
                    </a:lnTo>
                    <a:moveTo>
                      <a:pt x="137" y="7"/>
                    </a:moveTo>
                    <a:lnTo>
                      <a:pt x="137" y="7"/>
                    </a:lnTo>
                    <a:lnTo>
                      <a:pt x="136" y="7"/>
                    </a:lnTo>
                    <a:cubicBezTo>
                      <a:pt x="125" y="7"/>
                      <a:pt x="115" y="9"/>
                      <a:pt x="105" y="14"/>
                    </a:cubicBezTo>
                    <a:lnTo>
                      <a:pt x="19" y="64"/>
                    </a:lnTo>
                    <a:lnTo>
                      <a:pt x="19" y="64"/>
                    </a:lnTo>
                    <a:cubicBezTo>
                      <a:pt x="18" y="64"/>
                      <a:pt x="18" y="66"/>
                      <a:pt x="16" y="66"/>
                    </a:cubicBezTo>
                    <a:cubicBezTo>
                      <a:pt x="13" y="68"/>
                      <a:pt x="12" y="69"/>
                      <a:pt x="10" y="72"/>
                    </a:cubicBezTo>
                    <a:cubicBezTo>
                      <a:pt x="9" y="75"/>
                      <a:pt x="7" y="78"/>
                      <a:pt x="7" y="81"/>
                    </a:cubicBezTo>
                    <a:cubicBezTo>
                      <a:pt x="7" y="84"/>
                      <a:pt x="9" y="87"/>
                      <a:pt x="10" y="89"/>
                    </a:cubicBezTo>
                    <a:cubicBezTo>
                      <a:pt x="12" y="92"/>
                      <a:pt x="13" y="95"/>
                      <a:pt x="16" y="96"/>
                    </a:cubicBezTo>
                    <a:cubicBezTo>
                      <a:pt x="17" y="97"/>
                      <a:pt x="18" y="97"/>
                      <a:pt x="19" y="97"/>
                    </a:cubicBezTo>
                    <a:lnTo>
                      <a:pt x="233" y="221"/>
                    </a:lnTo>
                    <a:lnTo>
                      <a:pt x="233" y="221"/>
                    </a:lnTo>
                    <a:cubicBezTo>
                      <a:pt x="243" y="226"/>
                      <a:pt x="254" y="228"/>
                      <a:pt x="265" y="228"/>
                    </a:cubicBezTo>
                    <a:cubicBezTo>
                      <a:pt x="276" y="228"/>
                      <a:pt x="287" y="226"/>
                      <a:pt x="297" y="221"/>
                    </a:cubicBezTo>
                    <a:lnTo>
                      <a:pt x="383" y="171"/>
                    </a:lnTo>
                    <a:lnTo>
                      <a:pt x="383" y="171"/>
                    </a:lnTo>
                    <a:cubicBezTo>
                      <a:pt x="384" y="170"/>
                      <a:pt x="384" y="171"/>
                      <a:pt x="385" y="170"/>
                    </a:cubicBezTo>
                    <a:cubicBezTo>
                      <a:pt x="388" y="169"/>
                      <a:pt x="391" y="165"/>
                      <a:pt x="392" y="162"/>
                    </a:cubicBezTo>
                    <a:cubicBezTo>
                      <a:pt x="394" y="160"/>
                      <a:pt x="395" y="157"/>
                      <a:pt x="395" y="154"/>
                    </a:cubicBezTo>
                    <a:lnTo>
                      <a:pt x="395" y="154"/>
                    </a:lnTo>
                    <a:cubicBezTo>
                      <a:pt x="395" y="152"/>
                      <a:pt x="394" y="149"/>
                      <a:pt x="392" y="146"/>
                    </a:cubicBezTo>
                    <a:cubicBezTo>
                      <a:pt x="391" y="143"/>
                      <a:pt x="388" y="141"/>
                      <a:pt x="385" y="139"/>
                    </a:cubicBezTo>
                    <a:cubicBezTo>
                      <a:pt x="384" y="138"/>
                      <a:pt x="383" y="138"/>
                      <a:pt x="383" y="138"/>
                    </a:cubicBezTo>
                    <a:lnTo>
                      <a:pt x="169" y="14"/>
                    </a:lnTo>
                    <a:lnTo>
                      <a:pt x="169" y="14"/>
                    </a:lnTo>
                    <a:cubicBezTo>
                      <a:pt x="160" y="9"/>
                      <a:pt x="149" y="7"/>
                      <a:pt x="139" y="7"/>
                    </a:cubicBezTo>
                    <a:cubicBezTo>
                      <a:pt x="138" y="7"/>
                      <a:pt x="138" y="7"/>
                      <a:pt x="137" y="7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1627;p30">
                <a:extLst>
                  <a:ext uri="{FF2B5EF4-FFF2-40B4-BE49-F238E27FC236}">
                    <a16:creationId xmlns:a16="http://schemas.microsoft.com/office/drawing/2014/main" id="{90DD4AC8-B995-4692-E2B5-18A76C70C2C7}"/>
                  </a:ext>
                </a:extLst>
              </p:cNvPr>
              <p:cNvSpPr/>
              <p:nvPr/>
            </p:nvSpPr>
            <p:spPr>
              <a:xfrm>
                <a:off x="7712651" y="3607565"/>
                <a:ext cx="84637" cy="50032"/>
              </a:xfrm>
              <a:custGeom>
                <a:avLst/>
                <a:gdLst/>
                <a:ahLst/>
                <a:cxnLst/>
                <a:rect l="l" t="t" r="r" b="b"/>
                <a:pathLst>
                  <a:path w="203" h="120" extrusionOk="0">
                    <a:moveTo>
                      <a:pt x="138" y="119"/>
                    </a:moveTo>
                    <a:lnTo>
                      <a:pt x="138" y="119"/>
                    </a:lnTo>
                    <a:cubicBezTo>
                      <a:pt x="138" y="119"/>
                      <a:pt x="137" y="119"/>
                      <a:pt x="136" y="119"/>
                    </a:cubicBezTo>
                    <a:cubicBezTo>
                      <a:pt x="125" y="119"/>
                      <a:pt x="113" y="116"/>
                      <a:pt x="102" y="110"/>
                    </a:cubicBezTo>
                    <a:lnTo>
                      <a:pt x="16" y="61"/>
                    </a:lnTo>
                    <a:lnTo>
                      <a:pt x="16" y="61"/>
                    </a:lnTo>
                    <a:cubicBezTo>
                      <a:pt x="15" y="60"/>
                      <a:pt x="14" y="60"/>
                      <a:pt x="12" y="59"/>
                    </a:cubicBezTo>
                    <a:cubicBezTo>
                      <a:pt x="9" y="57"/>
                      <a:pt x="7" y="54"/>
                      <a:pt x="4" y="50"/>
                    </a:cubicBezTo>
                    <a:cubicBezTo>
                      <a:pt x="2" y="46"/>
                      <a:pt x="0" y="42"/>
                      <a:pt x="0" y="38"/>
                    </a:cubicBezTo>
                    <a:cubicBezTo>
                      <a:pt x="0" y="34"/>
                      <a:pt x="2" y="30"/>
                      <a:pt x="4" y="26"/>
                    </a:cubicBezTo>
                    <a:cubicBezTo>
                      <a:pt x="7" y="23"/>
                      <a:pt x="9" y="19"/>
                      <a:pt x="12" y="17"/>
                    </a:cubicBezTo>
                    <a:cubicBezTo>
                      <a:pt x="14" y="16"/>
                      <a:pt x="15" y="16"/>
                      <a:pt x="16" y="15"/>
                    </a:cubicBezTo>
                    <a:lnTo>
                      <a:pt x="29" y="8"/>
                    </a:lnTo>
                    <a:lnTo>
                      <a:pt x="29" y="8"/>
                    </a:lnTo>
                    <a:cubicBezTo>
                      <a:pt x="40" y="2"/>
                      <a:pt x="52" y="0"/>
                      <a:pt x="64" y="0"/>
                    </a:cubicBezTo>
                    <a:cubicBezTo>
                      <a:pt x="76" y="0"/>
                      <a:pt x="89" y="2"/>
                      <a:pt x="100" y="8"/>
                    </a:cubicBezTo>
                    <a:lnTo>
                      <a:pt x="186" y="58"/>
                    </a:lnTo>
                    <a:lnTo>
                      <a:pt x="186" y="58"/>
                    </a:lnTo>
                    <a:cubicBezTo>
                      <a:pt x="187" y="58"/>
                      <a:pt x="188" y="59"/>
                      <a:pt x="188" y="59"/>
                    </a:cubicBezTo>
                    <a:cubicBezTo>
                      <a:pt x="192" y="62"/>
                      <a:pt x="196" y="65"/>
                      <a:pt x="198" y="69"/>
                    </a:cubicBezTo>
                    <a:cubicBezTo>
                      <a:pt x="200" y="73"/>
                      <a:pt x="201" y="76"/>
                      <a:pt x="202" y="81"/>
                    </a:cubicBezTo>
                    <a:cubicBezTo>
                      <a:pt x="202" y="89"/>
                      <a:pt x="196" y="97"/>
                      <a:pt x="186" y="103"/>
                    </a:cubicBezTo>
                    <a:lnTo>
                      <a:pt x="174" y="110"/>
                    </a:lnTo>
                    <a:lnTo>
                      <a:pt x="174" y="110"/>
                    </a:lnTo>
                    <a:cubicBezTo>
                      <a:pt x="163" y="116"/>
                      <a:pt x="151" y="119"/>
                      <a:pt x="140" y="119"/>
                    </a:cubicBezTo>
                    <a:cubicBezTo>
                      <a:pt x="139" y="119"/>
                      <a:pt x="139" y="119"/>
                      <a:pt x="138" y="119"/>
                    </a:cubicBezTo>
                    <a:moveTo>
                      <a:pt x="20" y="54"/>
                    </a:moveTo>
                    <a:lnTo>
                      <a:pt x="106" y="104"/>
                    </a:lnTo>
                    <a:lnTo>
                      <a:pt x="106" y="104"/>
                    </a:lnTo>
                    <a:cubicBezTo>
                      <a:pt x="116" y="109"/>
                      <a:pt x="127" y="112"/>
                      <a:pt x="138" y="112"/>
                    </a:cubicBezTo>
                    <a:cubicBezTo>
                      <a:pt x="149" y="112"/>
                      <a:pt x="160" y="109"/>
                      <a:pt x="170" y="104"/>
                    </a:cubicBezTo>
                    <a:lnTo>
                      <a:pt x="183" y="97"/>
                    </a:lnTo>
                    <a:lnTo>
                      <a:pt x="183" y="97"/>
                    </a:lnTo>
                    <a:cubicBezTo>
                      <a:pt x="184" y="97"/>
                      <a:pt x="185" y="97"/>
                      <a:pt x="186" y="96"/>
                    </a:cubicBezTo>
                    <a:cubicBezTo>
                      <a:pt x="189" y="95"/>
                      <a:pt x="192" y="92"/>
                      <a:pt x="193" y="89"/>
                    </a:cubicBezTo>
                    <a:cubicBezTo>
                      <a:pt x="195" y="87"/>
                      <a:pt x="195" y="84"/>
                      <a:pt x="195" y="81"/>
                    </a:cubicBezTo>
                    <a:cubicBezTo>
                      <a:pt x="195" y="78"/>
                      <a:pt x="195" y="75"/>
                      <a:pt x="193" y="72"/>
                    </a:cubicBezTo>
                    <a:cubicBezTo>
                      <a:pt x="192" y="69"/>
                      <a:pt x="189" y="68"/>
                      <a:pt x="186" y="66"/>
                    </a:cubicBezTo>
                    <a:cubicBezTo>
                      <a:pt x="185" y="66"/>
                      <a:pt x="184" y="64"/>
                      <a:pt x="183" y="64"/>
                    </a:cubicBezTo>
                    <a:lnTo>
                      <a:pt x="96" y="14"/>
                    </a:lnTo>
                    <a:lnTo>
                      <a:pt x="96" y="14"/>
                    </a:lnTo>
                    <a:cubicBezTo>
                      <a:pt x="86" y="9"/>
                      <a:pt x="75" y="7"/>
                      <a:pt x="64" y="7"/>
                    </a:cubicBezTo>
                    <a:cubicBezTo>
                      <a:pt x="53" y="7"/>
                      <a:pt x="42" y="9"/>
                      <a:pt x="32" y="14"/>
                    </a:cubicBezTo>
                    <a:lnTo>
                      <a:pt x="20" y="21"/>
                    </a:lnTo>
                    <a:lnTo>
                      <a:pt x="20" y="21"/>
                    </a:lnTo>
                    <a:cubicBezTo>
                      <a:pt x="19" y="22"/>
                      <a:pt x="17" y="22"/>
                      <a:pt x="16" y="23"/>
                    </a:cubicBezTo>
                    <a:cubicBezTo>
                      <a:pt x="14" y="25"/>
                      <a:pt x="12" y="27"/>
                      <a:pt x="10" y="29"/>
                    </a:cubicBezTo>
                    <a:cubicBezTo>
                      <a:pt x="9" y="32"/>
                      <a:pt x="8" y="35"/>
                      <a:pt x="8" y="38"/>
                    </a:cubicBezTo>
                    <a:cubicBezTo>
                      <a:pt x="8" y="41"/>
                      <a:pt x="9" y="45"/>
                      <a:pt x="10" y="47"/>
                    </a:cubicBezTo>
                    <a:cubicBezTo>
                      <a:pt x="12" y="50"/>
                      <a:pt x="14" y="51"/>
                      <a:pt x="16" y="53"/>
                    </a:cubicBezTo>
                    <a:cubicBezTo>
                      <a:pt x="17" y="54"/>
                      <a:pt x="19" y="54"/>
                      <a:pt x="20" y="5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1628;p30">
                <a:extLst>
                  <a:ext uri="{FF2B5EF4-FFF2-40B4-BE49-F238E27FC236}">
                    <a16:creationId xmlns:a16="http://schemas.microsoft.com/office/drawing/2014/main" id="{C1DFB75C-5037-3EB6-FD05-FABEF4E637FC}"/>
                  </a:ext>
                </a:extLst>
              </p:cNvPr>
              <p:cNvSpPr/>
              <p:nvPr/>
            </p:nvSpPr>
            <p:spPr>
              <a:xfrm>
                <a:off x="7637603" y="3563787"/>
                <a:ext cx="82970" cy="49615"/>
              </a:xfrm>
              <a:custGeom>
                <a:avLst/>
                <a:gdLst/>
                <a:ahLst/>
                <a:cxnLst/>
                <a:rect l="l" t="t" r="r" b="b"/>
                <a:pathLst>
                  <a:path w="199" h="119" extrusionOk="0">
                    <a:moveTo>
                      <a:pt x="134" y="118"/>
                    </a:moveTo>
                    <a:lnTo>
                      <a:pt x="134" y="118"/>
                    </a:lnTo>
                    <a:lnTo>
                      <a:pt x="133" y="118"/>
                    </a:lnTo>
                    <a:cubicBezTo>
                      <a:pt x="121" y="118"/>
                      <a:pt x="109" y="115"/>
                      <a:pt x="99" y="109"/>
                    </a:cubicBezTo>
                    <a:lnTo>
                      <a:pt x="16" y="62"/>
                    </a:lnTo>
                    <a:lnTo>
                      <a:pt x="16" y="62"/>
                    </a:lnTo>
                    <a:cubicBezTo>
                      <a:pt x="15" y="61"/>
                      <a:pt x="13" y="61"/>
                      <a:pt x="12" y="60"/>
                    </a:cubicBezTo>
                    <a:cubicBezTo>
                      <a:pt x="9" y="58"/>
                      <a:pt x="6" y="55"/>
                      <a:pt x="3" y="51"/>
                    </a:cubicBezTo>
                    <a:cubicBezTo>
                      <a:pt x="1" y="47"/>
                      <a:pt x="0" y="43"/>
                      <a:pt x="0" y="39"/>
                    </a:cubicBezTo>
                    <a:cubicBezTo>
                      <a:pt x="0" y="35"/>
                      <a:pt x="1" y="31"/>
                      <a:pt x="3" y="27"/>
                    </a:cubicBezTo>
                    <a:cubicBezTo>
                      <a:pt x="6" y="24"/>
                      <a:pt x="9" y="20"/>
                      <a:pt x="12" y="18"/>
                    </a:cubicBezTo>
                    <a:cubicBezTo>
                      <a:pt x="13" y="17"/>
                      <a:pt x="15" y="17"/>
                      <a:pt x="16" y="16"/>
                    </a:cubicBezTo>
                    <a:lnTo>
                      <a:pt x="28" y="9"/>
                    </a:lnTo>
                    <a:lnTo>
                      <a:pt x="28" y="9"/>
                    </a:lnTo>
                    <a:cubicBezTo>
                      <a:pt x="39" y="3"/>
                      <a:pt x="52" y="0"/>
                      <a:pt x="64" y="0"/>
                    </a:cubicBezTo>
                    <a:cubicBezTo>
                      <a:pt x="76" y="0"/>
                      <a:pt x="88" y="3"/>
                      <a:pt x="99" y="9"/>
                    </a:cubicBezTo>
                    <a:lnTo>
                      <a:pt x="182" y="57"/>
                    </a:lnTo>
                    <a:lnTo>
                      <a:pt x="182" y="57"/>
                    </a:lnTo>
                    <a:cubicBezTo>
                      <a:pt x="183" y="57"/>
                      <a:pt x="184" y="57"/>
                      <a:pt x="185" y="58"/>
                    </a:cubicBezTo>
                    <a:cubicBezTo>
                      <a:pt x="189" y="60"/>
                      <a:pt x="192" y="64"/>
                      <a:pt x="195" y="68"/>
                    </a:cubicBezTo>
                    <a:cubicBezTo>
                      <a:pt x="197" y="71"/>
                      <a:pt x="198" y="75"/>
                      <a:pt x="198" y="79"/>
                    </a:cubicBezTo>
                    <a:cubicBezTo>
                      <a:pt x="198" y="88"/>
                      <a:pt x="193" y="96"/>
                      <a:pt x="183" y="102"/>
                    </a:cubicBezTo>
                    <a:lnTo>
                      <a:pt x="170" y="109"/>
                    </a:lnTo>
                    <a:lnTo>
                      <a:pt x="170" y="109"/>
                    </a:lnTo>
                    <a:cubicBezTo>
                      <a:pt x="160" y="115"/>
                      <a:pt x="148" y="118"/>
                      <a:pt x="136" y="118"/>
                    </a:cubicBezTo>
                    <a:cubicBezTo>
                      <a:pt x="135" y="118"/>
                      <a:pt x="135" y="118"/>
                      <a:pt x="134" y="118"/>
                    </a:cubicBezTo>
                    <a:moveTo>
                      <a:pt x="64" y="7"/>
                    </a:moveTo>
                    <a:lnTo>
                      <a:pt x="64" y="7"/>
                    </a:lnTo>
                    <a:cubicBezTo>
                      <a:pt x="63" y="7"/>
                      <a:pt x="63" y="7"/>
                      <a:pt x="62" y="7"/>
                    </a:cubicBezTo>
                    <a:cubicBezTo>
                      <a:pt x="52" y="7"/>
                      <a:pt x="41" y="10"/>
                      <a:pt x="32" y="15"/>
                    </a:cubicBezTo>
                    <a:lnTo>
                      <a:pt x="19" y="22"/>
                    </a:lnTo>
                    <a:lnTo>
                      <a:pt x="19" y="22"/>
                    </a:lnTo>
                    <a:cubicBezTo>
                      <a:pt x="19" y="23"/>
                      <a:pt x="18" y="23"/>
                      <a:pt x="18" y="23"/>
                    </a:cubicBezTo>
                    <a:cubicBezTo>
                      <a:pt x="14" y="25"/>
                      <a:pt x="12" y="28"/>
                      <a:pt x="10" y="31"/>
                    </a:cubicBezTo>
                    <a:cubicBezTo>
                      <a:pt x="9" y="33"/>
                      <a:pt x="8" y="36"/>
                      <a:pt x="8" y="39"/>
                    </a:cubicBezTo>
                    <a:lnTo>
                      <a:pt x="8" y="39"/>
                    </a:lnTo>
                    <a:cubicBezTo>
                      <a:pt x="8" y="42"/>
                      <a:pt x="9" y="44"/>
                      <a:pt x="10" y="47"/>
                    </a:cubicBezTo>
                    <a:cubicBezTo>
                      <a:pt x="12" y="50"/>
                      <a:pt x="16" y="52"/>
                      <a:pt x="18" y="54"/>
                    </a:cubicBezTo>
                    <a:cubicBezTo>
                      <a:pt x="19" y="55"/>
                      <a:pt x="19" y="55"/>
                      <a:pt x="20" y="55"/>
                    </a:cubicBezTo>
                    <a:lnTo>
                      <a:pt x="103" y="103"/>
                    </a:lnTo>
                    <a:lnTo>
                      <a:pt x="103" y="103"/>
                    </a:lnTo>
                    <a:cubicBezTo>
                      <a:pt x="113" y="108"/>
                      <a:pt x="124" y="110"/>
                      <a:pt x="135" y="110"/>
                    </a:cubicBezTo>
                    <a:cubicBezTo>
                      <a:pt x="146" y="110"/>
                      <a:pt x="157" y="108"/>
                      <a:pt x="167" y="103"/>
                    </a:cubicBezTo>
                    <a:lnTo>
                      <a:pt x="179" y="96"/>
                    </a:lnTo>
                    <a:lnTo>
                      <a:pt x="179" y="96"/>
                    </a:lnTo>
                    <a:cubicBezTo>
                      <a:pt x="180" y="95"/>
                      <a:pt x="181" y="95"/>
                      <a:pt x="183" y="94"/>
                    </a:cubicBezTo>
                    <a:cubicBezTo>
                      <a:pt x="185" y="93"/>
                      <a:pt x="188" y="91"/>
                      <a:pt x="189" y="88"/>
                    </a:cubicBezTo>
                    <a:cubicBezTo>
                      <a:pt x="191" y="86"/>
                      <a:pt x="191" y="82"/>
                      <a:pt x="191" y="79"/>
                    </a:cubicBezTo>
                    <a:cubicBezTo>
                      <a:pt x="191" y="76"/>
                      <a:pt x="191" y="74"/>
                      <a:pt x="189" y="71"/>
                    </a:cubicBezTo>
                    <a:cubicBezTo>
                      <a:pt x="188" y="69"/>
                      <a:pt x="186" y="65"/>
                      <a:pt x="183" y="64"/>
                    </a:cubicBezTo>
                    <a:cubicBezTo>
                      <a:pt x="181" y="63"/>
                      <a:pt x="180" y="63"/>
                      <a:pt x="179" y="63"/>
                    </a:cubicBezTo>
                    <a:lnTo>
                      <a:pt x="96" y="15"/>
                    </a:lnTo>
                    <a:lnTo>
                      <a:pt x="96" y="15"/>
                    </a:lnTo>
                    <a:cubicBezTo>
                      <a:pt x="87" y="10"/>
                      <a:pt x="76" y="7"/>
                      <a:pt x="66" y="7"/>
                    </a:cubicBezTo>
                    <a:cubicBezTo>
                      <a:pt x="65" y="7"/>
                      <a:pt x="64" y="7"/>
                      <a:pt x="64" y="7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1629;p30">
                <a:extLst>
                  <a:ext uri="{FF2B5EF4-FFF2-40B4-BE49-F238E27FC236}">
                    <a16:creationId xmlns:a16="http://schemas.microsoft.com/office/drawing/2014/main" id="{0323EB1A-62E5-1E7D-FB96-FA883E6E399E}"/>
                  </a:ext>
                </a:extLst>
              </p:cNvPr>
              <p:cNvSpPr/>
              <p:nvPr/>
            </p:nvSpPr>
            <p:spPr>
              <a:xfrm>
                <a:off x="7461658" y="3703043"/>
                <a:ext cx="213469" cy="125081"/>
              </a:xfrm>
              <a:custGeom>
                <a:avLst/>
                <a:gdLst/>
                <a:ahLst/>
                <a:cxnLst/>
                <a:rect l="l" t="t" r="r" b="b"/>
                <a:pathLst>
                  <a:path w="512" h="300" extrusionOk="0">
                    <a:moveTo>
                      <a:pt x="384" y="299"/>
                    </a:moveTo>
                    <a:lnTo>
                      <a:pt x="384" y="299"/>
                    </a:lnTo>
                    <a:cubicBezTo>
                      <a:pt x="383" y="299"/>
                      <a:pt x="383" y="299"/>
                      <a:pt x="382" y="299"/>
                    </a:cubicBezTo>
                    <a:cubicBezTo>
                      <a:pt x="370" y="299"/>
                      <a:pt x="359" y="296"/>
                      <a:pt x="348" y="290"/>
                    </a:cubicBezTo>
                    <a:lnTo>
                      <a:pt x="16" y="98"/>
                    </a:lnTo>
                    <a:lnTo>
                      <a:pt x="16" y="98"/>
                    </a:lnTo>
                    <a:cubicBezTo>
                      <a:pt x="15" y="98"/>
                      <a:pt x="14" y="98"/>
                      <a:pt x="13" y="97"/>
                    </a:cubicBezTo>
                    <a:cubicBezTo>
                      <a:pt x="9" y="95"/>
                      <a:pt x="6" y="91"/>
                      <a:pt x="3" y="87"/>
                    </a:cubicBezTo>
                    <a:cubicBezTo>
                      <a:pt x="1" y="84"/>
                      <a:pt x="0" y="80"/>
                      <a:pt x="0" y="75"/>
                    </a:cubicBezTo>
                    <a:cubicBezTo>
                      <a:pt x="0" y="67"/>
                      <a:pt x="5" y="59"/>
                      <a:pt x="15" y="53"/>
                    </a:cubicBezTo>
                    <a:lnTo>
                      <a:pt x="91" y="9"/>
                    </a:lnTo>
                    <a:lnTo>
                      <a:pt x="91" y="9"/>
                    </a:lnTo>
                    <a:cubicBezTo>
                      <a:pt x="102" y="3"/>
                      <a:pt x="115" y="0"/>
                      <a:pt x="127" y="0"/>
                    </a:cubicBezTo>
                    <a:cubicBezTo>
                      <a:pt x="140" y="0"/>
                      <a:pt x="151" y="3"/>
                      <a:pt x="162" y="9"/>
                    </a:cubicBezTo>
                    <a:lnTo>
                      <a:pt x="495" y="201"/>
                    </a:lnTo>
                    <a:cubicBezTo>
                      <a:pt x="505" y="207"/>
                      <a:pt x="511" y="215"/>
                      <a:pt x="511" y="224"/>
                    </a:cubicBezTo>
                    <a:lnTo>
                      <a:pt x="511" y="224"/>
                    </a:lnTo>
                    <a:cubicBezTo>
                      <a:pt x="510" y="228"/>
                      <a:pt x="509" y="232"/>
                      <a:pt x="507" y="235"/>
                    </a:cubicBezTo>
                    <a:cubicBezTo>
                      <a:pt x="505" y="239"/>
                      <a:pt x="501" y="243"/>
                      <a:pt x="497" y="245"/>
                    </a:cubicBezTo>
                    <a:cubicBezTo>
                      <a:pt x="497" y="245"/>
                      <a:pt x="496" y="246"/>
                      <a:pt x="495" y="246"/>
                    </a:cubicBezTo>
                    <a:lnTo>
                      <a:pt x="419" y="290"/>
                    </a:lnTo>
                    <a:lnTo>
                      <a:pt x="419" y="290"/>
                    </a:lnTo>
                    <a:cubicBezTo>
                      <a:pt x="409" y="296"/>
                      <a:pt x="397" y="299"/>
                      <a:pt x="385" y="299"/>
                    </a:cubicBezTo>
                    <a:lnTo>
                      <a:pt x="384" y="299"/>
                    </a:lnTo>
                    <a:moveTo>
                      <a:pt x="127" y="7"/>
                    </a:moveTo>
                    <a:lnTo>
                      <a:pt x="127" y="7"/>
                    </a:lnTo>
                    <a:cubicBezTo>
                      <a:pt x="126" y="7"/>
                      <a:pt x="126" y="7"/>
                      <a:pt x="125" y="7"/>
                    </a:cubicBezTo>
                    <a:cubicBezTo>
                      <a:pt x="115" y="7"/>
                      <a:pt x="104" y="10"/>
                      <a:pt x="95" y="15"/>
                    </a:cubicBezTo>
                    <a:lnTo>
                      <a:pt x="19" y="59"/>
                    </a:lnTo>
                    <a:lnTo>
                      <a:pt x="19" y="59"/>
                    </a:lnTo>
                    <a:cubicBezTo>
                      <a:pt x="18" y="59"/>
                      <a:pt x="18" y="61"/>
                      <a:pt x="16" y="61"/>
                    </a:cubicBezTo>
                    <a:cubicBezTo>
                      <a:pt x="13" y="63"/>
                      <a:pt x="11" y="64"/>
                      <a:pt x="9" y="67"/>
                    </a:cubicBezTo>
                    <a:cubicBezTo>
                      <a:pt x="8" y="70"/>
                      <a:pt x="7" y="73"/>
                      <a:pt x="7" y="76"/>
                    </a:cubicBezTo>
                    <a:cubicBezTo>
                      <a:pt x="7" y="80"/>
                      <a:pt x="8" y="82"/>
                      <a:pt x="9" y="84"/>
                    </a:cubicBezTo>
                    <a:cubicBezTo>
                      <a:pt x="11" y="87"/>
                      <a:pt x="13" y="89"/>
                      <a:pt x="16" y="90"/>
                    </a:cubicBezTo>
                    <a:cubicBezTo>
                      <a:pt x="18" y="91"/>
                      <a:pt x="18" y="92"/>
                      <a:pt x="19" y="92"/>
                    </a:cubicBezTo>
                    <a:lnTo>
                      <a:pt x="352" y="284"/>
                    </a:lnTo>
                    <a:lnTo>
                      <a:pt x="352" y="284"/>
                    </a:lnTo>
                    <a:cubicBezTo>
                      <a:pt x="362" y="289"/>
                      <a:pt x="373" y="291"/>
                      <a:pt x="384" y="291"/>
                    </a:cubicBezTo>
                    <a:cubicBezTo>
                      <a:pt x="395" y="291"/>
                      <a:pt x="406" y="289"/>
                      <a:pt x="416" y="284"/>
                    </a:cubicBezTo>
                    <a:lnTo>
                      <a:pt x="492" y="240"/>
                    </a:lnTo>
                    <a:lnTo>
                      <a:pt x="492" y="240"/>
                    </a:lnTo>
                    <a:cubicBezTo>
                      <a:pt x="493" y="240"/>
                      <a:pt x="494" y="239"/>
                      <a:pt x="495" y="238"/>
                    </a:cubicBezTo>
                    <a:cubicBezTo>
                      <a:pt x="498" y="237"/>
                      <a:pt x="500" y="235"/>
                      <a:pt x="501" y="232"/>
                    </a:cubicBezTo>
                    <a:cubicBezTo>
                      <a:pt x="503" y="229"/>
                      <a:pt x="504" y="226"/>
                      <a:pt x="504" y="223"/>
                    </a:cubicBezTo>
                    <a:cubicBezTo>
                      <a:pt x="504" y="220"/>
                      <a:pt x="503" y="218"/>
                      <a:pt x="501" y="215"/>
                    </a:cubicBezTo>
                    <a:cubicBezTo>
                      <a:pt x="500" y="213"/>
                      <a:pt x="498" y="210"/>
                      <a:pt x="495" y="208"/>
                    </a:cubicBezTo>
                    <a:cubicBezTo>
                      <a:pt x="494" y="208"/>
                      <a:pt x="493" y="207"/>
                      <a:pt x="492" y="207"/>
                    </a:cubicBezTo>
                    <a:lnTo>
                      <a:pt x="159" y="15"/>
                    </a:lnTo>
                    <a:lnTo>
                      <a:pt x="159" y="15"/>
                    </a:lnTo>
                    <a:cubicBezTo>
                      <a:pt x="150" y="10"/>
                      <a:pt x="139" y="7"/>
                      <a:pt x="128" y="7"/>
                    </a:cubicBezTo>
                    <a:lnTo>
                      <a:pt x="127" y="7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" name="Google Shape;1630;p30">
                <a:extLst>
                  <a:ext uri="{FF2B5EF4-FFF2-40B4-BE49-F238E27FC236}">
                    <a16:creationId xmlns:a16="http://schemas.microsoft.com/office/drawing/2014/main" id="{078EFA45-10B1-9E94-A6D7-BBED557E53F3}"/>
                  </a:ext>
                </a:extLst>
              </p:cNvPr>
              <p:cNvSpPr/>
              <p:nvPr/>
            </p:nvSpPr>
            <p:spPr>
              <a:xfrm>
                <a:off x="7196071" y="3634249"/>
                <a:ext cx="112155" cy="66293"/>
              </a:xfrm>
              <a:custGeom>
                <a:avLst/>
                <a:gdLst/>
                <a:ahLst/>
                <a:cxnLst/>
                <a:rect l="l" t="t" r="r" b="b"/>
                <a:pathLst>
                  <a:path w="269" h="159" extrusionOk="0">
                    <a:moveTo>
                      <a:pt x="138" y="158"/>
                    </a:moveTo>
                    <a:lnTo>
                      <a:pt x="138" y="158"/>
                    </a:lnTo>
                    <a:cubicBezTo>
                      <a:pt x="137" y="158"/>
                      <a:pt x="137" y="158"/>
                      <a:pt x="136" y="158"/>
                    </a:cubicBezTo>
                    <a:cubicBezTo>
                      <a:pt x="125" y="158"/>
                      <a:pt x="113" y="155"/>
                      <a:pt x="102" y="149"/>
                    </a:cubicBezTo>
                    <a:lnTo>
                      <a:pt x="16" y="99"/>
                    </a:lnTo>
                    <a:cubicBezTo>
                      <a:pt x="6" y="93"/>
                      <a:pt x="0" y="86"/>
                      <a:pt x="0" y="77"/>
                    </a:cubicBezTo>
                    <a:lnTo>
                      <a:pt x="0" y="77"/>
                    </a:lnTo>
                    <a:cubicBezTo>
                      <a:pt x="0" y="73"/>
                      <a:pt x="2" y="69"/>
                      <a:pt x="4" y="65"/>
                    </a:cubicBezTo>
                    <a:cubicBezTo>
                      <a:pt x="6" y="61"/>
                      <a:pt x="9" y="58"/>
                      <a:pt x="14" y="55"/>
                    </a:cubicBezTo>
                    <a:cubicBezTo>
                      <a:pt x="14" y="55"/>
                      <a:pt x="15" y="55"/>
                      <a:pt x="16" y="54"/>
                    </a:cubicBezTo>
                    <a:lnTo>
                      <a:pt x="95" y="8"/>
                    </a:lnTo>
                    <a:lnTo>
                      <a:pt x="95" y="8"/>
                    </a:lnTo>
                    <a:cubicBezTo>
                      <a:pt x="106" y="3"/>
                      <a:pt x="118" y="0"/>
                      <a:pt x="130" y="0"/>
                    </a:cubicBezTo>
                    <a:cubicBezTo>
                      <a:pt x="143" y="0"/>
                      <a:pt x="155" y="3"/>
                      <a:pt x="166" y="8"/>
                    </a:cubicBezTo>
                    <a:lnTo>
                      <a:pt x="252" y="58"/>
                    </a:lnTo>
                    <a:lnTo>
                      <a:pt x="252" y="58"/>
                    </a:lnTo>
                    <a:cubicBezTo>
                      <a:pt x="253" y="58"/>
                      <a:pt x="254" y="59"/>
                      <a:pt x="255" y="59"/>
                    </a:cubicBezTo>
                    <a:cubicBezTo>
                      <a:pt x="260" y="62"/>
                      <a:pt x="263" y="65"/>
                      <a:pt x="265" y="69"/>
                    </a:cubicBezTo>
                    <a:cubicBezTo>
                      <a:pt x="268" y="73"/>
                      <a:pt x="268" y="77"/>
                      <a:pt x="268" y="81"/>
                    </a:cubicBezTo>
                    <a:lnTo>
                      <a:pt x="268" y="81"/>
                    </a:lnTo>
                    <a:cubicBezTo>
                      <a:pt x="268" y="85"/>
                      <a:pt x="267" y="89"/>
                      <a:pt x="265" y="92"/>
                    </a:cubicBezTo>
                    <a:cubicBezTo>
                      <a:pt x="262" y="97"/>
                      <a:pt x="259" y="100"/>
                      <a:pt x="255" y="102"/>
                    </a:cubicBezTo>
                    <a:cubicBezTo>
                      <a:pt x="254" y="103"/>
                      <a:pt x="253" y="103"/>
                      <a:pt x="253" y="103"/>
                    </a:cubicBezTo>
                    <a:lnTo>
                      <a:pt x="173" y="149"/>
                    </a:lnTo>
                    <a:lnTo>
                      <a:pt x="173" y="149"/>
                    </a:lnTo>
                    <a:cubicBezTo>
                      <a:pt x="163" y="155"/>
                      <a:pt x="151" y="158"/>
                      <a:pt x="140" y="158"/>
                    </a:cubicBezTo>
                    <a:cubicBezTo>
                      <a:pt x="139" y="158"/>
                      <a:pt x="139" y="158"/>
                      <a:pt x="138" y="158"/>
                    </a:cubicBezTo>
                    <a:moveTo>
                      <a:pt x="131" y="7"/>
                    </a:moveTo>
                    <a:lnTo>
                      <a:pt x="131" y="7"/>
                    </a:lnTo>
                    <a:cubicBezTo>
                      <a:pt x="130" y="7"/>
                      <a:pt x="130" y="7"/>
                      <a:pt x="129" y="7"/>
                    </a:cubicBezTo>
                    <a:cubicBezTo>
                      <a:pt x="118" y="7"/>
                      <a:pt x="108" y="9"/>
                      <a:pt x="98" y="14"/>
                    </a:cubicBezTo>
                    <a:lnTo>
                      <a:pt x="19" y="60"/>
                    </a:lnTo>
                    <a:lnTo>
                      <a:pt x="19" y="60"/>
                    </a:lnTo>
                    <a:cubicBezTo>
                      <a:pt x="18" y="61"/>
                      <a:pt x="18" y="62"/>
                      <a:pt x="16" y="62"/>
                    </a:cubicBezTo>
                    <a:cubicBezTo>
                      <a:pt x="13" y="64"/>
                      <a:pt x="11" y="66"/>
                      <a:pt x="9" y="68"/>
                    </a:cubicBezTo>
                    <a:cubicBezTo>
                      <a:pt x="8" y="71"/>
                      <a:pt x="7" y="74"/>
                      <a:pt x="7" y="77"/>
                    </a:cubicBezTo>
                    <a:cubicBezTo>
                      <a:pt x="7" y="80"/>
                      <a:pt x="8" y="83"/>
                      <a:pt x="9" y="85"/>
                    </a:cubicBezTo>
                    <a:cubicBezTo>
                      <a:pt x="11" y="88"/>
                      <a:pt x="13" y="91"/>
                      <a:pt x="16" y="92"/>
                    </a:cubicBezTo>
                    <a:cubicBezTo>
                      <a:pt x="17" y="93"/>
                      <a:pt x="18" y="93"/>
                      <a:pt x="19" y="93"/>
                    </a:cubicBezTo>
                    <a:lnTo>
                      <a:pt x="106" y="143"/>
                    </a:lnTo>
                    <a:lnTo>
                      <a:pt x="106" y="143"/>
                    </a:lnTo>
                    <a:cubicBezTo>
                      <a:pt x="116" y="148"/>
                      <a:pt x="127" y="151"/>
                      <a:pt x="138" y="151"/>
                    </a:cubicBezTo>
                    <a:cubicBezTo>
                      <a:pt x="149" y="151"/>
                      <a:pt x="160" y="148"/>
                      <a:pt x="170" y="143"/>
                    </a:cubicBezTo>
                    <a:lnTo>
                      <a:pt x="249" y="97"/>
                    </a:lnTo>
                    <a:lnTo>
                      <a:pt x="249" y="97"/>
                    </a:lnTo>
                    <a:cubicBezTo>
                      <a:pt x="250" y="97"/>
                      <a:pt x="251" y="97"/>
                      <a:pt x="252" y="96"/>
                    </a:cubicBezTo>
                    <a:cubicBezTo>
                      <a:pt x="256" y="95"/>
                      <a:pt x="258" y="92"/>
                      <a:pt x="259" y="89"/>
                    </a:cubicBezTo>
                    <a:cubicBezTo>
                      <a:pt x="261" y="87"/>
                      <a:pt x="261" y="84"/>
                      <a:pt x="261" y="81"/>
                    </a:cubicBezTo>
                    <a:cubicBezTo>
                      <a:pt x="261" y="78"/>
                      <a:pt x="261" y="75"/>
                      <a:pt x="259" y="72"/>
                    </a:cubicBezTo>
                    <a:cubicBezTo>
                      <a:pt x="258" y="69"/>
                      <a:pt x="255" y="68"/>
                      <a:pt x="252" y="66"/>
                    </a:cubicBezTo>
                    <a:cubicBezTo>
                      <a:pt x="251" y="66"/>
                      <a:pt x="250" y="65"/>
                      <a:pt x="249" y="64"/>
                    </a:cubicBezTo>
                    <a:lnTo>
                      <a:pt x="162" y="14"/>
                    </a:lnTo>
                    <a:lnTo>
                      <a:pt x="162" y="14"/>
                    </a:lnTo>
                    <a:cubicBezTo>
                      <a:pt x="153" y="9"/>
                      <a:pt x="143" y="7"/>
                      <a:pt x="132" y="7"/>
                    </a:cubicBezTo>
                    <a:cubicBezTo>
                      <a:pt x="132" y="7"/>
                      <a:pt x="131" y="7"/>
                      <a:pt x="130" y="7"/>
                    </a:cubicBezTo>
                    <a:lnTo>
                      <a:pt x="131" y="7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1631;p30">
                <a:extLst>
                  <a:ext uri="{FF2B5EF4-FFF2-40B4-BE49-F238E27FC236}">
                    <a16:creationId xmlns:a16="http://schemas.microsoft.com/office/drawing/2014/main" id="{C9740F46-84E2-B1AC-D0DD-B66AC2BADBB9}"/>
                  </a:ext>
                </a:extLst>
              </p:cNvPr>
              <p:cNvSpPr/>
              <p:nvPr/>
            </p:nvSpPr>
            <p:spPr>
              <a:xfrm>
                <a:off x="7127277" y="3594640"/>
                <a:ext cx="104233" cy="61706"/>
              </a:xfrm>
              <a:custGeom>
                <a:avLst/>
                <a:gdLst/>
                <a:ahLst/>
                <a:cxnLst/>
                <a:rect l="l" t="t" r="r" b="b"/>
                <a:pathLst>
                  <a:path w="250" h="148" extrusionOk="0">
                    <a:moveTo>
                      <a:pt x="119" y="147"/>
                    </a:moveTo>
                    <a:lnTo>
                      <a:pt x="119" y="147"/>
                    </a:lnTo>
                    <a:cubicBezTo>
                      <a:pt x="118" y="147"/>
                      <a:pt x="118" y="147"/>
                      <a:pt x="117" y="147"/>
                    </a:cubicBezTo>
                    <a:cubicBezTo>
                      <a:pt x="105" y="147"/>
                      <a:pt x="94" y="144"/>
                      <a:pt x="83" y="138"/>
                    </a:cubicBezTo>
                    <a:lnTo>
                      <a:pt x="16" y="100"/>
                    </a:lnTo>
                    <a:cubicBezTo>
                      <a:pt x="6" y="94"/>
                      <a:pt x="0" y="86"/>
                      <a:pt x="0" y="77"/>
                    </a:cubicBezTo>
                    <a:lnTo>
                      <a:pt x="0" y="77"/>
                    </a:lnTo>
                    <a:cubicBezTo>
                      <a:pt x="1" y="73"/>
                      <a:pt x="2" y="69"/>
                      <a:pt x="4" y="65"/>
                    </a:cubicBezTo>
                    <a:cubicBezTo>
                      <a:pt x="6" y="61"/>
                      <a:pt x="10" y="58"/>
                      <a:pt x="14" y="55"/>
                    </a:cubicBezTo>
                    <a:cubicBezTo>
                      <a:pt x="15" y="55"/>
                      <a:pt x="15" y="55"/>
                      <a:pt x="16" y="54"/>
                    </a:cubicBezTo>
                    <a:lnTo>
                      <a:pt x="95" y="8"/>
                    </a:lnTo>
                    <a:lnTo>
                      <a:pt x="95" y="8"/>
                    </a:lnTo>
                    <a:cubicBezTo>
                      <a:pt x="106" y="3"/>
                      <a:pt x="119" y="0"/>
                      <a:pt x="131" y="0"/>
                    </a:cubicBezTo>
                    <a:cubicBezTo>
                      <a:pt x="143" y="0"/>
                      <a:pt x="156" y="3"/>
                      <a:pt x="167" y="8"/>
                    </a:cubicBezTo>
                    <a:lnTo>
                      <a:pt x="233" y="47"/>
                    </a:lnTo>
                    <a:cubicBezTo>
                      <a:pt x="244" y="53"/>
                      <a:pt x="249" y="62"/>
                      <a:pt x="249" y="70"/>
                    </a:cubicBezTo>
                    <a:cubicBezTo>
                      <a:pt x="249" y="79"/>
                      <a:pt x="244" y="86"/>
                      <a:pt x="234" y="92"/>
                    </a:cubicBezTo>
                    <a:lnTo>
                      <a:pt x="154" y="138"/>
                    </a:lnTo>
                    <a:lnTo>
                      <a:pt x="154" y="138"/>
                    </a:lnTo>
                    <a:cubicBezTo>
                      <a:pt x="144" y="144"/>
                      <a:pt x="132" y="147"/>
                      <a:pt x="120" y="147"/>
                    </a:cubicBezTo>
                    <a:lnTo>
                      <a:pt x="119" y="147"/>
                    </a:lnTo>
                    <a:moveTo>
                      <a:pt x="20" y="93"/>
                    </a:moveTo>
                    <a:lnTo>
                      <a:pt x="87" y="132"/>
                    </a:lnTo>
                    <a:lnTo>
                      <a:pt x="87" y="132"/>
                    </a:lnTo>
                    <a:cubicBezTo>
                      <a:pt x="97" y="137"/>
                      <a:pt x="108" y="140"/>
                      <a:pt x="119" y="140"/>
                    </a:cubicBezTo>
                    <a:cubicBezTo>
                      <a:pt x="130" y="140"/>
                      <a:pt x="141" y="137"/>
                      <a:pt x="151" y="132"/>
                    </a:cubicBezTo>
                    <a:lnTo>
                      <a:pt x="230" y="86"/>
                    </a:lnTo>
                    <a:lnTo>
                      <a:pt x="230" y="86"/>
                    </a:lnTo>
                    <a:cubicBezTo>
                      <a:pt x="231" y="86"/>
                      <a:pt x="232" y="85"/>
                      <a:pt x="234" y="84"/>
                    </a:cubicBezTo>
                    <a:cubicBezTo>
                      <a:pt x="236" y="83"/>
                      <a:pt x="239" y="81"/>
                      <a:pt x="240" y="78"/>
                    </a:cubicBezTo>
                    <a:cubicBezTo>
                      <a:pt x="242" y="76"/>
                      <a:pt x="242" y="73"/>
                      <a:pt x="242" y="70"/>
                    </a:cubicBezTo>
                    <a:cubicBezTo>
                      <a:pt x="242" y="67"/>
                      <a:pt x="242" y="64"/>
                      <a:pt x="240" y="61"/>
                    </a:cubicBezTo>
                    <a:cubicBezTo>
                      <a:pt x="239" y="58"/>
                      <a:pt x="236" y="56"/>
                      <a:pt x="234" y="55"/>
                    </a:cubicBezTo>
                    <a:cubicBezTo>
                      <a:pt x="232" y="54"/>
                      <a:pt x="231" y="53"/>
                      <a:pt x="230" y="53"/>
                    </a:cubicBezTo>
                    <a:lnTo>
                      <a:pt x="163" y="14"/>
                    </a:lnTo>
                    <a:lnTo>
                      <a:pt x="163" y="14"/>
                    </a:lnTo>
                    <a:cubicBezTo>
                      <a:pt x="153" y="9"/>
                      <a:pt x="142" y="7"/>
                      <a:pt x="131" y="7"/>
                    </a:cubicBezTo>
                    <a:cubicBezTo>
                      <a:pt x="120" y="7"/>
                      <a:pt x="109" y="9"/>
                      <a:pt x="99" y="14"/>
                    </a:cubicBezTo>
                    <a:lnTo>
                      <a:pt x="20" y="61"/>
                    </a:lnTo>
                    <a:lnTo>
                      <a:pt x="20" y="61"/>
                    </a:lnTo>
                    <a:cubicBezTo>
                      <a:pt x="19" y="61"/>
                      <a:pt x="19" y="61"/>
                      <a:pt x="18" y="61"/>
                    </a:cubicBezTo>
                    <a:cubicBezTo>
                      <a:pt x="15" y="63"/>
                      <a:pt x="13" y="66"/>
                      <a:pt x="11" y="69"/>
                    </a:cubicBezTo>
                    <a:cubicBezTo>
                      <a:pt x="10" y="72"/>
                      <a:pt x="8" y="74"/>
                      <a:pt x="8" y="77"/>
                    </a:cubicBezTo>
                    <a:lnTo>
                      <a:pt x="8" y="77"/>
                    </a:lnTo>
                    <a:cubicBezTo>
                      <a:pt x="8" y="80"/>
                      <a:pt x="10" y="82"/>
                      <a:pt x="11" y="85"/>
                    </a:cubicBezTo>
                    <a:cubicBezTo>
                      <a:pt x="13" y="88"/>
                      <a:pt x="15" y="91"/>
                      <a:pt x="18" y="92"/>
                    </a:cubicBezTo>
                    <a:cubicBezTo>
                      <a:pt x="20" y="93"/>
                      <a:pt x="20" y="93"/>
                      <a:pt x="20" y="93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1632;p30">
                <a:extLst>
                  <a:ext uri="{FF2B5EF4-FFF2-40B4-BE49-F238E27FC236}">
                    <a16:creationId xmlns:a16="http://schemas.microsoft.com/office/drawing/2014/main" id="{53DD41A0-F820-CFB5-4DD6-613563F4D5D1}"/>
                  </a:ext>
                </a:extLst>
              </p:cNvPr>
              <p:cNvSpPr/>
              <p:nvPr/>
            </p:nvSpPr>
            <p:spPr>
              <a:xfrm>
                <a:off x="7272787" y="3678444"/>
                <a:ext cx="107986" cy="63791"/>
              </a:xfrm>
              <a:custGeom>
                <a:avLst/>
                <a:gdLst/>
                <a:ahLst/>
                <a:cxnLst/>
                <a:rect l="l" t="t" r="r" b="b"/>
                <a:pathLst>
                  <a:path w="259" h="153" extrusionOk="0">
                    <a:moveTo>
                      <a:pt x="128" y="152"/>
                    </a:moveTo>
                    <a:lnTo>
                      <a:pt x="128" y="152"/>
                    </a:lnTo>
                    <a:cubicBezTo>
                      <a:pt x="127" y="152"/>
                      <a:pt x="127" y="152"/>
                      <a:pt x="126" y="152"/>
                    </a:cubicBezTo>
                    <a:cubicBezTo>
                      <a:pt x="114" y="152"/>
                      <a:pt x="103" y="149"/>
                      <a:pt x="92" y="144"/>
                    </a:cubicBezTo>
                    <a:lnTo>
                      <a:pt x="16" y="100"/>
                    </a:lnTo>
                    <a:lnTo>
                      <a:pt x="16" y="100"/>
                    </a:lnTo>
                    <a:cubicBezTo>
                      <a:pt x="15" y="99"/>
                      <a:pt x="14" y="100"/>
                      <a:pt x="13" y="99"/>
                    </a:cubicBezTo>
                    <a:cubicBezTo>
                      <a:pt x="9" y="97"/>
                      <a:pt x="6" y="93"/>
                      <a:pt x="3" y="88"/>
                    </a:cubicBezTo>
                    <a:cubicBezTo>
                      <a:pt x="1" y="85"/>
                      <a:pt x="0" y="81"/>
                      <a:pt x="0" y="77"/>
                    </a:cubicBezTo>
                    <a:lnTo>
                      <a:pt x="0" y="77"/>
                    </a:lnTo>
                    <a:cubicBezTo>
                      <a:pt x="0" y="73"/>
                      <a:pt x="1" y="69"/>
                      <a:pt x="3" y="65"/>
                    </a:cubicBezTo>
                    <a:cubicBezTo>
                      <a:pt x="6" y="61"/>
                      <a:pt x="9" y="58"/>
                      <a:pt x="13" y="56"/>
                    </a:cubicBezTo>
                    <a:cubicBezTo>
                      <a:pt x="15" y="55"/>
                      <a:pt x="15" y="55"/>
                      <a:pt x="15" y="54"/>
                    </a:cubicBezTo>
                    <a:lnTo>
                      <a:pt x="95" y="8"/>
                    </a:lnTo>
                    <a:lnTo>
                      <a:pt x="95" y="8"/>
                    </a:lnTo>
                    <a:cubicBezTo>
                      <a:pt x="106" y="3"/>
                      <a:pt x="118" y="0"/>
                      <a:pt x="130" y="0"/>
                    </a:cubicBezTo>
                    <a:cubicBezTo>
                      <a:pt x="142" y="0"/>
                      <a:pt x="155" y="3"/>
                      <a:pt x="166" y="8"/>
                    </a:cubicBezTo>
                    <a:lnTo>
                      <a:pt x="242" y="53"/>
                    </a:lnTo>
                    <a:lnTo>
                      <a:pt x="242" y="53"/>
                    </a:lnTo>
                    <a:cubicBezTo>
                      <a:pt x="243" y="53"/>
                      <a:pt x="243" y="54"/>
                      <a:pt x="244" y="54"/>
                    </a:cubicBezTo>
                    <a:cubicBezTo>
                      <a:pt x="248" y="57"/>
                      <a:pt x="252" y="59"/>
                      <a:pt x="254" y="64"/>
                    </a:cubicBezTo>
                    <a:cubicBezTo>
                      <a:pt x="256" y="67"/>
                      <a:pt x="258" y="71"/>
                      <a:pt x="258" y="75"/>
                    </a:cubicBezTo>
                    <a:lnTo>
                      <a:pt x="258" y="75"/>
                    </a:lnTo>
                    <a:cubicBezTo>
                      <a:pt x="258" y="79"/>
                      <a:pt x="256" y="83"/>
                      <a:pt x="254" y="87"/>
                    </a:cubicBezTo>
                    <a:cubicBezTo>
                      <a:pt x="252" y="91"/>
                      <a:pt x="249" y="94"/>
                      <a:pt x="244" y="97"/>
                    </a:cubicBezTo>
                    <a:cubicBezTo>
                      <a:pt x="244" y="97"/>
                      <a:pt x="243" y="97"/>
                      <a:pt x="242" y="98"/>
                    </a:cubicBezTo>
                    <a:lnTo>
                      <a:pt x="163" y="144"/>
                    </a:lnTo>
                    <a:lnTo>
                      <a:pt x="163" y="144"/>
                    </a:lnTo>
                    <a:cubicBezTo>
                      <a:pt x="153" y="149"/>
                      <a:pt x="141" y="152"/>
                      <a:pt x="129" y="152"/>
                    </a:cubicBezTo>
                    <a:lnTo>
                      <a:pt x="128" y="152"/>
                    </a:lnTo>
                    <a:moveTo>
                      <a:pt x="19" y="94"/>
                    </a:moveTo>
                    <a:lnTo>
                      <a:pt x="96" y="138"/>
                    </a:lnTo>
                    <a:lnTo>
                      <a:pt x="96" y="138"/>
                    </a:lnTo>
                    <a:cubicBezTo>
                      <a:pt x="106" y="143"/>
                      <a:pt x="117" y="145"/>
                      <a:pt x="128" y="145"/>
                    </a:cubicBezTo>
                    <a:cubicBezTo>
                      <a:pt x="139" y="145"/>
                      <a:pt x="150" y="143"/>
                      <a:pt x="160" y="138"/>
                    </a:cubicBezTo>
                    <a:lnTo>
                      <a:pt x="239" y="92"/>
                    </a:lnTo>
                    <a:lnTo>
                      <a:pt x="239" y="92"/>
                    </a:lnTo>
                    <a:cubicBezTo>
                      <a:pt x="240" y="91"/>
                      <a:pt x="241" y="91"/>
                      <a:pt x="242" y="90"/>
                    </a:cubicBezTo>
                    <a:cubicBezTo>
                      <a:pt x="245" y="89"/>
                      <a:pt x="248" y="87"/>
                      <a:pt x="249" y="84"/>
                    </a:cubicBezTo>
                    <a:cubicBezTo>
                      <a:pt x="251" y="82"/>
                      <a:pt x="251" y="78"/>
                      <a:pt x="251" y="75"/>
                    </a:cubicBezTo>
                    <a:cubicBezTo>
                      <a:pt x="251" y="72"/>
                      <a:pt x="251" y="69"/>
                      <a:pt x="249" y="66"/>
                    </a:cubicBezTo>
                    <a:cubicBezTo>
                      <a:pt x="248" y="64"/>
                      <a:pt x="246" y="62"/>
                      <a:pt x="242" y="60"/>
                    </a:cubicBezTo>
                    <a:cubicBezTo>
                      <a:pt x="241" y="60"/>
                      <a:pt x="240" y="59"/>
                      <a:pt x="239" y="59"/>
                    </a:cubicBezTo>
                    <a:lnTo>
                      <a:pt x="163" y="15"/>
                    </a:lnTo>
                    <a:lnTo>
                      <a:pt x="163" y="15"/>
                    </a:lnTo>
                    <a:cubicBezTo>
                      <a:pt x="153" y="10"/>
                      <a:pt x="143" y="7"/>
                      <a:pt x="131" y="7"/>
                    </a:cubicBezTo>
                    <a:cubicBezTo>
                      <a:pt x="120" y="7"/>
                      <a:pt x="108" y="10"/>
                      <a:pt x="98" y="15"/>
                    </a:cubicBezTo>
                    <a:lnTo>
                      <a:pt x="19" y="61"/>
                    </a:lnTo>
                    <a:lnTo>
                      <a:pt x="19" y="61"/>
                    </a:lnTo>
                    <a:cubicBezTo>
                      <a:pt x="19" y="61"/>
                      <a:pt x="19" y="62"/>
                      <a:pt x="17" y="62"/>
                    </a:cubicBezTo>
                    <a:cubicBezTo>
                      <a:pt x="14" y="64"/>
                      <a:pt x="12" y="66"/>
                      <a:pt x="10" y="69"/>
                    </a:cubicBezTo>
                    <a:cubicBezTo>
                      <a:pt x="9" y="71"/>
                      <a:pt x="8" y="74"/>
                      <a:pt x="7" y="77"/>
                    </a:cubicBezTo>
                    <a:lnTo>
                      <a:pt x="7" y="77"/>
                    </a:lnTo>
                    <a:cubicBezTo>
                      <a:pt x="8" y="80"/>
                      <a:pt x="9" y="82"/>
                      <a:pt x="10" y="85"/>
                    </a:cubicBezTo>
                    <a:cubicBezTo>
                      <a:pt x="12" y="88"/>
                      <a:pt x="15" y="90"/>
                      <a:pt x="18" y="92"/>
                    </a:cubicBezTo>
                    <a:cubicBezTo>
                      <a:pt x="19" y="93"/>
                      <a:pt x="19" y="93"/>
                      <a:pt x="20" y="94"/>
                    </a:cubicBezTo>
                    <a:lnTo>
                      <a:pt x="19" y="94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1633;p30">
                <a:extLst>
                  <a:ext uri="{FF2B5EF4-FFF2-40B4-BE49-F238E27FC236}">
                    <a16:creationId xmlns:a16="http://schemas.microsoft.com/office/drawing/2014/main" id="{4375DA90-8B13-980B-D930-2CDC75F7E5A8}"/>
                  </a:ext>
                </a:extLst>
              </p:cNvPr>
              <p:cNvSpPr/>
              <p:nvPr/>
            </p:nvSpPr>
            <p:spPr>
              <a:xfrm>
                <a:off x="7491260" y="3804775"/>
                <a:ext cx="111738" cy="65876"/>
              </a:xfrm>
              <a:custGeom>
                <a:avLst/>
                <a:gdLst/>
                <a:ahLst/>
                <a:cxnLst/>
                <a:rect l="l" t="t" r="r" b="b"/>
                <a:pathLst>
                  <a:path w="268" h="158" extrusionOk="0">
                    <a:moveTo>
                      <a:pt x="137" y="157"/>
                    </a:moveTo>
                    <a:lnTo>
                      <a:pt x="137" y="157"/>
                    </a:lnTo>
                    <a:cubicBezTo>
                      <a:pt x="136" y="157"/>
                      <a:pt x="136" y="157"/>
                      <a:pt x="135" y="157"/>
                    </a:cubicBezTo>
                    <a:cubicBezTo>
                      <a:pt x="123" y="157"/>
                      <a:pt x="112" y="154"/>
                      <a:pt x="101" y="149"/>
                    </a:cubicBezTo>
                    <a:lnTo>
                      <a:pt x="16" y="100"/>
                    </a:lnTo>
                    <a:cubicBezTo>
                      <a:pt x="6" y="94"/>
                      <a:pt x="0" y="86"/>
                      <a:pt x="0" y="77"/>
                    </a:cubicBezTo>
                    <a:lnTo>
                      <a:pt x="0" y="77"/>
                    </a:lnTo>
                    <a:cubicBezTo>
                      <a:pt x="1" y="73"/>
                      <a:pt x="2" y="69"/>
                      <a:pt x="4" y="65"/>
                    </a:cubicBezTo>
                    <a:cubicBezTo>
                      <a:pt x="6" y="61"/>
                      <a:pt x="11" y="59"/>
                      <a:pt x="14" y="56"/>
                    </a:cubicBezTo>
                    <a:cubicBezTo>
                      <a:pt x="15" y="56"/>
                      <a:pt x="15" y="55"/>
                      <a:pt x="16" y="54"/>
                    </a:cubicBezTo>
                    <a:lnTo>
                      <a:pt x="95" y="8"/>
                    </a:lnTo>
                    <a:lnTo>
                      <a:pt x="95" y="8"/>
                    </a:lnTo>
                    <a:cubicBezTo>
                      <a:pt x="106" y="3"/>
                      <a:pt x="119" y="0"/>
                      <a:pt x="131" y="0"/>
                    </a:cubicBezTo>
                    <a:cubicBezTo>
                      <a:pt x="144" y="0"/>
                      <a:pt x="155" y="3"/>
                      <a:pt x="166" y="8"/>
                    </a:cubicBezTo>
                    <a:lnTo>
                      <a:pt x="251" y="57"/>
                    </a:lnTo>
                    <a:cubicBezTo>
                      <a:pt x="261" y="63"/>
                      <a:pt x="267" y="71"/>
                      <a:pt x="267" y="80"/>
                    </a:cubicBezTo>
                    <a:lnTo>
                      <a:pt x="267" y="80"/>
                    </a:lnTo>
                    <a:cubicBezTo>
                      <a:pt x="267" y="84"/>
                      <a:pt x="265" y="88"/>
                      <a:pt x="263" y="92"/>
                    </a:cubicBezTo>
                    <a:cubicBezTo>
                      <a:pt x="261" y="96"/>
                      <a:pt x="259" y="100"/>
                      <a:pt x="254" y="102"/>
                    </a:cubicBezTo>
                    <a:cubicBezTo>
                      <a:pt x="253" y="103"/>
                      <a:pt x="252" y="102"/>
                      <a:pt x="251" y="103"/>
                    </a:cubicBezTo>
                    <a:lnTo>
                      <a:pt x="172" y="149"/>
                    </a:lnTo>
                    <a:lnTo>
                      <a:pt x="172" y="149"/>
                    </a:lnTo>
                    <a:cubicBezTo>
                      <a:pt x="162" y="154"/>
                      <a:pt x="150" y="157"/>
                      <a:pt x="138" y="157"/>
                    </a:cubicBezTo>
                    <a:lnTo>
                      <a:pt x="137" y="157"/>
                    </a:lnTo>
                    <a:moveTo>
                      <a:pt x="131" y="7"/>
                    </a:moveTo>
                    <a:lnTo>
                      <a:pt x="131" y="7"/>
                    </a:lnTo>
                    <a:cubicBezTo>
                      <a:pt x="130" y="7"/>
                      <a:pt x="130" y="7"/>
                      <a:pt x="129" y="7"/>
                    </a:cubicBezTo>
                    <a:cubicBezTo>
                      <a:pt x="119" y="7"/>
                      <a:pt x="108" y="10"/>
                      <a:pt x="99" y="15"/>
                    </a:cubicBezTo>
                    <a:lnTo>
                      <a:pt x="20" y="61"/>
                    </a:lnTo>
                    <a:lnTo>
                      <a:pt x="20" y="61"/>
                    </a:lnTo>
                    <a:cubicBezTo>
                      <a:pt x="19" y="61"/>
                      <a:pt x="19" y="62"/>
                      <a:pt x="18" y="62"/>
                    </a:cubicBezTo>
                    <a:cubicBezTo>
                      <a:pt x="16" y="64"/>
                      <a:pt x="12" y="66"/>
                      <a:pt x="10" y="69"/>
                    </a:cubicBezTo>
                    <a:cubicBezTo>
                      <a:pt x="9" y="71"/>
                      <a:pt x="8" y="74"/>
                      <a:pt x="8" y="77"/>
                    </a:cubicBezTo>
                    <a:lnTo>
                      <a:pt x="8" y="77"/>
                    </a:lnTo>
                    <a:cubicBezTo>
                      <a:pt x="8" y="80"/>
                      <a:pt x="9" y="82"/>
                      <a:pt x="10" y="85"/>
                    </a:cubicBezTo>
                    <a:cubicBezTo>
                      <a:pt x="12" y="88"/>
                      <a:pt x="15" y="91"/>
                      <a:pt x="18" y="92"/>
                    </a:cubicBezTo>
                    <a:cubicBezTo>
                      <a:pt x="20" y="93"/>
                      <a:pt x="19" y="93"/>
                      <a:pt x="20" y="93"/>
                    </a:cubicBezTo>
                    <a:lnTo>
                      <a:pt x="105" y="142"/>
                    </a:lnTo>
                    <a:lnTo>
                      <a:pt x="105" y="142"/>
                    </a:lnTo>
                    <a:cubicBezTo>
                      <a:pt x="115" y="148"/>
                      <a:pt x="126" y="150"/>
                      <a:pt x="137" y="150"/>
                    </a:cubicBezTo>
                    <a:cubicBezTo>
                      <a:pt x="148" y="150"/>
                      <a:pt x="159" y="148"/>
                      <a:pt x="169" y="142"/>
                    </a:cubicBezTo>
                    <a:lnTo>
                      <a:pt x="248" y="96"/>
                    </a:lnTo>
                    <a:lnTo>
                      <a:pt x="248" y="96"/>
                    </a:lnTo>
                    <a:cubicBezTo>
                      <a:pt x="249" y="96"/>
                      <a:pt x="249" y="97"/>
                      <a:pt x="250" y="96"/>
                    </a:cubicBezTo>
                    <a:cubicBezTo>
                      <a:pt x="254" y="95"/>
                      <a:pt x="256" y="91"/>
                      <a:pt x="257" y="88"/>
                    </a:cubicBezTo>
                    <a:cubicBezTo>
                      <a:pt x="259" y="86"/>
                      <a:pt x="260" y="83"/>
                      <a:pt x="260" y="80"/>
                    </a:cubicBezTo>
                    <a:lnTo>
                      <a:pt x="260" y="80"/>
                    </a:lnTo>
                    <a:cubicBezTo>
                      <a:pt x="260" y="77"/>
                      <a:pt x="259" y="75"/>
                      <a:pt x="257" y="72"/>
                    </a:cubicBezTo>
                    <a:cubicBezTo>
                      <a:pt x="256" y="69"/>
                      <a:pt x="254" y="66"/>
                      <a:pt x="250" y="64"/>
                    </a:cubicBezTo>
                    <a:cubicBezTo>
                      <a:pt x="249" y="64"/>
                      <a:pt x="248" y="64"/>
                      <a:pt x="248" y="63"/>
                    </a:cubicBezTo>
                    <a:lnTo>
                      <a:pt x="163" y="14"/>
                    </a:lnTo>
                    <a:lnTo>
                      <a:pt x="163" y="14"/>
                    </a:lnTo>
                    <a:cubicBezTo>
                      <a:pt x="153" y="9"/>
                      <a:pt x="143" y="7"/>
                      <a:pt x="132" y="7"/>
                    </a:cubicBezTo>
                    <a:lnTo>
                      <a:pt x="131" y="7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" name="Google Shape;1634;p30">
                <a:extLst>
                  <a:ext uri="{FF2B5EF4-FFF2-40B4-BE49-F238E27FC236}">
                    <a16:creationId xmlns:a16="http://schemas.microsoft.com/office/drawing/2014/main" id="{FDF8E4DA-58E8-2BE8-0A28-F97626A9B361}"/>
                  </a:ext>
                </a:extLst>
              </p:cNvPr>
              <p:cNvSpPr/>
              <p:nvPr/>
            </p:nvSpPr>
            <p:spPr>
              <a:xfrm>
                <a:off x="7414544" y="3434954"/>
                <a:ext cx="84637" cy="50449"/>
              </a:xfrm>
              <a:custGeom>
                <a:avLst/>
                <a:gdLst/>
                <a:ahLst/>
                <a:cxnLst/>
                <a:rect l="l" t="t" r="r" b="b"/>
                <a:pathLst>
                  <a:path w="203" h="121" extrusionOk="0">
                    <a:moveTo>
                      <a:pt x="138" y="120"/>
                    </a:moveTo>
                    <a:lnTo>
                      <a:pt x="138" y="120"/>
                    </a:lnTo>
                    <a:cubicBezTo>
                      <a:pt x="137" y="120"/>
                      <a:pt x="137" y="120"/>
                      <a:pt x="137" y="120"/>
                    </a:cubicBezTo>
                    <a:cubicBezTo>
                      <a:pt x="125" y="120"/>
                      <a:pt x="113" y="117"/>
                      <a:pt x="102" y="111"/>
                    </a:cubicBezTo>
                    <a:lnTo>
                      <a:pt x="16" y="62"/>
                    </a:lnTo>
                    <a:lnTo>
                      <a:pt x="16" y="62"/>
                    </a:lnTo>
                    <a:cubicBezTo>
                      <a:pt x="15" y="61"/>
                      <a:pt x="16" y="61"/>
                      <a:pt x="14" y="60"/>
                    </a:cubicBezTo>
                    <a:cubicBezTo>
                      <a:pt x="10" y="58"/>
                      <a:pt x="7" y="55"/>
                      <a:pt x="4" y="50"/>
                    </a:cubicBezTo>
                    <a:cubicBezTo>
                      <a:pt x="3" y="47"/>
                      <a:pt x="0" y="43"/>
                      <a:pt x="0" y="39"/>
                    </a:cubicBezTo>
                    <a:lnTo>
                      <a:pt x="0" y="39"/>
                    </a:lnTo>
                    <a:cubicBezTo>
                      <a:pt x="0" y="35"/>
                      <a:pt x="2" y="31"/>
                      <a:pt x="4" y="27"/>
                    </a:cubicBezTo>
                    <a:cubicBezTo>
                      <a:pt x="6" y="23"/>
                      <a:pt x="9" y="20"/>
                      <a:pt x="14" y="17"/>
                    </a:cubicBezTo>
                    <a:cubicBezTo>
                      <a:pt x="14" y="17"/>
                      <a:pt x="15" y="17"/>
                      <a:pt x="16" y="16"/>
                    </a:cubicBezTo>
                    <a:lnTo>
                      <a:pt x="28" y="9"/>
                    </a:lnTo>
                    <a:lnTo>
                      <a:pt x="28" y="9"/>
                    </a:lnTo>
                    <a:cubicBezTo>
                      <a:pt x="39" y="3"/>
                      <a:pt x="52" y="0"/>
                      <a:pt x="64" y="0"/>
                    </a:cubicBezTo>
                    <a:cubicBezTo>
                      <a:pt x="77" y="0"/>
                      <a:pt x="88" y="3"/>
                      <a:pt x="99" y="9"/>
                    </a:cubicBezTo>
                    <a:lnTo>
                      <a:pt x="186" y="59"/>
                    </a:lnTo>
                    <a:cubicBezTo>
                      <a:pt x="196" y="65"/>
                      <a:pt x="202" y="73"/>
                      <a:pt x="202" y="81"/>
                    </a:cubicBezTo>
                    <a:lnTo>
                      <a:pt x="202" y="81"/>
                    </a:lnTo>
                    <a:cubicBezTo>
                      <a:pt x="201" y="86"/>
                      <a:pt x="200" y="90"/>
                      <a:pt x="198" y="93"/>
                    </a:cubicBezTo>
                    <a:cubicBezTo>
                      <a:pt x="196" y="97"/>
                      <a:pt x="192" y="102"/>
                      <a:pt x="188" y="103"/>
                    </a:cubicBezTo>
                    <a:cubicBezTo>
                      <a:pt x="187" y="104"/>
                      <a:pt x="187" y="104"/>
                      <a:pt x="186" y="104"/>
                    </a:cubicBezTo>
                    <a:lnTo>
                      <a:pt x="173" y="111"/>
                    </a:lnTo>
                    <a:lnTo>
                      <a:pt x="173" y="111"/>
                    </a:lnTo>
                    <a:cubicBezTo>
                      <a:pt x="163" y="117"/>
                      <a:pt x="151" y="120"/>
                      <a:pt x="139" y="120"/>
                    </a:cubicBezTo>
                    <a:lnTo>
                      <a:pt x="138" y="120"/>
                    </a:lnTo>
                    <a:moveTo>
                      <a:pt x="20" y="55"/>
                    </a:moveTo>
                    <a:lnTo>
                      <a:pt x="106" y="105"/>
                    </a:lnTo>
                    <a:lnTo>
                      <a:pt x="106" y="105"/>
                    </a:lnTo>
                    <a:cubicBezTo>
                      <a:pt x="116" y="110"/>
                      <a:pt x="127" y="113"/>
                      <a:pt x="138" y="113"/>
                    </a:cubicBezTo>
                    <a:cubicBezTo>
                      <a:pt x="149" y="113"/>
                      <a:pt x="160" y="110"/>
                      <a:pt x="170" y="105"/>
                    </a:cubicBezTo>
                    <a:lnTo>
                      <a:pt x="182" y="98"/>
                    </a:lnTo>
                    <a:lnTo>
                      <a:pt x="182" y="98"/>
                    </a:lnTo>
                    <a:cubicBezTo>
                      <a:pt x="183" y="98"/>
                      <a:pt x="184" y="97"/>
                      <a:pt x="184" y="97"/>
                    </a:cubicBezTo>
                    <a:cubicBezTo>
                      <a:pt x="187" y="95"/>
                      <a:pt x="191" y="93"/>
                      <a:pt x="192" y="90"/>
                    </a:cubicBezTo>
                    <a:cubicBezTo>
                      <a:pt x="194" y="87"/>
                      <a:pt x="194" y="84"/>
                      <a:pt x="194" y="81"/>
                    </a:cubicBezTo>
                    <a:lnTo>
                      <a:pt x="194" y="81"/>
                    </a:lnTo>
                    <a:cubicBezTo>
                      <a:pt x="194" y="79"/>
                      <a:pt x="194" y="76"/>
                      <a:pt x="192" y="73"/>
                    </a:cubicBezTo>
                    <a:cubicBezTo>
                      <a:pt x="191" y="70"/>
                      <a:pt x="188" y="68"/>
                      <a:pt x="184" y="66"/>
                    </a:cubicBezTo>
                    <a:cubicBezTo>
                      <a:pt x="183" y="66"/>
                      <a:pt x="183" y="65"/>
                      <a:pt x="182" y="65"/>
                    </a:cubicBezTo>
                    <a:lnTo>
                      <a:pt x="96" y="15"/>
                    </a:lnTo>
                    <a:lnTo>
                      <a:pt x="96" y="15"/>
                    </a:lnTo>
                    <a:cubicBezTo>
                      <a:pt x="86" y="10"/>
                      <a:pt x="75" y="7"/>
                      <a:pt x="64" y="7"/>
                    </a:cubicBezTo>
                    <a:cubicBezTo>
                      <a:pt x="53" y="7"/>
                      <a:pt x="42" y="10"/>
                      <a:pt x="32" y="15"/>
                    </a:cubicBezTo>
                    <a:lnTo>
                      <a:pt x="19" y="22"/>
                    </a:lnTo>
                    <a:lnTo>
                      <a:pt x="19" y="22"/>
                    </a:lnTo>
                    <a:cubicBezTo>
                      <a:pt x="19" y="23"/>
                      <a:pt x="18" y="23"/>
                      <a:pt x="17" y="23"/>
                    </a:cubicBezTo>
                    <a:cubicBezTo>
                      <a:pt x="14" y="25"/>
                      <a:pt x="13" y="28"/>
                      <a:pt x="10" y="31"/>
                    </a:cubicBezTo>
                    <a:cubicBezTo>
                      <a:pt x="9" y="33"/>
                      <a:pt x="8" y="36"/>
                      <a:pt x="7" y="39"/>
                    </a:cubicBezTo>
                    <a:lnTo>
                      <a:pt x="7" y="39"/>
                    </a:lnTo>
                    <a:cubicBezTo>
                      <a:pt x="8" y="42"/>
                      <a:pt x="8" y="44"/>
                      <a:pt x="10" y="47"/>
                    </a:cubicBezTo>
                    <a:cubicBezTo>
                      <a:pt x="12" y="50"/>
                      <a:pt x="14" y="52"/>
                      <a:pt x="17" y="54"/>
                    </a:cubicBezTo>
                    <a:cubicBezTo>
                      <a:pt x="18" y="55"/>
                      <a:pt x="19" y="55"/>
                      <a:pt x="19" y="55"/>
                    </a:cubicBezTo>
                    <a:lnTo>
                      <a:pt x="20" y="55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" name="Google Shape;1635;p30">
                <a:extLst>
                  <a:ext uri="{FF2B5EF4-FFF2-40B4-BE49-F238E27FC236}">
                    <a16:creationId xmlns:a16="http://schemas.microsoft.com/office/drawing/2014/main" id="{500E6BB1-B120-5F57-E4C7-18C56B358DB5}"/>
                  </a:ext>
                </a:extLst>
              </p:cNvPr>
              <p:cNvSpPr/>
              <p:nvPr/>
            </p:nvSpPr>
            <p:spPr>
              <a:xfrm>
                <a:off x="7049728" y="3224402"/>
                <a:ext cx="80885" cy="48364"/>
              </a:xfrm>
              <a:custGeom>
                <a:avLst/>
                <a:gdLst/>
                <a:ahLst/>
                <a:cxnLst/>
                <a:rect l="l" t="t" r="r" b="b"/>
                <a:pathLst>
                  <a:path w="194" h="116" extrusionOk="0">
                    <a:moveTo>
                      <a:pt x="130" y="115"/>
                    </a:moveTo>
                    <a:lnTo>
                      <a:pt x="130" y="115"/>
                    </a:lnTo>
                    <a:cubicBezTo>
                      <a:pt x="129" y="115"/>
                      <a:pt x="128" y="115"/>
                      <a:pt x="128" y="115"/>
                    </a:cubicBezTo>
                    <a:cubicBezTo>
                      <a:pt x="116" y="115"/>
                      <a:pt x="104" y="112"/>
                      <a:pt x="94" y="106"/>
                    </a:cubicBezTo>
                    <a:lnTo>
                      <a:pt x="15" y="61"/>
                    </a:lnTo>
                    <a:lnTo>
                      <a:pt x="15" y="61"/>
                    </a:lnTo>
                    <a:cubicBezTo>
                      <a:pt x="14" y="60"/>
                      <a:pt x="14" y="60"/>
                      <a:pt x="12" y="59"/>
                    </a:cubicBezTo>
                    <a:cubicBezTo>
                      <a:pt x="8" y="57"/>
                      <a:pt x="5" y="54"/>
                      <a:pt x="3" y="50"/>
                    </a:cubicBezTo>
                    <a:cubicBezTo>
                      <a:pt x="1" y="47"/>
                      <a:pt x="0" y="43"/>
                      <a:pt x="0" y="38"/>
                    </a:cubicBezTo>
                    <a:cubicBezTo>
                      <a:pt x="0" y="34"/>
                      <a:pt x="1" y="30"/>
                      <a:pt x="3" y="26"/>
                    </a:cubicBezTo>
                    <a:cubicBezTo>
                      <a:pt x="5" y="23"/>
                      <a:pt x="8" y="19"/>
                      <a:pt x="12" y="17"/>
                    </a:cubicBezTo>
                    <a:cubicBezTo>
                      <a:pt x="13" y="17"/>
                      <a:pt x="14" y="16"/>
                      <a:pt x="15" y="16"/>
                    </a:cubicBezTo>
                    <a:lnTo>
                      <a:pt x="28" y="8"/>
                    </a:lnTo>
                    <a:lnTo>
                      <a:pt x="28" y="8"/>
                    </a:lnTo>
                    <a:cubicBezTo>
                      <a:pt x="39" y="3"/>
                      <a:pt x="51" y="0"/>
                      <a:pt x="63" y="0"/>
                    </a:cubicBezTo>
                    <a:cubicBezTo>
                      <a:pt x="76" y="0"/>
                      <a:pt x="88" y="3"/>
                      <a:pt x="99" y="8"/>
                    </a:cubicBezTo>
                    <a:lnTo>
                      <a:pt x="177" y="54"/>
                    </a:lnTo>
                    <a:cubicBezTo>
                      <a:pt x="188" y="60"/>
                      <a:pt x="193" y="68"/>
                      <a:pt x="193" y="76"/>
                    </a:cubicBezTo>
                    <a:lnTo>
                      <a:pt x="193" y="76"/>
                    </a:lnTo>
                    <a:cubicBezTo>
                      <a:pt x="193" y="81"/>
                      <a:pt x="192" y="85"/>
                      <a:pt x="190" y="88"/>
                    </a:cubicBezTo>
                    <a:cubicBezTo>
                      <a:pt x="187" y="92"/>
                      <a:pt x="184" y="97"/>
                      <a:pt x="180" y="98"/>
                    </a:cubicBezTo>
                    <a:cubicBezTo>
                      <a:pt x="179" y="99"/>
                      <a:pt x="178" y="99"/>
                      <a:pt x="178" y="99"/>
                    </a:cubicBezTo>
                    <a:lnTo>
                      <a:pt x="165" y="106"/>
                    </a:lnTo>
                    <a:lnTo>
                      <a:pt x="165" y="106"/>
                    </a:lnTo>
                    <a:cubicBezTo>
                      <a:pt x="155" y="112"/>
                      <a:pt x="143" y="115"/>
                      <a:pt x="131" y="115"/>
                    </a:cubicBezTo>
                    <a:lnTo>
                      <a:pt x="130" y="115"/>
                    </a:lnTo>
                    <a:moveTo>
                      <a:pt x="63" y="7"/>
                    </a:moveTo>
                    <a:lnTo>
                      <a:pt x="63" y="7"/>
                    </a:lnTo>
                    <a:lnTo>
                      <a:pt x="62" y="7"/>
                    </a:lnTo>
                    <a:cubicBezTo>
                      <a:pt x="51" y="7"/>
                      <a:pt x="41" y="10"/>
                      <a:pt x="31" y="15"/>
                    </a:cubicBezTo>
                    <a:lnTo>
                      <a:pt x="19" y="22"/>
                    </a:lnTo>
                    <a:lnTo>
                      <a:pt x="19" y="22"/>
                    </a:lnTo>
                    <a:cubicBezTo>
                      <a:pt x="17" y="22"/>
                      <a:pt x="16" y="23"/>
                      <a:pt x="15" y="23"/>
                    </a:cubicBezTo>
                    <a:cubicBezTo>
                      <a:pt x="13" y="25"/>
                      <a:pt x="11" y="28"/>
                      <a:pt x="9" y="30"/>
                    </a:cubicBezTo>
                    <a:cubicBezTo>
                      <a:pt x="8" y="33"/>
                      <a:pt x="7" y="35"/>
                      <a:pt x="7" y="38"/>
                    </a:cubicBezTo>
                    <a:cubicBezTo>
                      <a:pt x="7" y="41"/>
                      <a:pt x="8" y="44"/>
                      <a:pt x="9" y="47"/>
                    </a:cubicBezTo>
                    <a:cubicBezTo>
                      <a:pt x="11" y="50"/>
                      <a:pt x="13" y="52"/>
                      <a:pt x="15" y="53"/>
                    </a:cubicBezTo>
                    <a:cubicBezTo>
                      <a:pt x="17" y="54"/>
                      <a:pt x="17" y="54"/>
                      <a:pt x="19" y="55"/>
                    </a:cubicBezTo>
                    <a:lnTo>
                      <a:pt x="97" y="100"/>
                    </a:lnTo>
                    <a:lnTo>
                      <a:pt x="97" y="100"/>
                    </a:lnTo>
                    <a:cubicBezTo>
                      <a:pt x="107" y="105"/>
                      <a:pt x="118" y="108"/>
                      <a:pt x="129" y="108"/>
                    </a:cubicBezTo>
                    <a:cubicBezTo>
                      <a:pt x="140" y="108"/>
                      <a:pt x="151" y="105"/>
                      <a:pt x="161" y="100"/>
                    </a:cubicBezTo>
                    <a:lnTo>
                      <a:pt x="174" y="93"/>
                    </a:lnTo>
                    <a:lnTo>
                      <a:pt x="174" y="93"/>
                    </a:lnTo>
                    <a:cubicBezTo>
                      <a:pt x="175" y="93"/>
                      <a:pt x="176" y="92"/>
                      <a:pt x="177" y="91"/>
                    </a:cubicBezTo>
                    <a:cubicBezTo>
                      <a:pt x="180" y="90"/>
                      <a:pt x="183" y="88"/>
                      <a:pt x="184" y="85"/>
                    </a:cubicBezTo>
                    <a:cubicBezTo>
                      <a:pt x="186" y="82"/>
                      <a:pt x="186" y="79"/>
                      <a:pt x="186" y="76"/>
                    </a:cubicBezTo>
                    <a:cubicBezTo>
                      <a:pt x="186" y="73"/>
                      <a:pt x="186" y="71"/>
                      <a:pt x="184" y="68"/>
                    </a:cubicBezTo>
                    <a:cubicBezTo>
                      <a:pt x="183" y="66"/>
                      <a:pt x="180" y="64"/>
                      <a:pt x="177" y="62"/>
                    </a:cubicBezTo>
                    <a:cubicBezTo>
                      <a:pt x="176" y="62"/>
                      <a:pt x="175" y="60"/>
                      <a:pt x="174" y="60"/>
                    </a:cubicBezTo>
                    <a:lnTo>
                      <a:pt x="95" y="15"/>
                    </a:lnTo>
                    <a:lnTo>
                      <a:pt x="95" y="15"/>
                    </a:lnTo>
                    <a:cubicBezTo>
                      <a:pt x="86" y="10"/>
                      <a:pt x="75" y="7"/>
                      <a:pt x="64" y="7"/>
                    </a:cubicBezTo>
                    <a:lnTo>
                      <a:pt x="63" y="7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1636;p30">
                <a:extLst>
                  <a:ext uri="{FF2B5EF4-FFF2-40B4-BE49-F238E27FC236}">
                    <a16:creationId xmlns:a16="http://schemas.microsoft.com/office/drawing/2014/main" id="{457CCCEA-1C22-02E7-E379-D151A201C6A3}"/>
                  </a:ext>
                </a:extLst>
              </p:cNvPr>
              <p:cNvSpPr/>
              <p:nvPr/>
            </p:nvSpPr>
            <p:spPr>
              <a:xfrm>
                <a:off x="6975514" y="3181874"/>
                <a:ext cx="81719" cy="48364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16" extrusionOk="0">
                    <a:moveTo>
                      <a:pt x="131" y="115"/>
                    </a:moveTo>
                    <a:lnTo>
                      <a:pt x="131" y="115"/>
                    </a:lnTo>
                    <a:lnTo>
                      <a:pt x="130" y="115"/>
                    </a:lnTo>
                    <a:cubicBezTo>
                      <a:pt x="118" y="115"/>
                      <a:pt x="106" y="112"/>
                      <a:pt x="96" y="107"/>
                    </a:cubicBezTo>
                    <a:lnTo>
                      <a:pt x="16" y="61"/>
                    </a:lnTo>
                    <a:cubicBezTo>
                      <a:pt x="6" y="55"/>
                      <a:pt x="0" y="47"/>
                      <a:pt x="0" y="38"/>
                    </a:cubicBezTo>
                    <a:lnTo>
                      <a:pt x="0" y="38"/>
                    </a:lnTo>
                    <a:cubicBezTo>
                      <a:pt x="0" y="34"/>
                      <a:pt x="2" y="30"/>
                      <a:pt x="4" y="26"/>
                    </a:cubicBezTo>
                    <a:cubicBezTo>
                      <a:pt x="6" y="22"/>
                      <a:pt x="10" y="19"/>
                      <a:pt x="14" y="16"/>
                    </a:cubicBezTo>
                    <a:cubicBezTo>
                      <a:pt x="14" y="16"/>
                      <a:pt x="15" y="16"/>
                      <a:pt x="16" y="15"/>
                    </a:cubicBezTo>
                    <a:lnTo>
                      <a:pt x="28" y="8"/>
                    </a:lnTo>
                    <a:lnTo>
                      <a:pt x="28" y="8"/>
                    </a:lnTo>
                    <a:cubicBezTo>
                      <a:pt x="39" y="2"/>
                      <a:pt x="52" y="0"/>
                      <a:pt x="64" y="0"/>
                    </a:cubicBezTo>
                    <a:cubicBezTo>
                      <a:pt x="76" y="0"/>
                      <a:pt x="88" y="2"/>
                      <a:pt x="99" y="8"/>
                    </a:cubicBezTo>
                    <a:lnTo>
                      <a:pt x="179" y="54"/>
                    </a:lnTo>
                    <a:lnTo>
                      <a:pt x="179" y="54"/>
                    </a:lnTo>
                    <a:cubicBezTo>
                      <a:pt x="180" y="55"/>
                      <a:pt x="182" y="55"/>
                      <a:pt x="183" y="56"/>
                    </a:cubicBezTo>
                    <a:cubicBezTo>
                      <a:pt x="186" y="58"/>
                      <a:pt x="190" y="62"/>
                      <a:pt x="192" y="65"/>
                    </a:cubicBezTo>
                    <a:cubicBezTo>
                      <a:pt x="194" y="69"/>
                      <a:pt x="195" y="73"/>
                      <a:pt x="195" y="77"/>
                    </a:cubicBezTo>
                    <a:cubicBezTo>
                      <a:pt x="195" y="81"/>
                      <a:pt x="194" y="86"/>
                      <a:pt x="192" y="89"/>
                    </a:cubicBezTo>
                    <a:cubicBezTo>
                      <a:pt x="190" y="93"/>
                      <a:pt x="187" y="97"/>
                      <a:pt x="183" y="98"/>
                    </a:cubicBezTo>
                    <a:cubicBezTo>
                      <a:pt x="182" y="99"/>
                      <a:pt x="180" y="99"/>
                      <a:pt x="179" y="99"/>
                    </a:cubicBezTo>
                    <a:lnTo>
                      <a:pt x="167" y="107"/>
                    </a:lnTo>
                    <a:lnTo>
                      <a:pt x="167" y="107"/>
                    </a:lnTo>
                    <a:cubicBezTo>
                      <a:pt x="156" y="112"/>
                      <a:pt x="144" y="115"/>
                      <a:pt x="133" y="115"/>
                    </a:cubicBezTo>
                    <a:cubicBezTo>
                      <a:pt x="132" y="115"/>
                      <a:pt x="132" y="115"/>
                      <a:pt x="131" y="115"/>
                    </a:cubicBezTo>
                    <a:moveTo>
                      <a:pt x="20" y="55"/>
                    </a:moveTo>
                    <a:lnTo>
                      <a:pt x="99" y="101"/>
                    </a:lnTo>
                    <a:lnTo>
                      <a:pt x="99" y="101"/>
                    </a:lnTo>
                    <a:cubicBezTo>
                      <a:pt x="109" y="106"/>
                      <a:pt x="120" y="108"/>
                      <a:pt x="131" y="108"/>
                    </a:cubicBezTo>
                    <a:cubicBezTo>
                      <a:pt x="142" y="108"/>
                      <a:pt x="153" y="106"/>
                      <a:pt x="163" y="101"/>
                    </a:cubicBezTo>
                    <a:lnTo>
                      <a:pt x="176" y="93"/>
                    </a:lnTo>
                    <a:lnTo>
                      <a:pt x="176" y="93"/>
                    </a:lnTo>
                    <a:cubicBezTo>
                      <a:pt x="177" y="93"/>
                      <a:pt x="178" y="93"/>
                      <a:pt x="179" y="92"/>
                    </a:cubicBezTo>
                    <a:cubicBezTo>
                      <a:pt x="183" y="91"/>
                      <a:pt x="185" y="89"/>
                      <a:pt x="186" y="86"/>
                    </a:cubicBezTo>
                    <a:cubicBezTo>
                      <a:pt x="188" y="84"/>
                      <a:pt x="188" y="80"/>
                      <a:pt x="188" y="77"/>
                    </a:cubicBezTo>
                    <a:cubicBezTo>
                      <a:pt x="188" y="74"/>
                      <a:pt x="188" y="71"/>
                      <a:pt x="186" y="68"/>
                    </a:cubicBezTo>
                    <a:cubicBezTo>
                      <a:pt x="185" y="66"/>
                      <a:pt x="182" y="64"/>
                      <a:pt x="179" y="62"/>
                    </a:cubicBezTo>
                    <a:cubicBezTo>
                      <a:pt x="178" y="62"/>
                      <a:pt x="177" y="61"/>
                      <a:pt x="176" y="60"/>
                    </a:cubicBezTo>
                    <a:lnTo>
                      <a:pt x="96" y="14"/>
                    </a:lnTo>
                    <a:lnTo>
                      <a:pt x="96" y="14"/>
                    </a:lnTo>
                    <a:cubicBezTo>
                      <a:pt x="86" y="9"/>
                      <a:pt x="75" y="7"/>
                      <a:pt x="64" y="7"/>
                    </a:cubicBezTo>
                    <a:cubicBezTo>
                      <a:pt x="53" y="7"/>
                      <a:pt x="42" y="9"/>
                      <a:pt x="32" y="14"/>
                    </a:cubicBezTo>
                    <a:lnTo>
                      <a:pt x="20" y="22"/>
                    </a:lnTo>
                    <a:lnTo>
                      <a:pt x="20" y="22"/>
                    </a:lnTo>
                    <a:cubicBezTo>
                      <a:pt x="19" y="22"/>
                      <a:pt x="20" y="23"/>
                      <a:pt x="18" y="23"/>
                    </a:cubicBezTo>
                    <a:cubicBezTo>
                      <a:pt x="16" y="25"/>
                      <a:pt x="12" y="27"/>
                      <a:pt x="10" y="30"/>
                    </a:cubicBezTo>
                    <a:cubicBezTo>
                      <a:pt x="9" y="32"/>
                      <a:pt x="8" y="35"/>
                      <a:pt x="8" y="38"/>
                    </a:cubicBezTo>
                    <a:lnTo>
                      <a:pt x="8" y="38"/>
                    </a:lnTo>
                    <a:cubicBezTo>
                      <a:pt x="8" y="41"/>
                      <a:pt x="9" y="44"/>
                      <a:pt x="10" y="46"/>
                    </a:cubicBezTo>
                    <a:cubicBezTo>
                      <a:pt x="12" y="49"/>
                      <a:pt x="15" y="53"/>
                      <a:pt x="18" y="54"/>
                    </a:cubicBezTo>
                    <a:cubicBezTo>
                      <a:pt x="19" y="55"/>
                      <a:pt x="19" y="54"/>
                      <a:pt x="20" y="55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1637;p30">
                <a:extLst>
                  <a:ext uri="{FF2B5EF4-FFF2-40B4-BE49-F238E27FC236}">
                    <a16:creationId xmlns:a16="http://schemas.microsoft.com/office/drawing/2014/main" id="{E32AF89D-07F4-2496-07E4-EA4726E93104}"/>
                  </a:ext>
                </a:extLst>
              </p:cNvPr>
              <p:cNvSpPr/>
              <p:nvPr/>
            </p:nvSpPr>
            <p:spPr>
              <a:xfrm>
                <a:off x="7491260" y="3479566"/>
                <a:ext cx="80468" cy="47531"/>
              </a:xfrm>
              <a:custGeom>
                <a:avLst/>
                <a:gdLst/>
                <a:ahLst/>
                <a:cxnLst/>
                <a:rect l="l" t="t" r="r" b="b"/>
                <a:pathLst>
                  <a:path w="193" h="114" extrusionOk="0">
                    <a:moveTo>
                      <a:pt x="128" y="113"/>
                    </a:moveTo>
                    <a:lnTo>
                      <a:pt x="128" y="113"/>
                    </a:lnTo>
                    <a:cubicBezTo>
                      <a:pt x="127" y="113"/>
                      <a:pt x="127" y="113"/>
                      <a:pt x="126" y="113"/>
                    </a:cubicBezTo>
                    <a:cubicBezTo>
                      <a:pt x="114" y="113"/>
                      <a:pt x="103" y="110"/>
                      <a:pt x="92" y="105"/>
                    </a:cubicBezTo>
                    <a:lnTo>
                      <a:pt x="16" y="61"/>
                    </a:lnTo>
                    <a:lnTo>
                      <a:pt x="16" y="61"/>
                    </a:lnTo>
                    <a:cubicBezTo>
                      <a:pt x="14" y="60"/>
                      <a:pt x="13" y="60"/>
                      <a:pt x="12" y="59"/>
                    </a:cubicBezTo>
                    <a:cubicBezTo>
                      <a:pt x="8" y="57"/>
                      <a:pt x="5" y="54"/>
                      <a:pt x="3" y="50"/>
                    </a:cubicBezTo>
                    <a:cubicBezTo>
                      <a:pt x="1" y="46"/>
                      <a:pt x="0" y="42"/>
                      <a:pt x="0" y="38"/>
                    </a:cubicBezTo>
                    <a:cubicBezTo>
                      <a:pt x="0" y="34"/>
                      <a:pt x="1" y="30"/>
                      <a:pt x="3" y="26"/>
                    </a:cubicBezTo>
                    <a:cubicBezTo>
                      <a:pt x="5" y="22"/>
                      <a:pt x="8" y="19"/>
                      <a:pt x="12" y="17"/>
                    </a:cubicBezTo>
                    <a:cubicBezTo>
                      <a:pt x="13" y="16"/>
                      <a:pt x="14" y="16"/>
                      <a:pt x="16" y="15"/>
                    </a:cubicBezTo>
                    <a:lnTo>
                      <a:pt x="28" y="8"/>
                    </a:lnTo>
                    <a:lnTo>
                      <a:pt x="28" y="8"/>
                    </a:lnTo>
                    <a:cubicBezTo>
                      <a:pt x="39" y="3"/>
                      <a:pt x="52" y="0"/>
                      <a:pt x="64" y="0"/>
                    </a:cubicBezTo>
                    <a:cubicBezTo>
                      <a:pt x="77" y="0"/>
                      <a:pt x="88" y="3"/>
                      <a:pt x="99" y="8"/>
                    </a:cubicBezTo>
                    <a:lnTo>
                      <a:pt x="176" y="52"/>
                    </a:lnTo>
                    <a:lnTo>
                      <a:pt x="176" y="52"/>
                    </a:lnTo>
                    <a:cubicBezTo>
                      <a:pt x="176" y="53"/>
                      <a:pt x="177" y="53"/>
                      <a:pt x="178" y="54"/>
                    </a:cubicBezTo>
                    <a:cubicBezTo>
                      <a:pt x="182" y="56"/>
                      <a:pt x="186" y="59"/>
                      <a:pt x="188" y="63"/>
                    </a:cubicBezTo>
                    <a:cubicBezTo>
                      <a:pt x="190" y="67"/>
                      <a:pt x="191" y="71"/>
                      <a:pt x="192" y="75"/>
                    </a:cubicBezTo>
                    <a:lnTo>
                      <a:pt x="192" y="75"/>
                    </a:lnTo>
                    <a:cubicBezTo>
                      <a:pt x="191" y="79"/>
                      <a:pt x="190" y="83"/>
                      <a:pt x="188" y="87"/>
                    </a:cubicBezTo>
                    <a:cubicBezTo>
                      <a:pt x="186" y="91"/>
                      <a:pt x="182" y="94"/>
                      <a:pt x="178" y="96"/>
                    </a:cubicBezTo>
                    <a:cubicBezTo>
                      <a:pt x="177" y="97"/>
                      <a:pt x="177" y="97"/>
                      <a:pt x="176" y="98"/>
                    </a:cubicBezTo>
                    <a:lnTo>
                      <a:pt x="163" y="105"/>
                    </a:lnTo>
                    <a:lnTo>
                      <a:pt x="163" y="105"/>
                    </a:lnTo>
                    <a:cubicBezTo>
                      <a:pt x="153" y="110"/>
                      <a:pt x="141" y="113"/>
                      <a:pt x="129" y="113"/>
                    </a:cubicBezTo>
                    <a:lnTo>
                      <a:pt x="128" y="113"/>
                    </a:lnTo>
                    <a:moveTo>
                      <a:pt x="64" y="7"/>
                    </a:moveTo>
                    <a:lnTo>
                      <a:pt x="64" y="7"/>
                    </a:lnTo>
                    <a:cubicBezTo>
                      <a:pt x="63" y="7"/>
                      <a:pt x="63" y="7"/>
                      <a:pt x="62" y="7"/>
                    </a:cubicBezTo>
                    <a:cubicBezTo>
                      <a:pt x="52" y="7"/>
                      <a:pt x="41" y="9"/>
                      <a:pt x="32" y="14"/>
                    </a:cubicBezTo>
                    <a:lnTo>
                      <a:pt x="19" y="22"/>
                    </a:lnTo>
                    <a:lnTo>
                      <a:pt x="19" y="22"/>
                    </a:lnTo>
                    <a:cubicBezTo>
                      <a:pt x="18" y="22"/>
                      <a:pt x="17" y="22"/>
                      <a:pt x="16" y="23"/>
                    </a:cubicBezTo>
                    <a:cubicBezTo>
                      <a:pt x="13" y="25"/>
                      <a:pt x="11" y="27"/>
                      <a:pt x="9" y="29"/>
                    </a:cubicBezTo>
                    <a:cubicBezTo>
                      <a:pt x="8" y="32"/>
                      <a:pt x="7" y="35"/>
                      <a:pt x="7" y="38"/>
                    </a:cubicBezTo>
                    <a:cubicBezTo>
                      <a:pt x="7" y="41"/>
                      <a:pt x="8" y="45"/>
                      <a:pt x="9" y="47"/>
                    </a:cubicBezTo>
                    <a:cubicBezTo>
                      <a:pt x="11" y="50"/>
                      <a:pt x="13" y="51"/>
                      <a:pt x="16" y="53"/>
                    </a:cubicBezTo>
                    <a:cubicBezTo>
                      <a:pt x="17" y="54"/>
                      <a:pt x="18" y="54"/>
                      <a:pt x="19" y="54"/>
                    </a:cubicBezTo>
                    <a:lnTo>
                      <a:pt x="96" y="99"/>
                    </a:lnTo>
                    <a:lnTo>
                      <a:pt x="96" y="99"/>
                    </a:lnTo>
                    <a:cubicBezTo>
                      <a:pt x="106" y="104"/>
                      <a:pt x="117" y="106"/>
                      <a:pt x="128" y="106"/>
                    </a:cubicBezTo>
                    <a:cubicBezTo>
                      <a:pt x="139" y="106"/>
                      <a:pt x="150" y="104"/>
                      <a:pt x="160" y="99"/>
                    </a:cubicBezTo>
                    <a:lnTo>
                      <a:pt x="172" y="91"/>
                    </a:lnTo>
                    <a:lnTo>
                      <a:pt x="172" y="91"/>
                    </a:lnTo>
                    <a:cubicBezTo>
                      <a:pt x="173" y="91"/>
                      <a:pt x="173" y="91"/>
                      <a:pt x="174" y="90"/>
                    </a:cubicBezTo>
                    <a:cubicBezTo>
                      <a:pt x="177" y="89"/>
                      <a:pt x="180" y="86"/>
                      <a:pt x="182" y="83"/>
                    </a:cubicBezTo>
                    <a:cubicBezTo>
                      <a:pt x="183" y="81"/>
                      <a:pt x="184" y="78"/>
                      <a:pt x="184" y="75"/>
                    </a:cubicBezTo>
                    <a:lnTo>
                      <a:pt x="184" y="75"/>
                    </a:lnTo>
                    <a:cubicBezTo>
                      <a:pt x="184" y="72"/>
                      <a:pt x="183" y="69"/>
                      <a:pt x="182" y="67"/>
                    </a:cubicBezTo>
                    <a:cubicBezTo>
                      <a:pt x="180" y="64"/>
                      <a:pt x="178" y="61"/>
                      <a:pt x="174" y="59"/>
                    </a:cubicBezTo>
                    <a:cubicBezTo>
                      <a:pt x="173" y="59"/>
                      <a:pt x="173" y="59"/>
                      <a:pt x="172" y="58"/>
                    </a:cubicBezTo>
                    <a:lnTo>
                      <a:pt x="95" y="14"/>
                    </a:lnTo>
                    <a:lnTo>
                      <a:pt x="95" y="14"/>
                    </a:lnTo>
                    <a:cubicBezTo>
                      <a:pt x="86" y="9"/>
                      <a:pt x="76" y="7"/>
                      <a:pt x="65" y="7"/>
                    </a:cubicBezTo>
                    <a:lnTo>
                      <a:pt x="64" y="7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1638;p30">
                <a:extLst>
                  <a:ext uri="{FF2B5EF4-FFF2-40B4-BE49-F238E27FC236}">
                    <a16:creationId xmlns:a16="http://schemas.microsoft.com/office/drawing/2014/main" id="{66C6E242-CD7A-5D48-7BCC-0BE899BA36E2}"/>
                  </a:ext>
                </a:extLst>
              </p:cNvPr>
              <p:cNvSpPr/>
              <p:nvPr/>
            </p:nvSpPr>
            <p:spPr>
              <a:xfrm>
                <a:off x="7123108" y="3266929"/>
                <a:ext cx="84220" cy="50032"/>
              </a:xfrm>
              <a:custGeom>
                <a:avLst/>
                <a:gdLst/>
                <a:ahLst/>
                <a:cxnLst/>
                <a:rect l="l" t="t" r="r" b="b"/>
                <a:pathLst>
                  <a:path w="202" h="120" extrusionOk="0">
                    <a:moveTo>
                      <a:pt x="137" y="119"/>
                    </a:moveTo>
                    <a:lnTo>
                      <a:pt x="137" y="119"/>
                    </a:lnTo>
                    <a:lnTo>
                      <a:pt x="136" y="119"/>
                    </a:lnTo>
                    <a:cubicBezTo>
                      <a:pt x="124" y="119"/>
                      <a:pt x="112" y="116"/>
                      <a:pt x="102" y="111"/>
                    </a:cubicBezTo>
                    <a:lnTo>
                      <a:pt x="15" y="61"/>
                    </a:lnTo>
                    <a:cubicBezTo>
                      <a:pt x="5" y="55"/>
                      <a:pt x="0" y="47"/>
                      <a:pt x="0" y="38"/>
                    </a:cubicBezTo>
                    <a:lnTo>
                      <a:pt x="0" y="38"/>
                    </a:lnTo>
                    <a:cubicBezTo>
                      <a:pt x="0" y="34"/>
                      <a:pt x="1" y="30"/>
                      <a:pt x="3" y="26"/>
                    </a:cubicBezTo>
                    <a:cubicBezTo>
                      <a:pt x="5" y="22"/>
                      <a:pt x="9" y="19"/>
                      <a:pt x="13" y="16"/>
                    </a:cubicBezTo>
                    <a:cubicBezTo>
                      <a:pt x="14" y="16"/>
                      <a:pt x="14" y="16"/>
                      <a:pt x="15" y="15"/>
                    </a:cubicBezTo>
                    <a:lnTo>
                      <a:pt x="28" y="8"/>
                    </a:lnTo>
                    <a:lnTo>
                      <a:pt x="28" y="8"/>
                    </a:lnTo>
                    <a:cubicBezTo>
                      <a:pt x="39" y="2"/>
                      <a:pt x="51" y="0"/>
                      <a:pt x="63" y="0"/>
                    </a:cubicBezTo>
                    <a:cubicBezTo>
                      <a:pt x="76" y="0"/>
                      <a:pt x="88" y="2"/>
                      <a:pt x="99" y="8"/>
                    </a:cubicBezTo>
                    <a:lnTo>
                      <a:pt x="185" y="58"/>
                    </a:lnTo>
                    <a:cubicBezTo>
                      <a:pt x="195" y="64"/>
                      <a:pt x="201" y="72"/>
                      <a:pt x="201" y="81"/>
                    </a:cubicBezTo>
                    <a:lnTo>
                      <a:pt x="201" y="81"/>
                    </a:lnTo>
                    <a:cubicBezTo>
                      <a:pt x="201" y="85"/>
                      <a:pt x="199" y="89"/>
                      <a:pt x="197" y="92"/>
                    </a:cubicBezTo>
                    <a:cubicBezTo>
                      <a:pt x="195" y="96"/>
                      <a:pt x="192" y="99"/>
                      <a:pt x="187" y="102"/>
                    </a:cubicBezTo>
                    <a:cubicBezTo>
                      <a:pt x="186" y="103"/>
                      <a:pt x="186" y="103"/>
                      <a:pt x="185" y="103"/>
                    </a:cubicBezTo>
                    <a:lnTo>
                      <a:pt x="173" y="111"/>
                    </a:lnTo>
                    <a:lnTo>
                      <a:pt x="173" y="111"/>
                    </a:lnTo>
                    <a:cubicBezTo>
                      <a:pt x="162" y="116"/>
                      <a:pt x="151" y="119"/>
                      <a:pt x="139" y="119"/>
                    </a:cubicBezTo>
                    <a:cubicBezTo>
                      <a:pt x="138" y="119"/>
                      <a:pt x="138" y="119"/>
                      <a:pt x="137" y="119"/>
                    </a:cubicBezTo>
                    <a:moveTo>
                      <a:pt x="19" y="55"/>
                    </a:moveTo>
                    <a:lnTo>
                      <a:pt x="105" y="104"/>
                    </a:lnTo>
                    <a:lnTo>
                      <a:pt x="105" y="104"/>
                    </a:lnTo>
                    <a:cubicBezTo>
                      <a:pt x="115" y="109"/>
                      <a:pt x="126" y="112"/>
                      <a:pt x="137" y="112"/>
                    </a:cubicBezTo>
                    <a:cubicBezTo>
                      <a:pt x="148" y="112"/>
                      <a:pt x="159" y="109"/>
                      <a:pt x="169" y="104"/>
                    </a:cubicBezTo>
                    <a:lnTo>
                      <a:pt x="182" y="97"/>
                    </a:lnTo>
                    <a:lnTo>
                      <a:pt x="182" y="97"/>
                    </a:lnTo>
                    <a:cubicBezTo>
                      <a:pt x="183" y="97"/>
                      <a:pt x="184" y="96"/>
                      <a:pt x="185" y="95"/>
                    </a:cubicBezTo>
                    <a:cubicBezTo>
                      <a:pt x="188" y="94"/>
                      <a:pt x="191" y="92"/>
                      <a:pt x="192" y="89"/>
                    </a:cubicBezTo>
                    <a:cubicBezTo>
                      <a:pt x="194" y="87"/>
                      <a:pt x="194" y="84"/>
                      <a:pt x="194" y="81"/>
                    </a:cubicBezTo>
                    <a:cubicBezTo>
                      <a:pt x="194" y="78"/>
                      <a:pt x="194" y="75"/>
                      <a:pt x="192" y="72"/>
                    </a:cubicBezTo>
                    <a:cubicBezTo>
                      <a:pt x="191" y="69"/>
                      <a:pt x="188" y="68"/>
                      <a:pt x="185" y="66"/>
                    </a:cubicBezTo>
                    <a:cubicBezTo>
                      <a:pt x="184" y="66"/>
                      <a:pt x="183" y="64"/>
                      <a:pt x="182" y="64"/>
                    </a:cubicBezTo>
                    <a:lnTo>
                      <a:pt x="96" y="14"/>
                    </a:lnTo>
                    <a:lnTo>
                      <a:pt x="96" y="14"/>
                    </a:lnTo>
                    <a:cubicBezTo>
                      <a:pt x="86" y="9"/>
                      <a:pt x="76" y="7"/>
                      <a:pt x="64" y="7"/>
                    </a:cubicBezTo>
                    <a:cubicBezTo>
                      <a:pt x="53" y="7"/>
                      <a:pt x="42" y="9"/>
                      <a:pt x="32" y="14"/>
                    </a:cubicBezTo>
                    <a:lnTo>
                      <a:pt x="19" y="22"/>
                    </a:lnTo>
                    <a:lnTo>
                      <a:pt x="19" y="22"/>
                    </a:lnTo>
                    <a:cubicBezTo>
                      <a:pt x="18" y="22"/>
                      <a:pt x="18" y="22"/>
                      <a:pt x="17" y="22"/>
                    </a:cubicBezTo>
                    <a:cubicBezTo>
                      <a:pt x="14" y="24"/>
                      <a:pt x="13" y="27"/>
                      <a:pt x="10" y="30"/>
                    </a:cubicBezTo>
                    <a:cubicBezTo>
                      <a:pt x="9" y="32"/>
                      <a:pt x="7" y="35"/>
                      <a:pt x="7" y="38"/>
                    </a:cubicBezTo>
                    <a:lnTo>
                      <a:pt x="7" y="38"/>
                    </a:lnTo>
                    <a:cubicBezTo>
                      <a:pt x="7" y="41"/>
                      <a:pt x="8" y="43"/>
                      <a:pt x="10" y="46"/>
                    </a:cubicBezTo>
                    <a:cubicBezTo>
                      <a:pt x="12" y="49"/>
                      <a:pt x="14" y="52"/>
                      <a:pt x="17" y="53"/>
                    </a:cubicBezTo>
                    <a:cubicBezTo>
                      <a:pt x="19" y="54"/>
                      <a:pt x="19" y="54"/>
                      <a:pt x="19" y="55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1639;p30">
                <a:extLst>
                  <a:ext uri="{FF2B5EF4-FFF2-40B4-BE49-F238E27FC236}">
                    <a16:creationId xmlns:a16="http://schemas.microsoft.com/office/drawing/2014/main" id="{B866B180-B65E-AF26-BE64-C773278253EB}"/>
                  </a:ext>
                </a:extLst>
              </p:cNvPr>
              <p:cNvSpPr/>
              <p:nvPr/>
            </p:nvSpPr>
            <p:spPr>
              <a:xfrm>
                <a:off x="7053480" y="3551695"/>
                <a:ext cx="109653" cy="65042"/>
              </a:xfrm>
              <a:custGeom>
                <a:avLst/>
                <a:gdLst/>
                <a:ahLst/>
                <a:cxnLst/>
                <a:rect l="l" t="t" r="r" b="b"/>
                <a:pathLst>
                  <a:path w="263" h="156" extrusionOk="0">
                    <a:moveTo>
                      <a:pt x="132" y="155"/>
                    </a:moveTo>
                    <a:lnTo>
                      <a:pt x="132" y="155"/>
                    </a:lnTo>
                    <a:cubicBezTo>
                      <a:pt x="131" y="155"/>
                      <a:pt x="131" y="155"/>
                      <a:pt x="130" y="155"/>
                    </a:cubicBezTo>
                    <a:cubicBezTo>
                      <a:pt x="118" y="155"/>
                      <a:pt x="106" y="152"/>
                      <a:pt x="96" y="146"/>
                    </a:cubicBezTo>
                    <a:lnTo>
                      <a:pt x="16" y="100"/>
                    </a:lnTo>
                    <a:lnTo>
                      <a:pt x="16" y="100"/>
                    </a:lnTo>
                    <a:cubicBezTo>
                      <a:pt x="15" y="100"/>
                      <a:pt x="15" y="100"/>
                      <a:pt x="14" y="99"/>
                    </a:cubicBezTo>
                    <a:cubicBezTo>
                      <a:pt x="10" y="98"/>
                      <a:pt x="7" y="93"/>
                      <a:pt x="4" y="89"/>
                    </a:cubicBezTo>
                    <a:cubicBezTo>
                      <a:pt x="3" y="86"/>
                      <a:pt x="1" y="82"/>
                      <a:pt x="0" y="78"/>
                    </a:cubicBezTo>
                    <a:lnTo>
                      <a:pt x="0" y="78"/>
                    </a:lnTo>
                    <a:cubicBezTo>
                      <a:pt x="1" y="73"/>
                      <a:pt x="2" y="70"/>
                      <a:pt x="4" y="66"/>
                    </a:cubicBezTo>
                    <a:cubicBezTo>
                      <a:pt x="6" y="62"/>
                      <a:pt x="10" y="59"/>
                      <a:pt x="14" y="56"/>
                    </a:cubicBezTo>
                    <a:cubicBezTo>
                      <a:pt x="14" y="56"/>
                      <a:pt x="15" y="55"/>
                      <a:pt x="16" y="55"/>
                    </a:cubicBezTo>
                    <a:lnTo>
                      <a:pt x="95" y="9"/>
                    </a:lnTo>
                    <a:lnTo>
                      <a:pt x="95" y="9"/>
                    </a:lnTo>
                    <a:cubicBezTo>
                      <a:pt x="106" y="3"/>
                      <a:pt x="119" y="0"/>
                      <a:pt x="131" y="0"/>
                    </a:cubicBezTo>
                    <a:cubicBezTo>
                      <a:pt x="144" y="0"/>
                      <a:pt x="155" y="3"/>
                      <a:pt x="166" y="9"/>
                    </a:cubicBezTo>
                    <a:lnTo>
                      <a:pt x="246" y="55"/>
                    </a:lnTo>
                    <a:lnTo>
                      <a:pt x="246" y="55"/>
                    </a:lnTo>
                    <a:cubicBezTo>
                      <a:pt x="247" y="55"/>
                      <a:pt x="248" y="56"/>
                      <a:pt x="249" y="57"/>
                    </a:cubicBezTo>
                    <a:cubicBezTo>
                      <a:pt x="253" y="59"/>
                      <a:pt x="256" y="63"/>
                      <a:pt x="258" y="66"/>
                    </a:cubicBezTo>
                    <a:cubicBezTo>
                      <a:pt x="260" y="70"/>
                      <a:pt x="262" y="74"/>
                      <a:pt x="262" y="78"/>
                    </a:cubicBezTo>
                    <a:cubicBezTo>
                      <a:pt x="262" y="83"/>
                      <a:pt x="260" y="87"/>
                      <a:pt x="258" y="90"/>
                    </a:cubicBezTo>
                    <a:cubicBezTo>
                      <a:pt x="256" y="94"/>
                      <a:pt x="254" y="97"/>
                      <a:pt x="249" y="99"/>
                    </a:cubicBezTo>
                    <a:cubicBezTo>
                      <a:pt x="248" y="100"/>
                      <a:pt x="247" y="100"/>
                      <a:pt x="246" y="100"/>
                    </a:cubicBezTo>
                    <a:lnTo>
                      <a:pt x="167" y="146"/>
                    </a:lnTo>
                    <a:lnTo>
                      <a:pt x="167" y="146"/>
                    </a:lnTo>
                    <a:cubicBezTo>
                      <a:pt x="156" y="152"/>
                      <a:pt x="144" y="155"/>
                      <a:pt x="133" y="155"/>
                    </a:cubicBezTo>
                    <a:cubicBezTo>
                      <a:pt x="132" y="155"/>
                      <a:pt x="132" y="155"/>
                      <a:pt x="132" y="155"/>
                    </a:cubicBezTo>
                    <a:moveTo>
                      <a:pt x="20" y="94"/>
                    </a:moveTo>
                    <a:lnTo>
                      <a:pt x="100" y="140"/>
                    </a:lnTo>
                    <a:lnTo>
                      <a:pt x="100" y="140"/>
                    </a:lnTo>
                    <a:cubicBezTo>
                      <a:pt x="109" y="145"/>
                      <a:pt x="120" y="148"/>
                      <a:pt x="131" y="148"/>
                    </a:cubicBezTo>
                    <a:cubicBezTo>
                      <a:pt x="143" y="148"/>
                      <a:pt x="154" y="145"/>
                      <a:pt x="163" y="140"/>
                    </a:cubicBezTo>
                    <a:lnTo>
                      <a:pt x="243" y="94"/>
                    </a:lnTo>
                    <a:lnTo>
                      <a:pt x="243" y="94"/>
                    </a:lnTo>
                    <a:cubicBezTo>
                      <a:pt x="244" y="94"/>
                      <a:pt x="245" y="94"/>
                      <a:pt x="246" y="93"/>
                    </a:cubicBezTo>
                    <a:cubicBezTo>
                      <a:pt x="250" y="92"/>
                      <a:pt x="251" y="89"/>
                      <a:pt x="252" y="86"/>
                    </a:cubicBezTo>
                    <a:cubicBezTo>
                      <a:pt x="254" y="84"/>
                      <a:pt x="255" y="81"/>
                      <a:pt x="255" y="78"/>
                    </a:cubicBezTo>
                    <a:cubicBezTo>
                      <a:pt x="255" y="75"/>
                      <a:pt x="254" y="72"/>
                      <a:pt x="252" y="69"/>
                    </a:cubicBezTo>
                    <a:cubicBezTo>
                      <a:pt x="251" y="66"/>
                      <a:pt x="249" y="65"/>
                      <a:pt x="246" y="63"/>
                    </a:cubicBezTo>
                    <a:cubicBezTo>
                      <a:pt x="245" y="63"/>
                      <a:pt x="244" y="61"/>
                      <a:pt x="243" y="61"/>
                    </a:cubicBezTo>
                    <a:lnTo>
                      <a:pt x="163" y="15"/>
                    </a:lnTo>
                    <a:lnTo>
                      <a:pt x="163" y="15"/>
                    </a:lnTo>
                    <a:cubicBezTo>
                      <a:pt x="153" y="10"/>
                      <a:pt x="142" y="8"/>
                      <a:pt x="131" y="8"/>
                    </a:cubicBezTo>
                    <a:cubicBezTo>
                      <a:pt x="120" y="8"/>
                      <a:pt x="109" y="10"/>
                      <a:pt x="99" y="15"/>
                    </a:cubicBezTo>
                    <a:lnTo>
                      <a:pt x="20" y="61"/>
                    </a:lnTo>
                    <a:lnTo>
                      <a:pt x="20" y="61"/>
                    </a:lnTo>
                    <a:cubicBezTo>
                      <a:pt x="19" y="61"/>
                      <a:pt x="18" y="62"/>
                      <a:pt x="18" y="62"/>
                    </a:cubicBezTo>
                    <a:cubicBezTo>
                      <a:pt x="15" y="64"/>
                      <a:pt x="12" y="66"/>
                      <a:pt x="10" y="69"/>
                    </a:cubicBezTo>
                    <a:cubicBezTo>
                      <a:pt x="9" y="72"/>
                      <a:pt x="8" y="75"/>
                      <a:pt x="8" y="77"/>
                    </a:cubicBezTo>
                    <a:lnTo>
                      <a:pt x="8" y="77"/>
                    </a:lnTo>
                    <a:cubicBezTo>
                      <a:pt x="8" y="80"/>
                      <a:pt x="9" y="83"/>
                      <a:pt x="10" y="85"/>
                    </a:cubicBezTo>
                    <a:cubicBezTo>
                      <a:pt x="12" y="89"/>
                      <a:pt x="15" y="92"/>
                      <a:pt x="18" y="93"/>
                    </a:cubicBezTo>
                    <a:cubicBezTo>
                      <a:pt x="19" y="94"/>
                      <a:pt x="19" y="94"/>
                      <a:pt x="20" y="9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1640;p30">
                <a:extLst>
                  <a:ext uri="{FF2B5EF4-FFF2-40B4-BE49-F238E27FC236}">
                    <a16:creationId xmlns:a16="http://schemas.microsoft.com/office/drawing/2014/main" id="{49AD55DE-0670-7EB0-925E-1B1F40275053}"/>
                  </a:ext>
                </a:extLst>
              </p:cNvPr>
              <p:cNvSpPr/>
              <p:nvPr/>
            </p:nvSpPr>
            <p:spPr>
              <a:xfrm>
                <a:off x="7346167" y="3395345"/>
                <a:ext cx="76299" cy="45863"/>
              </a:xfrm>
              <a:custGeom>
                <a:avLst/>
                <a:gdLst/>
                <a:ahLst/>
                <a:cxnLst/>
                <a:rect l="l" t="t" r="r" b="b"/>
                <a:pathLst>
                  <a:path w="183" h="110" extrusionOk="0">
                    <a:moveTo>
                      <a:pt x="118" y="109"/>
                    </a:moveTo>
                    <a:lnTo>
                      <a:pt x="118" y="109"/>
                    </a:lnTo>
                    <a:lnTo>
                      <a:pt x="117" y="109"/>
                    </a:lnTo>
                    <a:cubicBezTo>
                      <a:pt x="105" y="109"/>
                      <a:pt x="93" y="106"/>
                      <a:pt x="82" y="100"/>
                    </a:cubicBezTo>
                    <a:lnTo>
                      <a:pt x="15" y="61"/>
                    </a:lnTo>
                    <a:cubicBezTo>
                      <a:pt x="5" y="56"/>
                      <a:pt x="0" y="48"/>
                      <a:pt x="0" y="39"/>
                    </a:cubicBezTo>
                    <a:lnTo>
                      <a:pt x="0" y="39"/>
                    </a:lnTo>
                    <a:cubicBezTo>
                      <a:pt x="0" y="35"/>
                      <a:pt x="1" y="31"/>
                      <a:pt x="3" y="27"/>
                    </a:cubicBezTo>
                    <a:cubicBezTo>
                      <a:pt x="6" y="23"/>
                      <a:pt x="9" y="20"/>
                      <a:pt x="13" y="17"/>
                    </a:cubicBezTo>
                    <a:cubicBezTo>
                      <a:pt x="14" y="17"/>
                      <a:pt x="15" y="17"/>
                      <a:pt x="15" y="16"/>
                    </a:cubicBezTo>
                    <a:lnTo>
                      <a:pt x="28" y="9"/>
                    </a:lnTo>
                    <a:lnTo>
                      <a:pt x="28" y="9"/>
                    </a:lnTo>
                    <a:cubicBezTo>
                      <a:pt x="39" y="3"/>
                      <a:pt x="51" y="0"/>
                      <a:pt x="63" y="0"/>
                    </a:cubicBezTo>
                    <a:cubicBezTo>
                      <a:pt x="76" y="0"/>
                      <a:pt x="88" y="3"/>
                      <a:pt x="99" y="9"/>
                    </a:cubicBezTo>
                    <a:lnTo>
                      <a:pt x="166" y="47"/>
                    </a:lnTo>
                    <a:cubicBezTo>
                      <a:pt x="176" y="53"/>
                      <a:pt x="182" y="61"/>
                      <a:pt x="182" y="70"/>
                    </a:cubicBezTo>
                    <a:lnTo>
                      <a:pt x="182" y="70"/>
                    </a:lnTo>
                    <a:cubicBezTo>
                      <a:pt x="181" y="74"/>
                      <a:pt x="180" y="78"/>
                      <a:pt x="178" y="82"/>
                    </a:cubicBezTo>
                    <a:cubicBezTo>
                      <a:pt x="176" y="86"/>
                      <a:pt x="173" y="90"/>
                      <a:pt x="168" y="92"/>
                    </a:cubicBezTo>
                    <a:cubicBezTo>
                      <a:pt x="167" y="93"/>
                      <a:pt x="167" y="92"/>
                      <a:pt x="166" y="93"/>
                    </a:cubicBezTo>
                    <a:lnTo>
                      <a:pt x="153" y="100"/>
                    </a:lnTo>
                    <a:lnTo>
                      <a:pt x="153" y="100"/>
                    </a:lnTo>
                    <a:cubicBezTo>
                      <a:pt x="143" y="106"/>
                      <a:pt x="131" y="109"/>
                      <a:pt x="119" y="109"/>
                    </a:cubicBezTo>
                    <a:lnTo>
                      <a:pt x="118" y="109"/>
                    </a:lnTo>
                    <a:moveTo>
                      <a:pt x="19" y="55"/>
                    </a:moveTo>
                    <a:lnTo>
                      <a:pt x="86" y="94"/>
                    </a:lnTo>
                    <a:lnTo>
                      <a:pt x="86" y="94"/>
                    </a:lnTo>
                    <a:cubicBezTo>
                      <a:pt x="96" y="99"/>
                      <a:pt x="107" y="101"/>
                      <a:pt x="118" y="101"/>
                    </a:cubicBezTo>
                    <a:cubicBezTo>
                      <a:pt x="129" y="101"/>
                      <a:pt x="140" y="99"/>
                      <a:pt x="150" y="94"/>
                    </a:cubicBezTo>
                    <a:lnTo>
                      <a:pt x="162" y="87"/>
                    </a:lnTo>
                    <a:lnTo>
                      <a:pt x="162" y="87"/>
                    </a:lnTo>
                    <a:cubicBezTo>
                      <a:pt x="164" y="86"/>
                      <a:pt x="165" y="86"/>
                      <a:pt x="166" y="85"/>
                    </a:cubicBezTo>
                    <a:cubicBezTo>
                      <a:pt x="169" y="84"/>
                      <a:pt x="171" y="82"/>
                      <a:pt x="172" y="79"/>
                    </a:cubicBezTo>
                    <a:cubicBezTo>
                      <a:pt x="174" y="77"/>
                      <a:pt x="175" y="73"/>
                      <a:pt x="175" y="70"/>
                    </a:cubicBezTo>
                    <a:cubicBezTo>
                      <a:pt x="175" y="67"/>
                      <a:pt x="174" y="65"/>
                      <a:pt x="172" y="62"/>
                    </a:cubicBezTo>
                    <a:cubicBezTo>
                      <a:pt x="171" y="60"/>
                      <a:pt x="170" y="57"/>
                      <a:pt x="166" y="55"/>
                    </a:cubicBezTo>
                    <a:cubicBezTo>
                      <a:pt x="165" y="55"/>
                      <a:pt x="164" y="54"/>
                      <a:pt x="162" y="54"/>
                    </a:cubicBezTo>
                    <a:lnTo>
                      <a:pt x="96" y="15"/>
                    </a:lnTo>
                    <a:lnTo>
                      <a:pt x="96" y="15"/>
                    </a:lnTo>
                    <a:cubicBezTo>
                      <a:pt x="86" y="10"/>
                      <a:pt x="75" y="7"/>
                      <a:pt x="64" y="7"/>
                    </a:cubicBezTo>
                    <a:cubicBezTo>
                      <a:pt x="53" y="7"/>
                      <a:pt x="42" y="10"/>
                      <a:pt x="32" y="15"/>
                    </a:cubicBezTo>
                    <a:lnTo>
                      <a:pt x="19" y="22"/>
                    </a:lnTo>
                    <a:lnTo>
                      <a:pt x="19" y="22"/>
                    </a:lnTo>
                    <a:cubicBezTo>
                      <a:pt x="19" y="23"/>
                      <a:pt x="18" y="23"/>
                      <a:pt x="17" y="23"/>
                    </a:cubicBezTo>
                    <a:cubicBezTo>
                      <a:pt x="14" y="25"/>
                      <a:pt x="13" y="28"/>
                      <a:pt x="10" y="31"/>
                    </a:cubicBezTo>
                    <a:cubicBezTo>
                      <a:pt x="9" y="33"/>
                      <a:pt x="8" y="36"/>
                      <a:pt x="7" y="39"/>
                    </a:cubicBezTo>
                    <a:lnTo>
                      <a:pt x="7" y="39"/>
                    </a:lnTo>
                    <a:cubicBezTo>
                      <a:pt x="8" y="42"/>
                      <a:pt x="8" y="44"/>
                      <a:pt x="10" y="47"/>
                    </a:cubicBezTo>
                    <a:cubicBezTo>
                      <a:pt x="12" y="50"/>
                      <a:pt x="14" y="52"/>
                      <a:pt x="17" y="54"/>
                    </a:cubicBezTo>
                    <a:cubicBezTo>
                      <a:pt x="18" y="55"/>
                      <a:pt x="19" y="55"/>
                      <a:pt x="20" y="55"/>
                    </a:cubicBezTo>
                    <a:lnTo>
                      <a:pt x="19" y="55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1641;p30">
                <a:extLst>
                  <a:ext uri="{FF2B5EF4-FFF2-40B4-BE49-F238E27FC236}">
                    <a16:creationId xmlns:a16="http://schemas.microsoft.com/office/drawing/2014/main" id="{DC0B7F4A-F6FC-DBCD-2196-395D09F321EB}"/>
                  </a:ext>
                </a:extLst>
              </p:cNvPr>
              <p:cNvSpPr/>
              <p:nvPr/>
            </p:nvSpPr>
            <p:spPr>
              <a:xfrm>
                <a:off x="7199407" y="3311124"/>
                <a:ext cx="80468" cy="47531"/>
              </a:xfrm>
              <a:custGeom>
                <a:avLst/>
                <a:gdLst/>
                <a:ahLst/>
                <a:cxnLst/>
                <a:rect l="l" t="t" r="r" b="b"/>
                <a:pathLst>
                  <a:path w="193" h="114" extrusionOk="0">
                    <a:moveTo>
                      <a:pt x="128" y="113"/>
                    </a:moveTo>
                    <a:lnTo>
                      <a:pt x="128" y="113"/>
                    </a:lnTo>
                    <a:lnTo>
                      <a:pt x="127" y="113"/>
                    </a:lnTo>
                    <a:cubicBezTo>
                      <a:pt x="115" y="113"/>
                      <a:pt x="103" y="111"/>
                      <a:pt x="93" y="105"/>
                    </a:cubicBezTo>
                    <a:lnTo>
                      <a:pt x="16" y="61"/>
                    </a:lnTo>
                    <a:lnTo>
                      <a:pt x="16" y="61"/>
                    </a:lnTo>
                    <a:cubicBezTo>
                      <a:pt x="15" y="60"/>
                      <a:pt x="15" y="61"/>
                      <a:pt x="14" y="60"/>
                    </a:cubicBezTo>
                    <a:cubicBezTo>
                      <a:pt x="10" y="58"/>
                      <a:pt x="6" y="54"/>
                      <a:pt x="4" y="50"/>
                    </a:cubicBezTo>
                    <a:cubicBezTo>
                      <a:pt x="2" y="46"/>
                      <a:pt x="1" y="42"/>
                      <a:pt x="0" y="38"/>
                    </a:cubicBezTo>
                    <a:lnTo>
                      <a:pt x="0" y="38"/>
                    </a:lnTo>
                    <a:cubicBezTo>
                      <a:pt x="1" y="34"/>
                      <a:pt x="2" y="30"/>
                      <a:pt x="4" y="26"/>
                    </a:cubicBezTo>
                    <a:cubicBezTo>
                      <a:pt x="6" y="22"/>
                      <a:pt x="11" y="20"/>
                      <a:pt x="14" y="17"/>
                    </a:cubicBezTo>
                    <a:cubicBezTo>
                      <a:pt x="15" y="17"/>
                      <a:pt x="15" y="16"/>
                      <a:pt x="16" y="16"/>
                    </a:cubicBezTo>
                    <a:lnTo>
                      <a:pt x="28" y="8"/>
                    </a:lnTo>
                    <a:lnTo>
                      <a:pt x="28" y="8"/>
                    </a:lnTo>
                    <a:cubicBezTo>
                      <a:pt x="39" y="3"/>
                      <a:pt x="52" y="0"/>
                      <a:pt x="64" y="0"/>
                    </a:cubicBezTo>
                    <a:cubicBezTo>
                      <a:pt x="76" y="0"/>
                      <a:pt x="89" y="3"/>
                      <a:pt x="100" y="8"/>
                    </a:cubicBezTo>
                    <a:lnTo>
                      <a:pt x="176" y="52"/>
                    </a:lnTo>
                    <a:lnTo>
                      <a:pt x="176" y="52"/>
                    </a:lnTo>
                    <a:cubicBezTo>
                      <a:pt x="177" y="53"/>
                      <a:pt x="177" y="53"/>
                      <a:pt x="178" y="53"/>
                    </a:cubicBezTo>
                    <a:cubicBezTo>
                      <a:pt x="182" y="56"/>
                      <a:pt x="186" y="59"/>
                      <a:pt x="188" y="63"/>
                    </a:cubicBezTo>
                    <a:cubicBezTo>
                      <a:pt x="190" y="67"/>
                      <a:pt x="191" y="71"/>
                      <a:pt x="192" y="75"/>
                    </a:cubicBezTo>
                    <a:lnTo>
                      <a:pt x="192" y="75"/>
                    </a:lnTo>
                    <a:cubicBezTo>
                      <a:pt x="191" y="79"/>
                      <a:pt x="190" y="83"/>
                      <a:pt x="188" y="87"/>
                    </a:cubicBezTo>
                    <a:cubicBezTo>
                      <a:pt x="186" y="91"/>
                      <a:pt x="182" y="94"/>
                      <a:pt x="178" y="96"/>
                    </a:cubicBezTo>
                    <a:cubicBezTo>
                      <a:pt x="178" y="97"/>
                      <a:pt x="177" y="97"/>
                      <a:pt x="176" y="98"/>
                    </a:cubicBezTo>
                    <a:lnTo>
                      <a:pt x="164" y="105"/>
                    </a:lnTo>
                    <a:lnTo>
                      <a:pt x="164" y="105"/>
                    </a:lnTo>
                    <a:cubicBezTo>
                      <a:pt x="153" y="110"/>
                      <a:pt x="141" y="113"/>
                      <a:pt x="129" y="113"/>
                    </a:cubicBezTo>
                    <a:lnTo>
                      <a:pt x="128" y="113"/>
                    </a:lnTo>
                    <a:moveTo>
                      <a:pt x="64" y="7"/>
                    </a:moveTo>
                    <a:lnTo>
                      <a:pt x="64" y="7"/>
                    </a:lnTo>
                    <a:lnTo>
                      <a:pt x="63" y="7"/>
                    </a:lnTo>
                    <a:cubicBezTo>
                      <a:pt x="52" y="7"/>
                      <a:pt x="42" y="9"/>
                      <a:pt x="32" y="14"/>
                    </a:cubicBezTo>
                    <a:lnTo>
                      <a:pt x="20" y="22"/>
                    </a:lnTo>
                    <a:lnTo>
                      <a:pt x="20" y="22"/>
                    </a:lnTo>
                    <a:cubicBezTo>
                      <a:pt x="19" y="22"/>
                      <a:pt x="18" y="22"/>
                      <a:pt x="16" y="23"/>
                    </a:cubicBezTo>
                    <a:cubicBezTo>
                      <a:pt x="14" y="24"/>
                      <a:pt x="12" y="28"/>
                      <a:pt x="10" y="30"/>
                    </a:cubicBezTo>
                    <a:cubicBezTo>
                      <a:pt x="9" y="33"/>
                      <a:pt x="8" y="35"/>
                      <a:pt x="8" y="38"/>
                    </a:cubicBezTo>
                    <a:cubicBezTo>
                      <a:pt x="8" y="41"/>
                      <a:pt x="9" y="45"/>
                      <a:pt x="10" y="47"/>
                    </a:cubicBezTo>
                    <a:cubicBezTo>
                      <a:pt x="12" y="50"/>
                      <a:pt x="14" y="52"/>
                      <a:pt x="16" y="53"/>
                    </a:cubicBezTo>
                    <a:cubicBezTo>
                      <a:pt x="18" y="54"/>
                      <a:pt x="19" y="54"/>
                      <a:pt x="20" y="55"/>
                    </a:cubicBezTo>
                    <a:lnTo>
                      <a:pt x="96" y="99"/>
                    </a:lnTo>
                    <a:lnTo>
                      <a:pt x="96" y="99"/>
                    </a:lnTo>
                    <a:cubicBezTo>
                      <a:pt x="106" y="104"/>
                      <a:pt x="117" y="106"/>
                      <a:pt x="128" y="106"/>
                    </a:cubicBezTo>
                    <a:cubicBezTo>
                      <a:pt x="139" y="106"/>
                      <a:pt x="150" y="104"/>
                      <a:pt x="160" y="99"/>
                    </a:cubicBezTo>
                    <a:lnTo>
                      <a:pt x="173" y="92"/>
                    </a:lnTo>
                    <a:lnTo>
                      <a:pt x="173" y="92"/>
                    </a:lnTo>
                    <a:cubicBezTo>
                      <a:pt x="174" y="91"/>
                      <a:pt x="175" y="91"/>
                      <a:pt x="176" y="90"/>
                    </a:cubicBezTo>
                    <a:cubicBezTo>
                      <a:pt x="179" y="89"/>
                      <a:pt x="182" y="87"/>
                      <a:pt x="183" y="84"/>
                    </a:cubicBezTo>
                    <a:cubicBezTo>
                      <a:pt x="185" y="82"/>
                      <a:pt x="185" y="78"/>
                      <a:pt x="185" y="75"/>
                    </a:cubicBezTo>
                    <a:cubicBezTo>
                      <a:pt x="185" y="72"/>
                      <a:pt x="185" y="70"/>
                      <a:pt x="183" y="67"/>
                    </a:cubicBezTo>
                    <a:cubicBezTo>
                      <a:pt x="182" y="65"/>
                      <a:pt x="180" y="62"/>
                      <a:pt x="176" y="60"/>
                    </a:cubicBezTo>
                    <a:cubicBezTo>
                      <a:pt x="175" y="60"/>
                      <a:pt x="174" y="59"/>
                      <a:pt x="173" y="59"/>
                    </a:cubicBezTo>
                    <a:lnTo>
                      <a:pt x="96" y="15"/>
                    </a:lnTo>
                    <a:lnTo>
                      <a:pt x="96" y="15"/>
                    </a:lnTo>
                    <a:cubicBezTo>
                      <a:pt x="87" y="9"/>
                      <a:pt x="76" y="7"/>
                      <a:pt x="66" y="7"/>
                    </a:cubicBezTo>
                    <a:cubicBezTo>
                      <a:pt x="65" y="7"/>
                      <a:pt x="65" y="7"/>
                      <a:pt x="64" y="7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1642;p30">
                <a:extLst>
                  <a:ext uri="{FF2B5EF4-FFF2-40B4-BE49-F238E27FC236}">
                    <a16:creationId xmlns:a16="http://schemas.microsoft.com/office/drawing/2014/main" id="{5BBBB618-694A-2530-35CC-462AE6BE93F8}"/>
                  </a:ext>
                </a:extLst>
              </p:cNvPr>
              <p:cNvSpPr/>
              <p:nvPr/>
            </p:nvSpPr>
            <p:spPr>
              <a:xfrm>
                <a:off x="6826252" y="3095569"/>
                <a:ext cx="84637" cy="50032"/>
              </a:xfrm>
              <a:custGeom>
                <a:avLst/>
                <a:gdLst/>
                <a:ahLst/>
                <a:cxnLst/>
                <a:rect l="l" t="t" r="r" b="b"/>
                <a:pathLst>
                  <a:path w="203" h="120" extrusionOk="0">
                    <a:moveTo>
                      <a:pt x="138" y="119"/>
                    </a:moveTo>
                    <a:lnTo>
                      <a:pt x="138" y="119"/>
                    </a:lnTo>
                    <a:cubicBezTo>
                      <a:pt x="138" y="119"/>
                      <a:pt x="137" y="119"/>
                      <a:pt x="136" y="119"/>
                    </a:cubicBezTo>
                    <a:cubicBezTo>
                      <a:pt x="125" y="119"/>
                      <a:pt x="113" y="117"/>
                      <a:pt x="102" y="111"/>
                    </a:cubicBezTo>
                    <a:lnTo>
                      <a:pt x="16" y="61"/>
                    </a:lnTo>
                    <a:cubicBezTo>
                      <a:pt x="6" y="55"/>
                      <a:pt x="0" y="47"/>
                      <a:pt x="0" y="38"/>
                    </a:cubicBezTo>
                    <a:lnTo>
                      <a:pt x="0" y="38"/>
                    </a:lnTo>
                    <a:cubicBezTo>
                      <a:pt x="0" y="34"/>
                      <a:pt x="3" y="30"/>
                      <a:pt x="4" y="27"/>
                    </a:cubicBezTo>
                    <a:cubicBezTo>
                      <a:pt x="7" y="23"/>
                      <a:pt x="10" y="20"/>
                      <a:pt x="14" y="17"/>
                    </a:cubicBezTo>
                    <a:cubicBezTo>
                      <a:pt x="15" y="17"/>
                      <a:pt x="15" y="16"/>
                      <a:pt x="16" y="16"/>
                    </a:cubicBezTo>
                    <a:lnTo>
                      <a:pt x="28" y="8"/>
                    </a:lnTo>
                    <a:lnTo>
                      <a:pt x="28" y="8"/>
                    </a:lnTo>
                    <a:cubicBezTo>
                      <a:pt x="39" y="3"/>
                      <a:pt x="52" y="0"/>
                      <a:pt x="64" y="0"/>
                    </a:cubicBezTo>
                    <a:cubicBezTo>
                      <a:pt x="77" y="0"/>
                      <a:pt x="88" y="3"/>
                      <a:pt x="99" y="8"/>
                    </a:cubicBezTo>
                    <a:lnTo>
                      <a:pt x="186" y="58"/>
                    </a:lnTo>
                    <a:lnTo>
                      <a:pt x="186" y="58"/>
                    </a:lnTo>
                    <a:cubicBezTo>
                      <a:pt x="187" y="59"/>
                      <a:pt x="187" y="59"/>
                      <a:pt x="188" y="59"/>
                    </a:cubicBezTo>
                    <a:cubicBezTo>
                      <a:pt x="193" y="62"/>
                      <a:pt x="196" y="65"/>
                      <a:pt x="198" y="69"/>
                    </a:cubicBezTo>
                    <a:cubicBezTo>
                      <a:pt x="200" y="73"/>
                      <a:pt x="201" y="77"/>
                      <a:pt x="202" y="81"/>
                    </a:cubicBezTo>
                    <a:lnTo>
                      <a:pt x="202" y="81"/>
                    </a:lnTo>
                    <a:cubicBezTo>
                      <a:pt x="201" y="85"/>
                      <a:pt x="200" y="89"/>
                      <a:pt x="198" y="93"/>
                    </a:cubicBezTo>
                    <a:cubicBezTo>
                      <a:pt x="196" y="97"/>
                      <a:pt x="192" y="100"/>
                      <a:pt x="188" y="102"/>
                    </a:cubicBezTo>
                    <a:cubicBezTo>
                      <a:pt x="187" y="103"/>
                      <a:pt x="187" y="103"/>
                      <a:pt x="186" y="104"/>
                    </a:cubicBezTo>
                    <a:lnTo>
                      <a:pt x="173" y="111"/>
                    </a:lnTo>
                    <a:lnTo>
                      <a:pt x="173" y="111"/>
                    </a:lnTo>
                    <a:cubicBezTo>
                      <a:pt x="163" y="116"/>
                      <a:pt x="151" y="119"/>
                      <a:pt x="139" y="119"/>
                    </a:cubicBezTo>
                    <a:lnTo>
                      <a:pt x="138" y="119"/>
                    </a:lnTo>
                    <a:moveTo>
                      <a:pt x="20" y="55"/>
                    </a:moveTo>
                    <a:lnTo>
                      <a:pt x="106" y="105"/>
                    </a:lnTo>
                    <a:lnTo>
                      <a:pt x="106" y="105"/>
                    </a:lnTo>
                    <a:cubicBezTo>
                      <a:pt x="116" y="110"/>
                      <a:pt x="127" y="112"/>
                      <a:pt x="138" y="112"/>
                    </a:cubicBezTo>
                    <a:cubicBezTo>
                      <a:pt x="149" y="112"/>
                      <a:pt x="160" y="110"/>
                      <a:pt x="170" y="105"/>
                    </a:cubicBezTo>
                    <a:lnTo>
                      <a:pt x="183" y="98"/>
                    </a:lnTo>
                    <a:lnTo>
                      <a:pt x="183" y="98"/>
                    </a:lnTo>
                    <a:cubicBezTo>
                      <a:pt x="184" y="97"/>
                      <a:pt x="185" y="97"/>
                      <a:pt x="186" y="96"/>
                    </a:cubicBezTo>
                    <a:cubicBezTo>
                      <a:pt x="189" y="95"/>
                      <a:pt x="191" y="93"/>
                      <a:pt x="192" y="90"/>
                    </a:cubicBezTo>
                    <a:cubicBezTo>
                      <a:pt x="194" y="88"/>
                      <a:pt x="195" y="84"/>
                      <a:pt x="195" y="81"/>
                    </a:cubicBezTo>
                    <a:cubicBezTo>
                      <a:pt x="195" y="78"/>
                      <a:pt x="194" y="75"/>
                      <a:pt x="192" y="72"/>
                    </a:cubicBezTo>
                    <a:cubicBezTo>
                      <a:pt x="191" y="70"/>
                      <a:pt x="189" y="68"/>
                      <a:pt x="186" y="66"/>
                    </a:cubicBezTo>
                    <a:cubicBezTo>
                      <a:pt x="185" y="65"/>
                      <a:pt x="184" y="65"/>
                      <a:pt x="183" y="65"/>
                    </a:cubicBezTo>
                    <a:lnTo>
                      <a:pt x="96" y="15"/>
                    </a:lnTo>
                    <a:lnTo>
                      <a:pt x="96" y="15"/>
                    </a:lnTo>
                    <a:cubicBezTo>
                      <a:pt x="86" y="10"/>
                      <a:pt x="75" y="7"/>
                      <a:pt x="64" y="7"/>
                    </a:cubicBezTo>
                    <a:cubicBezTo>
                      <a:pt x="53" y="7"/>
                      <a:pt x="42" y="10"/>
                      <a:pt x="32" y="15"/>
                    </a:cubicBezTo>
                    <a:lnTo>
                      <a:pt x="20" y="22"/>
                    </a:lnTo>
                    <a:lnTo>
                      <a:pt x="20" y="22"/>
                    </a:lnTo>
                    <a:cubicBezTo>
                      <a:pt x="18" y="22"/>
                      <a:pt x="18" y="23"/>
                      <a:pt x="16" y="24"/>
                    </a:cubicBezTo>
                    <a:cubicBezTo>
                      <a:pt x="14" y="25"/>
                      <a:pt x="12" y="28"/>
                      <a:pt x="10" y="30"/>
                    </a:cubicBezTo>
                    <a:cubicBezTo>
                      <a:pt x="9" y="33"/>
                      <a:pt x="8" y="35"/>
                      <a:pt x="8" y="38"/>
                    </a:cubicBezTo>
                    <a:cubicBezTo>
                      <a:pt x="8" y="42"/>
                      <a:pt x="9" y="45"/>
                      <a:pt x="10" y="47"/>
                    </a:cubicBezTo>
                    <a:cubicBezTo>
                      <a:pt x="12" y="50"/>
                      <a:pt x="14" y="52"/>
                      <a:pt x="16" y="53"/>
                    </a:cubicBezTo>
                    <a:cubicBezTo>
                      <a:pt x="18" y="54"/>
                      <a:pt x="18" y="55"/>
                      <a:pt x="20" y="55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1643;p30">
                <a:extLst>
                  <a:ext uri="{FF2B5EF4-FFF2-40B4-BE49-F238E27FC236}">
                    <a16:creationId xmlns:a16="http://schemas.microsoft.com/office/drawing/2014/main" id="{DC1F9480-27A2-267E-D5FF-687B4CA84C16}"/>
                  </a:ext>
                </a:extLst>
              </p:cNvPr>
              <p:cNvSpPr/>
              <p:nvPr/>
            </p:nvSpPr>
            <p:spPr>
              <a:xfrm>
                <a:off x="7271953" y="3352817"/>
                <a:ext cx="81719" cy="48781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17" extrusionOk="0">
                    <a:moveTo>
                      <a:pt x="132" y="116"/>
                    </a:moveTo>
                    <a:lnTo>
                      <a:pt x="132" y="116"/>
                    </a:lnTo>
                    <a:cubicBezTo>
                      <a:pt x="131" y="116"/>
                      <a:pt x="131" y="116"/>
                      <a:pt x="130" y="116"/>
                    </a:cubicBezTo>
                    <a:cubicBezTo>
                      <a:pt x="118" y="116"/>
                      <a:pt x="106" y="113"/>
                      <a:pt x="96" y="107"/>
                    </a:cubicBezTo>
                    <a:lnTo>
                      <a:pt x="16" y="61"/>
                    </a:lnTo>
                    <a:cubicBezTo>
                      <a:pt x="6" y="55"/>
                      <a:pt x="0" y="47"/>
                      <a:pt x="0" y="39"/>
                    </a:cubicBezTo>
                    <a:lnTo>
                      <a:pt x="0" y="39"/>
                    </a:lnTo>
                    <a:cubicBezTo>
                      <a:pt x="1" y="35"/>
                      <a:pt x="2" y="31"/>
                      <a:pt x="4" y="27"/>
                    </a:cubicBezTo>
                    <a:cubicBezTo>
                      <a:pt x="6" y="23"/>
                      <a:pt x="10" y="19"/>
                      <a:pt x="14" y="17"/>
                    </a:cubicBezTo>
                    <a:cubicBezTo>
                      <a:pt x="14" y="17"/>
                      <a:pt x="15" y="16"/>
                      <a:pt x="16" y="16"/>
                    </a:cubicBezTo>
                    <a:lnTo>
                      <a:pt x="28" y="9"/>
                    </a:lnTo>
                    <a:lnTo>
                      <a:pt x="28" y="9"/>
                    </a:lnTo>
                    <a:cubicBezTo>
                      <a:pt x="39" y="3"/>
                      <a:pt x="52" y="0"/>
                      <a:pt x="64" y="0"/>
                    </a:cubicBezTo>
                    <a:cubicBezTo>
                      <a:pt x="76" y="0"/>
                      <a:pt x="88" y="3"/>
                      <a:pt x="100" y="9"/>
                    </a:cubicBezTo>
                    <a:lnTo>
                      <a:pt x="179" y="55"/>
                    </a:lnTo>
                    <a:cubicBezTo>
                      <a:pt x="189" y="61"/>
                      <a:pt x="195" y="69"/>
                      <a:pt x="195" y="77"/>
                    </a:cubicBezTo>
                    <a:lnTo>
                      <a:pt x="195" y="77"/>
                    </a:lnTo>
                    <a:cubicBezTo>
                      <a:pt x="195" y="82"/>
                      <a:pt x="194" y="86"/>
                      <a:pt x="192" y="89"/>
                    </a:cubicBezTo>
                    <a:cubicBezTo>
                      <a:pt x="189" y="93"/>
                      <a:pt x="186" y="98"/>
                      <a:pt x="182" y="99"/>
                    </a:cubicBezTo>
                    <a:cubicBezTo>
                      <a:pt x="181" y="100"/>
                      <a:pt x="180" y="100"/>
                      <a:pt x="180" y="100"/>
                    </a:cubicBezTo>
                    <a:lnTo>
                      <a:pt x="167" y="107"/>
                    </a:lnTo>
                    <a:lnTo>
                      <a:pt x="167" y="107"/>
                    </a:lnTo>
                    <a:cubicBezTo>
                      <a:pt x="157" y="113"/>
                      <a:pt x="145" y="116"/>
                      <a:pt x="133" y="116"/>
                    </a:cubicBezTo>
                    <a:lnTo>
                      <a:pt x="132" y="116"/>
                    </a:lnTo>
                    <a:moveTo>
                      <a:pt x="20" y="55"/>
                    </a:moveTo>
                    <a:lnTo>
                      <a:pt x="100" y="101"/>
                    </a:lnTo>
                    <a:lnTo>
                      <a:pt x="100" y="101"/>
                    </a:lnTo>
                    <a:cubicBezTo>
                      <a:pt x="109" y="106"/>
                      <a:pt x="121" y="109"/>
                      <a:pt x="132" y="109"/>
                    </a:cubicBezTo>
                    <a:cubicBezTo>
                      <a:pt x="144" y="109"/>
                      <a:pt x="154" y="106"/>
                      <a:pt x="164" y="101"/>
                    </a:cubicBezTo>
                    <a:lnTo>
                      <a:pt x="176" y="94"/>
                    </a:lnTo>
                    <a:lnTo>
                      <a:pt x="176" y="94"/>
                    </a:lnTo>
                    <a:cubicBezTo>
                      <a:pt x="177" y="94"/>
                      <a:pt x="177" y="94"/>
                      <a:pt x="178" y="93"/>
                    </a:cubicBezTo>
                    <a:cubicBezTo>
                      <a:pt x="182" y="92"/>
                      <a:pt x="183" y="89"/>
                      <a:pt x="185" y="85"/>
                    </a:cubicBezTo>
                    <a:cubicBezTo>
                      <a:pt x="187" y="83"/>
                      <a:pt x="188" y="80"/>
                      <a:pt x="188" y="77"/>
                    </a:cubicBezTo>
                    <a:lnTo>
                      <a:pt x="188" y="77"/>
                    </a:lnTo>
                    <a:cubicBezTo>
                      <a:pt x="188" y="75"/>
                      <a:pt x="187" y="72"/>
                      <a:pt x="185" y="69"/>
                    </a:cubicBezTo>
                    <a:cubicBezTo>
                      <a:pt x="184" y="66"/>
                      <a:pt x="181" y="64"/>
                      <a:pt x="178" y="62"/>
                    </a:cubicBezTo>
                    <a:cubicBezTo>
                      <a:pt x="177" y="61"/>
                      <a:pt x="176" y="61"/>
                      <a:pt x="176" y="61"/>
                    </a:cubicBezTo>
                    <a:lnTo>
                      <a:pt x="96" y="15"/>
                    </a:lnTo>
                    <a:lnTo>
                      <a:pt x="96" y="15"/>
                    </a:lnTo>
                    <a:cubicBezTo>
                      <a:pt x="86" y="10"/>
                      <a:pt x="75" y="7"/>
                      <a:pt x="64" y="7"/>
                    </a:cubicBezTo>
                    <a:cubicBezTo>
                      <a:pt x="53" y="7"/>
                      <a:pt x="42" y="10"/>
                      <a:pt x="32" y="15"/>
                    </a:cubicBezTo>
                    <a:lnTo>
                      <a:pt x="20" y="22"/>
                    </a:lnTo>
                    <a:lnTo>
                      <a:pt x="20" y="22"/>
                    </a:lnTo>
                    <a:cubicBezTo>
                      <a:pt x="18" y="22"/>
                      <a:pt x="18" y="24"/>
                      <a:pt x="16" y="24"/>
                    </a:cubicBezTo>
                    <a:cubicBezTo>
                      <a:pt x="13" y="26"/>
                      <a:pt x="12" y="28"/>
                      <a:pt x="10" y="30"/>
                    </a:cubicBezTo>
                    <a:cubicBezTo>
                      <a:pt x="9" y="33"/>
                      <a:pt x="7" y="35"/>
                      <a:pt x="7" y="38"/>
                    </a:cubicBezTo>
                    <a:cubicBezTo>
                      <a:pt x="7" y="41"/>
                      <a:pt x="9" y="44"/>
                      <a:pt x="10" y="47"/>
                    </a:cubicBezTo>
                    <a:cubicBezTo>
                      <a:pt x="12" y="50"/>
                      <a:pt x="13" y="52"/>
                      <a:pt x="16" y="53"/>
                    </a:cubicBezTo>
                    <a:cubicBezTo>
                      <a:pt x="18" y="54"/>
                      <a:pt x="18" y="55"/>
                      <a:pt x="20" y="55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9" name="Google Shape;1644;p30">
              <a:extLst>
                <a:ext uri="{FF2B5EF4-FFF2-40B4-BE49-F238E27FC236}">
                  <a16:creationId xmlns:a16="http://schemas.microsoft.com/office/drawing/2014/main" id="{7215BA18-F44E-8E64-A3A1-FC389210F2C5}"/>
                </a:ext>
              </a:extLst>
            </p:cNvPr>
            <p:cNvGrpSpPr/>
            <p:nvPr/>
          </p:nvGrpSpPr>
          <p:grpSpPr>
            <a:xfrm>
              <a:off x="6339851" y="1216085"/>
              <a:ext cx="1436927" cy="1396417"/>
              <a:chOff x="6339851" y="1216085"/>
              <a:chExt cx="1436927" cy="1396417"/>
            </a:xfrm>
          </p:grpSpPr>
          <p:grpSp>
            <p:nvGrpSpPr>
              <p:cNvPr id="130" name="Google Shape;1645;p30">
                <a:extLst>
                  <a:ext uri="{FF2B5EF4-FFF2-40B4-BE49-F238E27FC236}">
                    <a16:creationId xmlns:a16="http://schemas.microsoft.com/office/drawing/2014/main" id="{F247CB47-46E5-D8B6-1C20-7A066AD238EC}"/>
                  </a:ext>
                </a:extLst>
              </p:cNvPr>
              <p:cNvGrpSpPr/>
              <p:nvPr/>
            </p:nvGrpSpPr>
            <p:grpSpPr>
              <a:xfrm>
                <a:off x="6339851" y="1216085"/>
                <a:ext cx="1436927" cy="1396417"/>
                <a:chOff x="6461224" y="1331025"/>
                <a:chExt cx="1244200" cy="1209124"/>
              </a:xfrm>
            </p:grpSpPr>
            <p:sp>
              <p:nvSpPr>
                <p:cNvPr id="146" name="Google Shape;1646;p30">
                  <a:extLst>
                    <a:ext uri="{FF2B5EF4-FFF2-40B4-BE49-F238E27FC236}">
                      <a16:creationId xmlns:a16="http://schemas.microsoft.com/office/drawing/2014/main" id="{FA8E279A-C366-E1B0-FB23-822431185269}"/>
                    </a:ext>
                  </a:extLst>
                </p:cNvPr>
                <p:cNvSpPr/>
                <p:nvPr/>
              </p:nvSpPr>
              <p:spPr>
                <a:xfrm>
                  <a:off x="6520391" y="1798024"/>
                  <a:ext cx="395575" cy="2928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6" h="693" extrusionOk="0">
                      <a:moveTo>
                        <a:pt x="935" y="426"/>
                      </a:moveTo>
                      <a:lnTo>
                        <a:pt x="515" y="671"/>
                      </a:lnTo>
                      <a:cubicBezTo>
                        <a:pt x="478" y="692"/>
                        <a:pt x="421" y="682"/>
                        <a:pt x="348" y="639"/>
                      </a:cubicBezTo>
                      <a:cubicBezTo>
                        <a:pt x="224" y="568"/>
                        <a:pt x="101" y="429"/>
                        <a:pt x="0" y="245"/>
                      </a:cubicBezTo>
                      <a:lnTo>
                        <a:pt x="420" y="0"/>
                      </a:lnTo>
                      <a:cubicBezTo>
                        <a:pt x="522" y="185"/>
                        <a:pt x="645" y="324"/>
                        <a:pt x="768" y="395"/>
                      </a:cubicBezTo>
                      <a:cubicBezTo>
                        <a:pt x="842" y="438"/>
                        <a:pt x="899" y="448"/>
                        <a:pt x="935" y="426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4"/>
                    </a:gs>
                    <a:gs pos="100000">
                      <a:schemeClr val="accent3"/>
                    </a:gs>
                  </a:gsLst>
                  <a:lin ang="5400012" scaled="0"/>
                </a:gradFill>
                <a:ln>
                  <a:noFill/>
                </a:ln>
                <a:effectLst>
                  <a:outerShdw blurRad="257175" dist="114300" dir="5400000" algn="bl" rotWithShape="0">
                    <a:schemeClr val="dk2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7" name="Google Shape;1647;p30">
                  <a:extLst>
                    <a:ext uri="{FF2B5EF4-FFF2-40B4-BE49-F238E27FC236}">
                      <a16:creationId xmlns:a16="http://schemas.microsoft.com/office/drawing/2014/main" id="{46D7278C-8736-586F-D256-DE2CB156B6F0}"/>
                    </a:ext>
                  </a:extLst>
                </p:cNvPr>
                <p:cNvSpPr/>
                <p:nvPr/>
              </p:nvSpPr>
              <p:spPr>
                <a:xfrm>
                  <a:off x="6645065" y="1542759"/>
                  <a:ext cx="178347" cy="2113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2" h="500" extrusionOk="0">
                      <a:moveTo>
                        <a:pt x="1" y="244"/>
                      </a:moveTo>
                      <a:lnTo>
                        <a:pt x="421" y="0"/>
                      </a:lnTo>
                      <a:lnTo>
                        <a:pt x="421" y="254"/>
                      </a:lnTo>
                      <a:lnTo>
                        <a:pt x="0" y="499"/>
                      </a:lnTo>
                      <a:lnTo>
                        <a:pt x="1" y="244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4"/>
                    </a:gs>
                    <a:gs pos="100000">
                      <a:schemeClr val="accent3"/>
                    </a:gs>
                  </a:gsLst>
                  <a:lin ang="5400012" scaled="0"/>
                </a:gradFill>
                <a:ln>
                  <a:noFill/>
                </a:ln>
                <a:effectLst>
                  <a:outerShdw blurRad="257175" dist="114300" dir="5400000" algn="bl" rotWithShape="0">
                    <a:schemeClr val="dk2">
                      <a:alpha val="50000"/>
                    </a:schemeClr>
                  </a:outerShdw>
                </a:effec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8" name="Google Shape;1648;p30">
                  <a:extLst>
                    <a:ext uri="{FF2B5EF4-FFF2-40B4-BE49-F238E27FC236}">
                      <a16:creationId xmlns:a16="http://schemas.microsoft.com/office/drawing/2014/main" id="{06DDA1AB-17B4-BD61-0F4F-B315D96478EF}"/>
                    </a:ext>
                  </a:extLst>
                </p:cNvPr>
                <p:cNvSpPr/>
                <p:nvPr/>
              </p:nvSpPr>
              <p:spPr>
                <a:xfrm>
                  <a:off x="6645065" y="1650106"/>
                  <a:ext cx="449670" cy="5870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4" h="1389" extrusionOk="0">
                      <a:moveTo>
                        <a:pt x="544" y="71"/>
                      </a:moveTo>
                      <a:lnTo>
                        <a:pt x="421" y="0"/>
                      </a:lnTo>
                      <a:lnTo>
                        <a:pt x="0" y="244"/>
                      </a:lnTo>
                      <a:lnTo>
                        <a:pt x="123" y="315"/>
                      </a:lnTo>
                      <a:cubicBezTo>
                        <a:pt x="437" y="496"/>
                        <a:pt x="642" y="809"/>
                        <a:pt x="641" y="1090"/>
                      </a:cubicBezTo>
                      <a:cubicBezTo>
                        <a:pt x="641" y="1241"/>
                        <a:pt x="596" y="1341"/>
                        <a:pt x="515" y="1388"/>
                      </a:cubicBezTo>
                      <a:lnTo>
                        <a:pt x="936" y="1144"/>
                      </a:lnTo>
                      <a:cubicBezTo>
                        <a:pt x="1016" y="1097"/>
                        <a:pt x="1061" y="996"/>
                        <a:pt x="1062" y="846"/>
                      </a:cubicBezTo>
                      <a:cubicBezTo>
                        <a:pt x="1063" y="565"/>
                        <a:pt x="857" y="252"/>
                        <a:pt x="544" y="7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4"/>
                    </a:gs>
                    <a:gs pos="100000">
                      <a:schemeClr val="accent3"/>
                    </a:gs>
                  </a:gsLst>
                  <a:lin ang="5400012" scaled="0"/>
                </a:gradFill>
                <a:ln>
                  <a:noFill/>
                </a:ln>
                <a:effectLst>
                  <a:outerShdw blurRad="257175" dist="114300" dir="5400000" algn="bl" rotWithShape="0">
                    <a:schemeClr val="dk2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9" name="Google Shape;1649;p30">
                  <a:extLst>
                    <a:ext uri="{FF2B5EF4-FFF2-40B4-BE49-F238E27FC236}">
                      <a16:creationId xmlns:a16="http://schemas.microsoft.com/office/drawing/2014/main" id="{C08E0AFD-0237-7254-F1B1-08BD2F1857B7}"/>
                    </a:ext>
                  </a:extLst>
                </p:cNvPr>
                <p:cNvSpPr/>
                <p:nvPr/>
              </p:nvSpPr>
              <p:spPr>
                <a:xfrm>
                  <a:off x="6891454" y="1550366"/>
                  <a:ext cx="178347" cy="2379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2" h="563" extrusionOk="0">
                      <a:moveTo>
                        <a:pt x="0" y="245"/>
                      </a:moveTo>
                      <a:lnTo>
                        <a:pt x="421" y="0"/>
                      </a:lnTo>
                      <a:lnTo>
                        <a:pt x="420" y="318"/>
                      </a:lnTo>
                      <a:lnTo>
                        <a:pt x="0" y="562"/>
                      </a:lnTo>
                      <a:lnTo>
                        <a:pt x="0" y="245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4"/>
                    </a:gs>
                    <a:gs pos="100000">
                      <a:schemeClr val="accent3"/>
                    </a:gs>
                  </a:gsLst>
                  <a:lin ang="5400012" scaled="0"/>
                </a:gradFill>
                <a:ln>
                  <a:noFill/>
                </a:ln>
                <a:effectLst>
                  <a:outerShdw blurRad="257175" dist="114300" dir="5400000" algn="bl" rotWithShape="0">
                    <a:schemeClr val="dk2">
                      <a:alpha val="50000"/>
                    </a:schemeClr>
                  </a:outerShdw>
                </a:effec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0" name="Google Shape;1650;p30">
                  <a:extLst>
                    <a:ext uri="{FF2B5EF4-FFF2-40B4-BE49-F238E27FC236}">
                      <a16:creationId xmlns:a16="http://schemas.microsoft.com/office/drawing/2014/main" id="{9F1A6E35-D980-CAE3-63F8-5CF3C6D4361E}"/>
                    </a:ext>
                  </a:extLst>
                </p:cNvPr>
                <p:cNvSpPr/>
                <p:nvPr/>
              </p:nvSpPr>
              <p:spPr>
                <a:xfrm>
                  <a:off x="6511516" y="1331025"/>
                  <a:ext cx="558284" cy="3233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1" h="765" extrusionOk="0">
                      <a:moveTo>
                        <a:pt x="0" y="245"/>
                      </a:moveTo>
                      <a:lnTo>
                        <a:pt x="421" y="0"/>
                      </a:lnTo>
                      <a:lnTo>
                        <a:pt x="1320" y="519"/>
                      </a:lnTo>
                      <a:lnTo>
                        <a:pt x="899" y="764"/>
                      </a:lnTo>
                      <a:lnTo>
                        <a:pt x="0" y="245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5"/>
                    </a:gs>
                    <a:gs pos="100000">
                      <a:schemeClr val="dk2"/>
                    </a:gs>
                  </a:gsLst>
                  <a:lin ang="5400012" scaled="0"/>
                </a:gradFill>
                <a:ln>
                  <a:noFill/>
                </a:ln>
                <a:effectLst>
                  <a:outerShdw blurRad="257175" dist="114300" dir="5400000" algn="bl" rotWithShape="0">
                    <a:schemeClr val="dk2">
                      <a:alpha val="50000"/>
                    </a:schemeClr>
                  </a:outerShdw>
                </a:effec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1" name="Google Shape;1651;p30">
                  <a:extLst>
                    <a:ext uri="{FF2B5EF4-FFF2-40B4-BE49-F238E27FC236}">
                      <a16:creationId xmlns:a16="http://schemas.microsoft.com/office/drawing/2014/main" id="{81633157-C132-A445-FB75-C5AD8F9C7278}"/>
                    </a:ext>
                  </a:extLst>
                </p:cNvPr>
                <p:cNvSpPr/>
                <p:nvPr/>
              </p:nvSpPr>
              <p:spPr>
                <a:xfrm>
                  <a:off x="6461224" y="1434568"/>
                  <a:ext cx="455587" cy="8545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8" h="2022" extrusionOk="0">
                      <a:moveTo>
                        <a:pt x="1018" y="519"/>
                      </a:moveTo>
                      <a:lnTo>
                        <a:pt x="1018" y="836"/>
                      </a:lnTo>
                      <a:lnTo>
                        <a:pt x="436" y="500"/>
                      </a:lnTo>
                      <a:lnTo>
                        <a:pt x="435" y="755"/>
                      </a:lnTo>
                      <a:lnTo>
                        <a:pt x="559" y="826"/>
                      </a:lnTo>
                      <a:cubicBezTo>
                        <a:pt x="872" y="1007"/>
                        <a:pt x="1077" y="1319"/>
                        <a:pt x="1076" y="1600"/>
                      </a:cubicBezTo>
                      <a:cubicBezTo>
                        <a:pt x="1075" y="1931"/>
                        <a:pt x="859" y="2021"/>
                        <a:pt x="528" y="1830"/>
                      </a:cubicBezTo>
                      <a:cubicBezTo>
                        <a:pt x="348" y="1726"/>
                        <a:pt x="143" y="1528"/>
                        <a:pt x="0" y="1329"/>
                      </a:cubicBezTo>
                      <a:lnTo>
                        <a:pt x="140" y="1105"/>
                      </a:lnTo>
                      <a:cubicBezTo>
                        <a:pt x="241" y="1290"/>
                        <a:pt x="365" y="1429"/>
                        <a:pt x="488" y="1500"/>
                      </a:cubicBezTo>
                      <a:cubicBezTo>
                        <a:pt x="623" y="1578"/>
                        <a:pt x="702" y="1547"/>
                        <a:pt x="702" y="1412"/>
                      </a:cubicBezTo>
                      <a:cubicBezTo>
                        <a:pt x="703" y="1288"/>
                        <a:pt x="624" y="1170"/>
                        <a:pt x="489" y="1092"/>
                      </a:cubicBezTo>
                      <a:cubicBezTo>
                        <a:pt x="419" y="1052"/>
                        <a:pt x="201" y="931"/>
                        <a:pt x="117" y="889"/>
                      </a:cubicBezTo>
                      <a:lnTo>
                        <a:pt x="120" y="0"/>
                      </a:lnTo>
                      <a:lnTo>
                        <a:pt x="1018" y="519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  <a:effectLst>
                  <a:outerShdw blurRad="257175" dist="114300" dir="5400000" algn="bl" rotWithShape="0">
                    <a:schemeClr val="dk2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" name="Google Shape;1652;p30">
                  <a:extLst>
                    <a:ext uri="{FF2B5EF4-FFF2-40B4-BE49-F238E27FC236}">
                      <a16:creationId xmlns:a16="http://schemas.microsoft.com/office/drawing/2014/main" id="{17AE91D4-1102-E70D-CDF4-412CB679B64C}"/>
                    </a:ext>
                  </a:extLst>
                </p:cNvPr>
                <p:cNvSpPr/>
                <p:nvPr/>
              </p:nvSpPr>
              <p:spPr>
                <a:xfrm>
                  <a:off x="6510671" y="1434568"/>
                  <a:ext cx="381205" cy="4302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2" h="1018" extrusionOk="0">
                      <a:moveTo>
                        <a:pt x="318" y="755"/>
                      </a:moveTo>
                      <a:lnTo>
                        <a:pt x="319" y="500"/>
                      </a:lnTo>
                      <a:lnTo>
                        <a:pt x="901" y="836"/>
                      </a:lnTo>
                      <a:lnTo>
                        <a:pt x="901" y="519"/>
                      </a:lnTo>
                      <a:lnTo>
                        <a:pt x="2" y="0"/>
                      </a:lnTo>
                      <a:lnTo>
                        <a:pt x="0" y="889"/>
                      </a:lnTo>
                      <a:cubicBezTo>
                        <a:pt x="51" y="914"/>
                        <a:pt x="152" y="969"/>
                        <a:pt x="239" y="1017"/>
                      </a:cubicBezTo>
                      <a:lnTo>
                        <a:pt x="591" y="928"/>
                      </a:lnTo>
                      <a:lnTo>
                        <a:pt x="591" y="928"/>
                      </a:lnTo>
                      <a:cubicBezTo>
                        <a:pt x="544" y="890"/>
                        <a:pt x="494" y="856"/>
                        <a:pt x="442" y="826"/>
                      </a:cubicBezTo>
                      <a:lnTo>
                        <a:pt x="318" y="755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5400012" scaled="0"/>
                </a:gradFill>
                <a:ln>
                  <a:noFill/>
                </a:ln>
                <a:effectLst>
                  <a:outerShdw blurRad="257175" dist="114300" dir="5400000" algn="bl" rotWithShape="0">
                    <a:schemeClr val="dk2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3" name="Google Shape;1653;p30">
                  <a:extLst>
                    <a:ext uri="{FF2B5EF4-FFF2-40B4-BE49-F238E27FC236}">
                      <a16:creationId xmlns:a16="http://schemas.microsoft.com/office/drawing/2014/main" id="{FC7F8B97-DB1F-BF77-0D99-9087E527C70F}"/>
                    </a:ext>
                  </a:extLst>
                </p:cNvPr>
                <p:cNvSpPr/>
                <p:nvPr/>
              </p:nvSpPr>
              <p:spPr>
                <a:xfrm>
                  <a:off x="7120515" y="1824649"/>
                  <a:ext cx="450516" cy="5396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6" h="1277" extrusionOk="0">
                      <a:moveTo>
                        <a:pt x="118" y="244"/>
                      </a:moveTo>
                      <a:lnTo>
                        <a:pt x="538" y="0"/>
                      </a:lnTo>
                      <a:cubicBezTo>
                        <a:pt x="466" y="42"/>
                        <a:pt x="422" y="134"/>
                        <a:pt x="422" y="266"/>
                      </a:cubicBezTo>
                      <a:cubicBezTo>
                        <a:pt x="421" y="534"/>
                        <a:pt x="594" y="837"/>
                        <a:pt x="822" y="968"/>
                      </a:cubicBezTo>
                      <a:cubicBezTo>
                        <a:pt x="892" y="1009"/>
                        <a:pt x="983" y="1032"/>
                        <a:pt x="1065" y="1032"/>
                      </a:cubicBezTo>
                      <a:lnTo>
                        <a:pt x="644" y="1276"/>
                      </a:lnTo>
                      <a:cubicBezTo>
                        <a:pt x="562" y="1276"/>
                        <a:pt x="472" y="1253"/>
                        <a:pt x="401" y="1213"/>
                      </a:cubicBezTo>
                      <a:cubicBezTo>
                        <a:pt x="174" y="1082"/>
                        <a:pt x="0" y="778"/>
                        <a:pt x="1" y="511"/>
                      </a:cubicBezTo>
                      <a:cubicBezTo>
                        <a:pt x="1" y="378"/>
                        <a:pt x="45" y="286"/>
                        <a:pt x="118" y="244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4"/>
                    </a:gs>
                    <a:gs pos="100000">
                      <a:schemeClr val="accent3"/>
                    </a:gs>
                  </a:gsLst>
                  <a:lin ang="5400012" scaled="0"/>
                </a:gradFill>
                <a:ln>
                  <a:noFill/>
                </a:ln>
                <a:effectLst>
                  <a:outerShdw blurRad="257175" dist="114300" dir="5400000" algn="bl" rotWithShape="0">
                    <a:schemeClr val="dk2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" name="Google Shape;1654;p30">
                  <a:extLst>
                    <a:ext uri="{FF2B5EF4-FFF2-40B4-BE49-F238E27FC236}">
                      <a16:creationId xmlns:a16="http://schemas.microsoft.com/office/drawing/2014/main" id="{17C4CB27-6FD9-9504-12AA-167DAB847188}"/>
                    </a:ext>
                  </a:extLst>
                </p:cNvPr>
                <p:cNvSpPr/>
                <p:nvPr/>
              </p:nvSpPr>
              <p:spPr>
                <a:xfrm>
                  <a:off x="7393106" y="2088788"/>
                  <a:ext cx="305979" cy="1770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4" h="419" extrusionOk="0">
                      <a:moveTo>
                        <a:pt x="0" y="244"/>
                      </a:moveTo>
                      <a:lnTo>
                        <a:pt x="421" y="0"/>
                      </a:lnTo>
                      <a:lnTo>
                        <a:pt x="723" y="174"/>
                      </a:lnTo>
                      <a:lnTo>
                        <a:pt x="302" y="418"/>
                      </a:lnTo>
                      <a:lnTo>
                        <a:pt x="0" y="244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4"/>
                    </a:gs>
                    <a:gs pos="100000">
                      <a:schemeClr val="accent3"/>
                    </a:gs>
                  </a:gsLst>
                  <a:lin ang="5400012" scaled="0"/>
                </a:gradFill>
                <a:ln>
                  <a:noFill/>
                </a:ln>
                <a:effectLst>
                  <a:outerShdw blurRad="257175" dist="114300" dir="5400000" algn="bl" rotWithShape="0">
                    <a:schemeClr val="dk2">
                      <a:alpha val="50000"/>
                    </a:schemeClr>
                  </a:outerShdw>
                </a:effec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5" name="Google Shape;1655;p30">
                  <a:extLst>
                    <a:ext uri="{FF2B5EF4-FFF2-40B4-BE49-F238E27FC236}">
                      <a16:creationId xmlns:a16="http://schemas.microsoft.com/office/drawing/2014/main" id="{D24A6619-4A17-0C8B-8194-7A35B2DB4F17}"/>
                    </a:ext>
                  </a:extLst>
                </p:cNvPr>
                <p:cNvSpPr/>
                <p:nvPr/>
              </p:nvSpPr>
              <p:spPr>
                <a:xfrm>
                  <a:off x="7519893" y="2162325"/>
                  <a:ext cx="179192" cy="3634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" h="860" extrusionOk="0">
                      <a:moveTo>
                        <a:pt x="2" y="244"/>
                      </a:moveTo>
                      <a:lnTo>
                        <a:pt x="423" y="0"/>
                      </a:lnTo>
                      <a:lnTo>
                        <a:pt x="421" y="614"/>
                      </a:lnTo>
                      <a:lnTo>
                        <a:pt x="0" y="859"/>
                      </a:lnTo>
                      <a:lnTo>
                        <a:pt x="2" y="244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5"/>
                    </a:gs>
                    <a:gs pos="100000">
                      <a:schemeClr val="dk2"/>
                    </a:gs>
                  </a:gsLst>
                  <a:lin ang="5400012" scaled="0"/>
                </a:gradFill>
                <a:ln>
                  <a:noFill/>
                </a:ln>
                <a:effectLst>
                  <a:outerShdw blurRad="257175" dist="114300" dir="5400000" algn="bl" rotWithShape="0">
                    <a:schemeClr val="dk2">
                      <a:alpha val="50000"/>
                    </a:schemeClr>
                  </a:outerShdw>
                </a:effec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6" name="Google Shape;1656;p30">
                  <a:extLst>
                    <a:ext uri="{FF2B5EF4-FFF2-40B4-BE49-F238E27FC236}">
                      <a16:creationId xmlns:a16="http://schemas.microsoft.com/office/drawing/2014/main" id="{8A7191F3-63D9-1E5A-BF27-EC28115154F3}"/>
                    </a:ext>
                  </a:extLst>
                </p:cNvPr>
                <p:cNvSpPr/>
                <p:nvPr/>
              </p:nvSpPr>
              <p:spPr>
                <a:xfrm>
                  <a:off x="7444244" y="1931573"/>
                  <a:ext cx="261181" cy="1711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8" h="405" extrusionOk="0">
                      <a:moveTo>
                        <a:pt x="196" y="244"/>
                      </a:moveTo>
                      <a:lnTo>
                        <a:pt x="617" y="0"/>
                      </a:lnTo>
                      <a:lnTo>
                        <a:pt x="420" y="159"/>
                      </a:lnTo>
                      <a:lnTo>
                        <a:pt x="0" y="404"/>
                      </a:lnTo>
                      <a:lnTo>
                        <a:pt x="196" y="244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4"/>
                    </a:gs>
                    <a:gs pos="100000">
                      <a:schemeClr val="accent3"/>
                    </a:gs>
                  </a:gsLst>
                  <a:lin ang="5400012" scaled="0"/>
                </a:gradFill>
                <a:ln>
                  <a:noFill/>
                </a:ln>
                <a:effectLst>
                  <a:outerShdw blurRad="257175" dist="114300" dir="5400000" algn="bl" rotWithShape="0">
                    <a:schemeClr val="dk2">
                      <a:alpha val="50000"/>
                    </a:schemeClr>
                  </a:outerShdw>
                </a:effec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7" name="Google Shape;1657;p30">
                  <a:extLst>
                    <a:ext uri="{FF2B5EF4-FFF2-40B4-BE49-F238E27FC236}">
                      <a16:creationId xmlns:a16="http://schemas.microsoft.com/office/drawing/2014/main" id="{95C02D4F-D6DD-D1DD-CE24-6B0D84A61DE2}"/>
                    </a:ext>
                  </a:extLst>
                </p:cNvPr>
                <p:cNvSpPr/>
                <p:nvPr/>
              </p:nvSpPr>
              <p:spPr>
                <a:xfrm>
                  <a:off x="7052895" y="1632355"/>
                  <a:ext cx="652529" cy="4027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4" h="953" extrusionOk="0">
                      <a:moveTo>
                        <a:pt x="983" y="151"/>
                      </a:moveTo>
                      <a:cubicBezTo>
                        <a:pt x="755" y="19"/>
                        <a:pt x="557" y="0"/>
                        <a:pt x="420" y="80"/>
                      </a:cubicBezTo>
                      <a:lnTo>
                        <a:pt x="0" y="324"/>
                      </a:lnTo>
                      <a:cubicBezTo>
                        <a:pt x="136" y="245"/>
                        <a:pt x="334" y="263"/>
                        <a:pt x="563" y="395"/>
                      </a:cubicBezTo>
                      <a:cubicBezTo>
                        <a:pt x="767" y="512"/>
                        <a:pt x="982" y="727"/>
                        <a:pt x="1122" y="952"/>
                      </a:cubicBezTo>
                      <a:lnTo>
                        <a:pt x="1543" y="708"/>
                      </a:lnTo>
                      <a:cubicBezTo>
                        <a:pt x="1402" y="483"/>
                        <a:pt x="1187" y="268"/>
                        <a:pt x="983" y="15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5"/>
                    </a:gs>
                    <a:gs pos="100000">
                      <a:schemeClr val="dk2"/>
                    </a:gs>
                  </a:gsLst>
                  <a:lin ang="5400012" scaled="0"/>
                </a:gradFill>
                <a:ln>
                  <a:noFill/>
                </a:ln>
                <a:effectLst>
                  <a:outerShdw blurRad="257175" dist="114300" dir="5400000" algn="bl" rotWithShape="0">
                    <a:schemeClr val="dk2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8" name="Google Shape;1658;p30">
                  <a:extLst>
                    <a:ext uri="{FF2B5EF4-FFF2-40B4-BE49-F238E27FC236}">
                      <a16:creationId xmlns:a16="http://schemas.microsoft.com/office/drawing/2014/main" id="{A141E83E-375F-3CD3-2976-304A66F51D16}"/>
                    </a:ext>
                  </a:extLst>
                </p:cNvPr>
                <p:cNvSpPr/>
                <p:nvPr/>
              </p:nvSpPr>
              <p:spPr>
                <a:xfrm>
                  <a:off x="6969639" y="1693636"/>
                  <a:ext cx="557862" cy="8465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0" h="2003" extrusionOk="0">
                      <a:moveTo>
                        <a:pt x="760" y="250"/>
                      </a:moveTo>
                      <a:cubicBezTo>
                        <a:pt x="964" y="368"/>
                        <a:pt x="1179" y="582"/>
                        <a:pt x="1319" y="807"/>
                      </a:cubicBezTo>
                      <a:lnTo>
                        <a:pt x="1123" y="967"/>
                      </a:lnTo>
                      <a:cubicBezTo>
                        <a:pt x="1023" y="803"/>
                        <a:pt x="884" y="658"/>
                        <a:pt x="757" y="584"/>
                      </a:cubicBezTo>
                      <a:cubicBezTo>
                        <a:pt x="532" y="454"/>
                        <a:pt x="359" y="557"/>
                        <a:pt x="358" y="821"/>
                      </a:cubicBezTo>
                      <a:cubicBezTo>
                        <a:pt x="357" y="1089"/>
                        <a:pt x="531" y="1392"/>
                        <a:pt x="758" y="1523"/>
                      </a:cubicBezTo>
                      <a:cubicBezTo>
                        <a:pt x="829" y="1563"/>
                        <a:pt x="919" y="1586"/>
                        <a:pt x="1001" y="1586"/>
                      </a:cubicBezTo>
                      <a:lnTo>
                        <a:pt x="1002" y="1179"/>
                      </a:lnTo>
                      <a:lnTo>
                        <a:pt x="1304" y="1353"/>
                      </a:lnTo>
                      <a:lnTo>
                        <a:pt x="1302" y="1968"/>
                      </a:lnTo>
                      <a:cubicBezTo>
                        <a:pt x="1155" y="2002"/>
                        <a:pt x="924" y="1954"/>
                        <a:pt x="732" y="1843"/>
                      </a:cubicBezTo>
                      <a:cubicBezTo>
                        <a:pt x="315" y="1603"/>
                        <a:pt x="0" y="1074"/>
                        <a:pt x="1" y="615"/>
                      </a:cubicBezTo>
                      <a:cubicBezTo>
                        <a:pt x="3" y="158"/>
                        <a:pt x="327" y="0"/>
                        <a:pt x="760" y="25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  <a:effectLst>
                  <a:outerShdw blurRad="257175" dist="114300" dir="5400000" algn="bl" rotWithShape="0">
                    <a:schemeClr val="dk2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9" name="Google Shape;1659;p30">
                  <a:extLst>
                    <a:ext uri="{FF2B5EF4-FFF2-40B4-BE49-F238E27FC236}">
                      <a16:creationId xmlns:a16="http://schemas.microsoft.com/office/drawing/2014/main" id="{089EE2AB-0ACD-25EF-8D29-D27AE2038A4B}"/>
                    </a:ext>
                  </a:extLst>
                </p:cNvPr>
                <p:cNvSpPr/>
                <p:nvPr/>
              </p:nvSpPr>
              <p:spPr>
                <a:xfrm>
                  <a:off x="6970061" y="1693636"/>
                  <a:ext cx="557862" cy="540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0" h="1278" extrusionOk="0">
                      <a:moveTo>
                        <a:pt x="357" y="821"/>
                      </a:moveTo>
                      <a:cubicBezTo>
                        <a:pt x="358" y="557"/>
                        <a:pt x="531" y="454"/>
                        <a:pt x="756" y="584"/>
                      </a:cubicBezTo>
                      <a:cubicBezTo>
                        <a:pt x="883" y="658"/>
                        <a:pt x="1022" y="803"/>
                        <a:pt x="1122" y="967"/>
                      </a:cubicBezTo>
                      <a:lnTo>
                        <a:pt x="1319" y="807"/>
                      </a:lnTo>
                      <a:cubicBezTo>
                        <a:pt x="1178" y="582"/>
                        <a:pt x="963" y="368"/>
                        <a:pt x="759" y="250"/>
                      </a:cubicBezTo>
                      <a:cubicBezTo>
                        <a:pt x="326" y="0"/>
                        <a:pt x="2" y="158"/>
                        <a:pt x="1" y="615"/>
                      </a:cubicBezTo>
                      <a:cubicBezTo>
                        <a:pt x="0" y="833"/>
                        <a:pt x="71" y="1066"/>
                        <a:pt x="190" y="1277"/>
                      </a:cubicBezTo>
                      <a:lnTo>
                        <a:pt x="464" y="1208"/>
                      </a:lnTo>
                      <a:cubicBezTo>
                        <a:pt x="397" y="1086"/>
                        <a:pt x="357" y="949"/>
                        <a:pt x="357" y="82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5400012" scaled="0"/>
                </a:gradFill>
                <a:ln>
                  <a:noFill/>
                </a:ln>
                <a:effectLst>
                  <a:outerShdw blurRad="257175" dist="114300" dir="5400000" algn="bl" rotWithShape="0">
                    <a:schemeClr val="dk2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31" name="Google Shape;1660;p30">
                <a:extLst>
                  <a:ext uri="{FF2B5EF4-FFF2-40B4-BE49-F238E27FC236}">
                    <a16:creationId xmlns:a16="http://schemas.microsoft.com/office/drawing/2014/main" id="{319432D2-3CFA-345E-7611-D415FD9DE0BD}"/>
                  </a:ext>
                </a:extLst>
              </p:cNvPr>
              <p:cNvGrpSpPr/>
              <p:nvPr/>
            </p:nvGrpSpPr>
            <p:grpSpPr>
              <a:xfrm>
                <a:off x="6339851" y="1216085"/>
                <a:ext cx="1436927" cy="1396417"/>
                <a:chOff x="6461224" y="1331025"/>
                <a:chExt cx="1244200" cy="1209124"/>
              </a:xfrm>
            </p:grpSpPr>
            <p:sp>
              <p:nvSpPr>
                <p:cNvPr id="132" name="Google Shape;1661;p30">
                  <a:extLst>
                    <a:ext uri="{FF2B5EF4-FFF2-40B4-BE49-F238E27FC236}">
                      <a16:creationId xmlns:a16="http://schemas.microsoft.com/office/drawing/2014/main" id="{544CC8BC-9531-4093-50B4-F8AC7CF977A8}"/>
                    </a:ext>
                  </a:extLst>
                </p:cNvPr>
                <p:cNvSpPr/>
                <p:nvPr/>
              </p:nvSpPr>
              <p:spPr>
                <a:xfrm>
                  <a:off x="6520391" y="1798024"/>
                  <a:ext cx="395575" cy="2928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6" h="693" extrusionOk="0">
                      <a:moveTo>
                        <a:pt x="935" y="426"/>
                      </a:moveTo>
                      <a:lnTo>
                        <a:pt x="515" y="671"/>
                      </a:lnTo>
                      <a:cubicBezTo>
                        <a:pt x="478" y="692"/>
                        <a:pt x="421" y="682"/>
                        <a:pt x="348" y="639"/>
                      </a:cubicBezTo>
                      <a:cubicBezTo>
                        <a:pt x="224" y="568"/>
                        <a:pt x="101" y="429"/>
                        <a:pt x="0" y="245"/>
                      </a:cubicBezTo>
                      <a:lnTo>
                        <a:pt x="420" y="0"/>
                      </a:lnTo>
                      <a:cubicBezTo>
                        <a:pt x="522" y="185"/>
                        <a:pt x="645" y="324"/>
                        <a:pt x="768" y="395"/>
                      </a:cubicBezTo>
                      <a:cubicBezTo>
                        <a:pt x="842" y="438"/>
                        <a:pt x="899" y="448"/>
                        <a:pt x="935" y="426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5"/>
                    </a:gs>
                    <a:gs pos="100000">
                      <a:schemeClr val="accent3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3" name="Google Shape;1662;p30">
                  <a:extLst>
                    <a:ext uri="{FF2B5EF4-FFF2-40B4-BE49-F238E27FC236}">
                      <a16:creationId xmlns:a16="http://schemas.microsoft.com/office/drawing/2014/main" id="{12A56AFE-D3B2-945E-44D7-1F1418EA85D1}"/>
                    </a:ext>
                  </a:extLst>
                </p:cNvPr>
                <p:cNvSpPr/>
                <p:nvPr/>
              </p:nvSpPr>
              <p:spPr>
                <a:xfrm>
                  <a:off x="6645065" y="1542759"/>
                  <a:ext cx="178347" cy="2113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2" h="500" extrusionOk="0">
                      <a:moveTo>
                        <a:pt x="1" y="244"/>
                      </a:moveTo>
                      <a:lnTo>
                        <a:pt x="421" y="0"/>
                      </a:lnTo>
                      <a:lnTo>
                        <a:pt x="421" y="254"/>
                      </a:lnTo>
                      <a:lnTo>
                        <a:pt x="0" y="499"/>
                      </a:lnTo>
                      <a:lnTo>
                        <a:pt x="1" y="244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5"/>
                    </a:gs>
                    <a:gs pos="100000">
                      <a:schemeClr val="accent3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34" name="Google Shape;1663;p30">
                  <a:extLst>
                    <a:ext uri="{FF2B5EF4-FFF2-40B4-BE49-F238E27FC236}">
                      <a16:creationId xmlns:a16="http://schemas.microsoft.com/office/drawing/2014/main" id="{4FACDE80-05F1-85ED-963C-B78753D2426F}"/>
                    </a:ext>
                  </a:extLst>
                </p:cNvPr>
                <p:cNvSpPr/>
                <p:nvPr/>
              </p:nvSpPr>
              <p:spPr>
                <a:xfrm>
                  <a:off x="6645065" y="1650106"/>
                  <a:ext cx="449670" cy="5870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4" h="1389" extrusionOk="0">
                      <a:moveTo>
                        <a:pt x="544" y="71"/>
                      </a:moveTo>
                      <a:lnTo>
                        <a:pt x="421" y="0"/>
                      </a:lnTo>
                      <a:lnTo>
                        <a:pt x="0" y="244"/>
                      </a:lnTo>
                      <a:lnTo>
                        <a:pt x="123" y="315"/>
                      </a:lnTo>
                      <a:cubicBezTo>
                        <a:pt x="437" y="496"/>
                        <a:pt x="642" y="809"/>
                        <a:pt x="641" y="1090"/>
                      </a:cubicBezTo>
                      <a:cubicBezTo>
                        <a:pt x="641" y="1241"/>
                        <a:pt x="596" y="1341"/>
                        <a:pt x="515" y="1388"/>
                      </a:cubicBezTo>
                      <a:lnTo>
                        <a:pt x="936" y="1144"/>
                      </a:lnTo>
                      <a:cubicBezTo>
                        <a:pt x="1016" y="1097"/>
                        <a:pt x="1061" y="996"/>
                        <a:pt x="1062" y="846"/>
                      </a:cubicBezTo>
                      <a:cubicBezTo>
                        <a:pt x="1063" y="565"/>
                        <a:pt x="857" y="252"/>
                        <a:pt x="544" y="7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5"/>
                    </a:gs>
                    <a:gs pos="100000">
                      <a:schemeClr val="accent3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5" name="Google Shape;1664;p30">
                  <a:extLst>
                    <a:ext uri="{FF2B5EF4-FFF2-40B4-BE49-F238E27FC236}">
                      <a16:creationId xmlns:a16="http://schemas.microsoft.com/office/drawing/2014/main" id="{972FBB8F-4418-5FE8-C888-77BE2F367D9C}"/>
                    </a:ext>
                  </a:extLst>
                </p:cNvPr>
                <p:cNvSpPr/>
                <p:nvPr/>
              </p:nvSpPr>
              <p:spPr>
                <a:xfrm>
                  <a:off x="6891454" y="1550366"/>
                  <a:ext cx="178347" cy="2379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2" h="563" extrusionOk="0">
                      <a:moveTo>
                        <a:pt x="0" y="245"/>
                      </a:moveTo>
                      <a:lnTo>
                        <a:pt x="421" y="0"/>
                      </a:lnTo>
                      <a:lnTo>
                        <a:pt x="420" y="318"/>
                      </a:lnTo>
                      <a:lnTo>
                        <a:pt x="0" y="562"/>
                      </a:lnTo>
                      <a:lnTo>
                        <a:pt x="0" y="245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4"/>
                    </a:gs>
                    <a:gs pos="100000">
                      <a:schemeClr val="accent3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36" name="Google Shape;1665;p30">
                  <a:extLst>
                    <a:ext uri="{FF2B5EF4-FFF2-40B4-BE49-F238E27FC236}">
                      <a16:creationId xmlns:a16="http://schemas.microsoft.com/office/drawing/2014/main" id="{7F86E867-C440-45E1-0CF4-F3699B9DE84A}"/>
                    </a:ext>
                  </a:extLst>
                </p:cNvPr>
                <p:cNvSpPr/>
                <p:nvPr/>
              </p:nvSpPr>
              <p:spPr>
                <a:xfrm>
                  <a:off x="6511516" y="1331025"/>
                  <a:ext cx="558284" cy="3233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1" h="765" extrusionOk="0">
                      <a:moveTo>
                        <a:pt x="0" y="245"/>
                      </a:moveTo>
                      <a:lnTo>
                        <a:pt x="421" y="0"/>
                      </a:lnTo>
                      <a:lnTo>
                        <a:pt x="1320" y="519"/>
                      </a:lnTo>
                      <a:lnTo>
                        <a:pt x="899" y="764"/>
                      </a:lnTo>
                      <a:lnTo>
                        <a:pt x="0" y="245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00000">
                      <a:schemeClr val="accent4"/>
                    </a:gs>
                  </a:gsLst>
                  <a:path path="circle">
                    <a:fillToRect t="100000" r="100000"/>
                  </a:path>
                  <a:tileRect l="-100000" b="-100000"/>
                </a:gradFill>
                <a:ln>
                  <a:noFill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37" name="Google Shape;1666;p30">
                  <a:extLst>
                    <a:ext uri="{FF2B5EF4-FFF2-40B4-BE49-F238E27FC236}">
                      <a16:creationId xmlns:a16="http://schemas.microsoft.com/office/drawing/2014/main" id="{29F97FAD-2E1E-240E-58DE-89F22BA5B353}"/>
                    </a:ext>
                  </a:extLst>
                </p:cNvPr>
                <p:cNvSpPr/>
                <p:nvPr/>
              </p:nvSpPr>
              <p:spPr>
                <a:xfrm>
                  <a:off x="6461224" y="1434568"/>
                  <a:ext cx="455587" cy="8545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8" h="2022" extrusionOk="0">
                      <a:moveTo>
                        <a:pt x="1018" y="519"/>
                      </a:moveTo>
                      <a:lnTo>
                        <a:pt x="1018" y="836"/>
                      </a:lnTo>
                      <a:lnTo>
                        <a:pt x="436" y="500"/>
                      </a:lnTo>
                      <a:lnTo>
                        <a:pt x="435" y="755"/>
                      </a:lnTo>
                      <a:lnTo>
                        <a:pt x="559" y="826"/>
                      </a:lnTo>
                      <a:cubicBezTo>
                        <a:pt x="872" y="1007"/>
                        <a:pt x="1077" y="1319"/>
                        <a:pt x="1076" y="1600"/>
                      </a:cubicBezTo>
                      <a:cubicBezTo>
                        <a:pt x="1075" y="1931"/>
                        <a:pt x="859" y="2021"/>
                        <a:pt x="528" y="1830"/>
                      </a:cubicBezTo>
                      <a:cubicBezTo>
                        <a:pt x="348" y="1726"/>
                        <a:pt x="143" y="1528"/>
                        <a:pt x="0" y="1329"/>
                      </a:cubicBezTo>
                      <a:lnTo>
                        <a:pt x="140" y="1105"/>
                      </a:lnTo>
                      <a:cubicBezTo>
                        <a:pt x="241" y="1290"/>
                        <a:pt x="365" y="1429"/>
                        <a:pt x="488" y="1500"/>
                      </a:cubicBezTo>
                      <a:cubicBezTo>
                        <a:pt x="623" y="1578"/>
                        <a:pt x="702" y="1547"/>
                        <a:pt x="702" y="1412"/>
                      </a:cubicBezTo>
                      <a:cubicBezTo>
                        <a:pt x="703" y="1288"/>
                        <a:pt x="624" y="1170"/>
                        <a:pt x="489" y="1092"/>
                      </a:cubicBezTo>
                      <a:cubicBezTo>
                        <a:pt x="419" y="1052"/>
                        <a:pt x="201" y="931"/>
                        <a:pt x="117" y="889"/>
                      </a:cubicBezTo>
                      <a:lnTo>
                        <a:pt x="120" y="0"/>
                      </a:lnTo>
                      <a:lnTo>
                        <a:pt x="1018" y="519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00000">
                      <a:schemeClr val="accent4"/>
                    </a:gs>
                  </a:gsLst>
                  <a:path path="circle">
                    <a:fillToRect t="100000" r="100000"/>
                  </a:path>
                  <a:tileRect l="-100000" b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8" name="Google Shape;1667;p30">
                  <a:extLst>
                    <a:ext uri="{FF2B5EF4-FFF2-40B4-BE49-F238E27FC236}">
                      <a16:creationId xmlns:a16="http://schemas.microsoft.com/office/drawing/2014/main" id="{0ADAC45B-03FA-5803-6B78-81F9A49083A5}"/>
                    </a:ext>
                  </a:extLst>
                </p:cNvPr>
                <p:cNvSpPr/>
                <p:nvPr/>
              </p:nvSpPr>
              <p:spPr>
                <a:xfrm>
                  <a:off x="6510671" y="1434568"/>
                  <a:ext cx="381205" cy="4302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2" h="1018" extrusionOk="0">
                      <a:moveTo>
                        <a:pt x="318" y="755"/>
                      </a:moveTo>
                      <a:lnTo>
                        <a:pt x="319" y="500"/>
                      </a:lnTo>
                      <a:lnTo>
                        <a:pt x="901" y="836"/>
                      </a:lnTo>
                      <a:lnTo>
                        <a:pt x="901" y="519"/>
                      </a:lnTo>
                      <a:lnTo>
                        <a:pt x="2" y="0"/>
                      </a:lnTo>
                      <a:lnTo>
                        <a:pt x="0" y="889"/>
                      </a:lnTo>
                      <a:cubicBezTo>
                        <a:pt x="51" y="914"/>
                        <a:pt x="152" y="969"/>
                        <a:pt x="239" y="1017"/>
                      </a:cubicBezTo>
                      <a:lnTo>
                        <a:pt x="591" y="928"/>
                      </a:lnTo>
                      <a:lnTo>
                        <a:pt x="591" y="928"/>
                      </a:lnTo>
                      <a:cubicBezTo>
                        <a:pt x="544" y="890"/>
                        <a:pt x="494" y="856"/>
                        <a:pt x="442" y="826"/>
                      </a:cubicBezTo>
                      <a:lnTo>
                        <a:pt x="318" y="755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" name="Google Shape;1668;p30">
                  <a:extLst>
                    <a:ext uri="{FF2B5EF4-FFF2-40B4-BE49-F238E27FC236}">
                      <a16:creationId xmlns:a16="http://schemas.microsoft.com/office/drawing/2014/main" id="{379E375B-4234-08CA-743B-3B04CAE9606A}"/>
                    </a:ext>
                  </a:extLst>
                </p:cNvPr>
                <p:cNvSpPr/>
                <p:nvPr/>
              </p:nvSpPr>
              <p:spPr>
                <a:xfrm>
                  <a:off x="7120515" y="1824649"/>
                  <a:ext cx="450516" cy="5396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6" h="1277" extrusionOk="0">
                      <a:moveTo>
                        <a:pt x="118" y="244"/>
                      </a:moveTo>
                      <a:lnTo>
                        <a:pt x="538" y="0"/>
                      </a:lnTo>
                      <a:cubicBezTo>
                        <a:pt x="466" y="42"/>
                        <a:pt x="422" y="134"/>
                        <a:pt x="422" y="266"/>
                      </a:cubicBezTo>
                      <a:cubicBezTo>
                        <a:pt x="421" y="534"/>
                        <a:pt x="594" y="837"/>
                        <a:pt x="822" y="968"/>
                      </a:cubicBezTo>
                      <a:cubicBezTo>
                        <a:pt x="892" y="1009"/>
                        <a:pt x="983" y="1032"/>
                        <a:pt x="1065" y="1032"/>
                      </a:cubicBezTo>
                      <a:lnTo>
                        <a:pt x="644" y="1276"/>
                      </a:lnTo>
                      <a:cubicBezTo>
                        <a:pt x="562" y="1276"/>
                        <a:pt x="472" y="1253"/>
                        <a:pt x="401" y="1213"/>
                      </a:cubicBezTo>
                      <a:cubicBezTo>
                        <a:pt x="174" y="1082"/>
                        <a:pt x="0" y="778"/>
                        <a:pt x="1" y="511"/>
                      </a:cubicBezTo>
                      <a:cubicBezTo>
                        <a:pt x="1" y="378"/>
                        <a:pt x="45" y="286"/>
                        <a:pt x="118" y="244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5"/>
                    </a:gs>
                    <a:gs pos="100000">
                      <a:schemeClr val="accent3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" name="Google Shape;1669;p30">
                  <a:extLst>
                    <a:ext uri="{FF2B5EF4-FFF2-40B4-BE49-F238E27FC236}">
                      <a16:creationId xmlns:a16="http://schemas.microsoft.com/office/drawing/2014/main" id="{86CE87E8-188C-62EA-BA27-C4BDCB3FD634}"/>
                    </a:ext>
                  </a:extLst>
                </p:cNvPr>
                <p:cNvSpPr/>
                <p:nvPr/>
              </p:nvSpPr>
              <p:spPr>
                <a:xfrm>
                  <a:off x="7393106" y="2088788"/>
                  <a:ext cx="305979" cy="1770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4" h="419" extrusionOk="0">
                      <a:moveTo>
                        <a:pt x="0" y="244"/>
                      </a:moveTo>
                      <a:lnTo>
                        <a:pt x="421" y="0"/>
                      </a:lnTo>
                      <a:lnTo>
                        <a:pt x="723" y="174"/>
                      </a:lnTo>
                      <a:lnTo>
                        <a:pt x="302" y="418"/>
                      </a:lnTo>
                      <a:lnTo>
                        <a:pt x="0" y="244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4"/>
                    </a:gs>
                    <a:gs pos="100000">
                      <a:schemeClr val="accent3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1" name="Google Shape;1670;p30">
                  <a:extLst>
                    <a:ext uri="{FF2B5EF4-FFF2-40B4-BE49-F238E27FC236}">
                      <a16:creationId xmlns:a16="http://schemas.microsoft.com/office/drawing/2014/main" id="{162AEA07-CF21-7ACF-0B6F-3BCF5668E03F}"/>
                    </a:ext>
                  </a:extLst>
                </p:cNvPr>
                <p:cNvSpPr/>
                <p:nvPr/>
              </p:nvSpPr>
              <p:spPr>
                <a:xfrm>
                  <a:off x="7519893" y="2162325"/>
                  <a:ext cx="179192" cy="3634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" h="860" extrusionOk="0">
                      <a:moveTo>
                        <a:pt x="2" y="244"/>
                      </a:moveTo>
                      <a:lnTo>
                        <a:pt x="423" y="0"/>
                      </a:lnTo>
                      <a:lnTo>
                        <a:pt x="421" y="614"/>
                      </a:lnTo>
                      <a:lnTo>
                        <a:pt x="0" y="859"/>
                      </a:lnTo>
                      <a:lnTo>
                        <a:pt x="2" y="244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5"/>
                    </a:gs>
                    <a:gs pos="100000">
                      <a:schemeClr val="accent3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2" name="Google Shape;1671;p30">
                  <a:extLst>
                    <a:ext uri="{FF2B5EF4-FFF2-40B4-BE49-F238E27FC236}">
                      <a16:creationId xmlns:a16="http://schemas.microsoft.com/office/drawing/2014/main" id="{335C8D6B-4F9E-EEE9-3948-178BF58C9B4E}"/>
                    </a:ext>
                  </a:extLst>
                </p:cNvPr>
                <p:cNvSpPr/>
                <p:nvPr/>
              </p:nvSpPr>
              <p:spPr>
                <a:xfrm>
                  <a:off x="7444244" y="1931573"/>
                  <a:ext cx="261181" cy="1711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8" h="405" extrusionOk="0">
                      <a:moveTo>
                        <a:pt x="196" y="244"/>
                      </a:moveTo>
                      <a:lnTo>
                        <a:pt x="617" y="0"/>
                      </a:lnTo>
                      <a:lnTo>
                        <a:pt x="420" y="159"/>
                      </a:lnTo>
                      <a:lnTo>
                        <a:pt x="0" y="404"/>
                      </a:lnTo>
                      <a:lnTo>
                        <a:pt x="196" y="244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4"/>
                    </a:gs>
                    <a:gs pos="100000">
                      <a:schemeClr val="accent3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3" name="Google Shape;1672;p30">
                  <a:extLst>
                    <a:ext uri="{FF2B5EF4-FFF2-40B4-BE49-F238E27FC236}">
                      <a16:creationId xmlns:a16="http://schemas.microsoft.com/office/drawing/2014/main" id="{55006CA1-EA30-3D07-3511-529CD1D493F0}"/>
                    </a:ext>
                  </a:extLst>
                </p:cNvPr>
                <p:cNvSpPr/>
                <p:nvPr/>
              </p:nvSpPr>
              <p:spPr>
                <a:xfrm>
                  <a:off x="7052895" y="1632355"/>
                  <a:ext cx="652529" cy="4027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4" h="953" extrusionOk="0">
                      <a:moveTo>
                        <a:pt x="983" y="151"/>
                      </a:moveTo>
                      <a:cubicBezTo>
                        <a:pt x="755" y="19"/>
                        <a:pt x="557" y="0"/>
                        <a:pt x="420" y="80"/>
                      </a:cubicBezTo>
                      <a:lnTo>
                        <a:pt x="0" y="324"/>
                      </a:lnTo>
                      <a:cubicBezTo>
                        <a:pt x="136" y="245"/>
                        <a:pt x="334" y="263"/>
                        <a:pt x="563" y="395"/>
                      </a:cubicBezTo>
                      <a:cubicBezTo>
                        <a:pt x="767" y="512"/>
                        <a:pt x="982" y="727"/>
                        <a:pt x="1122" y="952"/>
                      </a:cubicBezTo>
                      <a:lnTo>
                        <a:pt x="1543" y="708"/>
                      </a:lnTo>
                      <a:cubicBezTo>
                        <a:pt x="1402" y="483"/>
                        <a:pt x="1187" y="268"/>
                        <a:pt x="983" y="15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00000">
                      <a:schemeClr val="accent4"/>
                    </a:gs>
                  </a:gsLst>
                  <a:path path="circle">
                    <a:fillToRect t="100000" r="100000"/>
                  </a:path>
                  <a:tileRect l="-100000" b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4" name="Google Shape;1673;p30">
                  <a:extLst>
                    <a:ext uri="{FF2B5EF4-FFF2-40B4-BE49-F238E27FC236}">
                      <a16:creationId xmlns:a16="http://schemas.microsoft.com/office/drawing/2014/main" id="{29704E4D-7575-C9EB-8341-6D8469EA916F}"/>
                    </a:ext>
                  </a:extLst>
                </p:cNvPr>
                <p:cNvSpPr/>
                <p:nvPr/>
              </p:nvSpPr>
              <p:spPr>
                <a:xfrm>
                  <a:off x="6969639" y="1693636"/>
                  <a:ext cx="557862" cy="8465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0" h="2003" extrusionOk="0">
                      <a:moveTo>
                        <a:pt x="760" y="250"/>
                      </a:moveTo>
                      <a:cubicBezTo>
                        <a:pt x="964" y="368"/>
                        <a:pt x="1179" y="582"/>
                        <a:pt x="1319" y="807"/>
                      </a:cubicBezTo>
                      <a:lnTo>
                        <a:pt x="1123" y="967"/>
                      </a:lnTo>
                      <a:cubicBezTo>
                        <a:pt x="1023" y="803"/>
                        <a:pt x="884" y="658"/>
                        <a:pt x="757" y="584"/>
                      </a:cubicBezTo>
                      <a:cubicBezTo>
                        <a:pt x="532" y="454"/>
                        <a:pt x="359" y="557"/>
                        <a:pt x="358" y="821"/>
                      </a:cubicBezTo>
                      <a:cubicBezTo>
                        <a:pt x="357" y="1089"/>
                        <a:pt x="531" y="1392"/>
                        <a:pt x="758" y="1523"/>
                      </a:cubicBezTo>
                      <a:cubicBezTo>
                        <a:pt x="829" y="1563"/>
                        <a:pt x="919" y="1586"/>
                        <a:pt x="1001" y="1586"/>
                      </a:cubicBezTo>
                      <a:lnTo>
                        <a:pt x="1002" y="1179"/>
                      </a:lnTo>
                      <a:lnTo>
                        <a:pt x="1304" y="1353"/>
                      </a:lnTo>
                      <a:lnTo>
                        <a:pt x="1302" y="1968"/>
                      </a:lnTo>
                      <a:cubicBezTo>
                        <a:pt x="1155" y="2002"/>
                        <a:pt x="924" y="1954"/>
                        <a:pt x="732" y="1843"/>
                      </a:cubicBezTo>
                      <a:cubicBezTo>
                        <a:pt x="315" y="1603"/>
                        <a:pt x="0" y="1074"/>
                        <a:pt x="1" y="615"/>
                      </a:cubicBezTo>
                      <a:cubicBezTo>
                        <a:pt x="3" y="158"/>
                        <a:pt x="327" y="0"/>
                        <a:pt x="760" y="25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00000">
                      <a:schemeClr val="accent4"/>
                    </a:gs>
                  </a:gsLst>
                  <a:path path="circle">
                    <a:fillToRect t="100000" r="100000"/>
                  </a:path>
                  <a:tileRect l="-100000" b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5" name="Google Shape;1674;p30">
                  <a:extLst>
                    <a:ext uri="{FF2B5EF4-FFF2-40B4-BE49-F238E27FC236}">
                      <a16:creationId xmlns:a16="http://schemas.microsoft.com/office/drawing/2014/main" id="{B229BCCC-F763-68C0-1E17-9508A7A798CC}"/>
                    </a:ext>
                  </a:extLst>
                </p:cNvPr>
                <p:cNvSpPr/>
                <p:nvPr/>
              </p:nvSpPr>
              <p:spPr>
                <a:xfrm>
                  <a:off x="6970061" y="1693636"/>
                  <a:ext cx="557862" cy="540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0" h="1278" extrusionOk="0">
                      <a:moveTo>
                        <a:pt x="357" y="821"/>
                      </a:moveTo>
                      <a:cubicBezTo>
                        <a:pt x="358" y="557"/>
                        <a:pt x="531" y="454"/>
                        <a:pt x="756" y="584"/>
                      </a:cubicBezTo>
                      <a:cubicBezTo>
                        <a:pt x="883" y="658"/>
                        <a:pt x="1022" y="803"/>
                        <a:pt x="1122" y="967"/>
                      </a:cubicBezTo>
                      <a:lnTo>
                        <a:pt x="1319" y="807"/>
                      </a:lnTo>
                      <a:cubicBezTo>
                        <a:pt x="1178" y="582"/>
                        <a:pt x="963" y="368"/>
                        <a:pt x="759" y="250"/>
                      </a:cubicBezTo>
                      <a:cubicBezTo>
                        <a:pt x="326" y="0"/>
                        <a:pt x="2" y="158"/>
                        <a:pt x="1" y="615"/>
                      </a:cubicBezTo>
                      <a:cubicBezTo>
                        <a:pt x="0" y="833"/>
                        <a:pt x="71" y="1066"/>
                        <a:pt x="190" y="1277"/>
                      </a:cubicBezTo>
                      <a:lnTo>
                        <a:pt x="464" y="1208"/>
                      </a:lnTo>
                      <a:cubicBezTo>
                        <a:pt x="397" y="1086"/>
                        <a:pt x="357" y="949"/>
                        <a:pt x="357" y="82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</p:grpSp>
        </p:grpSp>
      </p:grpSp>
      <p:grpSp>
        <p:nvGrpSpPr>
          <p:cNvPr id="1045" name="Google Shape;3474;p48">
            <a:extLst>
              <a:ext uri="{FF2B5EF4-FFF2-40B4-BE49-F238E27FC236}">
                <a16:creationId xmlns:a16="http://schemas.microsoft.com/office/drawing/2014/main" id="{021759E7-E9C1-8FFB-6CEE-A2B3B7EEC344}"/>
              </a:ext>
            </a:extLst>
          </p:cNvPr>
          <p:cNvGrpSpPr/>
          <p:nvPr/>
        </p:nvGrpSpPr>
        <p:grpSpPr>
          <a:xfrm>
            <a:off x="8616250" y="83003"/>
            <a:ext cx="368130" cy="368749"/>
            <a:chOff x="6711197" y="1582784"/>
            <a:chExt cx="403873" cy="404552"/>
          </a:xfrm>
        </p:grpSpPr>
        <p:sp>
          <p:nvSpPr>
            <p:cNvPr id="1046" name="Google Shape;3475;p48">
              <a:extLst>
                <a:ext uri="{FF2B5EF4-FFF2-40B4-BE49-F238E27FC236}">
                  <a16:creationId xmlns:a16="http://schemas.microsoft.com/office/drawing/2014/main" id="{E62A108D-B0FB-DEA2-ED74-1866E12D1818}"/>
                </a:ext>
              </a:extLst>
            </p:cNvPr>
            <p:cNvSpPr/>
            <p:nvPr/>
          </p:nvSpPr>
          <p:spPr>
            <a:xfrm>
              <a:off x="6798539" y="1701824"/>
              <a:ext cx="229190" cy="166245"/>
            </a:xfrm>
            <a:custGeom>
              <a:avLst/>
              <a:gdLst/>
              <a:ahLst/>
              <a:cxnLst/>
              <a:rect l="l" t="t" r="r" b="b"/>
              <a:pathLst>
                <a:path w="1005" h="729" extrusionOk="0">
                  <a:moveTo>
                    <a:pt x="1004" y="364"/>
                  </a:moveTo>
                  <a:cubicBezTo>
                    <a:pt x="1004" y="235"/>
                    <a:pt x="984" y="111"/>
                    <a:pt x="946" y="0"/>
                  </a:cubicBezTo>
                  <a:lnTo>
                    <a:pt x="57" y="0"/>
                  </a:lnTo>
                  <a:cubicBezTo>
                    <a:pt x="20" y="111"/>
                    <a:pt x="0" y="235"/>
                    <a:pt x="0" y="364"/>
                  </a:cubicBezTo>
                  <a:cubicBezTo>
                    <a:pt x="0" y="493"/>
                    <a:pt x="20" y="617"/>
                    <a:pt x="57" y="728"/>
                  </a:cubicBezTo>
                  <a:lnTo>
                    <a:pt x="946" y="728"/>
                  </a:lnTo>
                  <a:cubicBezTo>
                    <a:pt x="984" y="617"/>
                    <a:pt x="1004" y="493"/>
                    <a:pt x="1004" y="364"/>
                  </a:cubicBezTo>
                  <a:moveTo>
                    <a:pt x="416" y="440"/>
                  </a:moveTo>
                  <a:cubicBezTo>
                    <a:pt x="415" y="462"/>
                    <a:pt x="408" y="483"/>
                    <a:pt x="397" y="502"/>
                  </a:cubicBezTo>
                  <a:cubicBezTo>
                    <a:pt x="385" y="523"/>
                    <a:pt x="368" y="541"/>
                    <a:pt x="346" y="553"/>
                  </a:cubicBezTo>
                  <a:cubicBezTo>
                    <a:pt x="326" y="565"/>
                    <a:pt x="303" y="571"/>
                    <a:pt x="280" y="572"/>
                  </a:cubicBezTo>
                  <a:lnTo>
                    <a:pt x="277" y="572"/>
                  </a:lnTo>
                  <a:lnTo>
                    <a:pt x="277" y="572"/>
                  </a:lnTo>
                  <a:cubicBezTo>
                    <a:pt x="253" y="572"/>
                    <a:pt x="230" y="565"/>
                    <a:pt x="208" y="553"/>
                  </a:cubicBezTo>
                  <a:cubicBezTo>
                    <a:pt x="187" y="541"/>
                    <a:pt x="169" y="523"/>
                    <a:pt x="157" y="502"/>
                  </a:cubicBezTo>
                  <a:cubicBezTo>
                    <a:pt x="145" y="480"/>
                    <a:pt x="138" y="457"/>
                    <a:pt x="138" y="433"/>
                  </a:cubicBezTo>
                  <a:lnTo>
                    <a:pt x="138" y="433"/>
                  </a:lnTo>
                  <a:cubicBezTo>
                    <a:pt x="138" y="427"/>
                    <a:pt x="140" y="421"/>
                    <a:pt x="143" y="416"/>
                  </a:cubicBezTo>
                  <a:cubicBezTo>
                    <a:pt x="146" y="410"/>
                    <a:pt x="151" y="406"/>
                    <a:pt x="156" y="403"/>
                  </a:cubicBezTo>
                  <a:cubicBezTo>
                    <a:pt x="162" y="400"/>
                    <a:pt x="167" y="398"/>
                    <a:pt x="173" y="398"/>
                  </a:cubicBezTo>
                  <a:cubicBezTo>
                    <a:pt x="179" y="398"/>
                    <a:pt x="185" y="400"/>
                    <a:pt x="190" y="403"/>
                  </a:cubicBezTo>
                  <a:cubicBezTo>
                    <a:pt x="195" y="406"/>
                    <a:pt x="200" y="410"/>
                    <a:pt x="203" y="416"/>
                  </a:cubicBezTo>
                  <a:cubicBezTo>
                    <a:pt x="206" y="421"/>
                    <a:pt x="207" y="427"/>
                    <a:pt x="207" y="433"/>
                  </a:cubicBezTo>
                  <a:lnTo>
                    <a:pt x="207" y="433"/>
                  </a:lnTo>
                  <a:cubicBezTo>
                    <a:pt x="207" y="436"/>
                    <a:pt x="208" y="439"/>
                    <a:pt x="208" y="443"/>
                  </a:cubicBezTo>
                  <a:cubicBezTo>
                    <a:pt x="209" y="451"/>
                    <a:pt x="212" y="460"/>
                    <a:pt x="217" y="468"/>
                  </a:cubicBezTo>
                  <a:cubicBezTo>
                    <a:pt x="223" y="478"/>
                    <a:pt x="232" y="487"/>
                    <a:pt x="242" y="493"/>
                  </a:cubicBezTo>
                  <a:cubicBezTo>
                    <a:pt x="253" y="499"/>
                    <a:pt x="265" y="503"/>
                    <a:pt x="277" y="503"/>
                  </a:cubicBezTo>
                  <a:cubicBezTo>
                    <a:pt x="289" y="503"/>
                    <a:pt x="301" y="499"/>
                    <a:pt x="312" y="493"/>
                  </a:cubicBezTo>
                  <a:cubicBezTo>
                    <a:pt x="323" y="487"/>
                    <a:pt x="331" y="478"/>
                    <a:pt x="337" y="468"/>
                  </a:cubicBezTo>
                  <a:cubicBezTo>
                    <a:pt x="344" y="457"/>
                    <a:pt x="347" y="445"/>
                    <a:pt x="347" y="433"/>
                  </a:cubicBezTo>
                  <a:cubicBezTo>
                    <a:pt x="347" y="421"/>
                    <a:pt x="344" y="409"/>
                    <a:pt x="337" y="398"/>
                  </a:cubicBezTo>
                  <a:cubicBezTo>
                    <a:pt x="331" y="387"/>
                    <a:pt x="323" y="379"/>
                    <a:pt x="312" y="373"/>
                  </a:cubicBezTo>
                  <a:cubicBezTo>
                    <a:pt x="301" y="366"/>
                    <a:pt x="289" y="363"/>
                    <a:pt x="277" y="363"/>
                  </a:cubicBezTo>
                  <a:cubicBezTo>
                    <a:pt x="250" y="363"/>
                    <a:pt x="239" y="367"/>
                    <a:pt x="225" y="374"/>
                  </a:cubicBezTo>
                  <a:cubicBezTo>
                    <a:pt x="223" y="374"/>
                    <a:pt x="222" y="375"/>
                    <a:pt x="222" y="375"/>
                  </a:cubicBezTo>
                  <a:cubicBezTo>
                    <a:pt x="217" y="377"/>
                    <a:pt x="212" y="379"/>
                    <a:pt x="206" y="379"/>
                  </a:cubicBezTo>
                  <a:cubicBezTo>
                    <a:pt x="200" y="379"/>
                    <a:pt x="194" y="377"/>
                    <a:pt x="189" y="374"/>
                  </a:cubicBezTo>
                  <a:cubicBezTo>
                    <a:pt x="184" y="371"/>
                    <a:pt x="179" y="366"/>
                    <a:pt x="176" y="361"/>
                  </a:cubicBezTo>
                  <a:cubicBezTo>
                    <a:pt x="173" y="355"/>
                    <a:pt x="172" y="350"/>
                    <a:pt x="172" y="344"/>
                  </a:cubicBezTo>
                  <a:cubicBezTo>
                    <a:pt x="172" y="342"/>
                    <a:pt x="172" y="340"/>
                    <a:pt x="172" y="338"/>
                  </a:cubicBezTo>
                  <a:lnTo>
                    <a:pt x="197" y="185"/>
                  </a:lnTo>
                  <a:cubicBezTo>
                    <a:pt x="198" y="181"/>
                    <a:pt x="199" y="177"/>
                    <a:pt x="202" y="174"/>
                  </a:cubicBezTo>
                  <a:cubicBezTo>
                    <a:pt x="205" y="168"/>
                    <a:pt x="209" y="164"/>
                    <a:pt x="214" y="161"/>
                  </a:cubicBezTo>
                  <a:cubicBezTo>
                    <a:pt x="220" y="158"/>
                    <a:pt x="225" y="156"/>
                    <a:pt x="232" y="156"/>
                  </a:cubicBezTo>
                  <a:lnTo>
                    <a:pt x="360" y="156"/>
                  </a:lnTo>
                  <a:lnTo>
                    <a:pt x="360" y="156"/>
                  </a:lnTo>
                  <a:cubicBezTo>
                    <a:pt x="366" y="156"/>
                    <a:pt x="372" y="158"/>
                    <a:pt x="377" y="161"/>
                  </a:cubicBezTo>
                  <a:cubicBezTo>
                    <a:pt x="382" y="164"/>
                    <a:pt x="387" y="168"/>
                    <a:pt x="390" y="174"/>
                  </a:cubicBezTo>
                  <a:cubicBezTo>
                    <a:pt x="393" y="179"/>
                    <a:pt x="394" y="185"/>
                    <a:pt x="394" y="191"/>
                  </a:cubicBezTo>
                  <a:cubicBezTo>
                    <a:pt x="394" y="197"/>
                    <a:pt x="393" y="203"/>
                    <a:pt x="390" y="208"/>
                  </a:cubicBezTo>
                  <a:cubicBezTo>
                    <a:pt x="387" y="213"/>
                    <a:pt x="382" y="218"/>
                    <a:pt x="377" y="221"/>
                  </a:cubicBezTo>
                  <a:cubicBezTo>
                    <a:pt x="372" y="224"/>
                    <a:pt x="366" y="225"/>
                    <a:pt x="360" y="225"/>
                  </a:cubicBezTo>
                  <a:lnTo>
                    <a:pt x="360" y="225"/>
                  </a:lnTo>
                  <a:lnTo>
                    <a:pt x="261" y="225"/>
                  </a:lnTo>
                  <a:lnTo>
                    <a:pt x="249" y="295"/>
                  </a:lnTo>
                  <a:cubicBezTo>
                    <a:pt x="258" y="294"/>
                    <a:pt x="267" y="294"/>
                    <a:pt x="276" y="294"/>
                  </a:cubicBezTo>
                  <a:lnTo>
                    <a:pt x="277" y="294"/>
                  </a:lnTo>
                  <a:cubicBezTo>
                    <a:pt x="302" y="294"/>
                    <a:pt x="326" y="300"/>
                    <a:pt x="347" y="313"/>
                  </a:cubicBezTo>
                  <a:cubicBezTo>
                    <a:pt x="358" y="319"/>
                    <a:pt x="369" y="328"/>
                    <a:pt x="378" y="337"/>
                  </a:cubicBezTo>
                  <a:cubicBezTo>
                    <a:pt x="386" y="345"/>
                    <a:pt x="392" y="354"/>
                    <a:pt x="398" y="364"/>
                  </a:cubicBezTo>
                  <a:cubicBezTo>
                    <a:pt x="410" y="385"/>
                    <a:pt x="416" y="408"/>
                    <a:pt x="416" y="433"/>
                  </a:cubicBezTo>
                  <a:cubicBezTo>
                    <a:pt x="416" y="435"/>
                    <a:pt x="416" y="438"/>
                    <a:pt x="416" y="440"/>
                  </a:cubicBezTo>
                  <a:moveTo>
                    <a:pt x="577" y="544"/>
                  </a:moveTo>
                  <a:cubicBezTo>
                    <a:pt x="546" y="526"/>
                    <a:pt x="520" y="500"/>
                    <a:pt x="501" y="468"/>
                  </a:cubicBezTo>
                  <a:cubicBezTo>
                    <a:pt x="483" y="436"/>
                    <a:pt x="474" y="400"/>
                    <a:pt x="474" y="364"/>
                  </a:cubicBezTo>
                  <a:cubicBezTo>
                    <a:pt x="474" y="327"/>
                    <a:pt x="483" y="291"/>
                    <a:pt x="501" y="260"/>
                  </a:cubicBezTo>
                  <a:cubicBezTo>
                    <a:pt x="520" y="228"/>
                    <a:pt x="546" y="202"/>
                    <a:pt x="577" y="184"/>
                  </a:cubicBezTo>
                  <a:cubicBezTo>
                    <a:pt x="609" y="166"/>
                    <a:pt x="645" y="156"/>
                    <a:pt x="681" y="156"/>
                  </a:cubicBezTo>
                  <a:cubicBezTo>
                    <a:pt x="718" y="156"/>
                    <a:pt x="754" y="166"/>
                    <a:pt x="785" y="184"/>
                  </a:cubicBezTo>
                  <a:cubicBezTo>
                    <a:pt x="789" y="187"/>
                    <a:pt x="793" y="189"/>
                    <a:pt x="797" y="192"/>
                  </a:cubicBezTo>
                  <a:cubicBezTo>
                    <a:pt x="802" y="195"/>
                    <a:pt x="805" y="199"/>
                    <a:pt x="808" y="203"/>
                  </a:cubicBezTo>
                  <a:cubicBezTo>
                    <a:pt x="811" y="208"/>
                    <a:pt x="813" y="213"/>
                    <a:pt x="813" y="220"/>
                  </a:cubicBezTo>
                  <a:cubicBezTo>
                    <a:pt x="813" y="226"/>
                    <a:pt x="811" y="233"/>
                    <a:pt x="808" y="238"/>
                  </a:cubicBezTo>
                  <a:cubicBezTo>
                    <a:pt x="805" y="243"/>
                    <a:pt x="801" y="247"/>
                    <a:pt x="795" y="250"/>
                  </a:cubicBezTo>
                  <a:cubicBezTo>
                    <a:pt x="790" y="253"/>
                    <a:pt x="784" y="255"/>
                    <a:pt x="778" y="255"/>
                  </a:cubicBezTo>
                  <a:cubicBezTo>
                    <a:pt x="772" y="255"/>
                    <a:pt x="766" y="253"/>
                    <a:pt x="761" y="250"/>
                  </a:cubicBezTo>
                  <a:cubicBezTo>
                    <a:pt x="760" y="250"/>
                    <a:pt x="759" y="250"/>
                    <a:pt x="759" y="249"/>
                  </a:cubicBezTo>
                  <a:cubicBezTo>
                    <a:pt x="756" y="247"/>
                    <a:pt x="753" y="246"/>
                    <a:pt x="751" y="244"/>
                  </a:cubicBezTo>
                  <a:cubicBezTo>
                    <a:pt x="729" y="232"/>
                    <a:pt x="706" y="226"/>
                    <a:pt x="681" y="226"/>
                  </a:cubicBezTo>
                  <a:cubicBezTo>
                    <a:pt x="657" y="226"/>
                    <a:pt x="633" y="232"/>
                    <a:pt x="612" y="244"/>
                  </a:cubicBezTo>
                  <a:cubicBezTo>
                    <a:pt x="591" y="256"/>
                    <a:pt x="573" y="274"/>
                    <a:pt x="561" y="295"/>
                  </a:cubicBezTo>
                  <a:cubicBezTo>
                    <a:pt x="549" y="316"/>
                    <a:pt x="543" y="340"/>
                    <a:pt x="543" y="364"/>
                  </a:cubicBezTo>
                  <a:cubicBezTo>
                    <a:pt x="543" y="388"/>
                    <a:pt x="549" y="412"/>
                    <a:pt x="561" y="433"/>
                  </a:cubicBezTo>
                  <a:cubicBezTo>
                    <a:pt x="573" y="454"/>
                    <a:pt x="591" y="472"/>
                    <a:pt x="612" y="484"/>
                  </a:cubicBezTo>
                  <a:cubicBezTo>
                    <a:pt x="633" y="496"/>
                    <a:pt x="657" y="503"/>
                    <a:pt x="681" y="503"/>
                  </a:cubicBezTo>
                  <a:cubicBezTo>
                    <a:pt x="751" y="503"/>
                    <a:pt x="784" y="452"/>
                    <a:pt x="793" y="399"/>
                  </a:cubicBezTo>
                  <a:lnTo>
                    <a:pt x="727" y="399"/>
                  </a:lnTo>
                  <a:cubicBezTo>
                    <a:pt x="721" y="399"/>
                    <a:pt x="715" y="397"/>
                    <a:pt x="710" y="394"/>
                  </a:cubicBezTo>
                  <a:cubicBezTo>
                    <a:pt x="705" y="391"/>
                    <a:pt x="700" y="386"/>
                    <a:pt x="697" y="381"/>
                  </a:cubicBezTo>
                  <a:cubicBezTo>
                    <a:pt x="694" y="375"/>
                    <a:pt x="692" y="370"/>
                    <a:pt x="692" y="364"/>
                  </a:cubicBezTo>
                  <a:cubicBezTo>
                    <a:pt x="692" y="358"/>
                    <a:pt x="694" y="352"/>
                    <a:pt x="697" y="347"/>
                  </a:cubicBezTo>
                  <a:cubicBezTo>
                    <a:pt x="700" y="341"/>
                    <a:pt x="705" y="337"/>
                    <a:pt x="710" y="334"/>
                  </a:cubicBezTo>
                  <a:cubicBezTo>
                    <a:pt x="715" y="331"/>
                    <a:pt x="721" y="329"/>
                    <a:pt x="727" y="329"/>
                  </a:cubicBezTo>
                  <a:lnTo>
                    <a:pt x="831" y="329"/>
                  </a:lnTo>
                  <a:cubicBezTo>
                    <a:pt x="837" y="329"/>
                    <a:pt x="843" y="331"/>
                    <a:pt x="848" y="334"/>
                  </a:cubicBezTo>
                  <a:cubicBezTo>
                    <a:pt x="853" y="337"/>
                    <a:pt x="858" y="341"/>
                    <a:pt x="861" y="347"/>
                  </a:cubicBezTo>
                  <a:cubicBezTo>
                    <a:pt x="864" y="352"/>
                    <a:pt x="865" y="358"/>
                    <a:pt x="865" y="364"/>
                  </a:cubicBezTo>
                  <a:cubicBezTo>
                    <a:pt x="865" y="486"/>
                    <a:pt x="790" y="572"/>
                    <a:pt x="681" y="572"/>
                  </a:cubicBezTo>
                  <a:cubicBezTo>
                    <a:pt x="645" y="572"/>
                    <a:pt x="609" y="562"/>
                    <a:pt x="577" y="54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3476;p48">
              <a:extLst>
                <a:ext uri="{FF2B5EF4-FFF2-40B4-BE49-F238E27FC236}">
                  <a16:creationId xmlns:a16="http://schemas.microsoft.com/office/drawing/2014/main" id="{739E56BE-AD2D-5914-029F-03843CD14CF3}"/>
                </a:ext>
              </a:extLst>
            </p:cNvPr>
            <p:cNvSpPr/>
            <p:nvPr/>
          </p:nvSpPr>
          <p:spPr>
            <a:xfrm>
              <a:off x="6741071" y="1582784"/>
              <a:ext cx="172178" cy="95779"/>
            </a:xfrm>
            <a:custGeom>
              <a:avLst/>
              <a:gdLst/>
              <a:ahLst/>
              <a:cxnLst/>
              <a:rect l="l" t="t" r="r" b="b"/>
              <a:pathLst>
                <a:path w="755" h="420" extrusionOk="0">
                  <a:moveTo>
                    <a:pt x="319" y="267"/>
                  </a:moveTo>
                  <a:cubicBezTo>
                    <a:pt x="433" y="95"/>
                    <a:pt x="588" y="0"/>
                    <a:pt x="754" y="0"/>
                  </a:cubicBezTo>
                  <a:cubicBezTo>
                    <a:pt x="753" y="0"/>
                    <a:pt x="752" y="0"/>
                    <a:pt x="751" y="0"/>
                  </a:cubicBezTo>
                  <a:cubicBezTo>
                    <a:pt x="597" y="0"/>
                    <a:pt x="445" y="40"/>
                    <a:pt x="311" y="118"/>
                  </a:cubicBezTo>
                  <a:cubicBezTo>
                    <a:pt x="244" y="156"/>
                    <a:pt x="182" y="204"/>
                    <a:pt x="127" y="259"/>
                  </a:cubicBezTo>
                  <a:cubicBezTo>
                    <a:pt x="79" y="307"/>
                    <a:pt x="36" y="361"/>
                    <a:pt x="0" y="419"/>
                  </a:cubicBezTo>
                  <a:lnTo>
                    <a:pt x="238" y="419"/>
                  </a:lnTo>
                  <a:cubicBezTo>
                    <a:pt x="253" y="383"/>
                    <a:pt x="270" y="348"/>
                    <a:pt x="290" y="314"/>
                  </a:cubicBezTo>
                  <a:cubicBezTo>
                    <a:pt x="299" y="298"/>
                    <a:pt x="309" y="283"/>
                    <a:pt x="319" y="26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3477;p48">
              <a:extLst>
                <a:ext uri="{FF2B5EF4-FFF2-40B4-BE49-F238E27FC236}">
                  <a16:creationId xmlns:a16="http://schemas.microsoft.com/office/drawing/2014/main" id="{4C0A41CF-6632-A857-8885-E2CF77E24C18}"/>
                </a:ext>
              </a:extLst>
            </p:cNvPr>
            <p:cNvSpPr/>
            <p:nvPr/>
          </p:nvSpPr>
          <p:spPr>
            <a:xfrm>
              <a:off x="6913019" y="1582784"/>
              <a:ext cx="171950" cy="95779"/>
            </a:xfrm>
            <a:custGeom>
              <a:avLst/>
              <a:gdLst/>
              <a:ahLst/>
              <a:cxnLst/>
              <a:rect l="l" t="t" r="r" b="b"/>
              <a:pathLst>
                <a:path w="754" h="420" extrusionOk="0">
                  <a:moveTo>
                    <a:pt x="435" y="267"/>
                  </a:moveTo>
                  <a:cubicBezTo>
                    <a:pt x="445" y="282"/>
                    <a:pt x="454" y="298"/>
                    <a:pt x="463" y="314"/>
                  </a:cubicBezTo>
                  <a:cubicBezTo>
                    <a:pt x="483" y="347"/>
                    <a:pt x="500" y="382"/>
                    <a:pt x="515" y="419"/>
                  </a:cubicBezTo>
                  <a:lnTo>
                    <a:pt x="753" y="419"/>
                  </a:lnTo>
                  <a:cubicBezTo>
                    <a:pt x="717" y="361"/>
                    <a:pt x="675" y="307"/>
                    <a:pt x="627" y="259"/>
                  </a:cubicBezTo>
                  <a:cubicBezTo>
                    <a:pt x="572" y="204"/>
                    <a:pt x="510" y="156"/>
                    <a:pt x="442" y="118"/>
                  </a:cubicBezTo>
                  <a:cubicBezTo>
                    <a:pt x="309" y="40"/>
                    <a:pt x="157" y="0"/>
                    <a:pt x="2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166" y="0"/>
                    <a:pt x="320" y="95"/>
                    <a:pt x="435" y="26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3478;p48">
              <a:extLst>
                <a:ext uri="{FF2B5EF4-FFF2-40B4-BE49-F238E27FC236}">
                  <a16:creationId xmlns:a16="http://schemas.microsoft.com/office/drawing/2014/main" id="{133E6199-661D-AEC6-7925-4DEF8E2F4722}"/>
                </a:ext>
              </a:extLst>
            </p:cNvPr>
            <p:cNvSpPr/>
            <p:nvPr/>
          </p:nvSpPr>
          <p:spPr>
            <a:xfrm>
              <a:off x="6924877" y="1891557"/>
              <a:ext cx="80046" cy="70922"/>
            </a:xfrm>
            <a:custGeom>
              <a:avLst/>
              <a:gdLst/>
              <a:ahLst/>
              <a:cxnLst/>
              <a:rect l="l" t="t" r="r" b="b"/>
              <a:pathLst>
                <a:path w="351" h="311" extrusionOk="0">
                  <a:moveTo>
                    <a:pt x="296" y="93"/>
                  </a:moveTo>
                  <a:cubicBezTo>
                    <a:pt x="305" y="80"/>
                    <a:pt x="314" y="66"/>
                    <a:pt x="322" y="52"/>
                  </a:cubicBezTo>
                  <a:cubicBezTo>
                    <a:pt x="332" y="35"/>
                    <a:pt x="341" y="17"/>
                    <a:pt x="350" y="0"/>
                  </a:cubicBezTo>
                  <a:lnTo>
                    <a:pt x="0" y="0"/>
                  </a:lnTo>
                  <a:lnTo>
                    <a:pt x="0" y="310"/>
                  </a:lnTo>
                  <a:cubicBezTo>
                    <a:pt x="110" y="292"/>
                    <a:pt x="214" y="217"/>
                    <a:pt x="296" y="9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3479;p48">
              <a:extLst>
                <a:ext uri="{FF2B5EF4-FFF2-40B4-BE49-F238E27FC236}">
                  <a16:creationId xmlns:a16="http://schemas.microsoft.com/office/drawing/2014/main" id="{371F9015-2845-6DF7-74FE-8CD727737C0E}"/>
                </a:ext>
              </a:extLst>
            </p:cNvPr>
            <p:cNvSpPr/>
            <p:nvPr/>
          </p:nvSpPr>
          <p:spPr>
            <a:xfrm>
              <a:off x="7039129" y="1701824"/>
              <a:ext cx="75941" cy="71378"/>
            </a:xfrm>
            <a:custGeom>
              <a:avLst/>
              <a:gdLst/>
              <a:ahLst/>
              <a:cxnLst/>
              <a:rect l="l" t="t" r="r" b="b"/>
              <a:pathLst>
                <a:path w="333" h="313" extrusionOk="0">
                  <a:moveTo>
                    <a:pt x="52" y="312"/>
                  </a:moveTo>
                  <a:lnTo>
                    <a:pt x="332" y="312"/>
                  </a:lnTo>
                  <a:cubicBezTo>
                    <a:pt x="326" y="204"/>
                    <a:pt x="300" y="99"/>
                    <a:pt x="256" y="0"/>
                  </a:cubicBezTo>
                  <a:lnTo>
                    <a:pt x="0" y="0"/>
                  </a:lnTo>
                  <a:cubicBezTo>
                    <a:pt x="31" y="102"/>
                    <a:pt x="48" y="206"/>
                    <a:pt x="52" y="31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3480;p48">
              <a:extLst>
                <a:ext uri="{FF2B5EF4-FFF2-40B4-BE49-F238E27FC236}">
                  <a16:creationId xmlns:a16="http://schemas.microsoft.com/office/drawing/2014/main" id="{58C0AC4E-A0ED-E56D-2BBE-53CA89FF33D8}"/>
                </a:ext>
              </a:extLst>
            </p:cNvPr>
            <p:cNvSpPr/>
            <p:nvPr/>
          </p:nvSpPr>
          <p:spPr>
            <a:xfrm>
              <a:off x="7039129" y="1796690"/>
              <a:ext cx="75941" cy="71378"/>
            </a:xfrm>
            <a:custGeom>
              <a:avLst/>
              <a:gdLst/>
              <a:ahLst/>
              <a:cxnLst/>
              <a:rect l="l" t="t" r="r" b="b"/>
              <a:pathLst>
                <a:path w="333" h="313" extrusionOk="0">
                  <a:moveTo>
                    <a:pt x="0" y="312"/>
                  </a:moveTo>
                  <a:lnTo>
                    <a:pt x="256" y="312"/>
                  </a:lnTo>
                  <a:cubicBezTo>
                    <a:pt x="300" y="213"/>
                    <a:pt x="326" y="108"/>
                    <a:pt x="332" y="0"/>
                  </a:cubicBezTo>
                  <a:lnTo>
                    <a:pt x="52" y="0"/>
                  </a:lnTo>
                  <a:cubicBezTo>
                    <a:pt x="48" y="106"/>
                    <a:pt x="31" y="210"/>
                    <a:pt x="0" y="31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3481;p48">
              <a:extLst>
                <a:ext uri="{FF2B5EF4-FFF2-40B4-BE49-F238E27FC236}">
                  <a16:creationId xmlns:a16="http://schemas.microsoft.com/office/drawing/2014/main" id="{8A09F5AA-01FB-26B5-1D48-5767D4B12EF9}"/>
                </a:ext>
              </a:extLst>
            </p:cNvPr>
            <p:cNvSpPr/>
            <p:nvPr/>
          </p:nvSpPr>
          <p:spPr>
            <a:xfrm>
              <a:off x="6741071" y="1891557"/>
              <a:ext cx="172178" cy="95779"/>
            </a:xfrm>
            <a:custGeom>
              <a:avLst/>
              <a:gdLst/>
              <a:ahLst/>
              <a:cxnLst/>
              <a:rect l="l" t="t" r="r" b="b"/>
              <a:pathLst>
                <a:path w="755" h="420" extrusionOk="0">
                  <a:moveTo>
                    <a:pt x="319" y="151"/>
                  </a:moveTo>
                  <a:cubicBezTo>
                    <a:pt x="309" y="136"/>
                    <a:pt x="299" y="120"/>
                    <a:pt x="290" y="104"/>
                  </a:cubicBezTo>
                  <a:cubicBezTo>
                    <a:pt x="270" y="71"/>
                    <a:pt x="253" y="36"/>
                    <a:pt x="238" y="0"/>
                  </a:cubicBezTo>
                  <a:lnTo>
                    <a:pt x="0" y="0"/>
                  </a:lnTo>
                  <a:cubicBezTo>
                    <a:pt x="36" y="57"/>
                    <a:pt x="79" y="111"/>
                    <a:pt x="127" y="159"/>
                  </a:cubicBezTo>
                  <a:cubicBezTo>
                    <a:pt x="182" y="214"/>
                    <a:pt x="244" y="262"/>
                    <a:pt x="311" y="301"/>
                  </a:cubicBezTo>
                  <a:cubicBezTo>
                    <a:pt x="445" y="378"/>
                    <a:pt x="597" y="419"/>
                    <a:pt x="751" y="419"/>
                  </a:cubicBezTo>
                  <a:cubicBezTo>
                    <a:pt x="752" y="419"/>
                    <a:pt x="753" y="419"/>
                    <a:pt x="754" y="419"/>
                  </a:cubicBezTo>
                  <a:cubicBezTo>
                    <a:pt x="588" y="419"/>
                    <a:pt x="433" y="323"/>
                    <a:pt x="319" y="15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3482;p48">
              <a:extLst>
                <a:ext uri="{FF2B5EF4-FFF2-40B4-BE49-F238E27FC236}">
                  <a16:creationId xmlns:a16="http://schemas.microsoft.com/office/drawing/2014/main" id="{F810A3C4-6A69-9049-9A88-B2BCA587FF13}"/>
                </a:ext>
              </a:extLst>
            </p:cNvPr>
            <p:cNvSpPr/>
            <p:nvPr/>
          </p:nvSpPr>
          <p:spPr>
            <a:xfrm>
              <a:off x="6924877" y="1607413"/>
              <a:ext cx="80046" cy="70922"/>
            </a:xfrm>
            <a:custGeom>
              <a:avLst/>
              <a:gdLst/>
              <a:ahLst/>
              <a:cxnLst/>
              <a:rect l="l" t="t" r="r" b="b"/>
              <a:pathLst>
                <a:path w="351" h="311" extrusionOk="0">
                  <a:moveTo>
                    <a:pt x="0" y="0"/>
                  </a:moveTo>
                  <a:lnTo>
                    <a:pt x="0" y="310"/>
                  </a:lnTo>
                  <a:lnTo>
                    <a:pt x="350" y="310"/>
                  </a:lnTo>
                  <a:cubicBezTo>
                    <a:pt x="341" y="293"/>
                    <a:pt x="332" y="275"/>
                    <a:pt x="322" y="258"/>
                  </a:cubicBezTo>
                  <a:cubicBezTo>
                    <a:pt x="314" y="244"/>
                    <a:pt x="305" y="230"/>
                    <a:pt x="296" y="217"/>
                  </a:cubicBezTo>
                  <a:cubicBezTo>
                    <a:pt x="214" y="93"/>
                    <a:pt x="110" y="18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3483;p48">
              <a:extLst>
                <a:ext uri="{FF2B5EF4-FFF2-40B4-BE49-F238E27FC236}">
                  <a16:creationId xmlns:a16="http://schemas.microsoft.com/office/drawing/2014/main" id="{1205024A-CF8E-953F-A4F0-C85E233925CD}"/>
                </a:ext>
              </a:extLst>
            </p:cNvPr>
            <p:cNvSpPr/>
            <p:nvPr/>
          </p:nvSpPr>
          <p:spPr>
            <a:xfrm>
              <a:off x="6711197" y="1701824"/>
              <a:ext cx="75713" cy="71378"/>
            </a:xfrm>
            <a:custGeom>
              <a:avLst/>
              <a:gdLst/>
              <a:ahLst/>
              <a:cxnLst/>
              <a:rect l="l" t="t" r="r" b="b"/>
              <a:pathLst>
                <a:path w="332" h="313" extrusionOk="0">
                  <a:moveTo>
                    <a:pt x="76" y="0"/>
                  </a:moveTo>
                  <a:cubicBezTo>
                    <a:pt x="32" y="99"/>
                    <a:pt x="6" y="204"/>
                    <a:pt x="0" y="312"/>
                  </a:cubicBezTo>
                  <a:lnTo>
                    <a:pt x="280" y="312"/>
                  </a:lnTo>
                  <a:cubicBezTo>
                    <a:pt x="283" y="206"/>
                    <a:pt x="301" y="102"/>
                    <a:pt x="331" y="0"/>
                  </a:cubicBezTo>
                  <a:lnTo>
                    <a:pt x="7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3484;p48">
              <a:extLst>
                <a:ext uri="{FF2B5EF4-FFF2-40B4-BE49-F238E27FC236}">
                  <a16:creationId xmlns:a16="http://schemas.microsoft.com/office/drawing/2014/main" id="{A0EDB8FA-EEBD-4512-8936-86DFA0252BC6}"/>
                </a:ext>
              </a:extLst>
            </p:cNvPr>
            <p:cNvSpPr/>
            <p:nvPr/>
          </p:nvSpPr>
          <p:spPr>
            <a:xfrm>
              <a:off x="6711197" y="1796690"/>
              <a:ext cx="75713" cy="71378"/>
            </a:xfrm>
            <a:custGeom>
              <a:avLst/>
              <a:gdLst/>
              <a:ahLst/>
              <a:cxnLst/>
              <a:rect l="l" t="t" r="r" b="b"/>
              <a:pathLst>
                <a:path w="332" h="313" extrusionOk="0">
                  <a:moveTo>
                    <a:pt x="280" y="0"/>
                  </a:moveTo>
                  <a:lnTo>
                    <a:pt x="0" y="0"/>
                  </a:lnTo>
                  <a:cubicBezTo>
                    <a:pt x="6" y="108"/>
                    <a:pt x="32" y="213"/>
                    <a:pt x="76" y="312"/>
                  </a:cubicBezTo>
                  <a:lnTo>
                    <a:pt x="331" y="312"/>
                  </a:lnTo>
                  <a:cubicBezTo>
                    <a:pt x="301" y="210"/>
                    <a:pt x="283" y="106"/>
                    <a:pt x="2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3485;p48">
              <a:extLst>
                <a:ext uri="{FF2B5EF4-FFF2-40B4-BE49-F238E27FC236}">
                  <a16:creationId xmlns:a16="http://schemas.microsoft.com/office/drawing/2014/main" id="{D218FC16-378F-A11D-2813-1D56234F7AFF}"/>
                </a:ext>
              </a:extLst>
            </p:cNvPr>
            <p:cNvSpPr/>
            <p:nvPr/>
          </p:nvSpPr>
          <p:spPr>
            <a:xfrm>
              <a:off x="6821344" y="1891557"/>
              <a:ext cx="80046" cy="70922"/>
            </a:xfrm>
            <a:custGeom>
              <a:avLst/>
              <a:gdLst/>
              <a:ahLst/>
              <a:cxnLst/>
              <a:rect l="l" t="t" r="r" b="b"/>
              <a:pathLst>
                <a:path w="351" h="311" extrusionOk="0">
                  <a:moveTo>
                    <a:pt x="350" y="310"/>
                  </a:moveTo>
                  <a:lnTo>
                    <a:pt x="350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9" y="17"/>
                    <a:pt x="18" y="35"/>
                    <a:pt x="28" y="52"/>
                  </a:cubicBezTo>
                  <a:cubicBezTo>
                    <a:pt x="36" y="66"/>
                    <a:pt x="44" y="80"/>
                    <a:pt x="53" y="93"/>
                  </a:cubicBezTo>
                  <a:cubicBezTo>
                    <a:pt x="135" y="217"/>
                    <a:pt x="239" y="292"/>
                    <a:pt x="350" y="3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3486;p48">
              <a:extLst>
                <a:ext uri="{FF2B5EF4-FFF2-40B4-BE49-F238E27FC236}">
                  <a16:creationId xmlns:a16="http://schemas.microsoft.com/office/drawing/2014/main" id="{0320177C-F65F-1C6E-0CFE-6C416FCEF10E}"/>
                </a:ext>
              </a:extLst>
            </p:cNvPr>
            <p:cNvSpPr/>
            <p:nvPr/>
          </p:nvSpPr>
          <p:spPr>
            <a:xfrm>
              <a:off x="6913019" y="1891557"/>
              <a:ext cx="171950" cy="95779"/>
            </a:xfrm>
            <a:custGeom>
              <a:avLst/>
              <a:gdLst/>
              <a:ahLst/>
              <a:cxnLst/>
              <a:rect l="l" t="t" r="r" b="b"/>
              <a:pathLst>
                <a:path w="754" h="420" extrusionOk="0">
                  <a:moveTo>
                    <a:pt x="435" y="151"/>
                  </a:moveTo>
                  <a:cubicBezTo>
                    <a:pt x="320" y="323"/>
                    <a:pt x="166" y="419"/>
                    <a:pt x="0" y="419"/>
                  </a:cubicBezTo>
                  <a:lnTo>
                    <a:pt x="0" y="419"/>
                  </a:lnTo>
                  <a:cubicBezTo>
                    <a:pt x="1" y="419"/>
                    <a:pt x="1" y="419"/>
                    <a:pt x="2" y="419"/>
                  </a:cubicBezTo>
                  <a:cubicBezTo>
                    <a:pt x="157" y="419"/>
                    <a:pt x="309" y="378"/>
                    <a:pt x="443" y="301"/>
                  </a:cubicBezTo>
                  <a:cubicBezTo>
                    <a:pt x="510" y="262"/>
                    <a:pt x="572" y="214"/>
                    <a:pt x="627" y="159"/>
                  </a:cubicBezTo>
                  <a:lnTo>
                    <a:pt x="627" y="159"/>
                  </a:lnTo>
                  <a:cubicBezTo>
                    <a:pt x="675" y="111"/>
                    <a:pt x="717" y="57"/>
                    <a:pt x="753" y="0"/>
                  </a:cubicBezTo>
                  <a:lnTo>
                    <a:pt x="516" y="0"/>
                  </a:lnTo>
                  <a:lnTo>
                    <a:pt x="516" y="0"/>
                  </a:lnTo>
                  <a:cubicBezTo>
                    <a:pt x="501" y="36"/>
                    <a:pt x="483" y="71"/>
                    <a:pt x="464" y="105"/>
                  </a:cubicBezTo>
                  <a:cubicBezTo>
                    <a:pt x="455" y="120"/>
                    <a:pt x="445" y="136"/>
                    <a:pt x="435" y="15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3487;p48">
              <a:extLst>
                <a:ext uri="{FF2B5EF4-FFF2-40B4-BE49-F238E27FC236}">
                  <a16:creationId xmlns:a16="http://schemas.microsoft.com/office/drawing/2014/main" id="{20277C0D-F835-E616-B34B-36805B6A9C49}"/>
                </a:ext>
              </a:extLst>
            </p:cNvPr>
            <p:cNvSpPr/>
            <p:nvPr/>
          </p:nvSpPr>
          <p:spPr>
            <a:xfrm>
              <a:off x="6821344" y="1607413"/>
              <a:ext cx="80046" cy="71150"/>
            </a:xfrm>
            <a:custGeom>
              <a:avLst/>
              <a:gdLst/>
              <a:ahLst/>
              <a:cxnLst/>
              <a:rect l="l" t="t" r="r" b="b"/>
              <a:pathLst>
                <a:path w="351" h="312" extrusionOk="0">
                  <a:moveTo>
                    <a:pt x="53" y="217"/>
                  </a:moveTo>
                  <a:lnTo>
                    <a:pt x="53" y="217"/>
                  </a:lnTo>
                  <a:cubicBezTo>
                    <a:pt x="44" y="230"/>
                    <a:pt x="36" y="244"/>
                    <a:pt x="28" y="258"/>
                  </a:cubicBezTo>
                  <a:cubicBezTo>
                    <a:pt x="18" y="275"/>
                    <a:pt x="9" y="293"/>
                    <a:pt x="0" y="311"/>
                  </a:cubicBezTo>
                  <a:lnTo>
                    <a:pt x="350" y="311"/>
                  </a:lnTo>
                  <a:lnTo>
                    <a:pt x="350" y="0"/>
                  </a:lnTo>
                  <a:cubicBezTo>
                    <a:pt x="239" y="18"/>
                    <a:pt x="135" y="93"/>
                    <a:pt x="53" y="21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9" name="Google Shape;3660;p48">
            <a:extLst>
              <a:ext uri="{FF2B5EF4-FFF2-40B4-BE49-F238E27FC236}">
                <a16:creationId xmlns:a16="http://schemas.microsoft.com/office/drawing/2014/main" id="{8CC44934-7566-7E8A-A3E7-A72221556552}"/>
              </a:ext>
            </a:extLst>
          </p:cNvPr>
          <p:cNvGrpSpPr/>
          <p:nvPr/>
        </p:nvGrpSpPr>
        <p:grpSpPr>
          <a:xfrm>
            <a:off x="3040397" y="4734050"/>
            <a:ext cx="368965" cy="368749"/>
            <a:chOff x="3395845" y="3417636"/>
            <a:chExt cx="404789" cy="404552"/>
          </a:xfrm>
        </p:grpSpPr>
        <p:sp>
          <p:nvSpPr>
            <p:cNvPr id="1060" name="Google Shape;3661;p48">
              <a:extLst>
                <a:ext uri="{FF2B5EF4-FFF2-40B4-BE49-F238E27FC236}">
                  <a16:creationId xmlns:a16="http://schemas.microsoft.com/office/drawing/2014/main" id="{88A5AF50-9D07-D15A-4C37-5A082F45A07E}"/>
                </a:ext>
              </a:extLst>
            </p:cNvPr>
            <p:cNvSpPr/>
            <p:nvPr/>
          </p:nvSpPr>
          <p:spPr>
            <a:xfrm>
              <a:off x="3590825" y="3417636"/>
              <a:ext cx="108324" cy="114707"/>
            </a:xfrm>
            <a:custGeom>
              <a:avLst/>
              <a:gdLst/>
              <a:ahLst/>
              <a:cxnLst/>
              <a:rect l="l" t="t" r="r" b="b"/>
              <a:pathLst>
                <a:path w="475" h="503" extrusionOk="0">
                  <a:moveTo>
                    <a:pt x="251" y="502"/>
                  </a:moveTo>
                  <a:cubicBezTo>
                    <a:pt x="382" y="502"/>
                    <a:pt x="474" y="399"/>
                    <a:pt x="474" y="251"/>
                  </a:cubicBezTo>
                  <a:cubicBezTo>
                    <a:pt x="474" y="243"/>
                    <a:pt x="472" y="236"/>
                    <a:pt x="468" y="229"/>
                  </a:cubicBezTo>
                  <a:cubicBezTo>
                    <a:pt x="464" y="223"/>
                    <a:pt x="458" y="217"/>
                    <a:pt x="452" y="213"/>
                  </a:cubicBezTo>
                  <a:cubicBezTo>
                    <a:pt x="445" y="210"/>
                    <a:pt x="438" y="208"/>
                    <a:pt x="430" y="208"/>
                  </a:cubicBezTo>
                  <a:lnTo>
                    <a:pt x="306" y="208"/>
                  </a:lnTo>
                  <a:lnTo>
                    <a:pt x="306" y="208"/>
                  </a:lnTo>
                  <a:cubicBezTo>
                    <a:pt x="298" y="208"/>
                    <a:pt x="290" y="210"/>
                    <a:pt x="284" y="213"/>
                  </a:cubicBezTo>
                  <a:cubicBezTo>
                    <a:pt x="277" y="217"/>
                    <a:pt x="271" y="223"/>
                    <a:pt x="268" y="229"/>
                  </a:cubicBezTo>
                  <a:cubicBezTo>
                    <a:pt x="264" y="236"/>
                    <a:pt x="263" y="243"/>
                    <a:pt x="263" y="251"/>
                  </a:cubicBezTo>
                  <a:cubicBezTo>
                    <a:pt x="263" y="259"/>
                    <a:pt x="264" y="267"/>
                    <a:pt x="268" y="273"/>
                  </a:cubicBezTo>
                  <a:cubicBezTo>
                    <a:pt x="271" y="280"/>
                    <a:pt x="277" y="285"/>
                    <a:pt x="284" y="288"/>
                  </a:cubicBezTo>
                  <a:cubicBezTo>
                    <a:pt x="290" y="292"/>
                    <a:pt x="298" y="294"/>
                    <a:pt x="306" y="294"/>
                  </a:cubicBezTo>
                  <a:lnTo>
                    <a:pt x="306" y="294"/>
                  </a:lnTo>
                  <a:lnTo>
                    <a:pt x="383" y="294"/>
                  </a:lnTo>
                  <a:cubicBezTo>
                    <a:pt x="371" y="357"/>
                    <a:pt x="333" y="415"/>
                    <a:pt x="251" y="415"/>
                  </a:cubicBezTo>
                  <a:cubicBezTo>
                    <a:pt x="222" y="415"/>
                    <a:pt x="194" y="408"/>
                    <a:pt x="169" y="393"/>
                  </a:cubicBezTo>
                  <a:cubicBezTo>
                    <a:pt x="144" y="379"/>
                    <a:pt x="122" y="358"/>
                    <a:pt x="108" y="333"/>
                  </a:cubicBezTo>
                  <a:cubicBezTo>
                    <a:pt x="93" y="308"/>
                    <a:pt x="86" y="280"/>
                    <a:pt x="86" y="251"/>
                  </a:cubicBezTo>
                  <a:cubicBezTo>
                    <a:pt x="86" y="222"/>
                    <a:pt x="93" y="194"/>
                    <a:pt x="108" y="169"/>
                  </a:cubicBezTo>
                  <a:cubicBezTo>
                    <a:pt x="122" y="144"/>
                    <a:pt x="144" y="123"/>
                    <a:pt x="169" y="108"/>
                  </a:cubicBezTo>
                  <a:cubicBezTo>
                    <a:pt x="194" y="94"/>
                    <a:pt x="222" y="86"/>
                    <a:pt x="251" y="86"/>
                  </a:cubicBezTo>
                  <a:cubicBezTo>
                    <a:pt x="280" y="86"/>
                    <a:pt x="308" y="94"/>
                    <a:pt x="333" y="108"/>
                  </a:cubicBezTo>
                  <a:cubicBezTo>
                    <a:pt x="336" y="110"/>
                    <a:pt x="340" y="112"/>
                    <a:pt x="343" y="114"/>
                  </a:cubicBezTo>
                  <a:cubicBezTo>
                    <a:pt x="344" y="115"/>
                    <a:pt x="345" y="116"/>
                    <a:pt x="347" y="117"/>
                  </a:cubicBezTo>
                  <a:cubicBezTo>
                    <a:pt x="353" y="121"/>
                    <a:pt x="360" y="123"/>
                    <a:pt x="368" y="123"/>
                  </a:cubicBezTo>
                  <a:cubicBezTo>
                    <a:pt x="375" y="123"/>
                    <a:pt x="383" y="121"/>
                    <a:pt x="390" y="117"/>
                  </a:cubicBezTo>
                  <a:cubicBezTo>
                    <a:pt x="396" y="113"/>
                    <a:pt x="402" y="108"/>
                    <a:pt x="406" y="101"/>
                  </a:cubicBezTo>
                  <a:cubicBezTo>
                    <a:pt x="409" y="94"/>
                    <a:pt x="411" y="87"/>
                    <a:pt x="411" y="79"/>
                  </a:cubicBezTo>
                  <a:cubicBezTo>
                    <a:pt x="411" y="72"/>
                    <a:pt x="409" y="64"/>
                    <a:pt x="406" y="58"/>
                  </a:cubicBezTo>
                  <a:cubicBezTo>
                    <a:pt x="402" y="52"/>
                    <a:pt x="397" y="47"/>
                    <a:pt x="391" y="43"/>
                  </a:cubicBezTo>
                  <a:cubicBezTo>
                    <a:pt x="386" y="40"/>
                    <a:pt x="381" y="36"/>
                    <a:pt x="376" y="33"/>
                  </a:cubicBezTo>
                  <a:cubicBezTo>
                    <a:pt x="338" y="11"/>
                    <a:pt x="295" y="0"/>
                    <a:pt x="251" y="0"/>
                  </a:cubicBezTo>
                  <a:cubicBezTo>
                    <a:pt x="207" y="0"/>
                    <a:pt x="163" y="11"/>
                    <a:pt x="125" y="33"/>
                  </a:cubicBezTo>
                  <a:cubicBezTo>
                    <a:pt x="87" y="56"/>
                    <a:pt x="55" y="87"/>
                    <a:pt x="33" y="125"/>
                  </a:cubicBezTo>
                  <a:cubicBezTo>
                    <a:pt x="11" y="164"/>
                    <a:pt x="0" y="207"/>
                    <a:pt x="0" y="251"/>
                  </a:cubicBezTo>
                  <a:cubicBezTo>
                    <a:pt x="0" y="295"/>
                    <a:pt x="11" y="338"/>
                    <a:pt x="33" y="376"/>
                  </a:cubicBezTo>
                  <a:cubicBezTo>
                    <a:pt x="55" y="415"/>
                    <a:pt x="87" y="446"/>
                    <a:pt x="125" y="468"/>
                  </a:cubicBezTo>
                  <a:cubicBezTo>
                    <a:pt x="163" y="490"/>
                    <a:pt x="207" y="502"/>
                    <a:pt x="251" y="50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3662;p48">
              <a:extLst>
                <a:ext uri="{FF2B5EF4-FFF2-40B4-BE49-F238E27FC236}">
                  <a16:creationId xmlns:a16="http://schemas.microsoft.com/office/drawing/2014/main" id="{5DDD2525-A80B-9681-22FF-E2CC40FBB6B1}"/>
                </a:ext>
              </a:extLst>
            </p:cNvPr>
            <p:cNvSpPr/>
            <p:nvPr/>
          </p:nvSpPr>
          <p:spPr>
            <a:xfrm>
              <a:off x="3497326" y="3417636"/>
              <a:ext cx="77081" cy="114707"/>
            </a:xfrm>
            <a:custGeom>
              <a:avLst/>
              <a:gdLst/>
              <a:ahLst/>
              <a:cxnLst/>
              <a:rect l="l" t="t" r="r" b="b"/>
              <a:pathLst>
                <a:path w="338" h="503" extrusionOk="0">
                  <a:moveTo>
                    <a:pt x="169" y="502"/>
                  </a:moveTo>
                  <a:lnTo>
                    <a:pt x="172" y="502"/>
                  </a:lnTo>
                  <a:cubicBezTo>
                    <a:pt x="201" y="501"/>
                    <a:pt x="228" y="494"/>
                    <a:pt x="253" y="479"/>
                  </a:cubicBezTo>
                  <a:cubicBezTo>
                    <a:pt x="279" y="465"/>
                    <a:pt x="300" y="443"/>
                    <a:pt x="315" y="418"/>
                  </a:cubicBezTo>
                  <a:cubicBezTo>
                    <a:pt x="328" y="395"/>
                    <a:pt x="336" y="369"/>
                    <a:pt x="337" y="342"/>
                  </a:cubicBezTo>
                  <a:cubicBezTo>
                    <a:pt x="337" y="339"/>
                    <a:pt x="337" y="336"/>
                    <a:pt x="337" y="333"/>
                  </a:cubicBezTo>
                  <a:cubicBezTo>
                    <a:pt x="337" y="304"/>
                    <a:pt x="330" y="275"/>
                    <a:pt x="315" y="250"/>
                  </a:cubicBezTo>
                  <a:cubicBezTo>
                    <a:pt x="308" y="238"/>
                    <a:pt x="300" y="227"/>
                    <a:pt x="291" y="218"/>
                  </a:cubicBezTo>
                  <a:cubicBezTo>
                    <a:pt x="280" y="206"/>
                    <a:pt x="267" y="196"/>
                    <a:pt x="253" y="188"/>
                  </a:cubicBezTo>
                  <a:cubicBezTo>
                    <a:pt x="228" y="173"/>
                    <a:pt x="199" y="165"/>
                    <a:pt x="169" y="165"/>
                  </a:cubicBezTo>
                  <a:lnTo>
                    <a:pt x="168" y="165"/>
                  </a:lnTo>
                  <a:cubicBezTo>
                    <a:pt x="158" y="165"/>
                    <a:pt x="148" y="166"/>
                    <a:pt x="138" y="167"/>
                  </a:cubicBezTo>
                  <a:lnTo>
                    <a:pt x="151" y="86"/>
                  </a:lnTo>
                  <a:lnTo>
                    <a:pt x="268" y="86"/>
                  </a:lnTo>
                  <a:lnTo>
                    <a:pt x="268" y="86"/>
                  </a:lnTo>
                  <a:cubicBezTo>
                    <a:pt x="276" y="86"/>
                    <a:pt x="283" y="85"/>
                    <a:pt x="290" y="81"/>
                  </a:cubicBezTo>
                  <a:cubicBezTo>
                    <a:pt x="296" y="78"/>
                    <a:pt x="301" y="72"/>
                    <a:pt x="305" y="65"/>
                  </a:cubicBezTo>
                  <a:cubicBezTo>
                    <a:pt x="308" y="59"/>
                    <a:pt x="311" y="51"/>
                    <a:pt x="311" y="43"/>
                  </a:cubicBezTo>
                  <a:cubicBezTo>
                    <a:pt x="311" y="36"/>
                    <a:pt x="308" y="29"/>
                    <a:pt x="305" y="22"/>
                  </a:cubicBezTo>
                  <a:cubicBezTo>
                    <a:pt x="301" y="16"/>
                    <a:pt x="296" y="10"/>
                    <a:pt x="290" y="6"/>
                  </a:cubicBezTo>
                  <a:cubicBezTo>
                    <a:pt x="283" y="3"/>
                    <a:pt x="276" y="0"/>
                    <a:pt x="268" y="0"/>
                  </a:cubicBezTo>
                  <a:lnTo>
                    <a:pt x="268" y="0"/>
                  </a:lnTo>
                  <a:lnTo>
                    <a:pt x="114" y="0"/>
                  </a:lnTo>
                  <a:lnTo>
                    <a:pt x="114" y="0"/>
                  </a:lnTo>
                  <a:cubicBezTo>
                    <a:pt x="107" y="0"/>
                    <a:pt x="99" y="3"/>
                    <a:pt x="93" y="6"/>
                  </a:cubicBezTo>
                  <a:cubicBezTo>
                    <a:pt x="86" y="10"/>
                    <a:pt x="80" y="15"/>
                    <a:pt x="77" y="21"/>
                  </a:cubicBezTo>
                  <a:cubicBezTo>
                    <a:pt x="74" y="26"/>
                    <a:pt x="72" y="31"/>
                    <a:pt x="71" y="36"/>
                  </a:cubicBezTo>
                  <a:lnTo>
                    <a:pt x="41" y="220"/>
                  </a:lnTo>
                  <a:cubicBezTo>
                    <a:pt x="41" y="222"/>
                    <a:pt x="40" y="225"/>
                    <a:pt x="40" y="227"/>
                  </a:cubicBezTo>
                  <a:cubicBezTo>
                    <a:pt x="40" y="235"/>
                    <a:pt x="42" y="243"/>
                    <a:pt x="46" y="249"/>
                  </a:cubicBezTo>
                  <a:cubicBezTo>
                    <a:pt x="50" y="256"/>
                    <a:pt x="55" y="262"/>
                    <a:pt x="62" y="265"/>
                  </a:cubicBezTo>
                  <a:cubicBezTo>
                    <a:pt x="69" y="269"/>
                    <a:pt x="76" y="270"/>
                    <a:pt x="84" y="270"/>
                  </a:cubicBezTo>
                  <a:cubicBezTo>
                    <a:pt x="91" y="270"/>
                    <a:pt x="97" y="269"/>
                    <a:pt x="103" y="266"/>
                  </a:cubicBezTo>
                  <a:cubicBezTo>
                    <a:pt x="104" y="265"/>
                    <a:pt x="105" y="265"/>
                    <a:pt x="107" y="264"/>
                  </a:cubicBezTo>
                  <a:cubicBezTo>
                    <a:pt x="123" y="257"/>
                    <a:pt x="137" y="252"/>
                    <a:pt x="169" y="252"/>
                  </a:cubicBezTo>
                  <a:cubicBezTo>
                    <a:pt x="183" y="252"/>
                    <a:pt x="197" y="256"/>
                    <a:pt x="210" y="263"/>
                  </a:cubicBezTo>
                  <a:cubicBezTo>
                    <a:pt x="222" y="270"/>
                    <a:pt x="233" y="281"/>
                    <a:pt x="240" y="293"/>
                  </a:cubicBezTo>
                  <a:cubicBezTo>
                    <a:pt x="247" y="306"/>
                    <a:pt x="251" y="319"/>
                    <a:pt x="251" y="334"/>
                  </a:cubicBezTo>
                  <a:cubicBezTo>
                    <a:pt x="251" y="335"/>
                    <a:pt x="251" y="337"/>
                    <a:pt x="251" y="338"/>
                  </a:cubicBezTo>
                  <a:cubicBezTo>
                    <a:pt x="250" y="351"/>
                    <a:pt x="246" y="363"/>
                    <a:pt x="240" y="375"/>
                  </a:cubicBezTo>
                  <a:cubicBezTo>
                    <a:pt x="233" y="387"/>
                    <a:pt x="222" y="398"/>
                    <a:pt x="210" y="405"/>
                  </a:cubicBezTo>
                  <a:cubicBezTo>
                    <a:pt x="197" y="413"/>
                    <a:pt x="183" y="415"/>
                    <a:pt x="169" y="415"/>
                  </a:cubicBezTo>
                  <a:cubicBezTo>
                    <a:pt x="155" y="415"/>
                    <a:pt x="140" y="413"/>
                    <a:pt x="128" y="405"/>
                  </a:cubicBezTo>
                  <a:cubicBezTo>
                    <a:pt x="116" y="398"/>
                    <a:pt x="105" y="387"/>
                    <a:pt x="98" y="375"/>
                  </a:cubicBezTo>
                  <a:cubicBezTo>
                    <a:pt x="93" y="365"/>
                    <a:pt x="89" y="355"/>
                    <a:pt x="88" y="345"/>
                  </a:cubicBezTo>
                  <a:cubicBezTo>
                    <a:pt x="87" y="341"/>
                    <a:pt x="87" y="337"/>
                    <a:pt x="87" y="334"/>
                  </a:cubicBezTo>
                  <a:cubicBezTo>
                    <a:pt x="87" y="326"/>
                    <a:pt x="85" y="319"/>
                    <a:pt x="81" y="312"/>
                  </a:cubicBezTo>
                  <a:cubicBezTo>
                    <a:pt x="77" y="305"/>
                    <a:pt x="71" y="300"/>
                    <a:pt x="65" y="296"/>
                  </a:cubicBezTo>
                  <a:cubicBezTo>
                    <a:pt x="58" y="292"/>
                    <a:pt x="51" y="290"/>
                    <a:pt x="44" y="290"/>
                  </a:cubicBezTo>
                  <a:cubicBezTo>
                    <a:pt x="36" y="290"/>
                    <a:pt x="28" y="292"/>
                    <a:pt x="22" y="296"/>
                  </a:cubicBezTo>
                  <a:cubicBezTo>
                    <a:pt x="15" y="300"/>
                    <a:pt x="10" y="305"/>
                    <a:pt x="6" y="312"/>
                  </a:cubicBezTo>
                  <a:cubicBezTo>
                    <a:pt x="2" y="319"/>
                    <a:pt x="0" y="326"/>
                    <a:pt x="0" y="334"/>
                  </a:cubicBezTo>
                  <a:lnTo>
                    <a:pt x="0" y="334"/>
                  </a:lnTo>
                  <a:cubicBezTo>
                    <a:pt x="0" y="342"/>
                    <a:pt x="1" y="349"/>
                    <a:pt x="2" y="357"/>
                  </a:cubicBezTo>
                  <a:cubicBezTo>
                    <a:pt x="5" y="378"/>
                    <a:pt x="12" y="399"/>
                    <a:pt x="23" y="418"/>
                  </a:cubicBezTo>
                  <a:cubicBezTo>
                    <a:pt x="38" y="443"/>
                    <a:pt x="59" y="465"/>
                    <a:pt x="85" y="480"/>
                  </a:cubicBezTo>
                  <a:cubicBezTo>
                    <a:pt x="110" y="494"/>
                    <a:pt x="139" y="502"/>
                    <a:pt x="169" y="50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3663;p48">
              <a:extLst>
                <a:ext uri="{FF2B5EF4-FFF2-40B4-BE49-F238E27FC236}">
                  <a16:creationId xmlns:a16="http://schemas.microsoft.com/office/drawing/2014/main" id="{791E6A3B-A96B-C3A0-D1F7-9D520F1D3D36}"/>
                </a:ext>
              </a:extLst>
            </p:cNvPr>
            <p:cNvSpPr/>
            <p:nvPr/>
          </p:nvSpPr>
          <p:spPr>
            <a:xfrm>
              <a:off x="3395845" y="3542605"/>
              <a:ext cx="404789" cy="279583"/>
            </a:xfrm>
            <a:custGeom>
              <a:avLst/>
              <a:gdLst/>
              <a:ahLst/>
              <a:cxnLst/>
              <a:rect l="l" t="t" r="r" b="b"/>
              <a:pathLst>
                <a:path w="1775" h="1226" extrusionOk="0">
                  <a:moveTo>
                    <a:pt x="1772" y="912"/>
                  </a:moveTo>
                  <a:lnTo>
                    <a:pt x="1710" y="385"/>
                  </a:lnTo>
                  <a:cubicBezTo>
                    <a:pt x="1690" y="219"/>
                    <a:pt x="1578" y="88"/>
                    <a:pt x="1418" y="43"/>
                  </a:cubicBezTo>
                  <a:cubicBezTo>
                    <a:pt x="1265" y="0"/>
                    <a:pt x="1110" y="45"/>
                    <a:pt x="1007" y="162"/>
                  </a:cubicBezTo>
                  <a:lnTo>
                    <a:pt x="767" y="162"/>
                  </a:lnTo>
                  <a:cubicBezTo>
                    <a:pt x="664" y="45"/>
                    <a:pt x="509" y="0"/>
                    <a:pt x="356" y="43"/>
                  </a:cubicBezTo>
                  <a:cubicBezTo>
                    <a:pt x="196" y="88"/>
                    <a:pt x="84" y="219"/>
                    <a:pt x="64" y="385"/>
                  </a:cubicBezTo>
                  <a:lnTo>
                    <a:pt x="2" y="912"/>
                  </a:lnTo>
                  <a:cubicBezTo>
                    <a:pt x="1" y="922"/>
                    <a:pt x="0" y="933"/>
                    <a:pt x="0" y="944"/>
                  </a:cubicBezTo>
                  <a:cubicBezTo>
                    <a:pt x="0" y="993"/>
                    <a:pt x="13" y="1042"/>
                    <a:pt x="38" y="1084"/>
                  </a:cubicBezTo>
                  <a:cubicBezTo>
                    <a:pt x="63" y="1127"/>
                    <a:pt x="98" y="1163"/>
                    <a:pt x="141" y="1187"/>
                  </a:cubicBezTo>
                  <a:cubicBezTo>
                    <a:pt x="183" y="1212"/>
                    <a:pt x="232" y="1225"/>
                    <a:pt x="281" y="1225"/>
                  </a:cubicBezTo>
                  <a:cubicBezTo>
                    <a:pt x="330" y="1225"/>
                    <a:pt x="378" y="1212"/>
                    <a:pt x="421" y="1187"/>
                  </a:cubicBezTo>
                  <a:cubicBezTo>
                    <a:pt x="461" y="1164"/>
                    <a:pt x="494" y="1132"/>
                    <a:pt x="518" y="1093"/>
                  </a:cubicBezTo>
                  <a:lnTo>
                    <a:pt x="676" y="841"/>
                  </a:lnTo>
                  <a:lnTo>
                    <a:pt x="1098" y="841"/>
                  </a:lnTo>
                  <a:lnTo>
                    <a:pt x="1255" y="1093"/>
                  </a:lnTo>
                  <a:cubicBezTo>
                    <a:pt x="1280" y="1132"/>
                    <a:pt x="1313" y="1164"/>
                    <a:pt x="1353" y="1187"/>
                  </a:cubicBezTo>
                  <a:cubicBezTo>
                    <a:pt x="1396" y="1212"/>
                    <a:pt x="1444" y="1225"/>
                    <a:pt x="1493" y="1225"/>
                  </a:cubicBezTo>
                  <a:cubicBezTo>
                    <a:pt x="1542" y="1225"/>
                    <a:pt x="1590" y="1212"/>
                    <a:pt x="1633" y="1187"/>
                  </a:cubicBezTo>
                  <a:cubicBezTo>
                    <a:pt x="1675" y="1163"/>
                    <a:pt x="1711" y="1127"/>
                    <a:pt x="1736" y="1084"/>
                  </a:cubicBezTo>
                  <a:cubicBezTo>
                    <a:pt x="1761" y="1042"/>
                    <a:pt x="1774" y="993"/>
                    <a:pt x="1774" y="944"/>
                  </a:cubicBezTo>
                  <a:cubicBezTo>
                    <a:pt x="1774" y="933"/>
                    <a:pt x="1773" y="922"/>
                    <a:pt x="1772" y="912"/>
                  </a:cubicBezTo>
                  <a:moveTo>
                    <a:pt x="599" y="554"/>
                  </a:moveTo>
                  <a:lnTo>
                    <a:pt x="531" y="554"/>
                  </a:lnTo>
                  <a:lnTo>
                    <a:pt x="531" y="622"/>
                  </a:lnTo>
                  <a:lnTo>
                    <a:pt x="531" y="622"/>
                  </a:lnTo>
                  <a:cubicBezTo>
                    <a:pt x="531" y="631"/>
                    <a:pt x="528" y="640"/>
                    <a:pt x="524" y="647"/>
                  </a:cubicBezTo>
                  <a:cubicBezTo>
                    <a:pt x="519" y="655"/>
                    <a:pt x="512" y="663"/>
                    <a:pt x="505" y="667"/>
                  </a:cubicBezTo>
                  <a:cubicBezTo>
                    <a:pt x="497" y="672"/>
                    <a:pt x="489" y="673"/>
                    <a:pt x="480" y="673"/>
                  </a:cubicBezTo>
                  <a:cubicBezTo>
                    <a:pt x="470" y="673"/>
                    <a:pt x="461" y="672"/>
                    <a:pt x="454" y="667"/>
                  </a:cubicBezTo>
                  <a:cubicBezTo>
                    <a:pt x="446" y="663"/>
                    <a:pt x="439" y="655"/>
                    <a:pt x="435" y="647"/>
                  </a:cubicBezTo>
                  <a:cubicBezTo>
                    <a:pt x="430" y="640"/>
                    <a:pt x="428" y="631"/>
                    <a:pt x="428" y="622"/>
                  </a:cubicBezTo>
                  <a:lnTo>
                    <a:pt x="428" y="622"/>
                  </a:lnTo>
                  <a:lnTo>
                    <a:pt x="428" y="554"/>
                  </a:lnTo>
                  <a:lnTo>
                    <a:pt x="360" y="554"/>
                  </a:lnTo>
                  <a:cubicBezTo>
                    <a:pt x="351" y="554"/>
                    <a:pt x="342" y="552"/>
                    <a:pt x="334" y="547"/>
                  </a:cubicBezTo>
                  <a:cubicBezTo>
                    <a:pt x="326" y="543"/>
                    <a:pt x="319" y="536"/>
                    <a:pt x="315" y="528"/>
                  </a:cubicBezTo>
                  <a:cubicBezTo>
                    <a:pt x="310" y="520"/>
                    <a:pt x="308" y="511"/>
                    <a:pt x="308" y="502"/>
                  </a:cubicBezTo>
                  <a:cubicBezTo>
                    <a:pt x="308" y="493"/>
                    <a:pt x="310" y="484"/>
                    <a:pt x="315" y="476"/>
                  </a:cubicBezTo>
                  <a:cubicBezTo>
                    <a:pt x="319" y="468"/>
                    <a:pt x="326" y="462"/>
                    <a:pt x="334" y="457"/>
                  </a:cubicBezTo>
                  <a:cubicBezTo>
                    <a:pt x="342" y="453"/>
                    <a:pt x="351" y="450"/>
                    <a:pt x="360" y="450"/>
                  </a:cubicBezTo>
                  <a:lnTo>
                    <a:pt x="428" y="450"/>
                  </a:lnTo>
                  <a:lnTo>
                    <a:pt x="428" y="382"/>
                  </a:lnTo>
                  <a:lnTo>
                    <a:pt x="428" y="382"/>
                  </a:lnTo>
                  <a:cubicBezTo>
                    <a:pt x="428" y="373"/>
                    <a:pt x="430" y="364"/>
                    <a:pt x="435" y="356"/>
                  </a:cubicBezTo>
                  <a:cubicBezTo>
                    <a:pt x="439" y="348"/>
                    <a:pt x="446" y="342"/>
                    <a:pt x="454" y="337"/>
                  </a:cubicBezTo>
                  <a:cubicBezTo>
                    <a:pt x="461" y="333"/>
                    <a:pt x="470" y="330"/>
                    <a:pt x="480" y="330"/>
                  </a:cubicBezTo>
                  <a:cubicBezTo>
                    <a:pt x="489" y="330"/>
                    <a:pt x="497" y="333"/>
                    <a:pt x="505" y="337"/>
                  </a:cubicBezTo>
                  <a:cubicBezTo>
                    <a:pt x="512" y="342"/>
                    <a:pt x="519" y="348"/>
                    <a:pt x="524" y="356"/>
                  </a:cubicBezTo>
                  <a:cubicBezTo>
                    <a:pt x="528" y="364"/>
                    <a:pt x="531" y="373"/>
                    <a:pt x="531" y="382"/>
                  </a:cubicBezTo>
                  <a:lnTo>
                    <a:pt x="531" y="382"/>
                  </a:lnTo>
                  <a:lnTo>
                    <a:pt x="531" y="450"/>
                  </a:lnTo>
                  <a:lnTo>
                    <a:pt x="599" y="450"/>
                  </a:lnTo>
                  <a:cubicBezTo>
                    <a:pt x="608" y="450"/>
                    <a:pt x="617" y="453"/>
                    <a:pt x="625" y="457"/>
                  </a:cubicBezTo>
                  <a:cubicBezTo>
                    <a:pt x="633" y="462"/>
                    <a:pt x="639" y="468"/>
                    <a:pt x="644" y="476"/>
                  </a:cubicBezTo>
                  <a:cubicBezTo>
                    <a:pt x="648" y="484"/>
                    <a:pt x="651" y="493"/>
                    <a:pt x="651" y="502"/>
                  </a:cubicBezTo>
                  <a:cubicBezTo>
                    <a:pt x="651" y="511"/>
                    <a:pt x="648" y="520"/>
                    <a:pt x="644" y="528"/>
                  </a:cubicBezTo>
                  <a:cubicBezTo>
                    <a:pt x="639" y="536"/>
                    <a:pt x="633" y="543"/>
                    <a:pt x="625" y="547"/>
                  </a:cubicBezTo>
                  <a:cubicBezTo>
                    <a:pt x="617" y="552"/>
                    <a:pt x="608" y="554"/>
                    <a:pt x="599" y="554"/>
                  </a:cubicBezTo>
                  <a:moveTo>
                    <a:pt x="1415" y="554"/>
                  </a:moveTo>
                  <a:lnTo>
                    <a:pt x="1347" y="554"/>
                  </a:lnTo>
                  <a:lnTo>
                    <a:pt x="1347" y="622"/>
                  </a:lnTo>
                  <a:cubicBezTo>
                    <a:pt x="1347" y="631"/>
                    <a:pt x="1344" y="640"/>
                    <a:pt x="1340" y="647"/>
                  </a:cubicBezTo>
                  <a:cubicBezTo>
                    <a:pt x="1335" y="655"/>
                    <a:pt x="1328" y="663"/>
                    <a:pt x="1321" y="667"/>
                  </a:cubicBezTo>
                  <a:cubicBezTo>
                    <a:pt x="1313" y="672"/>
                    <a:pt x="1304" y="673"/>
                    <a:pt x="1295" y="673"/>
                  </a:cubicBezTo>
                  <a:cubicBezTo>
                    <a:pt x="1285" y="673"/>
                    <a:pt x="1277" y="672"/>
                    <a:pt x="1269" y="667"/>
                  </a:cubicBezTo>
                  <a:cubicBezTo>
                    <a:pt x="1261" y="663"/>
                    <a:pt x="1254" y="655"/>
                    <a:pt x="1250" y="647"/>
                  </a:cubicBezTo>
                  <a:cubicBezTo>
                    <a:pt x="1245" y="640"/>
                    <a:pt x="1243" y="631"/>
                    <a:pt x="1243" y="622"/>
                  </a:cubicBezTo>
                  <a:lnTo>
                    <a:pt x="1243" y="554"/>
                  </a:lnTo>
                  <a:lnTo>
                    <a:pt x="1175" y="554"/>
                  </a:lnTo>
                  <a:cubicBezTo>
                    <a:pt x="1166" y="554"/>
                    <a:pt x="1157" y="552"/>
                    <a:pt x="1149" y="547"/>
                  </a:cubicBezTo>
                  <a:cubicBezTo>
                    <a:pt x="1141" y="543"/>
                    <a:pt x="1134" y="536"/>
                    <a:pt x="1130" y="528"/>
                  </a:cubicBezTo>
                  <a:cubicBezTo>
                    <a:pt x="1125" y="520"/>
                    <a:pt x="1123" y="511"/>
                    <a:pt x="1123" y="502"/>
                  </a:cubicBezTo>
                  <a:cubicBezTo>
                    <a:pt x="1123" y="493"/>
                    <a:pt x="1125" y="484"/>
                    <a:pt x="1130" y="476"/>
                  </a:cubicBezTo>
                  <a:cubicBezTo>
                    <a:pt x="1134" y="468"/>
                    <a:pt x="1141" y="462"/>
                    <a:pt x="1149" y="457"/>
                  </a:cubicBezTo>
                  <a:cubicBezTo>
                    <a:pt x="1157" y="453"/>
                    <a:pt x="1166" y="450"/>
                    <a:pt x="1175" y="450"/>
                  </a:cubicBezTo>
                  <a:lnTo>
                    <a:pt x="1243" y="450"/>
                  </a:lnTo>
                  <a:lnTo>
                    <a:pt x="1243" y="382"/>
                  </a:lnTo>
                  <a:cubicBezTo>
                    <a:pt x="1243" y="373"/>
                    <a:pt x="1245" y="364"/>
                    <a:pt x="1250" y="356"/>
                  </a:cubicBezTo>
                  <a:cubicBezTo>
                    <a:pt x="1254" y="348"/>
                    <a:pt x="1261" y="342"/>
                    <a:pt x="1269" y="337"/>
                  </a:cubicBezTo>
                  <a:cubicBezTo>
                    <a:pt x="1277" y="333"/>
                    <a:pt x="1285" y="330"/>
                    <a:pt x="1295" y="330"/>
                  </a:cubicBezTo>
                  <a:cubicBezTo>
                    <a:pt x="1304" y="330"/>
                    <a:pt x="1313" y="333"/>
                    <a:pt x="1321" y="337"/>
                  </a:cubicBezTo>
                  <a:cubicBezTo>
                    <a:pt x="1328" y="342"/>
                    <a:pt x="1335" y="348"/>
                    <a:pt x="1340" y="356"/>
                  </a:cubicBezTo>
                  <a:cubicBezTo>
                    <a:pt x="1344" y="364"/>
                    <a:pt x="1347" y="373"/>
                    <a:pt x="1347" y="382"/>
                  </a:cubicBezTo>
                  <a:lnTo>
                    <a:pt x="1347" y="450"/>
                  </a:lnTo>
                  <a:lnTo>
                    <a:pt x="1414" y="450"/>
                  </a:lnTo>
                  <a:cubicBezTo>
                    <a:pt x="1424" y="450"/>
                    <a:pt x="1432" y="453"/>
                    <a:pt x="1440" y="457"/>
                  </a:cubicBezTo>
                  <a:cubicBezTo>
                    <a:pt x="1447" y="462"/>
                    <a:pt x="1454" y="468"/>
                    <a:pt x="1459" y="476"/>
                  </a:cubicBezTo>
                  <a:cubicBezTo>
                    <a:pt x="1463" y="484"/>
                    <a:pt x="1466" y="493"/>
                    <a:pt x="1466" y="502"/>
                  </a:cubicBezTo>
                  <a:cubicBezTo>
                    <a:pt x="1466" y="511"/>
                    <a:pt x="1463" y="520"/>
                    <a:pt x="1459" y="528"/>
                  </a:cubicBezTo>
                  <a:cubicBezTo>
                    <a:pt x="1454" y="536"/>
                    <a:pt x="1447" y="543"/>
                    <a:pt x="1440" y="547"/>
                  </a:cubicBezTo>
                  <a:cubicBezTo>
                    <a:pt x="1432" y="552"/>
                    <a:pt x="1424" y="554"/>
                    <a:pt x="1414" y="554"/>
                  </a:cubicBezTo>
                  <a:lnTo>
                    <a:pt x="1415" y="554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63" name="Google Shape;3672;p48">
            <a:extLst>
              <a:ext uri="{FF2B5EF4-FFF2-40B4-BE49-F238E27FC236}">
                <a16:creationId xmlns:a16="http://schemas.microsoft.com/office/drawing/2014/main" id="{D035916B-B907-6C42-8A21-3F2A0FE2F91B}"/>
              </a:ext>
            </a:extLst>
          </p:cNvPr>
          <p:cNvGrpSpPr/>
          <p:nvPr/>
        </p:nvGrpSpPr>
        <p:grpSpPr>
          <a:xfrm rot="21413257">
            <a:off x="6324241" y="1552681"/>
            <a:ext cx="368549" cy="368542"/>
            <a:chOff x="2064960" y="2792108"/>
            <a:chExt cx="404333" cy="404324"/>
          </a:xfrm>
        </p:grpSpPr>
        <p:sp>
          <p:nvSpPr>
            <p:cNvPr id="1064" name="Google Shape;3673;p48">
              <a:extLst>
                <a:ext uri="{FF2B5EF4-FFF2-40B4-BE49-F238E27FC236}">
                  <a16:creationId xmlns:a16="http://schemas.microsoft.com/office/drawing/2014/main" id="{2D100E32-4652-1A63-E2A4-C2E5585E1DED}"/>
                </a:ext>
              </a:extLst>
            </p:cNvPr>
            <p:cNvSpPr/>
            <p:nvPr/>
          </p:nvSpPr>
          <p:spPr>
            <a:xfrm>
              <a:off x="2338161" y="3117301"/>
              <a:ext cx="79133" cy="79132"/>
            </a:xfrm>
            <a:custGeom>
              <a:avLst/>
              <a:gdLst/>
              <a:ahLst/>
              <a:cxnLst/>
              <a:rect l="l" t="t" r="r" b="b"/>
              <a:pathLst>
                <a:path w="347" h="347" extrusionOk="0">
                  <a:moveTo>
                    <a:pt x="346" y="173"/>
                  </a:moveTo>
                  <a:cubicBezTo>
                    <a:pt x="346" y="203"/>
                    <a:pt x="338" y="233"/>
                    <a:pt x="323" y="259"/>
                  </a:cubicBezTo>
                  <a:cubicBezTo>
                    <a:pt x="308" y="286"/>
                    <a:pt x="286" y="308"/>
                    <a:pt x="260" y="323"/>
                  </a:cubicBezTo>
                  <a:cubicBezTo>
                    <a:pt x="233" y="339"/>
                    <a:pt x="203" y="346"/>
                    <a:pt x="173" y="346"/>
                  </a:cubicBezTo>
                  <a:cubicBezTo>
                    <a:pt x="143" y="346"/>
                    <a:pt x="112" y="339"/>
                    <a:pt x="86" y="323"/>
                  </a:cubicBezTo>
                  <a:cubicBezTo>
                    <a:pt x="59" y="308"/>
                    <a:pt x="38" y="286"/>
                    <a:pt x="23" y="259"/>
                  </a:cubicBezTo>
                  <a:cubicBezTo>
                    <a:pt x="8" y="233"/>
                    <a:pt x="0" y="203"/>
                    <a:pt x="0" y="173"/>
                  </a:cubicBezTo>
                  <a:cubicBezTo>
                    <a:pt x="0" y="142"/>
                    <a:pt x="8" y="112"/>
                    <a:pt x="23" y="86"/>
                  </a:cubicBezTo>
                  <a:cubicBezTo>
                    <a:pt x="38" y="60"/>
                    <a:pt x="59" y="38"/>
                    <a:pt x="86" y="23"/>
                  </a:cubicBezTo>
                  <a:cubicBezTo>
                    <a:pt x="112" y="8"/>
                    <a:pt x="143" y="0"/>
                    <a:pt x="173" y="0"/>
                  </a:cubicBezTo>
                  <a:cubicBezTo>
                    <a:pt x="203" y="0"/>
                    <a:pt x="233" y="8"/>
                    <a:pt x="260" y="23"/>
                  </a:cubicBezTo>
                  <a:cubicBezTo>
                    <a:pt x="286" y="38"/>
                    <a:pt x="308" y="60"/>
                    <a:pt x="323" y="86"/>
                  </a:cubicBezTo>
                  <a:cubicBezTo>
                    <a:pt x="338" y="112"/>
                    <a:pt x="346" y="142"/>
                    <a:pt x="346" y="17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3674;p48">
              <a:extLst>
                <a:ext uri="{FF2B5EF4-FFF2-40B4-BE49-F238E27FC236}">
                  <a16:creationId xmlns:a16="http://schemas.microsoft.com/office/drawing/2014/main" id="{A357F0DE-8DD6-AA17-C049-C6CEB205CF87}"/>
                </a:ext>
              </a:extLst>
            </p:cNvPr>
            <p:cNvSpPr/>
            <p:nvPr/>
          </p:nvSpPr>
          <p:spPr>
            <a:xfrm>
              <a:off x="2116955" y="3117301"/>
              <a:ext cx="79133" cy="79132"/>
            </a:xfrm>
            <a:custGeom>
              <a:avLst/>
              <a:gdLst/>
              <a:ahLst/>
              <a:cxnLst/>
              <a:rect l="l" t="t" r="r" b="b"/>
              <a:pathLst>
                <a:path w="347" h="347" extrusionOk="0">
                  <a:moveTo>
                    <a:pt x="346" y="173"/>
                  </a:moveTo>
                  <a:cubicBezTo>
                    <a:pt x="346" y="203"/>
                    <a:pt x="338" y="233"/>
                    <a:pt x="323" y="259"/>
                  </a:cubicBezTo>
                  <a:cubicBezTo>
                    <a:pt x="308" y="286"/>
                    <a:pt x="286" y="308"/>
                    <a:pt x="260" y="323"/>
                  </a:cubicBezTo>
                  <a:cubicBezTo>
                    <a:pt x="234" y="339"/>
                    <a:pt x="203" y="346"/>
                    <a:pt x="173" y="346"/>
                  </a:cubicBezTo>
                  <a:cubicBezTo>
                    <a:pt x="142" y="346"/>
                    <a:pt x="113" y="339"/>
                    <a:pt x="87" y="323"/>
                  </a:cubicBezTo>
                  <a:cubicBezTo>
                    <a:pt x="60" y="308"/>
                    <a:pt x="38" y="286"/>
                    <a:pt x="23" y="259"/>
                  </a:cubicBezTo>
                  <a:cubicBezTo>
                    <a:pt x="7" y="233"/>
                    <a:pt x="0" y="203"/>
                    <a:pt x="0" y="173"/>
                  </a:cubicBezTo>
                  <a:cubicBezTo>
                    <a:pt x="0" y="142"/>
                    <a:pt x="8" y="112"/>
                    <a:pt x="23" y="86"/>
                  </a:cubicBezTo>
                  <a:cubicBezTo>
                    <a:pt x="39" y="60"/>
                    <a:pt x="60" y="38"/>
                    <a:pt x="87" y="23"/>
                  </a:cubicBezTo>
                  <a:cubicBezTo>
                    <a:pt x="113" y="8"/>
                    <a:pt x="143" y="0"/>
                    <a:pt x="173" y="0"/>
                  </a:cubicBezTo>
                  <a:cubicBezTo>
                    <a:pt x="204" y="0"/>
                    <a:pt x="234" y="8"/>
                    <a:pt x="260" y="23"/>
                  </a:cubicBezTo>
                  <a:cubicBezTo>
                    <a:pt x="286" y="38"/>
                    <a:pt x="308" y="60"/>
                    <a:pt x="323" y="86"/>
                  </a:cubicBezTo>
                  <a:cubicBezTo>
                    <a:pt x="338" y="112"/>
                    <a:pt x="346" y="142"/>
                    <a:pt x="346" y="17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3675;p48">
              <a:extLst>
                <a:ext uri="{FF2B5EF4-FFF2-40B4-BE49-F238E27FC236}">
                  <a16:creationId xmlns:a16="http://schemas.microsoft.com/office/drawing/2014/main" id="{7B5D90E0-550F-69D6-DD55-7B12B53CB4D1}"/>
                </a:ext>
              </a:extLst>
            </p:cNvPr>
            <p:cNvSpPr/>
            <p:nvPr/>
          </p:nvSpPr>
          <p:spPr>
            <a:xfrm>
              <a:off x="2278869" y="2935777"/>
              <a:ext cx="106271" cy="94867"/>
            </a:xfrm>
            <a:custGeom>
              <a:avLst/>
              <a:gdLst/>
              <a:ahLst/>
              <a:cxnLst/>
              <a:rect l="l" t="t" r="r" b="b"/>
              <a:pathLst>
                <a:path w="466" h="416" extrusionOk="0">
                  <a:moveTo>
                    <a:pt x="0" y="0"/>
                  </a:moveTo>
                  <a:lnTo>
                    <a:pt x="0" y="415"/>
                  </a:lnTo>
                  <a:lnTo>
                    <a:pt x="465" y="415"/>
                  </a:lnTo>
                  <a:lnTo>
                    <a:pt x="319" y="125"/>
                  </a:lnTo>
                  <a:cubicBezTo>
                    <a:pt x="317" y="120"/>
                    <a:pt x="315" y="116"/>
                    <a:pt x="313" y="112"/>
                  </a:cubicBezTo>
                  <a:cubicBezTo>
                    <a:pt x="293" y="78"/>
                    <a:pt x="265" y="50"/>
                    <a:pt x="231" y="30"/>
                  </a:cubicBezTo>
                  <a:cubicBezTo>
                    <a:pt x="197" y="10"/>
                    <a:pt x="158" y="0"/>
                    <a:pt x="119" y="0"/>
                  </a:cubicBezTo>
                  <a:lnTo>
                    <a:pt x="11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3676;p48">
              <a:extLst>
                <a:ext uri="{FF2B5EF4-FFF2-40B4-BE49-F238E27FC236}">
                  <a16:creationId xmlns:a16="http://schemas.microsoft.com/office/drawing/2014/main" id="{3302287C-8DDE-25DF-5E68-6CC88579CA02}"/>
                </a:ext>
              </a:extLst>
            </p:cNvPr>
            <p:cNvSpPr/>
            <p:nvPr/>
          </p:nvSpPr>
          <p:spPr>
            <a:xfrm>
              <a:off x="2196772" y="2935777"/>
              <a:ext cx="58609" cy="94867"/>
            </a:xfrm>
            <a:custGeom>
              <a:avLst/>
              <a:gdLst/>
              <a:ahLst/>
              <a:cxnLst/>
              <a:rect l="l" t="t" r="r" b="b"/>
              <a:pathLst>
                <a:path w="257" h="416" extrusionOk="0">
                  <a:moveTo>
                    <a:pt x="0" y="0"/>
                  </a:moveTo>
                  <a:lnTo>
                    <a:pt x="256" y="0"/>
                  </a:lnTo>
                  <a:lnTo>
                    <a:pt x="256" y="415"/>
                  </a:lnTo>
                  <a:lnTo>
                    <a:pt x="0" y="4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68" name="Google Shape;3677;p48">
              <a:extLst>
                <a:ext uri="{FF2B5EF4-FFF2-40B4-BE49-F238E27FC236}">
                  <a16:creationId xmlns:a16="http://schemas.microsoft.com/office/drawing/2014/main" id="{36D8F1F1-0823-167C-A68B-E109173DECC0}"/>
                </a:ext>
              </a:extLst>
            </p:cNvPr>
            <p:cNvSpPr/>
            <p:nvPr/>
          </p:nvSpPr>
          <p:spPr>
            <a:xfrm>
              <a:off x="2116271" y="2937145"/>
              <a:ext cx="57013" cy="93498"/>
            </a:xfrm>
            <a:custGeom>
              <a:avLst/>
              <a:gdLst/>
              <a:ahLst/>
              <a:cxnLst/>
              <a:rect l="l" t="t" r="r" b="b"/>
              <a:pathLst>
                <a:path w="250" h="410" extrusionOk="0">
                  <a:moveTo>
                    <a:pt x="249" y="0"/>
                  </a:moveTo>
                  <a:lnTo>
                    <a:pt x="249" y="0"/>
                  </a:lnTo>
                  <a:cubicBezTo>
                    <a:pt x="228" y="5"/>
                    <a:pt x="207" y="12"/>
                    <a:pt x="188" y="24"/>
                  </a:cubicBezTo>
                  <a:cubicBezTo>
                    <a:pt x="154" y="43"/>
                    <a:pt x="126" y="71"/>
                    <a:pt x="106" y="107"/>
                  </a:cubicBezTo>
                  <a:cubicBezTo>
                    <a:pt x="99" y="119"/>
                    <a:pt x="92" y="134"/>
                    <a:pt x="88" y="148"/>
                  </a:cubicBezTo>
                  <a:lnTo>
                    <a:pt x="0" y="409"/>
                  </a:lnTo>
                  <a:lnTo>
                    <a:pt x="249" y="409"/>
                  </a:lnTo>
                  <a:lnTo>
                    <a:pt x="24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3678;p48">
              <a:extLst>
                <a:ext uri="{FF2B5EF4-FFF2-40B4-BE49-F238E27FC236}">
                  <a16:creationId xmlns:a16="http://schemas.microsoft.com/office/drawing/2014/main" id="{C93D07BA-94F5-DC02-C0FC-C8A6FAADAE37}"/>
                </a:ext>
              </a:extLst>
            </p:cNvPr>
            <p:cNvSpPr/>
            <p:nvPr/>
          </p:nvSpPr>
          <p:spPr>
            <a:xfrm>
              <a:off x="2188106" y="2792108"/>
              <a:ext cx="158039" cy="51538"/>
            </a:xfrm>
            <a:custGeom>
              <a:avLst/>
              <a:gdLst/>
              <a:ahLst/>
              <a:cxnLst/>
              <a:rect l="l" t="t" r="r" b="b"/>
              <a:pathLst>
                <a:path w="693" h="226" extrusionOk="0">
                  <a:moveTo>
                    <a:pt x="164" y="153"/>
                  </a:moveTo>
                  <a:cubicBezTo>
                    <a:pt x="220" y="121"/>
                    <a:pt x="282" y="104"/>
                    <a:pt x="346" y="104"/>
                  </a:cubicBezTo>
                  <a:cubicBezTo>
                    <a:pt x="410" y="104"/>
                    <a:pt x="473" y="121"/>
                    <a:pt x="528" y="153"/>
                  </a:cubicBezTo>
                  <a:cubicBezTo>
                    <a:pt x="556" y="168"/>
                    <a:pt x="581" y="188"/>
                    <a:pt x="603" y="210"/>
                  </a:cubicBezTo>
                  <a:cubicBezTo>
                    <a:pt x="606" y="213"/>
                    <a:pt x="610" y="216"/>
                    <a:pt x="614" y="218"/>
                  </a:cubicBezTo>
                  <a:cubicBezTo>
                    <a:pt x="621" y="222"/>
                    <a:pt x="630" y="225"/>
                    <a:pt x="640" y="225"/>
                  </a:cubicBezTo>
                  <a:cubicBezTo>
                    <a:pt x="649" y="225"/>
                    <a:pt x="658" y="222"/>
                    <a:pt x="666" y="218"/>
                  </a:cubicBezTo>
                  <a:cubicBezTo>
                    <a:pt x="673" y="213"/>
                    <a:pt x="680" y="207"/>
                    <a:pt x="685" y="199"/>
                  </a:cubicBezTo>
                  <a:cubicBezTo>
                    <a:pt x="689" y="191"/>
                    <a:pt x="692" y="182"/>
                    <a:pt x="692" y="173"/>
                  </a:cubicBezTo>
                  <a:cubicBezTo>
                    <a:pt x="692" y="164"/>
                    <a:pt x="689" y="155"/>
                    <a:pt x="685" y="147"/>
                  </a:cubicBezTo>
                  <a:cubicBezTo>
                    <a:pt x="682" y="143"/>
                    <a:pt x="680" y="140"/>
                    <a:pt x="677" y="137"/>
                  </a:cubicBezTo>
                  <a:cubicBezTo>
                    <a:pt x="648" y="108"/>
                    <a:pt x="615" y="83"/>
                    <a:pt x="580" y="63"/>
                  </a:cubicBezTo>
                  <a:cubicBezTo>
                    <a:pt x="509" y="22"/>
                    <a:pt x="428" y="0"/>
                    <a:pt x="346" y="0"/>
                  </a:cubicBezTo>
                  <a:cubicBezTo>
                    <a:pt x="264" y="0"/>
                    <a:pt x="183" y="22"/>
                    <a:pt x="112" y="63"/>
                  </a:cubicBezTo>
                  <a:cubicBezTo>
                    <a:pt x="77" y="83"/>
                    <a:pt x="44" y="108"/>
                    <a:pt x="16" y="137"/>
                  </a:cubicBezTo>
                  <a:cubicBezTo>
                    <a:pt x="12" y="140"/>
                    <a:pt x="10" y="143"/>
                    <a:pt x="7" y="147"/>
                  </a:cubicBezTo>
                  <a:cubicBezTo>
                    <a:pt x="3" y="155"/>
                    <a:pt x="0" y="164"/>
                    <a:pt x="0" y="173"/>
                  </a:cubicBezTo>
                  <a:cubicBezTo>
                    <a:pt x="0" y="182"/>
                    <a:pt x="2" y="191"/>
                    <a:pt x="7" y="199"/>
                  </a:cubicBezTo>
                  <a:cubicBezTo>
                    <a:pt x="11" y="207"/>
                    <a:pt x="18" y="213"/>
                    <a:pt x="26" y="218"/>
                  </a:cubicBezTo>
                  <a:cubicBezTo>
                    <a:pt x="34" y="222"/>
                    <a:pt x="43" y="225"/>
                    <a:pt x="52" y="225"/>
                  </a:cubicBezTo>
                  <a:cubicBezTo>
                    <a:pt x="61" y="225"/>
                    <a:pt x="70" y="223"/>
                    <a:pt x="78" y="218"/>
                  </a:cubicBezTo>
                  <a:cubicBezTo>
                    <a:pt x="82" y="216"/>
                    <a:pt x="86" y="213"/>
                    <a:pt x="89" y="210"/>
                  </a:cubicBezTo>
                  <a:cubicBezTo>
                    <a:pt x="112" y="188"/>
                    <a:pt x="137" y="168"/>
                    <a:pt x="164" y="15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3679;p48">
              <a:extLst>
                <a:ext uri="{FF2B5EF4-FFF2-40B4-BE49-F238E27FC236}">
                  <a16:creationId xmlns:a16="http://schemas.microsoft.com/office/drawing/2014/main" id="{294A0DF6-ABDF-0895-3D73-7EE56078800A}"/>
                </a:ext>
              </a:extLst>
            </p:cNvPr>
            <p:cNvSpPr/>
            <p:nvPr/>
          </p:nvSpPr>
          <p:spPr>
            <a:xfrm>
              <a:off x="2221629" y="2839542"/>
              <a:ext cx="91220" cy="37855"/>
            </a:xfrm>
            <a:custGeom>
              <a:avLst/>
              <a:gdLst/>
              <a:ahLst/>
              <a:cxnLst/>
              <a:rect l="l" t="t" r="r" b="b"/>
              <a:pathLst>
                <a:path w="400" h="166" extrusionOk="0">
                  <a:moveTo>
                    <a:pt x="309" y="149"/>
                  </a:moveTo>
                  <a:cubicBezTo>
                    <a:pt x="313" y="153"/>
                    <a:pt x="317" y="156"/>
                    <a:pt x="321" y="158"/>
                  </a:cubicBezTo>
                  <a:cubicBezTo>
                    <a:pt x="329" y="163"/>
                    <a:pt x="338" y="165"/>
                    <a:pt x="347" y="165"/>
                  </a:cubicBezTo>
                  <a:cubicBezTo>
                    <a:pt x="356" y="165"/>
                    <a:pt x="365" y="162"/>
                    <a:pt x="373" y="158"/>
                  </a:cubicBezTo>
                  <a:cubicBezTo>
                    <a:pt x="381" y="153"/>
                    <a:pt x="387" y="147"/>
                    <a:pt x="392" y="139"/>
                  </a:cubicBezTo>
                  <a:cubicBezTo>
                    <a:pt x="396" y="131"/>
                    <a:pt x="399" y="122"/>
                    <a:pt x="399" y="113"/>
                  </a:cubicBezTo>
                  <a:cubicBezTo>
                    <a:pt x="399" y="104"/>
                    <a:pt x="396" y="95"/>
                    <a:pt x="392" y="87"/>
                  </a:cubicBezTo>
                  <a:cubicBezTo>
                    <a:pt x="389" y="83"/>
                    <a:pt x="386" y="79"/>
                    <a:pt x="383" y="76"/>
                  </a:cubicBezTo>
                  <a:cubicBezTo>
                    <a:pt x="367" y="60"/>
                    <a:pt x="349" y="46"/>
                    <a:pt x="329" y="34"/>
                  </a:cubicBezTo>
                  <a:cubicBezTo>
                    <a:pt x="290" y="12"/>
                    <a:pt x="245" y="0"/>
                    <a:pt x="199" y="0"/>
                  </a:cubicBezTo>
                  <a:cubicBezTo>
                    <a:pt x="153" y="0"/>
                    <a:pt x="109" y="12"/>
                    <a:pt x="69" y="34"/>
                  </a:cubicBezTo>
                  <a:cubicBezTo>
                    <a:pt x="50" y="46"/>
                    <a:pt x="31" y="60"/>
                    <a:pt x="15" y="76"/>
                  </a:cubicBezTo>
                  <a:cubicBezTo>
                    <a:pt x="12" y="79"/>
                    <a:pt x="9" y="82"/>
                    <a:pt x="7" y="86"/>
                  </a:cubicBezTo>
                  <a:cubicBezTo>
                    <a:pt x="3" y="94"/>
                    <a:pt x="0" y="103"/>
                    <a:pt x="0" y="112"/>
                  </a:cubicBezTo>
                  <a:cubicBezTo>
                    <a:pt x="0" y="121"/>
                    <a:pt x="2" y="130"/>
                    <a:pt x="7" y="138"/>
                  </a:cubicBezTo>
                  <a:cubicBezTo>
                    <a:pt x="11" y="146"/>
                    <a:pt x="18" y="152"/>
                    <a:pt x="26" y="157"/>
                  </a:cubicBezTo>
                  <a:cubicBezTo>
                    <a:pt x="34" y="161"/>
                    <a:pt x="43" y="164"/>
                    <a:pt x="52" y="164"/>
                  </a:cubicBezTo>
                  <a:cubicBezTo>
                    <a:pt x="61" y="164"/>
                    <a:pt x="70" y="162"/>
                    <a:pt x="78" y="157"/>
                  </a:cubicBezTo>
                  <a:cubicBezTo>
                    <a:pt x="82" y="155"/>
                    <a:pt x="86" y="152"/>
                    <a:pt x="89" y="149"/>
                  </a:cubicBezTo>
                  <a:cubicBezTo>
                    <a:pt x="99" y="139"/>
                    <a:pt x="109" y="131"/>
                    <a:pt x="121" y="124"/>
                  </a:cubicBezTo>
                  <a:cubicBezTo>
                    <a:pt x="145" y="111"/>
                    <a:pt x="171" y="103"/>
                    <a:pt x="199" y="103"/>
                  </a:cubicBezTo>
                  <a:cubicBezTo>
                    <a:pt x="226" y="103"/>
                    <a:pt x="253" y="111"/>
                    <a:pt x="277" y="124"/>
                  </a:cubicBezTo>
                  <a:cubicBezTo>
                    <a:pt x="289" y="131"/>
                    <a:pt x="300" y="139"/>
                    <a:pt x="309" y="14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3680;p48">
              <a:extLst>
                <a:ext uri="{FF2B5EF4-FFF2-40B4-BE49-F238E27FC236}">
                  <a16:creationId xmlns:a16="http://schemas.microsoft.com/office/drawing/2014/main" id="{35701A16-95CA-B166-F7D4-6C50628A611F}"/>
                </a:ext>
              </a:extLst>
            </p:cNvPr>
            <p:cNvSpPr/>
            <p:nvPr/>
          </p:nvSpPr>
          <p:spPr>
            <a:xfrm>
              <a:off x="2255152" y="2886747"/>
              <a:ext cx="23945" cy="23945"/>
            </a:xfrm>
            <a:custGeom>
              <a:avLst/>
              <a:gdLst/>
              <a:ahLst/>
              <a:cxnLst/>
              <a:rect l="l" t="t" r="r" b="b"/>
              <a:pathLst>
                <a:path w="105" h="105" extrusionOk="0">
                  <a:moveTo>
                    <a:pt x="104" y="52"/>
                  </a:moveTo>
                  <a:cubicBezTo>
                    <a:pt x="104" y="61"/>
                    <a:pt x="101" y="70"/>
                    <a:pt x="97" y="78"/>
                  </a:cubicBezTo>
                  <a:cubicBezTo>
                    <a:pt x="92" y="86"/>
                    <a:pt x="86" y="92"/>
                    <a:pt x="78" y="97"/>
                  </a:cubicBezTo>
                  <a:cubicBezTo>
                    <a:pt x="70" y="101"/>
                    <a:pt x="61" y="104"/>
                    <a:pt x="52" y="104"/>
                  </a:cubicBezTo>
                  <a:cubicBezTo>
                    <a:pt x="43" y="104"/>
                    <a:pt x="34" y="101"/>
                    <a:pt x="26" y="97"/>
                  </a:cubicBezTo>
                  <a:cubicBezTo>
                    <a:pt x="18" y="92"/>
                    <a:pt x="11" y="86"/>
                    <a:pt x="7" y="78"/>
                  </a:cubicBezTo>
                  <a:cubicBezTo>
                    <a:pt x="2" y="70"/>
                    <a:pt x="0" y="61"/>
                    <a:pt x="0" y="52"/>
                  </a:cubicBezTo>
                  <a:cubicBezTo>
                    <a:pt x="0" y="43"/>
                    <a:pt x="3" y="34"/>
                    <a:pt x="7" y="26"/>
                  </a:cubicBezTo>
                  <a:cubicBezTo>
                    <a:pt x="12" y="18"/>
                    <a:pt x="18" y="11"/>
                    <a:pt x="26" y="7"/>
                  </a:cubicBezTo>
                  <a:cubicBezTo>
                    <a:pt x="34" y="2"/>
                    <a:pt x="43" y="0"/>
                    <a:pt x="52" y="0"/>
                  </a:cubicBezTo>
                  <a:cubicBezTo>
                    <a:pt x="61" y="0"/>
                    <a:pt x="70" y="2"/>
                    <a:pt x="78" y="7"/>
                  </a:cubicBezTo>
                  <a:cubicBezTo>
                    <a:pt x="86" y="11"/>
                    <a:pt x="93" y="18"/>
                    <a:pt x="97" y="26"/>
                  </a:cubicBezTo>
                  <a:cubicBezTo>
                    <a:pt x="102" y="34"/>
                    <a:pt x="104" y="43"/>
                    <a:pt x="104" y="5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3681;p48">
              <a:extLst>
                <a:ext uri="{FF2B5EF4-FFF2-40B4-BE49-F238E27FC236}">
                  <a16:creationId xmlns:a16="http://schemas.microsoft.com/office/drawing/2014/main" id="{848AF9D9-3598-815F-2DCF-4D7C9754B6CB}"/>
                </a:ext>
              </a:extLst>
            </p:cNvPr>
            <p:cNvSpPr/>
            <p:nvPr/>
          </p:nvSpPr>
          <p:spPr>
            <a:xfrm>
              <a:off x="2064960" y="3054132"/>
              <a:ext cx="404333" cy="102848"/>
            </a:xfrm>
            <a:custGeom>
              <a:avLst/>
              <a:gdLst/>
              <a:ahLst/>
              <a:cxnLst/>
              <a:rect l="l" t="t" r="r" b="b"/>
              <a:pathLst>
                <a:path w="1773" h="451" extrusionOk="0">
                  <a:moveTo>
                    <a:pt x="1669" y="207"/>
                  </a:moveTo>
                  <a:lnTo>
                    <a:pt x="1669" y="207"/>
                  </a:lnTo>
                  <a:cubicBezTo>
                    <a:pt x="1660" y="207"/>
                    <a:pt x="1651" y="205"/>
                    <a:pt x="1643" y="200"/>
                  </a:cubicBezTo>
                  <a:cubicBezTo>
                    <a:pt x="1635" y="196"/>
                    <a:pt x="1628" y="189"/>
                    <a:pt x="1624" y="181"/>
                  </a:cubicBezTo>
                  <a:cubicBezTo>
                    <a:pt x="1619" y="173"/>
                    <a:pt x="1617" y="164"/>
                    <a:pt x="1617" y="155"/>
                  </a:cubicBezTo>
                  <a:cubicBezTo>
                    <a:pt x="1617" y="146"/>
                    <a:pt x="1619" y="137"/>
                    <a:pt x="1624" y="129"/>
                  </a:cubicBezTo>
                  <a:cubicBezTo>
                    <a:pt x="1628" y="122"/>
                    <a:pt x="1635" y="115"/>
                    <a:pt x="1643" y="110"/>
                  </a:cubicBezTo>
                  <a:cubicBezTo>
                    <a:pt x="1651" y="106"/>
                    <a:pt x="1660" y="103"/>
                    <a:pt x="1669" y="103"/>
                  </a:cubicBezTo>
                  <a:lnTo>
                    <a:pt x="1669" y="103"/>
                  </a:lnTo>
                  <a:lnTo>
                    <a:pt x="1745" y="103"/>
                  </a:lnTo>
                  <a:lnTo>
                    <a:pt x="1745" y="103"/>
                  </a:lnTo>
                  <a:cubicBezTo>
                    <a:pt x="1727" y="72"/>
                    <a:pt x="1700" y="46"/>
                    <a:pt x="1669" y="27"/>
                  </a:cubicBezTo>
                  <a:cubicBezTo>
                    <a:pt x="1637" y="9"/>
                    <a:pt x="1602" y="0"/>
                    <a:pt x="1565" y="0"/>
                  </a:cubicBezTo>
                  <a:lnTo>
                    <a:pt x="1565" y="0"/>
                  </a:lnTo>
                  <a:lnTo>
                    <a:pt x="138" y="0"/>
                  </a:lnTo>
                  <a:cubicBezTo>
                    <a:pt x="114" y="0"/>
                    <a:pt x="90" y="6"/>
                    <a:pt x="69" y="18"/>
                  </a:cubicBezTo>
                  <a:cubicBezTo>
                    <a:pt x="48" y="30"/>
                    <a:pt x="30" y="48"/>
                    <a:pt x="18" y="69"/>
                  </a:cubicBezTo>
                  <a:cubicBezTo>
                    <a:pt x="12" y="80"/>
                    <a:pt x="7" y="91"/>
                    <a:pt x="4" y="103"/>
                  </a:cubicBezTo>
                  <a:lnTo>
                    <a:pt x="103" y="103"/>
                  </a:lnTo>
                  <a:cubicBezTo>
                    <a:pt x="113" y="103"/>
                    <a:pt x="121" y="106"/>
                    <a:pt x="129" y="110"/>
                  </a:cubicBezTo>
                  <a:cubicBezTo>
                    <a:pt x="137" y="115"/>
                    <a:pt x="143" y="122"/>
                    <a:pt x="148" y="129"/>
                  </a:cubicBezTo>
                  <a:cubicBezTo>
                    <a:pt x="152" y="137"/>
                    <a:pt x="155" y="146"/>
                    <a:pt x="155" y="155"/>
                  </a:cubicBezTo>
                  <a:cubicBezTo>
                    <a:pt x="155" y="164"/>
                    <a:pt x="152" y="173"/>
                    <a:pt x="148" y="181"/>
                  </a:cubicBezTo>
                  <a:cubicBezTo>
                    <a:pt x="143" y="189"/>
                    <a:pt x="137" y="196"/>
                    <a:pt x="129" y="200"/>
                  </a:cubicBezTo>
                  <a:cubicBezTo>
                    <a:pt x="121" y="205"/>
                    <a:pt x="113" y="207"/>
                    <a:pt x="103" y="207"/>
                  </a:cubicBezTo>
                  <a:lnTo>
                    <a:pt x="0" y="207"/>
                  </a:lnTo>
                  <a:lnTo>
                    <a:pt x="0" y="398"/>
                  </a:lnTo>
                  <a:cubicBezTo>
                    <a:pt x="0" y="407"/>
                    <a:pt x="1" y="416"/>
                    <a:pt x="6" y="424"/>
                  </a:cubicBezTo>
                  <a:cubicBezTo>
                    <a:pt x="10" y="432"/>
                    <a:pt x="18" y="438"/>
                    <a:pt x="25" y="443"/>
                  </a:cubicBezTo>
                  <a:cubicBezTo>
                    <a:pt x="33" y="447"/>
                    <a:pt x="42" y="450"/>
                    <a:pt x="51" y="450"/>
                  </a:cubicBezTo>
                  <a:lnTo>
                    <a:pt x="124" y="450"/>
                  </a:lnTo>
                  <a:cubicBezTo>
                    <a:pt x="124" y="401"/>
                    <a:pt x="137" y="353"/>
                    <a:pt x="161" y="311"/>
                  </a:cubicBezTo>
                  <a:cubicBezTo>
                    <a:pt x="185" y="269"/>
                    <a:pt x="220" y="235"/>
                    <a:pt x="263" y="210"/>
                  </a:cubicBezTo>
                  <a:cubicBezTo>
                    <a:pt x="305" y="186"/>
                    <a:pt x="352" y="173"/>
                    <a:pt x="401" y="173"/>
                  </a:cubicBezTo>
                  <a:cubicBezTo>
                    <a:pt x="450" y="173"/>
                    <a:pt x="498" y="186"/>
                    <a:pt x="540" y="210"/>
                  </a:cubicBezTo>
                  <a:cubicBezTo>
                    <a:pt x="582" y="235"/>
                    <a:pt x="617" y="269"/>
                    <a:pt x="641" y="311"/>
                  </a:cubicBezTo>
                  <a:cubicBezTo>
                    <a:pt x="665" y="353"/>
                    <a:pt x="678" y="401"/>
                    <a:pt x="678" y="450"/>
                  </a:cubicBezTo>
                  <a:lnTo>
                    <a:pt x="1094" y="450"/>
                  </a:lnTo>
                  <a:cubicBezTo>
                    <a:pt x="1094" y="401"/>
                    <a:pt x="1107" y="353"/>
                    <a:pt x="1131" y="311"/>
                  </a:cubicBezTo>
                  <a:cubicBezTo>
                    <a:pt x="1155" y="269"/>
                    <a:pt x="1190" y="235"/>
                    <a:pt x="1232" y="210"/>
                  </a:cubicBezTo>
                  <a:cubicBezTo>
                    <a:pt x="1274" y="186"/>
                    <a:pt x="1322" y="173"/>
                    <a:pt x="1371" y="173"/>
                  </a:cubicBezTo>
                  <a:cubicBezTo>
                    <a:pt x="1419" y="173"/>
                    <a:pt x="1467" y="185"/>
                    <a:pt x="1509" y="210"/>
                  </a:cubicBezTo>
                  <a:cubicBezTo>
                    <a:pt x="1551" y="234"/>
                    <a:pt x="1586" y="269"/>
                    <a:pt x="1611" y="311"/>
                  </a:cubicBezTo>
                  <a:cubicBezTo>
                    <a:pt x="1635" y="353"/>
                    <a:pt x="1648" y="401"/>
                    <a:pt x="1648" y="450"/>
                  </a:cubicBezTo>
                  <a:lnTo>
                    <a:pt x="1720" y="450"/>
                  </a:lnTo>
                  <a:lnTo>
                    <a:pt x="1720" y="450"/>
                  </a:lnTo>
                  <a:cubicBezTo>
                    <a:pt x="1730" y="450"/>
                    <a:pt x="1738" y="448"/>
                    <a:pt x="1746" y="443"/>
                  </a:cubicBezTo>
                  <a:cubicBezTo>
                    <a:pt x="1753" y="439"/>
                    <a:pt x="1761" y="432"/>
                    <a:pt x="1765" y="424"/>
                  </a:cubicBezTo>
                  <a:cubicBezTo>
                    <a:pt x="1770" y="416"/>
                    <a:pt x="1772" y="407"/>
                    <a:pt x="1772" y="398"/>
                  </a:cubicBezTo>
                  <a:lnTo>
                    <a:pt x="1772" y="207"/>
                  </a:lnTo>
                  <a:lnTo>
                    <a:pt x="1669" y="207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73" name="Slide Number Placeholder 2">
            <a:extLst>
              <a:ext uri="{FF2B5EF4-FFF2-40B4-BE49-F238E27FC236}">
                <a16:creationId xmlns:a16="http://schemas.microsoft.com/office/drawing/2014/main" id="{E6E70E33-5A18-EB62-CD34-79EBED7A8BB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7071501" y="4871705"/>
            <a:ext cx="2057400" cy="274637"/>
          </a:xfrm>
        </p:spPr>
        <p:txBody>
          <a:bodyPr/>
          <a:lstStyle/>
          <a:p>
            <a:fld id="{59F2E49D-D5D8-454A-821B-467E63ABC893}" type="slidenum">
              <a:rPr lang="en-US" smtClean="0"/>
              <a:t>4</a:t>
            </a:fld>
            <a:endParaRPr lang="en-US" dirty="0"/>
          </a:p>
        </p:txBody>
      </p:sp>
      <p:pic>
        <p:nvPicPr>
          <p:cNvPr id="4" name="A teleoperated driving system via 5G network">
            <a:hlinkClick r:id="" action="ppaction://media"/>
            <a:extLst>
              <a:ext uri="{FF2B5EF4-FFF2-40B4-BE49-F238E27FC236}">
                <a16:creationId xmlns:a16="http://schemas.microsoft.com/office/drawing/2014/main" id="{98E05B37-4094-83F8-238F-8A87F470BB5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2042" y="-14847"/>
            <a:ext cx="2894012" cy="51435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bg2"/>
            </a:solidFill>
            <a:prstDash val="solid"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638200446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0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3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  <p:bldLst>
      <p:bldP spid="3" grpId="0" animBg="1"/>
      <p:bldP spid="5" grpId="0" animBg="1"/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FBAC78-807A-8189-2A9F-E6855E2065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0147"/>
            <a:ext cx="7598004" cy="550814"/>
          </a:xfrm>
        </p:spPr>
        <p:txBody>
          <a:bodyPr/>
          <a:lstStyle/>
          <a:p>
            <a:r>
              <a:rPr lang="ro-RO" sz="3000" dirty="0">
                <a:solidFill>
                  <a:schemeClr val="tx1"/>
                </a:solidFill>
              </a:rPr>
              <a:t>3</a:t>
            </a:r>
            <a:r>
              <a:rPr lang="en-US" sz="3000" dirty="0">
                <a:solidFill>
                  <a:schemeClr val="tx1"/>
                </a:solidFill>
              </a:rPr>
              <a:t>. </a:t>
            </a:r>
            <a:r>
              <a:rPr lang="ro-RO" sz="3000" dirty="0">
                <a:solidFill>
                  <a:schemeClr val="tx1"/>
                </a:solidFill>
                <a:latin typeface="Karla" pitchFamily="2" charset="0"/>
              </a:rPr>
              <a:t>Componente</a:t>
            </a:r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10" name="Google Shape;1828;p36">
            <a:extLst>
              <a:ext uri="{FF2B5EF4-FFF2-40B4-BE49-F238E27FC236}">
                <a16:creationId xmlns:a16="http://schemas.microsoft.com/office/drawing/2014/main" id="{D2AE64D4-4FC9-D2F9-7AC5-EF3792C64580}"/>
              </a:ext>
            </a:extLst>
          </p:cNvPr>
          <p:cNvSpPr txBox="1">
            <a:spLocks/>
          </p:cNvSpPr>
          <p:nvPr/>
        </p:nvSpPr>
        <p:spPr>
          <a:xfrm>
            <a:off x="-162199" y="1208254"/>
            <a:ext cx="2509200" cy="47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ro-RO" sz="1100" dirty="0">
                <a:solidFill>
                  <a:schemeClr val="tx1"/>
                </a:solidFill>
              </a:rPr>
              <a:t>Șasiu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11" name="Google Shape;1829;p36">
            <a:extLst>
              <a:ext uri="{FF2B5EF4-FFF2-40B4-BE49-F238E27FC236}">
                <a16:creationId xmlns:a16="http://schemas.microsoft.com/office/drawing/2014/main" id="{E2B178C2-A22F-63C1-8548-D7501FAC2C78}"/>
              </a:ext>
            </a:extLst>
          </p:cNvPr>
          <p:cNvSpPr txBox="1">
            <a:spLocks/>
          </p:cNvSpPr>
          <p:nvPr/>
        </p:nvSpPr>
        <p:spPr>
          <a:xfrm>
            <a:off x="1986755" y="1198151"/>
            <a:ext cx="2509200" cy="47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it-IT" sz="1100" dirty="0">
                <a:solidFill>
                  <a:schemeClr val="tx1"/>
                </a:solidFill>
              </a:rPr>
              <a:t>Raspberry Pi 4 Model B</a:t>
            </a:r>
            <a:r>
              <a:rPr lang="ro-RO" sz="1100" dirty="0">
                <a:solidFill>
                  <a:schemeClr val="tx1"/>
                </a:solidFill>
              </a:rPr>
              <a:t> 4 GB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13" name="Google Shape;1826;p36">
            <a:extLst>
              <a:ext uri="{FF2B5EF4-FFF2-40B4-BE49-F238E27FC236}">
                <a16:creationId xmlns:a16="http://schemas.microsoft.com/office/drawing/2014/main" id="{CE358C7D-B400-B25E-29EF-D9E2A3D43711}"/>
              </a:ext>
            </a:extLst>
          </p:cNvPr>
          <p:cNvSpPr txBox="1">
            <a:spLocks/>
          </p:cNvSpPr>
          <p:nvPr/>
        </p:nvSpPr>
        <p:spPr>
          <a:xfrm>
            <a:off x="6597622" y="1218693"/>
            <a:ext cx="2509200" cy="47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100" dirty="0">
                <a:solidFill>
                  <a:schemeClr val="tx1"/>
                </a:solidFill>
              </a:rPr>
              <a:t>Servo Moto</a:t>
            </a:r>
            <a:r>
              <a:rPr lang="ro-RO" sz="1100" dirty="0">
                <a:solidFill>
                  <a:schemeClr val="tx1"/>
                </a:solidFill>
              </a:rPr>
              <a:t>are</a:t>
            </a:r>
            <a:r>
              <a:rPr lang="en-US" sz="1100" dirty="0">
                <a:solidFill>
                  <a:schemeClr val="tx1"/>
                </a:solidFill>
              </a:rPr>
              <a:t> MG90S</a:t>
            </a:r>
          </a:p>
        </p:txBody>
      </p:sp>
      <p:sp>
        <p:nvSpPr>
          <p:cNvPr id="14" name="Google Shape;1825;p36">
            <a:extLst>
              <a:ext uri="{FF2B5EF4-FFF2-40B4-BE49-F238E27FC236}">
                <a16:creationId xmlns:a16="http://schemas.microsoft.com/office/drawing/2014/main" id="{F3B69069-56B3-4DC1-EEA6-06117914A850}"/>
              </a:ext>
            </a:extLst>
          </p:cNvPr>
          <p:cNvSpPr txBox="1">
            <a:spLocks/>
          </p:cNvSpPr>
          <p:nvPr/>
        </p:nvSpPr>
        <p:spPr>
          <a:xfrm>
            <a:off x="4625092" y="3396780"/>
            <a:ext cx="2096025" cy="33819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100" dirty="0">
                <a:solidFill>
                  <a:schemeClr val="tx1"/>
                </a:solidFill>
              </a:rPr>
              <a:t>Controller Wireless</a:t>
            </a:r>
            <a:r>
              <a:rPr lang="ro-RO" sz="1100" dirty="0">
                <a:solidFill>
                  <a:schemeClr val="tx1"/>
                </a:solidFill>
              </a:rPr>
              <a:t> </a:t>
            </a:r>
            <a:r>
              <a:rPr lang="en-US" sz="1100" dirty="0">
                <a:solidFill>
                  <a:schemeClr val="tx1"/>
                </a:solidFill>
              </a:rPr>
              <a:t>Xbox Series </a:t>
            </a:r>
            <a:r>
              <a:rPr lang="ro-RO" sz="1100" dirty="0">
                <a:solidFill>
                  <a:schemeClr val="tx1"/>
                </a:solidFill>
              </a:rPr>
              <a:t>X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15" name="Google Shape;1827;p36">
            <a:extLst>
              <a:ext uri="{FF2B5EF4-FFF2-40B4-BE49-F238E27FC236}">
                <a16:creationId xmlns:a16="http://schemas.microsoft.com/office/drawing/2014/main" id="{DFA335E2-7252-10A9-928D-EE272251AD0F}"/>
              </a:ext>
            </a:extLst>
          </p:cNvPr>
          <p:cNvSpPr txBox="1">
            <a:spLocks/>
          </p:cNvSpPr>
          <p:nvPr/>
        </p:nvSpPr>
        <p:spPr>
          <a:xfrm>
            <a:off x="2127420" y="3204706"/>
            <a:ext cx="2096025" cy="47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100" dirty="0">
                <a:solidFill>
                  <a:schemeClr val="tx1"/>
                </a:solidFill>
              </a:rPr>
              <a:t>SIM8200EA-M2 5G HAT </a:t>
            </a:r>
            <a:r>
              <a:rPr lang="ro-RO" sz="1100" dirty="0">
                <a:solidFill>
                  <a:schemeClr val="tx1"/>
                </a:solidFill>
              </a:rPr>
              <a:t>pentru</a:t>
            </a:r>
            <a:r>
              <a:rPr lang="en-US" sz="1100" dirty="0">
                <a:solidFill>
                  <a:schemeClr val="tx1"/>
                </a:solidFill>
              </a:rPr>
              <a:t> Raspberry Pi</a:t>
            </a:r>
          </a:p>
        </p:txBody>
      </p:sp>
      <p:sp>
        <p:nvSpPr>
          <p:cNvPr id="76" name="Google Shape;1830;p36">
            <a:extLst>
              <a:ext uri="{FF2B5EF4-FFF2-40B4-BE49-F238E27FC236}">
                <a16:creationId xmlns:a16="http://schemas.microsoft.com/office/drawing/2014/main" id="{CCEF41EA-C20F-D41D-A975-5CA03973B7A0}"/>
              </a:ext>
            </a:extLst>
          </p:cNvPr>
          <p:cNvSpPr txBox="1">
            <a:spLocks/>
          </p:cNvSpPr>
          <p:nvPr/>
        </p:nvSpPr>
        <p:spPr>
          <a:xfrm>
            <a:off x="4522442" y="1371240"/>
            <a:ext cx="2028041" cy="47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ro-RO" sz="1100" dirty="0">
                <a:solidFill>
                  <a:schemeClr val="tx1"/>
                </a:solidFill>
              </a:rPr>
              <a:t>Motoare DC</a:t>
            </a:r>
            <a:r>
              <a:rPr lang="en-US" sz="1100" dirty="0">
                <a:solidFill>
                  <a:schemeClr val="tx1"/>
                </a:solidFill>
              </a:rPr>
              <a:t> (3-6V) </a:t>
            </a:r>
            <a:r>
              <a:rPr lang="ro-RO" sz="1100" dirty="0">
                <a:solidFill>
                  <a:schemeClr val="tx1"/>
                </a:solidFill>
              </a:rPr>
              <a:t>și Punte H Dubla</a:t>
            </a:r>
            <a:r>
              <a:rPr lang="en-US" sz="1100" dirty="0">
                <a:solidFill>
                  <a:schemeClr val="tx1"/>
                </a:solidFill>
              </a:rPr>
              <a:t> L289N</a:t>
            </a:r>
          </a:p>
        </p:txBody>
      </p:sp>
      <p:pic>
        <p:nvPicPr>
          <p:cNvPr id="82" name="Picture 81" descr="A green circuit board with many small objects&#10;&#10;Description automatically generated">
            <a:extLst>
              <a:ext uri="{FF2B5EF4-FFF2-40B4-BE49-F238E27FC236}">
                <a16:creationId xmlns:a16="http://schemas.microsoft.com/office/drawing/2014/main" id="{05EF8B4C-6580-4314-A425-B49947F943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0877" y="1647939"/>
            <a:ext cx="1480010" cy="959620"/>
          </a:xfrm>
          <a:prstGeom prst="rect">
            <a:avLst/>
          </a:prstGeom>
        </p:spPr>
      </p:pic>
      <p:pic>
        <p:nvPicPr>
          <p:cNvPr id="86" name="Picture 85" descr="A close-up of a circuit board&#10;&#10;Description automatically generated">
            <a:extLst>
              <a:ext uri="{FF2B5EF4-FFF2-40B4-BE49-F238E27FC236}">
                <a16:creationId xmlns:a16="http://schemas.microsoft.com/office/drawing/2014/main" id="{35800C06-D609-73CC-8F36-C94A915701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7109" y="1740042"/>
            <a:ext cx="2280171" cy="893484"/>
          </a:xfrm>
          <a:prstGeom prst="rect">
            <a:avLst/>
          </a:prstGeom>
        </p:spPr>
      </p:pic>
      <p:pic>
        <p:nvPicPr>
          <p:cNvPr id="88" name="Picture 87" descr="A small black and purple electronic device&#10;&#10;Description automatically generated with medium confidence">
            <a:extLst>
              <a:ext uri="{FF2B5EF4-FFF2-40B4-BE49-F238E27FC236}">
                <a16:creationId xmlns:a16="http://schemas.microsoft.com/office/drawing/2014/main" id="{93CCE940-9A71-5D1B-8A9D-29B8C580CD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53502" y="1668876"/>
            <a:ext cx="1130585" cy="814687"/>
          </a:xfrm>
          <a:prstGeom prst="rect">
            <a:avLst/>
          </a:prstGeom>
        </p:spPr>
      </p:pic>
      <p:pic>
        <p:nvPicPr>
          <p:cNvPr id="90" name="Picture 89" descr="A green and black video game controller&#10;&#10;Description automatically generated">
            <a:extLst>
              <a:ext uri="{FF2B5EF4-FFF2-40B4-BE49-F238E27FC236}">
                <a16:creationId xmlns:a16="http://schemas.microsoft.com/office/drawing/2014/main" id="{AD12A3A1-D6EE-B927-58AA-DC8E1F9F51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91379" y="3720359"/>
            <a:ext cx="1104605" cy="777865"/>
          </a:xfrm>
          <a:prstGeom prst="rect">
            <a:avLst/>
          </a:prstGeom>
        </p:spPr>
      </p:pic>
      <p:pic>
        <p:nvPicPr>
          <p:cNvPr id="92" name="Picture 91" descr="A close-up of a computer&#10;&#10;Description automatically generated">
            <a:extLst>
              <a:ext uri="{FF2B5EF4-FFF2-40B4-BE49-F238E27FC236}">
                <a16:creationId xmlns:a16="http://schemas.microsoft.com/office/drawing/2014/main" id="{F47F8B4B-07AA-4CB0-ACFC-59715C2C14B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71073" y="3610178"/>
            <a:ext cx="1797942" cy="866227"/>
          </a:xfrm>
          <a:prstGeom prst="rect">
            <a:avLst/>
          </a:prstGeom>
        </p:spPr>
      </p:pic>
      <p:sp>
        <p:nvSpPr>
          <p:cNvPr id="93" name="Google Shape;1826;p36">
            <a:extLst>
              <a:ext uri="{FF2B5EF4-FFF2-40B4-BE49-F238E27FC236}">
                <a16:creationId xmlns:a16="http://schemas.microsoft.com/office/drawing/2014/main" id="{94D5EA58-DEE4-C092-1D96-F3AC9E21044A}"/>
              </a:ext>
            </a:extLst>
          </p:cNvPr>
          <p:cNvSpPr txBox="1">
            <a:spLocks/>
          </p:cNvSpPr>
          <p:nvPr/>
        </p:nvSpPr>
        <p:spPr>
          <a:xfrm>
            <a:off x="133984" y="3188527"/>
            <a:ext cx="1993436" cy="47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ro-RO" sz="1100" dirty="0">
                <a:solidFill>
                  <a:schemeClr val="tx1"/>
                </a:solidFill>
              </a:rPr>
              <a:t>Cameră </a:t>
            </a:r>
            <a:r>
              <a:rPr lang="it-IT" sz="1100" dirty="0">
                <a:solidFill>
                  <a:schemeClr val="tx1"/>
                </a:solidFill>
              </a:rPr>
              <a:t>Raspberry Pi</a:t>
            </a:r>
            <a:r>
              <a:rPr lang="ro-RO" sz="1100" dirty="0">
                <a:solidFill>
                  <a:schemeClr val="tx1"/>
                </a:solidFill>
              </a:rPr>
              <a:t> v</a:t>
            </a:r>
            <a:r>
              <a:rPr lang="it-IT" sz="1100" dirty="0">
                <a:solidFill>
                  <a:schemeClr val="tx1"/>
                </a:solidFill>
              </a:rPr>
              <a:t>2 NoIR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100" name="Google Shape;1826;p36">
            <a:extLst>
              <a:ext uri="{FF2B5EF4-FFF2-40B4-BE49-F238E27FC236}">
                <a16:creationId xmlns:a16="http://schemas.microsoft.com/office/drawing/2014/main" id="{EEA8E5D5-6D56-C7FA-85F1-F1876BF9DA31}"/>
              </a:ext>
            </a:extLst>
          </p:cNvPr>
          <p:cNvSpPr txBox="1">
            <a:spLocks/>
          </p:cNvSpPr>
          <p:nvPr/>
        </p:nvSpPr>
        <p:spPr>
          <a:xfrm>
            <a:off x="6679346" y="3246817"/>
            <a:ext cx="2381303" cy="47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ro-RO" sz="1100" dirty="0">
                <a:solidFill>
                  <a:schemeClr val="tx1"/>
                </a:solidFill>
              </a:rPr>
              <a:t>Întrerupătoare</a:t>
            </a:r>
            <a:r>
              <a:rPr lang="en-US" sz="1100" dirty="0">
                <a:solidFill>
                  <a:schemeClr val="tx1"/>
                </a:solidFill>
              </a:rPr>
              <a:t>, </a:t>
            </a:r>
            <a:r>
              <a:rPr lang="ro-RO" sz="1100" dirty="0">
                <a:solidFill>
                  <a:schemeClr val="tx1"/>
                </a:solidFill>
              </a:rPr>
              <a:t>Suporturi pentru baterii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ro-RO" sz="1100" dirty="0">
                <a:solidFill>
                  <a:schemeClr val="tx1"/>
                </a:solidFill>
              </a:rPr>
              <a:t>și Baterie Externă</a:t>
            </a:r>
            <a:endParaRPr lang="en-US" sz="1100" dirty="0">
              <a:solidFill>
                <a:schemeClr val="tx1"/>
              </a:solidFill>
            </a:endParaRPr>
          </a:p>
        </p:txBody>
      </p:sp>
      <p:pic>
        <p:nvPicPr>
          <p:cNvPr id="108" name="Picture 107" descr="A computer chip with a ribbon&#10;&#10;Description automatically generated">
            <a:extLst>
              <a:ext uri="{FF2B5EF4-FFF2-40B4-BE49-F238E27FC236}">
                <a16:creationId xmlns:a16="http://schemas.microsoft.com/office/drawing/2014/main" id="{875F6B55-0ED8-29D4-DCC3-33E32B61BAF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8485" y="3565875"/>
            <a:ext cx="1068347" cy="866227"/>
          </a:xfrm>
          <a:prstGeom prst="rect">
            <a:avLst/>
          </a:prstGeom>
        </p:spPr>
      </p:pic>
      <p:pic>
        <p:nvPicPr>
          <p:cNvPr id="112" name="Picture 111" descr="A black rectangular device with a battery and plug&#10;&#10;Description automatically generated">
            <a:extLst>
              <a:ext uri="{FF2B5EF4-FFF2-40B4-BE49-F238E27FC236}">
                <a16:creationId xmlns:a16="http://schemas.microsoft.com/office/drawing/2014/main" id="{17A4BD09-3710-E055-3A14-FB37CEE807C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35597" y="3246817"/>
            <a:ext cx="1615767" cy="1729506"/>
          </a:xfrm>
          <a:prstGeom prst="rect">
            <a:avLst/>
          </a:prstGeom>
        </p:spPr>
      </p:pic>
      <p:sp>
        <p:nvSpPr>
          <p:cNvPr id="113" name="Google Shape;1853;p36">
            <a:extLst>
              <a:ext uri="{FF2B5EF4-FFF2-40B4-BE49-F238E27FC236}">
                <a16:creationId xmlns:a16="http://schemas.microsoft.com/office/drawing/2014/main" id="{9C9D8885-7D11-DAEA-D5D9-35D84084524F}"/>
              </a:ext>
            </a:extLst>
          </p:cNvPr>
          <p:cNvSpPr/>
          <p:nvPr/>
        </p:nvSpPr>
        <p:spPr>
          <a:xfrm>
            <a:off x="7689066" y="1035388"/>
            <a:ext cx="369083" cy="369112"/>
          </a:xfrm>
          <a:custGeom>
            <a:avLst/>
            <a:gdLst/>
            <a:ahLst/>
            <a:cxnLst/>
            <a:rect l="l" t="t" r="r" b="b"/>
            <a:pathLst>
              <a:path w="12760" h="12761" extrusionOk="0">
                <a:moveTo>
                  <a:pt x="6427" y="3592"/>
                </a:moveTo>
                <a:cubicBezTo>
                  <a:pt x="7939" y="3592"/>
                  <a:pt x="9168" y="4821"/>
                  <a:pt x="9168" y="6365"/>
                </a:cubicBezTo>
                <a:cubicBezTo>
                  <a:pt x="9168" y="7846"/>
                  <a:pt x="7908" y="9106"/>
                  <a:pt x="6427" y="9106"/>
                </a:cubicBezTo>
                <a:cubicBezTo>
                  <a:pt x="4883" y="9106"/>
                  <a:pt x="3655" y="7877"/>
                  <a:pt x="3655" y="6365"/>
                </a:cubicBezTo>
                <a:cubicBezTo>
                  <a:pt x="3655" y="4821"/>
                  <a:pt x="4883" y="3592"/>
                  <a:pt x="6427" y="3592"/>
                </a:cubicBezTo>
                <a:close/>
                <a:moveTo>
                  <a:pt x="5829" y="1"/>
                </a:moveTo>
                <a:cubicBezTo>
                  <a:pt x="5356" y="1"/>
                  <a:pt x="5009" y="347"/>
                  <a:pt x="5009" y="852"/>
                </a:cubicBezTo>
                <a:lnTo>
                  <a:pt x="5009" y="1576"/>
                </a:lnTo>
                <a:cubicBezTo>
                  <a:pt x="4631" y="1702"/>
                  <a:pt x="4285" y="1828"/>
                  <a:pt x="3970" y="2017"/>
                </a:cubicBezTo>
                <a:lnTo>
                  <a:pt x="3466" y="1513"/>
                </a:lnTo>
                <a:cubicBezTo>
                  <a:pt x="3308" y="1356"/>
                  <a:pt x="3088" y="1277"/>
                  <a:pt x="2867" y="1277"/>
                </a:cubicBezTo>
                <a:cubicBezTo>
                  <a:pt x="2647" y="1277"/>
                  <a:pt x="2426" y="1356"/>
                  <a:pt x="2269" y="1513"/>
                </a:cubicBezTo>
                <a:lnTo>
                  <a:pt x="1481" y="2301"/>
                </a:lnTo>
                <a:cubicBezTo>
                  <a:pt x="1166" y="2616"/>
                  <a:pt x="1166" y="3151"/>
                  <a:pt x="1481" y="3466"/>
                </a:cubicBezTo>
                <a:lnTo>
                  <a:pt x="2017" y="4002"/>
                </a:lnTo>
                <a:cubicBezTo>
                  <a:pt x="1796" y="4317"/>
                  <a:pt x="1701" y="4664"/>
                  <a:pt x="1575" y="5010"/>
                </a:cubicBezTo>
                <a:lnTo>
                  <a:pt x="819" y="5010"/>
                </a:lnTo>
                <a:cubicBezTo>
                  <a:pt x="347" y="5010"/>
                  <a:pt x="0" y="5357"/>
                  <a:pt x="0" y="5829"/>
                </a:cubicBezTo>
                <a:lnTo>
                  <a:pt x="0" y="6932"/>
                </a:lnTo>
                <a:cubicBezTo>
                  <a:pt x="0" y="7405"/>
                  <a:pt x="347" y="7783"/>
                  <a:pt x="819" y="7783"/>
                </a:cubicBezTo>
                <a:lnTo>
                  <a:pt x="1575" y="7783"/>
                </a:lnTo>
                <a:cubicBezTo>
                  <a:pt x="1701" y="8129"/>
                  <a:pt x="1796" y="8476"/>
                  <a:pt x="2017" y="8791"/>
                </a:cubicBezTo>
                <a:lnTo>
                  <a:pt x="1481" y="9295"/>
                </a:lnTo>
                <a:cubicBezTo>
                  <a:pt x="1166" y="9610"/>
                  <a:pt x="1166" y="10177"/>
                  <a:pt x="1481" y="10492"/>
                </a:cubicBezTo>
                <a:lnTo>
                  <a:pt x="2269" y="11280"/>
                </a:lnTo>
                <a:cubicBezTo>
                  <a:pt x="2426" y="11437"/>
                  <a:pt x="2647" y="11516"/>
                  <a:pt x="2867" y="11516"/>
                </a:cubicBezTo>
                <a:cubicBezTo>
                  <a:pt x="3088" y="11516"/>
                  <a:pt x="3308" y="11437"/>
                  <a:pt x="3466" y="11280"/>
                </a:cubicBezTo>
                <a:lnTo>
                  <a:pt x="3970" y="10776"/>
                </a:lnTo>
                <a:cubicBezTo>
                  <a:pt x="4285" y="10965"/>
                  <a:pt x="4631" y="11091"/>
                  <a:pt x="5009" y="11185"/>
                </a:cubicBezTo>
                <a:lnTo>
                  <a:pt x="5009" y="11941"/>
                </a:lnTo>
                <a:cubicBezTo>
                  <a:pt x="5009" y="12414"/>
                  <a:pt x="5356" y="12760"/>
                  <a:pt x="5829" y="12760"/>
                </a:cubicBezTo>
                <a:lnTo>
                  <a:pt x="6931" y="12760"/>
                </a:lnTo>
                <a:cubicBezTo>
                  <a:pt x="7404" y="12760"/>
                  <a:pt x="7750" y="12414"/>
                  <a:pt x="7750" y="11941"/>
                </a:cubicBezTo>
                <a:lnTo>
                  <a:pt x="7750" y="11185"/>
                </a:lnTo>
                <a:cubicBezTo>
                  <a:pt x="8097" y="11091"/>
                  <a:pt x="8475" y="10965"/>
                  <a:pt x="8790" y="10776"/>
                </a:cubicBezTo>
                <a:lnTo>
                  <a:pt x="9294" y="11280"/>
                </a:lnTo>
                <a:cubicBezTo>
                  <a:pt x="9452" y="11437"/>
                  <a:pt x="9664" y="11516"/>
                  <a:pt x="9877" y="11516"/>
                </a:cubicBezTo>
                <a:cubicBezTo>
                  <a:pt x="10090" y="11516"/>
                  <a:pt x="10302" y="11437"/>
                  <a:pt x="10460" y="11280"/>
                </a:cubicBezTo>
                <a:lnTo>
                  <a:pt x="11247" y="10492"/>
                </a:lnTo>
                <a:cubicBezTo>
                  <a:pt x="11563" y="10177"/>
                  <a:pt x="11563" y="9610"/>
                  <a:pt x="11247" y="9295"/>
                </a:cubicBezTo>
                <a:lnTo>
                  <a:pt x="10743" y="8791"/>
                </a:lnTo>
                <a:cubicBezTo>
                  <a:pt x="10932" y="8476"/>
                  <a:pt x="11058" y="8129"/>
                  <a:pt x="11184" y="7783"/>
                </a:cubicBezTo>
                <a:lnTo>
                  <a:pt x="11941" y="7783"/>
                </a:lnTo>
                <a:cubicBezTo>
                  <a:pt x="12413" y="7783"/>
                  <a:pt x="12760" y="7405"/>
                  <a:pt x="12760" y="6932"/>
                </a:cubicBezTo>
                <a:lnTo>
                  <a:pt x="12760" y="5829"/>
                </a:lnTo>
                <a:cubicBezTo>
                  <a:pt x="12760" y="5325"/>
                  <a:pt x="12350" y="4979"/>
                  <a:pt x="11941" y="4979"/>
                </a:cubicBezTo>
                <a:lnTo>
                  <a:pt x="11184" y="4979"/>
                </a:lnTo>
                <a:cubicBezTo>
                  <a:pt x="11058" y="4632"/>
                  <a:pt x="10932" y="4254"/>
                  <a:pt x="10743" y="3939"/>
                </a:cubicBezTo>
                <a:lnTo>
                  <a:pt x="11247" y="3435"/>
                </a:lnTo>
                <a:cubicBezTo>
                  <a:pt x="11563" y="3120"/>
                  <a:pt x="11563" y="2553"/>
                  <a:pt x="11247" y="2238"/>
                </a:cubicBezTo>
                <a:lnTo>
                  <a:pt x="10460" y="1450"/>
                </a:lnTo>
                <a:cubicBezTo>
                  <a:pt x="10302" y="1293"/>
                  <a:pt x="10090" y="1214"/>
                  <a:pt x="9877" y="1214"/>
                </a:cubicBezTo>
                <a:cubicBezTo>
                  <a:pt x="9664" y="1214"/>
                  <a:pt x="9452" y="1293"/>
                  <a:pt x="9294" y="1450"/>
                </a:cubicBezTo>
                <a:lnTo>
                  <a:pt x="8790" y="1986"/>
                </a:lnTo>
                <a:cubicBezTo>
                  <a:pt x="8475" y="1765"/>
                  <a:pt x="8097" y="1671"/>
                  <a:pt x="7750" y="1545"/>
                </a:cubicBezTo>
                <a:lnTo>
                  <a:pt x="7750" y="852"/>
                </a:lnTo>
                <a:cubicBezTo>
                  <a:pt x="7750" y="379"/>
                  <a:pt x="7404" y="1"/>
                  <a:pt x="693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tx1"/>
              </a:solidFill>
            </a:endParaRPr>
          </a:p>
        </p:txBody>
      </p:sp>
      <p:grpSp>
        <p:nvGrpSpPr>
          <p:cNvPr id="114" name="Google Shape;3660;p48">
            <a:extLst>
              <a:ext uri="{FF2B5EF4-FFF2-40B4-BE49-F238E27FC236}">
                <a16:creationId xmlns:a16="http://schemas.microsoft.com/office/drawing/2014/main" id="{01CD0BA4-1781-D7A6-CFCE-2FE900F4DA0C}"/>
              </a:ext>
            </a:extLst>
          </p:cNvPr>
          <p:cNvGrpSpPr/>
          <p:nvPr/>
        </p:nvGrpSpPr>
        <p:grpSpPr>
          <a:xfrm>
            <a:off x="5416590" y="2800386"/>
            <a:ext cx="368965" cy="368749"/>
            <a:chOff x="3395845" y="3417636"/>
            <a:chExt cx="404789" cy="404552"/>
          </a:xfrm>
        </p:grpSpPr>
        <p:sp>
          <p:nvSpPr>
            <p:cNvPr id="115" name="Google Shape;3661;p48">
              <a:extLst>
                <a:ext uri="{FF2B5EF4-FFF2-40B4-BE49-F238E27FC236}">
                  <a16:creationId xmlns:a16="http://schemas.microsoft.com/office/drawing/2014/main" id="{9599AA69-D008-5D78-876F-EA3B8D9E8ABD}"/>
                </a:ext>
              </a:extLst>
            </p:cNvPr>
            <p:cNvSpPr/>
            <p:nvPr/>
          </p:nvSpPr>
          <p:spPr>
            <a:xfrm>
              <a:off x="3590825" y="3417636"/>
              <a:ext cx="108324" cy="114707"/>
            </a:xfrm>
            <a:custGeom>
              <a:avLst/>
              <a:gdLst/>
              <a:ahLst/>
              <a:cxnLst/>
              <a:rect l="l" t="t" r="r" b="b"/>
              <a:pathLst>
                <a:path w="475" h="503" extrusionOk="0">
                  <a:moveTo>
                    <a:pt x="251" y="502"/>
                  </a:moveTo>
                  <a:cubicBezTo>
                    <a:pt x="382" y="502"/>
                    <a:pt x="474" y="399"/>
                    <a:pt x="474" y="251"/>
                  </a:cubicBezTo>
                  <a:cubicBezTo>
                    <a:pt x="474" y="243"/>
                    <a:pt x="472" y="236"/>
                    <a:pt x="468" y="229"/>
                  </a:cubicBezTo>
                  <a:cubicBezTo>
                    <a:pt x="464" y="223"/>
                    <a:pt x="458" y="217"/>
                    <a:pt x="452" y="213"/>
                  </a:cubicBezTo>
                  <a:cubicBezTo>
                    <a:pt x="445" y="210"/>
                    <a:pt x="438" y="208"/>
                    <a:pt x="430" y="208"/>
                  </a:cubicBezTo>
                  <a:lnTo>
                    <a:pt x="306" y="208"/>
                  </a:lnTo>
                  <a:lnTo>
                    <a:pt x="306" y="208"/>
                  </a:lnTo>
                  <a:cubicBezTo>
                    <a:pt x="298" y="208"/>
                    <a:pt x="290" y="210"/>
                    <a:pt x="284" y="213"/>
                  </a:cubicBezTo>
                  <a:cubicBezTo>
                    <a:pt x="277" y="217"/>
                    <a:pt x="271" y="223"/>
                    <a:pt x="268" y="229"/>
                  </a:cubicBezTo>
                  <a:cubicBezTo>
                    <a:pt x="264" y="236"/>
                    <a:pt x="263" y="243"/>
                    <a:pt x="263" y="251"/>
                  </a:cubicBezTo>
                  <a:cubicBezTo>
                    <a:pt x="263" y="259"/>
                    <a:pt x="264" y="267"/>
                    <a:pt x="268" y="273"/>
                  </a:cubicBezTo>
                  <a:cubicBezTo>
                    <a:pt x="271" y="280"/>
                    <a:pt x="277" y="285"/>
                    <a:pt x="284" y="288"/>
                  </a:cubicBezTo>
                  <a:cubicBezTo>
                    <a:pt x="290" y="292"/>
                    <a:pt x="298" y="294"/>
                    <a:pt x="306" y="294"/>
                  </a:cubicBezTo>
                  <a:lnTo>
                    <a:pt x="306" y="294"/>
                  </a:lnTo>
                  <a:lnTo>
                    <a:pt x="383" y="294"/>
                  </a:lnTo>
                  <a:cubicBezTo>
                    <a:pt x="371" y="357"/>
                    <a:pt x="333" y="415"/>
                    <a:pt x="251" y="415"/>
                  </a:cubicBezTo>
                  <a:cubicBezTo>
                    <a:pt x="222" y="415"/>
                    <a:pt x="194" y="408"/>
                    <a:pt x="169" y="393"/>
                  </a:cubicBezTo>
                  <a:cubicBezTo>
                    <a:pt x="144" y="379"/>
                    <a:pt x="122" y="358"/>
                    <a:pt x="108" y="333"/>
                  </a:cubicBezTo>
                  <a:cubicBezTo>
                    <a:pt x="93" y="308"/>
                    <a:pt x="86" y="280"/>
                    <a:pt x="86" y="251"/>
                  </a:cubicBezTo>
                  <a:cubicBezTo>
                    <a:pt x="86" y="222"/>
                    <a:pt x="93" y="194"/>
                    <a:pt x="108" y="169"/>
                  </a:cubicBezTo>
                  <a:cubicBezTo>
                    <a:pt x="122" y="144"/>
                    <a:pt x="144" y="123"/>
                    <a:pt x="169" y="108"/>
                  </a:cubicBezTo>
                  <a:cubicBezTo>
                    <a:pt x="194" y="94"/>
                    <a:pt x="222" y="86"/>
                    <a:pt x="251" y="86"/>
                  </a:cubicBezTo>
                  <a:cubicBezTo>
                    <a:pt x="280" y="86"/>
                    <a:pt x="308" y="94"/>
                    <a:pt x="333" y="108"/>
                  </a:cubicBezTo>
                  <a:cubicBezTo>
                    <a:pt x="336" y="110"/>
                    <a:pt x="340" y="112"/>
                    <a:pt x="343" y="114"/>
                  </a:cubicBezTo>
                  <a:cubicBezTo>
                    <a:pt x="344" y="115"/>
                    <a:pt x="345" y="116"/>
                    <a:pt x="347" y="117"/>
                  </a:cubicBezTo>
                  <a:cubicBezTo>
                    <a:pt x="353" y="121"/>
                    <a:pt x="360" y="123"/>
                    <a:pt x="368" y="123"/>
                  </a:cubicBezTo>
                  <a:cubicBezTo>
                    <a:pt x="375" y="123"/>
                    <a:pt x="383" y="121"/>
                    <a:pt x="390" y="117"/>
                  </a:cubicBezTo>
                  <a:cubicBezTo>
                    <a:pt x="396" y="113"/>
                    <a:pt x="402" y="108"/>
                    <a:pt x="406" y="101"/>
                  </a:cubicBezTo>
                  <a:cubicBezTo>
                    <a:pt x="409" y="94"/>
                    <a:pt x="411" y="87"/>
                    <a:pt x="411" y="79"/>
                  </a:cubicBezTo>
                  <a:cubicBezTo>
                    <a:pt x="411" y="72"/>
                    <a:pt x="409" y="64"/>
                    <a:pt x="406" y="58"/>
                  </a:cubicBezTo>
                  <a:cubicBezTo>
                    <a:pt x="402" y="52"/>
                    <a:pt x="397" y="47"/>
                    <a:pt x="391" y="43"/>
                  </a:cubicBezTo>
                  <a:cubicBezTo>
                    <a:pt x="386" y="40"/>
                    <a:pt x="381" y="36"/>
                    <a:pt x="376" y="33"/>
                  </a:cubicBezTo>
                  <a:cubicBezTo>
                    <a:pt x="338" y="11"/>
                    <a:pt x="295" y="0"/>
                    <a:pt x="251" y="0"/>
                  </a:cubicBezTo>
                  <a:cubicBezTo>
                    <a:pt x="207" y="0"/>
                    <a:pt x="163" y="11"/>
                    <a:pt x="125" y="33"/>
                  </a:cubicBezTo>
                  <a:cubicBezTo>
                    <a:pt x="87" y="56"/>
                    <a:pt x="55" y="87"/>
                    <a:pt x="33" y="125"/>
                  </a:cubicBezTo>
                  <a:cubicBezTo>
                    <a:pt x="11" y="164"/>
                    <a:pt x="0" y="207"/>
                    <a:pt x="0" y="251"/>
                  </a:cubicBezTo>
                  <a:cubicBezTo>
                    <a:pt x="0" y="295"/>
                    <a:pt x="11" y="338"/>
                    <a:pt x="33" y="376"/>
                  </a:cubicBezTo>
                  <a:cubicBezTo>
                    <a:pt x="55" y="415"/>
                    <a:pt x="87" y="446"/>
                    <a:pt x="125" y="468"/>
                  </a:cubicBezTo>
                  <a:cubicBezTo>
                    <a:pt x="163" y="490"/>
                    <a:pt x="207" y="502"/>
                    <a:pt x="251" y="50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3662;p48">
              <a:extLst>
                <a:ext uri="{FF2B5EF4-FFF2-40B4-BE49-F238E27FC236}">
                  <a16:creationId xmlns:a16="http://schemas.microsoft.com/office/drawing/2014/main" id="{20FC22DD-C2D1-F8DD-8591-7031C26AC6E0}"/>
                </a:ext>
              </a:extLst>
            </p:cNvPr>
            <p:cNvSpPr/>
            <p:nvPr/>
          </p:nvSpPr>
          <p:spPr>
            <a:xfrm>
              <a:off x="3497326" y="3417636"/>
              <a:ext cx="77081" cy="114707"/>
            </a:xfrm>
            <a:custGeom>
              <a:avLst/>
              <a:gdLst/>
              <a:ahLst/>
              <a:cxnLst/>
              <a:rect l="l" t="t" r="r" b="b"/>
              <a:pathLst>
                <a:path w="338" h="503" extrusionOk="0">
                  <a:moveTo>
                    <a:pt x="169" y="502"/>
                  </a:moveTo>
                  <a:lnTo>
                    <a:pt x="172" y="502"/>
                  </a:lnTo>
                  <a:cubicBezTo>
                    <a:pt x="201" y="501"/>
                    <a:pt x="228" y="494"/>
                    <a:pt x="253" y="479"/>
                  </a:cubicBezTo>
                  <a:cubicBezTo>
                    <a:pt x="279" y="465"/>
                    <a:pt x="300" y="443"/>
                    <a:pt x="315" y="418"/>
                  </a:cubicBezTo>
                  <a:cubicBezTo>
                    <a:pt x="328" y="395"/>
                    <a:pt x="336" y="369"/>
                    <a:pt x="337" y="342"/>
                  </a:cubicBezTo>
                  <a:cubicBezTo>
                    <a:pt x="337" y="339"/>
                    <a:pt x="337" y="336"/>
                    <a:pt x="337" y="333"/>
                  </a:cubicBezTo>
                  <a:cubicBezTo>
                    <a:pt x="337" y="304"/>
                    <a:pt x="330" y="275"/>
                    <a:pt x="315" y="250"/>
                  </a:cubicBezTo>
                  <a:cubicBezTo>
                    <a:pt x="308" y="238"/>
                    <a:pt x="300" y="227"/>
                    <a:pt x="291" y="218"/>
                  </a:cubicBezTo>
                  <a:cubicBezTo>
                    <a:pt x="280" y="206"/>
                    <a:pt x="267" y="196"/>
                    <a:pt x="253" y="188"/>
                  </a:cubicBezTo>
                  <a:cubicBezTo>
                    <a:pt x="228" y="173"/>
                    <a:pt x="199" y="165"/>
                    <a:pt x="169" y="165"/>
                  </a:cubicBezTo>
                  <a:lnTo>
                    <a:pt x="168" y="165"/>
                  </a:lnTo>
                  <a:cubicBezTo>
                    <a:pt x="158" y="165"/>
                    <a:pt x="148" y="166"/>
                    <a:pt x="138" y="167"/>
                  </a:cubicBezTo>
                  <a:lnTo>
                    <a:pt x="151" y="86"/>
                  </a:lnTo>
                  <a:lnTo>
                    <a:pt x="268" y="86"/>
                  </a:lnTo>
                  <a:lnTo>
                    <a:pt x="268" y="86"/>
                  </a:lnTo>
                  <a:cubicBezTo>
                    <a:pt x="276" y="86"/>
                    <a:pt x="283" y="85"/>
                    <a:pt x="290" y="81"/>
                  </a:cubicBezTo>
                  <a:cubicBezTo>
                    <a:pt x="296" y="78"/>
                    <a:pt x="301" y="72"/>
                    <a:pt x="305" y="65"/>
                  </a:cubicBezTo>
                  <a:cubicBezTo>
                    <a:pt x="308" y="59"/>
                    <a:pt x="311" y="51"/>
                    <a:pt x="311" y="43"/>
                  </a:cubicBezTo>
                  <a:cubicBezTo>
                    <a:pt x="311" y="36"/>
                    <a:pt x="308" y="29"/>
                    <a:pt x="305" y="22"/>
                  </a:cubicBezTo>
                  <a:cubicBezTo>
                    <a:pt x="301" y="16"/>
                    <a:pt x="296" y="10"/>
                    <a:pt x="290" y="6"/>
                  </a:cubicBezTo>
                  <a:cubicBezTo>
                    <a:pt x="283" y="3"/>
                    <a:pt x="276" y="0"/>
                    <a:pt x="268" y="0"/>
                  </a:cubicBezTo>
                  <a:lnTo>
                    <a:pt x="268" y="0"/>
                  </a:lnTo>
                  <a:lnTo>
                    <a:pt x="114" y="0"/>
                  </a:lnTo>
                  <a:lnTo>
                    <a:pt x="114" y="0"/>
                  </a:lnTo>
                  <a:cubicBezTo>
                    <a:pt x="107" y="0"/>
                    <a:pt x="99" y="3"/>
                    <a:pt x="93" y="6"/>
                  </a:cubicBezTo>
                  <a:cubicBezTo>
                    <a:pt x="86" y="10"/>
                    <a:pt x="80" y="15"/>
                    <a:pt x="77" y="21"/>
                  </a:cubicBezTo>
                  <a:cubicBezTo>
                    <a:pt x="74" y="26"/>
                    <a:pt x="72" y="31"/>
                    <a:pt x="71" y="36"/>
                  </a:cubicBezTo>
                  <a:lnTo>
                    <a:pt x="41" y="220"/>
                  </a:lnTo>
                  <a:cubicBezTo>
                    <a:pt x="41" y="222"/>
                    <a:pt x="40" y="225"/>
                    <a:pt x="40" y="227"/>
                  </a:cubicBezTo>
                  <a:cubicBezTo>
                    <a:pt x="40" y="235"/>
                    <a:pt x="42" y="243"/>
                    <a:pt x="46" y="249"/>
                  </a:cubicBezTo>
                  <a:cubicBezTo>
                    <a:pt x="50" y="256"/>
                    <a:pt x="55" y="262"/>
                    <a:pt x="62" y="265"/>
                  </a:cubicBezTo>
                  <a:cubicBezTo>
                    <a:pt x="69" y="269"/>
                    <a:pt x="76" y="270"/>
                    <a:pt x="84" y="270"/>
                  </a:cubicBezTo>
                  <a:cubicBezTo>
                    <a:pt x="91" y="270"/>
                    <a:pt x="97" y="269"/>
                    <a:pt x="103" y="266"/>
                  </a:cubicBezTo>
                  <a:cubicBezTo>
                    <a:pt x="104" y="265"/>
                    <a:pt x="105" y="265"/>
                    <a:pt x="107" y="264"/>
                  </a:cubicBezTo>
                  <a:cubicBezTo>
                    <a:pt x="123" y="257"/>
                    <a:pt x="137" y="252"/>
                    <a:pt x="169" y="252"/>
                  </a:cubicBezTo>
                  <a:cubicBezTo>
                    <a:pt x="183" y="252"/>
                    <a:pt x="197" y="256"/>
                    <a:pt x="210" y="263"/>
                  </a:cubicBezTo>
                  <a:cubicBezTo>
                    <a:pt x="222" y="270"/>
                    <a:pt x="233" y="281"/>
                    <a:pt x="240" y="293"/>
                  </a:cubicBezTo>
                  <a:cubicBezTo>
                    <a:pt x="247" y="306"/>
                    <a:pt x="251" y="319"/>
                    <a:pt x="251" y="334"/>
                  </a:cubicBezTo>
                  <a:cubicBezTo>
                    <a:pt x="251" y="335"/>
                    <a:pt x="251" y="337"/>
                    <a:pt x="251" y="338"/>
                  </a:cubicBezTo>
                  <a:cubicBezTo>
                    <a:pt x="250" y="351"/>
                    <a:pt x="246" y="363"/>
                    <a:pt x="240" y="375"/>
                  </a:cubicBezTo>
                  <a:cubicBezTo>
                    <a:pt x="233" y="387"/>
                    <a:pt x="222" y="398"/>
                    <a:pt x="210" y="405"/>
                  </a:cubicBezTo>
                  <a:cubicBezTo>
                    <a:pt x="197" y="413"/>
                    <a:pt x="183" y="415"/>
                    <a:pt x="169" y="415"/>
                  </a:cubicBezTo>
                  <a:cubicBezTo>
                    <a:pt x="155" y="415"/>
                    <a:pt x="140" y="413"/>
                    <a:pt x="128" y="405"/>
                  </a:cubicBezTo>
                  <a:cubicBezTo>
                    <a:pt x="116" y="398"/>
                    <a:pt x="105" y="387"/>
                    <a:pt x="98" y="375"/>
                  </a:cubicBezTo>
                  <a:cubicBezTo>
                    <a:pt x="93" y="365"/>
                    <a:pt x="89" y="355"/>
                    <a:pt x="88" y="345"/>
                  </a:cubicBezTo>
                  <a:cubicBezTo>
                    <a:pt x="87" y="341"/>
                    <a:pt x="87" y="337"/>
                    <a:pt x="87" y="334"/>
                  </a:cubicBezTo>
                  <a:cubicBezTo>
                    <a:pt x="87" y="326"/>
                    <a:pt x="85" y="319"/>
                    <a:pt x="81" y="312"/>
                  </a:cubicBezTo>
                  <a:cubicBezTo>
                    <a:pt x="77" y="305"/>
                    <a:pt x="71" y="300"/>
                    <a:pt x="65" y="296"/>
                  </a:cubicBezTo>
                  <a:cubicBezTo>
                    <a:pt x="58" y="292"/>
                    <a:pt x="51" y="290"/>
                    <a:pt x="44" y="290"/>
                  </a:cubicBezTo>
                  <a:cubicBezTo>
                    <a:pt x="36" y="290"/>
                    <a:pt x="28" y="292"/>
                    <a:pt x="22" y="296"/>
                  </a:cubicBezTo>
                  <a:cubicBezTo>
                    <a:pt x="15" y="300"/>
                    <a:pt x="10" y="305"/>
                    <a:pt x="6" y="312"/>
                  </a:cubicBezTo>
                  <a:cubicBezTo>
                    <a:pt x="2" y="319"/>
                    <a:pt x="0" y="326"/>
                    <a:pt x="0" y="334"/>
                  </a:cubicBezTo>
                  <a:lnTo>
                    <a:pt x="0" y="334"/>
                  </a:lnTo>
                  <a:cubicBezTo>
                    <a:pt x="0" y="342"/>
                    <a:pt x="1" y="349"/>
                    <a:pt x="2" y="357"/>
                  </a:cubicBezTo>
                  <a:cubicBezTo>
                    <a:pt x="5" y="378"/>
                    <a:pt x="12" y="399"/>
                    <a:pt x="23" y="418"/>
                  </a:cubicBezTo>
                  <a:cubicBezTo>
                    <a:pt x="38" y="443"/>
                    <a:pt x="59" y="465"/>
                    <a:pt x="85" y="480"/>
                  </a:cubicBezTo>
                  <a:cubicBezTo>
                    <a:pt x="110" y="494"/>
                    <a:pt x="139" y="502"/>
                    <a:pt x="169" y="50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3663;p48">
              <a:extLst>
                <a:ext uri="{FF2B5EF4-FFF2-40B4-BE49-F238E27FC236}">
                  <a16:creationId xmlns:a16="http://schemas.microsoft.com/office/drawing/2014/main" id="{1C4DF64D-6CA3-5A8E-65F0-3FFA1104203B}"/>
                </a:ext>
              </a:extLst>
            </p:cNvPr>
            <p:cNvSpPr/>
            <p:nvPr/>
          </p:nvSpPr>
          <p:spPr>
            <a:xfrm>
              <a:off x="3395845" y="3542605"/>
              <a:ext cx="404789" cy="279583"/>
            </a:xfrm>
            <a:custGeom>
              <a:avLst/>
              <a:gdLst/>
              <a:ahLst/>
              <a:cxnLst/>
              <a:rect l="l" t="t" r="r" b="b"/>
              <a:pathLst>
                <a:path w="1775" h="1226" extrusionOk="0">
                  <a:moveTo>
                    <a:pt x="1772" y="912"/>
                  </a:moveTo>
                  <a:lnTo>
                    <a:pt x="1710" y="385"/>
                  </a:lnTo>
                  <a:cubicBezTo>
                    <a:pt x="1690" y="219"/>
                    <a:pt x="1578" y="88"/>
                    <a:pt x="1418" y="43"/>
                  </a:cubicBezTo>
                  <a:cubicBezTo>
                    <a:pt x="1265" y="0"/>
                    <a:pt x="1110" y="45"/>
                    <a:pt x="1007" y="162"/>
                  </a:cubicBezTo>
                  <a:lnTo>
                    <a:pt x="767" y="162"/>
                  </a:lnTo>
                  <a:cubicBezTo>
                    <a:pt x="664" y="45"/>
                    <a:pt x="509" y="0"/>
                    <a:pt x="356" y="43"/>
                  </a:cubicBezTo>
                  <a:cubicBezTo>
                    <a:pt x="196" y="88"/>
                    <a:pt x="84" y="219"/>
                    <a:pt x="64" y="385"/>
                  </a:cubicBezTo>
                  <a:lnTo>
                    <a:pt x="2" y="912"/>
                  </a:lnTo>
                  <a:cubicBezTo>
                    <a:pt x="1" y="922"/>
                    <a:pt x="0" y="933"/>
                    <a:pt x="0" y="944"/>
                  </a:cubicBezTo>
                  <a:cubicBezTo>
                    <a:pt x="0" y="993"/>
                    <a:pt x="13" y="1042"/>
                    <a:pt x="38" y="1084"/>
                  </a:cubicBezTo>
                  <a:cubicBezTo>
                    <a:pt x="63" y="1127"/>
                    <a:pt x="98" y="1163"/>
                    <a:pt x="141" y="1187"/>
                  </a:cubicBezTo>
                  <a:cubicBezTo>
                    <a:pt x="183" y="1212"/>
                    <a:pt x="232" y="1225"/>
                    <a:pt x="281" y="1225"/>
                  </a:cubicBezTo>
                  <a:cubicBezTo>
                    <a:pt x="330" y="1225"/>
                    <a:pt x="378" y="1212"/>
                    <a:pt x="421" y="1187"/>
                  </a:cubicBezTo>
                  <a:cubicBezTo>
                    <a:pt x="461" y="1164"/>
                    <a:pt x="494" y="1132"/>
                    <a:pt x="518" y="1093"/>
                  </a:cubicBezTo>
                  <a:lnTo>
                    <a:pt x="676" y="841"/>
                  </a:lnTo>
                  <a:lnTo>
                    <a:pt x="1098" y="841"/>
                  </a:lnTo>
                  <a:lnTo>
                    <a:pt x="1255" y="1093"/>
                  </a:lnTo>
                  <a:cubicBezTo>
                    <a:pt x="1280" y="1132"/>
                    <a:pt x="1313" y="1164"/>
                    <a:pt x="1353" y="1187"/>
                  </a:cubicBezTo>
                  <a:cubicBezTo>
                    <a:pt x="1396" y="1212"/>
                    <a:pt x="1444" y="1225"/>
                    <a:pt x="1493" y="1225"/>
                  </a:cubicBezTo>
                  <a:cubicBezTo>
                    <a:pt x="1542" y="1225"/>
                    <a:pt x="1590" y="1212"/>
                    <a:pt x="1633" y="1187"/>
                  </a:cubicBezTo>
                  <a:cubicBezTo>
                    <a:pt x="1675" y="1163"/>
                    <a:pt x="1711" y="1127"/>
                    <a:pt x="1736" y="1084"/>
                  </a:cubicBezTo>
                  <a:cubicBezTo>
                    <a:pt x="1761" y="1042"/>
                    <a:pt x="1774" y="993"/>
                    <a:pt x="1774" y="944"/>
                  </a:cubicBezTo>
                  <a:cubicBezTo>
                    <a:pt x="1774" y="933"/>
                    <a:pt x="1773" y="922"/>
                    <a:pt x="1772" y="912"/>
                  </a:cubicBezTo>
                  <a:moveTo>
                    <a:pt x="599" y="554"/>
                  </a:moveTo>
                  <a:lnTo>
                    <a:pt x="531" y="554"/>
                  </a:lnTo>
                  <a:lnTo>
                    <a:pt x="531" y="622"/>
                  </a:lnTo>
                  <a:lnTo>
                    <a:pt x="531" y="622"/>
                  </a:lnTo>
                  <a:cubicBezTo>
                    <a:pt x="531" y="631"/>
                    <a:pt x="528" y="640"/>
                    <a:pt x="524" y="647"/>
                  </a:cubicBezTo>
                  <a:cubicBezTo>
                    <a:pt x="519" y="655"/>
                    <a:pt x="512" y="663"/>
                    <a:pt x="505" y="667"/>
                  </a:cubicBezTo>
                  <a:cubicBezTo>
                    <a:pt x="497" y="672"/>
                    <a:pt x="489" y="673"/>
                    <a:pt x="480" y="673"/>
                  </a:cubicBezTo>
                  <a:cubicBezTo>
                    <a:pt x="470" y="673"/>
                    <a:pt x="461" y="672"/>
                    <a:pt x="454" y="667"/>
                  </a:cubicBezTo>
                  <a:cubicBezTo>
                    <a:pt x="446" y="663"/>
                    <a:pt x="439" y="655"/>
                    <a:pt x="435" y="647"/>
                  </a:cubicBezTo>
                  <a:cubicBezTo>
                    <a:pt x="430" y="640"/>
                    <a:pt x="428" y="631"/>
                    <a:pt x="428" y="622"/>
                  </a:cubicBezTo>
                  <a:lnTo>
                    <a:pt x="428" y="622"/>
                  </a:lnTo>
                  <a:lnTo>
                    <a:pt x="428" y="554"/>
                  </a:lnTo>
                  <a:lnTo>
                    <a:pt x="360" y="554"/>
                  </a:lnTo>
                  <a:cubicBezTo>
                    <a:pt x="351" y="554"/>
                    <a:pt x="342" y="552"/>
                    <a:pt x="334" y="547"/>
                  </a:cubicBezTo>
                  <a:cubicBezTo>
                    <a:pt x="326" y="543"/>
                    <a:pt x="319" y="536"/>
                    <a:pt x="315" y="528"/>
                  </a:cubicBezTo>
                  <a:cubicBezTo>
                    <a:pt x="310" y="520"/>
                    <a:pt x="308" y="511"/>
                    <a:pt x="308" y="502"/>
                  </a:cubicBezTo>
                  <a:cubicBezTo>
                    <a:pt x="308" y="493"/>
                    <a:pt x="310" y="484"/>
                    <a:pt x="315" y="476"/>
                  </a:cubicBezTo>
                  <a:cubicBezTo>
                    <a:pt x="319" y="468"/>
                    <a:pt x="326" y="462"/>
                    <a:pt x="334" y="457"/>
                  </a:cubicBezTo>
                  <a:cubicBezTo>
                    <a:pt x="342" y="453"/>
                    <a:pt x="351" y="450"/>
                    <a:pt x="360" y="450"/>
                  </a:cubicBezTo>
                  <a:lnTo>
                    <a:pt x="428" y="450"/>
                  </a:lnTo>
                  <a:lnTo>
                    <a:pt x="428" y="382"/>
                  </a:lnTo>
                  <a:lnTo>
                    <a:pt x="428" y="382"/>
                  </a:lnTo>
                  <a:cubicBezTo>
                    <a:pt x="428" y="373"/>
                    <a:pt x="430" y="364"/>
                    <a:pt x="435" y="356"/>
                  </a:cubicBezTo>
                  <a:cubicBezTo>
                    <a:pt x="439" y="348"/>
                    <a:pt x="446" y="342"/>
                    <a:pt x="454" y="337"/>
                  </a:cubicBezTo>
                  <a:cubicBezTo>
                    <a:pt x="461" y="333"/>
                    <a:pt x="470" y="330"/>
                    <a:pt x="480" y="330"/>
                  </a:cubicBezTo>
                  <a:cubicBezTo>
                    <a:pt x="489" y="330"/>
                    <a:pt x="497" y="333"/>
                    <a:pt x="505" y="337"/>
                  </a:cubicBezTo>
                  <a:cubicBezTo>
                    <a:pt x="512" y="342"/>
                    <a:pt x="519" y="348"/>
                    <a:pt x="524" y="356"/>
                  </a:cubicBezTo>
                  <a:cubicBezTo>
                    <a:pt x="528" y="364"/>
                    <a:pt x="531" y="373"/>
                    <a:pt x="531" y="382"/>
                  </a:cubicBezTo>
                  <a:lnTo>
                    <a:pt x="531" y="382"/>
                  </a:lnTo>
                  <a:lnTo>
                    <a:pt x="531" y="450"/>
                  </a:lnTo>
                  <a:lnTo>
                    <a:pt x="599" y="450"/>
                  </a:lnTo>
                  <a:cubicBezTo>
                    <a:pt x="608" y="450"/>
                    <a:pt x="617" y="453"/>
                    <a:pt x="625" y="457"/>
                  </a:cubicBezTo>
                  <a:cubicBezTo>
                    <a:pt x="633" y="462"/>
                    <a:pt x="639" y="468"/>
                    <a:pt x="644" y="476"/>
                  </a:cubicBezTo>
                  <a:cubicBezTo>
                    <a:pt x="648" y="484"/>
                    <a:pt x="651" y="493"/>
                    <a:pt x="651" y="502"/>
                  </a:cubicBezTo>
                  <a:cubicBezTo>
                    <a:pt x="651" y="511"/>
                    <a:pt x="648" y="520"/>
                    <a:pt x="644" y="528"/>
                  </a:cubicBezTo>
                  <a:cubicBezTo>
                    <a:pt x="639" y="536"/>
                    <a:pt x="633" y="543"/>
                    <a:pt x="625" y="547"/>
                  </a:cubicBezTo>
                  <a:cubicBezTo>
                    <a:pt x="617" y="552"/>
                    <a:pt x="608" y="554"/>
                    <a:pt x="599" y="554"/>
                  </a:cubicBezTo>
                  <a:moveTo>
                    <a:pt x="1415" y="554"/>
                  </a:moveTo>
                  <a:lnTo>
                    <a:pt x="1347" y="554"/>
                  </a:lnTo>
                  <a:lnTo>
                    <a:pt x="1347" y="622"/>
                  </a:lnTo>
                  <a:cubicBezTo>
                    <a:pt x="1347" y="631"/>
                    <a:pt x="1344" y="640"/>
                    <a:pt x="1340" y="647"/>
                  </a:cubicBezTo>
                  <a:cubicBezTo>
                    <a:pt x="1335" y="655"/>
                    <a:pt x="1328" y="663"/>
                    <a:pt x="1321" y="667"/>
                  </a:cubicBezTo>
                  <a:cubicBezTo>
                    <a:pt x="1313" y="672"/>
                    <a:pt x="1304" y="673"/>
                    <a:pt x="1295" y="673"/>
                  </a:cubicBezTo>
                  <a:cubicBezTo>
                    <a:pt x="1285" y="673"/>
                    <a:pt x="1277" y="672"/>
                    <a:pt x="1269" y="667"/>
                  </a:cubicBezTo>
                  <a:cubicBezTo>
                    <a:pt x="1261" y="663"/>
                    <a:pt x="1254" y="655"/>
                    <a:pt x="1250" y="647"/>
                  </a:cubicBezTo>
                  <a:cubicBezTo>
                    <a:pt x="1245" y="640"/>
                    <a:pt x="1243" y="631"/>
                    <a:pt x="1243" y="622"/>
                  </a:cubicBezTo>
                  <a:lnTo>
                    <a:pt x="1243" y="554"/>
                  </a:lnTo>
                  <a:lnTo>
                    <a:pt x="1175" y="554"/>
                  </a:lnTo>
                  <a:cubicBezTo>
                    <a:pt x="1166" y="554"/>
                    <a:pt x="1157" y="552"/>
                    <a:pt x="1149" y="547"/>
                  </a:cubicBezTo>
                  <a:cubicBezTo>
                    <a:pt x="1141" y="543"/>
                    <a:pt x="1134" y="536"/>
                    <a:pt x="1130" y="528"/>
                  </a:cubicBezTo>
                  <a:cubicBezTo>
                    <a:pt x="1125" y="520"/>
                    <a:pt x="1123" y="511"/>
                    <a:pt x="1123" y="502"/>
                  </a:cubicBezTo>
                  <a:cubicBezTo>
                    <a:pt x="1123" y="493"/>
                    <a:pt x="1125" y="484"/>
                    <a:pt x="1130" y="476"/>
                  </a:cubicBezTo>
                  <a:cubicBezTo>
                    <a:pt x="1134" y="468"/>
                    <a:pt x="1141" y="462"/>
                    <a:pt x="1149" y="457"/>
                  </a:cubicBezTo>
                  <a:cubicBezTo>
                    <a:pt x="1157" y="453"/>
                    <a:pt x="1166" y="450"/>
                    <a:pt x="1175" y="450"/>
                  </a:cubicBezTo>
                  <a:lnTo>
                    <a:pt x="1243" y="450"/>
                  </a:lnTo>
                  <a:lnTo>
                    <a:pt x="1243" y="382"/>
                  </a:lnTo>
                  <a:cubicBezTo>
                    <a:pt x="1243" y="373"/>
                    <a:pt x="1245" y="364"/>
                    <a:pt x="1250" y="356"/>
                  </a:cubicBezTo>
                  <a:cubicBezTo>
                    <a:pt x="1254" y="348"/>
                    <a:pt x="1261" y="342"/>
                    <a:pt x="1269" y="337"/>
                  </a:cubicBezTo>
                  <a:cubicBezTo>
                    <a:pt x="1277" y="333"/>
                    <a:pt x="1285" y="330"/>
                    <a:pt x="1295" y="330"/>
                  </a:cubicBezTo>
                  <a:cubicBezTo>
                    <a:pt x="1304" y="330"/>
                    <a:pt x="1313" y="333"/>
                    <a:pt x="1321" y="337"/>
                  </a:cubicBezTo>
                  <a:cubicBezTo>
                    <a:pt x="1328" y="342"/>
                    <a:pt x="1335" y="348"/>
                    <a:pt x="1340" y="356"/>
                  </a:cubicBezTo>
                  <a:cubicBezTo>
                    <a:pt x="1344" y="364"/>
                    <a:pt x="1347" y="373"/>
                    <a:pt x="1347" y="382"/>
                  </a:cubicBezTo>
                  <a:lnTo>
                    <a:pt x="1347" y="450"/>
                  </a:lnTo>
                  <a:lnTo>
                    <a:pt x="1414" y="450"/>
                  </a:lnTo>
                  <a:cubicBezTo>
                    <a:pt x="1424" y="450"/>
                    <a:pt x="1432" y="453"/>
                    <a:pt x="1440" y="457"/>
                  </a:cubicBezTo>
                  <a:cubicBezTo>
                    <a:pt x="1447" y="462"/>
                    <a:pt x="1454" y="468"/>
                    <a:pt x="1459" y="476"/>
                  </a:cubicBezTo>
                  <a:cubicBezTo>
                    <a:pt x="1463" y="484"/>
                    <a:pt x="1466" y="493"/>
                    <a:pt x="1466" y="502"/>
                  </a:cubicBezTo>
                  <a:cubicBezTo>
                    <a:pt x="1466" y="511"/>
                    <a:pt x="1463" y="520"/>
                    <a:pt x="1459" y="528"/>
                  </a:cubicBezTo>
                  <a:cubicBezTo>
                    <a:pt x="1454" y="536"/>
                    <a:pt x="1447" y="543"/>
                    <a:pt x="1440" y="547"/>
                  </a:cubicBezTo>
                  <a:cubicBezTo>
                    <a:pt x="1432" y="552"/>
                    <a:pt x="1424" y="554"/>
                    <a:pt x="1414" y="554"/>
                  </a:cubicBezTo>
                  <a:lnTo>
                    <a:pt x="1415" y="554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8" name="Google Shape;3563;p48">
            <a:extLst>
              <a:ext uri="{FF2B5EF4-FFF2-40B4-BE49-F238E27FC236}">
                <a16:creationId xmlns:a16="http://schemas.microsoft.com/office/drawing/2014/main" id="{9548EF37-255B-4884-1C6E-12A0A6E9C550}"/>
              </a:ext>
            </a:extLst>
          </p:cNvPr>
          <p:cNvGrpSpPr/>
          <p:nvPr/>
        </p:nvGrpSpPr>
        <p:grpSpPr>
          <a:xfrm>
            <a:off x="3076984" y="2814149"/>
            <a:ext cx="324064" cy="382468"/>
            <a:chOff x="6064683" y="2163615"/>
            <a:chExt cx="355528" cy="419603"/>
          </a:xfrm>
        </p:grpSpPr>
        <p:sp>
          <p:nvSpPr>
            <p:cNvPr id="119" name="Google Shape;3564;p48">
              <a:extLst>
                <a:ext uri="{FF2B5EF4-FFF2-40B4-BE49-F238E27FC236}">
                  <a16:creationId xmlns:a16="http://schemas.microsoft.com/office/drawing/2014/main" id="{D3D043BF-F1EB-A059-1579-3C7A2E05CFC2}"/>
                </a:ext>
              </a:extLst>
            </p:cNvPr>
            <p:cNvSpPr/>
            <p:nvPr/>
          </p:nvSpPr>
          <p:spPr>
            <a:xfrm>
              <a:off x="6219755" y="2369768"/>
              <a:ext cx="200456" cy="213450"/>
            </a:xfrm>
            <a:custGeom>
              <a:avLst/>
              <a:gdLst/>
              <a:ahLst/>
              <a:cxnLst/>
              <a:rect l="l" t="t" r="r" b="b"/>
              <a:pathLst>
                <a:path w="879" h="936" extrusionOk="0">
                  <a:moveTo>
                    <a:pt x="578" y="415"/>
                  </a:moveTo>
                  <a:lnTo>
                    <a:pt x="578" y="415"/>
                  </a:lnTo>
                  <a:cubicBezTo>
                    <a:pt x="569" y="415"/>
                    <a:pt x="560" y="417"/>
                    <a:pt x="552" y="422"/>
                  </a:cubicBezTo>
                  <a:cubicBezTo>
                    <a:pt x="544" y="426"/>
                    <a:pt x="538" y="433"/>
                    <a:pt x="533" y="441"/>
                  </a:cubicBezTo>
                  <a:cubicBezTo>
                    <a:pt x="529" y="449"/>
                    <a:pt x="526" y="458"/>
                    <a:pt x="526" y="467"/>
                  </a:cubicBezTo>
                  <a:cubicBezTo>
                    <a:pt x="526" y="476"/>
                    <a:pt x="529" y="485"/>
                    <a:pt x="533" y="493"/>
                  </a:cubicBezTo>
                  <a:cubicBezTo>
                    <a:pt x="538" y="501"/>
                    <a:pt x="544" y="507"/>
                    <a:pt x="552" y="512"/>
                  </a:cubicBezTo>
                  <a:cubicBezTo>
                    <a:pt x="560" y="516"/>
                    <a:pt x="569" y="519"/>
                    <a:pt x="578" y="519"/>
                  </a:cubicBezTo>
                  <a:lnTo>
                    <a:pt x="578" y="519"/>
                  </a:lnTo>
                  <a:lnTo>
                    <a:pt x="772" y="519"/>
                  </a:lnTo>
                  <a:cubicBezTo>
                    <a:pt x="755" y="682"/>
                    <a:pt x="659" y="831"/>
                    <a:pt x="468" y="831"/>
                  </a:cubicBezTo>
                  <a:cubicBezTo>
                    <a:pt x="267" y="831"/>
                    <a:pt x="104" y="667"/>
                    <a:pt x="104" y="467"/>
                  </a:cubicBezTo>
                  <a:cubicBezTo>
                    <a:pt x="104" y="266"/>
                    <a:pt x="267" y="104"/>
                    <a:pt x="468" y="104"/>
                  </a:cubicBezTo>
                  <a:lnTo>
                    <a:pt x="468" y="104"/>
                  </a:lnTo>
                  <a:cubicBezTo>
                    <a:pt x="532" y="104"/>
                    <a:pt x="594" y="120"/>
                    <a:pt x="649" y="152"/>
                  </a:cubicBezTo>
                  <a:cubicBezTo>
                    <a:pt x="657" y="156"/>
                    <a:pt x="664" y="161"/>
                    <a:pt x="671" y="166"/>
                  </a:cubicBezTo>
                  <a:cubicBezTo>
                    <a:pt x="672" y="166"/>
                    <a:pt x="672" y="167"/>
                    <a:pt x="673" y="167"/>
                  </a:cubicBezTo>
                  <a:cubicBezTo>
                    <a:pt x="681" y="172"/>
                    <a:pt x="690" y="174"/>
                    <a:pt x="699" y="174"/>
                  </a:cubicBezTo>
                  <a:cubicBezTo>
                    <a:pt x="708" y="174"/>
                    <a:pt x="717" y="172"/>
                    <a:pt x="725" y="167"/>
                  </a:cubicBezTo>
                  <a:cubicBezTo>
                    <a:pt x="733" y="162"/>
                    <a:pt x="740" y="156"/>
                    <a:pt x="744" y="148"/>
                  </a:cubicBezTo>
                  <a:cubicBezTo>
                    <a:pt x="749" y="140"/>
                    <a:pt x="751" y="131"/>
                    <a:pt x="751" y="122"/>
                  </a:cubicBezTo>
                  <a:cubicBezTo>
                    <a:pt x="751" y="113"/>
                    <a:pt x="748" y="104"/>
                    <a:pt x="744" y="96"/>
                  </a:cubicBezTo>
                  <a:cubicBezTo>
                    <a:pt x="740" y="90"/>
                    <a:pt x="735" y="84"/>
                    <a:pt x="729" y="80"/>
                  </a:cubicBezTo>
                  <a:cubicBezTo>
                    <a:pt x="720" y="74"/>
                    <a:pt x="711" y="68"/>
                    <a:pt x="701" y="62"/>
                  </a:cubicBezTo>
                  <a:cubicBezTo>
                    <a:pt x="630" y="21"/>
                    <a:pt x="550" y="0"/>
                    <a:pt x="468" y="0"/>
                  </a:cubicBezTo>
                  <a:lnTo>
                    <a:pt x="468" y="0"/>
                  </a:lnTo>
                  <a:cubicBezTo>
                    <a:pt x="210" y="0"/>
                    <a:pt x="0" y="209"/>
                    <a:pt x="0" y="467"/>
                  </a:cubicBezTo>
                  <a:cubicBezTo>
                    <a:pt x="0" y="724"/>
                    <a:pt x="210" y="935"/>
                    <a:pt x="468" y="935"/>
                  </a:cubicBezTo>
                  <a:cubicBezTo>
                    <a:pt x="593" y="935"/>
                    <a:pt x="699" y="886"/>
                    <a:pt x="773" y="794"/>
                  </a:cubicBezTo>
                  <a:cubicBezTo>
                    <a:pt x="841" y="711"/>
                    <a:pt x="878" y="595"/>
                    <a:pt x="878" y="467"/>
                  </a:cubicBezTo>
                  <a:lnTo>
                    <a:pt x="878" y="467"/>
                  </a:lnTo>
                  <a:cubicBezTo>
                    <a:pt x="878" y="458"/>
                    <a:pt x="876" y="449"/>
                    <a:pt x="871" y="441"/>
                  </a:cubicBezTo>
                  <a:cubicBezTo>
                    <a:pt x="867" y="433"/>
                    <a:pt x="860" y="427"/>
                    <a:pt x="852" y="422"/>
                  </a:cubicBezTo>
                  <a:cubicBezTo>
                    <a:pt x="844" y="418"/>
                    <a:pt x="835" y="415"/>
                    <a:pt x="826" y="415"/>
                  </a:cubicBezTo>
                  <a:lnTo>
                    <a:pt x="578" y="415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3565;p48">
              <a:extLst>
                <a:ext uri="{FF2B5EF4-FFF2-40B4-BE49-F238E27FC236}">
                  <a16:creationId xmlns:a16="http://schemas.microsoft.com/office/drawing/2014/main" id="{3EC967B5-4F4D-854C-67E7-0130AD989B49}"/>
                </a:ext>
              </a:extLst>
            </p:cNvPr>
            <p:cNvSpPr/>
            <p:nvPr/>
          </p:nvSpPr>
          <p:spPr>
            <a:xfrm>
              <a:off x="6064683" y="2369768"/>
              <a:ext cx="137970" cy="213450"/>
            </a:xfrm>
            <a:custGeom>
              <a:avLst/>
              <a:gdLst/>
              <a:ahLst/>
              <a:cxnLst/>
              <a:rect l="l" t="t" r="r" b="b"/>
              <a:pathLst>
                <a:path w="605" h="936" extrusionOk="0">
                  <a:moveTo>
                    <a:pt x="197" y="340"/>
                  </a:moveTo>
                  <a:lnTo>
                    <a:pt x="237" y="104"/>
                  </a:lnTo>
                  <a:lnTo>
                    <a:pt x="500" y="104"/>
                  </a:lnTo>
                  <a:cubicBezTo>
                    <a:pt x="509" y="104"/>
                    <a:pt x="518" y="101"/>
                    <a:pt x="526" y="97"/>
                  </a:cubicBezTo>
                  <a:cubicBezTo>
                    <a:pt x="534" y="92"/>
                    <a:pt x="541" y="86"/>
                    <a:pt x="545" y="78"/>
                  </a:cubicBezTo>
                  <a:cubicBezTo>
                    <a:pt x="550" y="70"/>
                    <a:pt x="552" y="61"/>
                    <a:pt x="552" y="52"/>
                  </a:cubicBezTo>
                  <a:cubicBezTo>
                    <a:pt x="552" y="43"/>
                    <a:pt x="550" y="34"/>
                    <a:pt x="545" y="26"/>
                  </a:cubicBezTo>
                  <a:cubicBezTo>
                    <a:pt x="541" y="18"/>
                    <a:pt x="534" y="11"/>
                    <a:pt x="526" y="7"/>
                  </a:cubicBezTo>
                  <a:cubicBezTo>
                    <a:pt x="518" y="2"/>
                    <a:pt x="509" y="0"/>
                    <a:pt x="500" y="0"/>
                  </a:cubicBezTo>
                  <a:lnTo>
                    <a:pt x="193" y="0"/>
                  </a:lnTo>
                  <a:lnTo>
                    <a:pt x="193" y="0"/>
                  </a:lnTo>
                  <a:cubicBezTo>
                    <a:pt x="184" y="0"/>
                    <a:pt x="175" y="2"/>
                    <a:pt x="167" y="7"/>
                  </a:cubicBezTo>
                  <a:cubicBezTo>
                    <a:pt x="159" y="11"/>
                    <a:pt x="152" y="18"/>
                    <a:pt x="148" y="26"/>
                  </a:cubicBezTo>
                  <a:cubicBezTo>
                    <a:pt x="145" y="31"/>
                    <a:pt x="143" y="37"/>
                    <a:pt x="142" y="43"/>
                  </a:cubicBezTo>
                  <a:lnTo>
                    <a:pt x="81" y="411"/>
                  </a:lnTo>
                  <a:cubicBezTo>
                    <a:pt x="80" y="414"/>
                    <a:pt x="80" y="417"/>
                    <a:pt x="80" y="419"/>
                  </a:cubicBezTo>
                  <a:cubicBezTo>
                    <a:pt x="80" y="429"/>
                    <a:pt x="83" y="437"/>
                    <a:pt x="87" y="445"/>
                  </a:cubicBezTo>
                  <a:cubicBezTo>
                    <a:pt x="92" y="452"/>
                    <a:pt x="98" y="459"/>
                    <a:pt x="106" y="464"/>
                  </a:cubicBezTo>
                  <a:cubicBezTo>
                    <a:pt x="114" y="468"/>
                    <a:pt x="123" y="471"/>
                    <a:pt x="132" y="471"/>
                  </a:cubicBezTo>
                  <a:cubicBezTo>
                    <a:pt x="140" y="471"/>
                    <a:pt x="149" y="469"/>
                    <a:pt x="156" y="466"/>
                  </a:cubicBezTo>
                  <a:cubicBezTo>
                    <a:pt x="164" y="462"/>
                    <a:pt x="159" y="464"/>
                    <a:pt x="164" y="462"/>
                  </a:cubicBezTo>
                  <a:cubicBezTo>
                    <a:pt x="200" y="446"/>
                    <a:pt x="231" y="434"/>
                    <a:pt x="302" y="434"/>
                  </a:cubicBezTo>
                  <a:cubicBezTo>
                    <a:pt x="337" y="434"/>
                    <a:pt x="371" y="443"/>
                    <a:pt x="401" y="461"/>
                  </a:cubicBezTo>
                  <a:cubicBezTo>
                    <a:pt x="432" y="478"/>
                    <a:pt x="457" y="503"/>
                    <a:pt x="474" y="533"/>
                  </a:cubicBezTo>
                  <a:cubicBezTo>
                    <a:pt x="491" y="564"/>
                    <a:pt x="501" y="598"/>
                    <a:pt x="501" y="633"/>
                  </a:cubicBezTo>
                  <a:cubicBezTo>
                    <a:pt x="501" y="636"/>
                    <a:pt x="501" y="640"/>
                    <a:pt x="500" y="643"/>
                  </a:cubicBezTo>
                  <a:cubicBezTo>
                    <a:pt x="499" y="674"/>
                    <a:pt x="490" y="704"/>
                    <a:pt x="474" y="731"/>
                  </a:cubicBezTo>
                  <a:cubicBezTo>
                    <a:pt x="457" y="761"/>
                    <a:pt x="432" y="786"/>
                    <a:pt x="401" y="804"/>
                  </a:cubicBezTo>
                  <a:cubicBezTo>
                    <a:pt x="371" y="821"/>
                    <a:pt x="337" y="830"/>
                    <a:pt x="302" y="830"/>
                  </a:cubicBezTo>
                  <a:cubicBezTo>
                    <a:pt x="267" y="830"/>
                    <a:pt x="233" y="821"/>
                    <a:pt x="203" y="804"/>
                  </a:cubicBezTo>
                  <a:cubicBezTo>
                    <a:pt x="173" y="786"/>
                    <a:pt x="148" y="761"/>
                    <a:pt x="130" y="731"/>
                  </a:cubicBezTo>
                  <a:cubicBezTo>
                    <a:pt x="118" y="709"/>
                    <a:pt x="109" y="685"/>
                    <a:pt x="106" y="660"/>
                  </a:cubicBezTo>
                  <a:cubicBezTo>
                    <a:pt x="105" y="651"/>
                    <a:pt x="104" y="642"/>
                    <a:pt x="104" y="633"/>
                  </a:cubicBezTo>
                  <a:cubicBezTo>
                    <a:pt x="104" y="623"/>
                    <a:pt x="102" y="614"/>
                    <a:pt x="97" y="607"/>
                  </a:cubicBezTo>
                  <a:cubicBezTo>
                    <a:pt x="92" y="599"/>
                    <a:pt x="86" y="592"/>
                    <a:pt x="78" y="588"/>
                  </a:cubicBezTo>
                  <a:cubicBezTo>
                    <a:pt x="70" y="583"/>
                    <a:pt x="61" y="581"/>
                    <a:pt x="52" y="581"/>
                  </a:cubicBezTo>
                  <a:cubicBezTo>
                    <a:pt x="43" y="581"/>
                    <a:pt x="34" y="583"/>
                    <a:pt x="26" y="588"/>
                  </a:cubicBezTo>
                  <a:cubicBezTo>
                    <a:pt x="18" y="592"/>
                    <a:pt x="12" y="599"/>
                    <a:pt x="7" y="607"/>
                  </a:cubicBezTo>
                  <a:cubicBezTo>
                    <a:pt x="2" y="614"/>
                    <a:pt x="0" y="623"/>
                    <a:pt x="0" y="633"/>
                  </a:cubicBezTo>
                  <a:lnTo>
                    <a:pt x="0" y="633"/>
                  </a:lnTo>
                  <a:cubicBezTo>
                    <a:pt x="0" y="647"/>
                    <a:pt x="1" y="661"/>
                    <a:pt x="3" y="675"/>
                  </a:cubicBezTo>
                  <a:cubicBezTo>
                    <a:pt x="8" y="713"/>
                    <a:pt x="21" y="750"/>
                    <a:pt x="41" y="784"/>
                  </a:cubicBezTo>
                  <a:cubicBezTo>
                    <a:pt x="67" y="830"/>
                    <a:pt x="105" y="868"/>
                    <a:pt x="151" y="894"/>
                  </a:cubicBezTo>
                  <a:cubicBezTo>
                    <a:pt x="197" y="921"/>
                    <a:pt x="249" y="935"/>
                    <a:pt x="302" y="935"/>
                  </a:cubicBezTo>
                  <a:lnTo>
                    <a:pt x="308" y="935"/>
                  </a:lnTo>
                  <a:cubicBezTo>
                    <a:pt x="466" y="932"/>
                    <a:pt x="596" y="806"/>
                    <a:pt x="604" y="649"/>
                  </a:cubicBezTo>
                  <a:cubicBezTo>
                    <a:pt x="604" y="643"/>
                    <a:pt x="604" y="638"/>
                    <a:pt x="604" y="633"/>
                  </a:cubicBezTo>
                  <a:cubicBezTo>
                    <a:pt x="604" y="580"/>
                    <a:pt x="591" y="527"/>
                    <a:pt x="564" y="481"/>
                  </a:cubicBezTo>
                  <a:cubicBezTo>
                    <a:pt x="537" y="435"/>
                    <a:pt x="499" y="397"/>
                    <a:pt x="453" y="371"/>
                  </a:cubicBezTo>
                  <a:cubicBezTo>
                    <a:pt x="407" y="344"/>
                    <a:pt x="355" y="330"/>
                    <a:pt x="302" y="330"/>
                  </a:cubicBezTo>
                  <a:lnTo>
                    <a:pt x="302" y="330"/>
                  </a:lnTo>
                  <a:cubicBezTo>
                    <a:pt x="259" y="330"/>
                    <a:pt x="226" y="334"/>
                    <a:pt x="197" y="34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3566;p48">
              <a:extLst>
                <a:ext uri="{FF2B5EF4-FFF2-40B4-BE49-F238E27FC236}">
                  <a16:creationId xmlns:a16="http://schemas.microsoft.com/office/drawing/2014/main" id="{FA70BA73-EF7F-4113-0840-4CF093BA4D31}"/>
                </a:ext>
              </a:extLst>
            </p:cNvPr>
            <p:cNvSpPr/>
            <p:nvPr/>
          </p:nvSpPr>
          <p:spPr>
            <a:xfrm>
              <a:off x="6129904" y="2163615"/>
              <a:ext cx="225085" cy="80500"/>
            </a:xfrm>
            <a:custGeom>
              <a:avLst/>
              <a:gdLst/>
              <a:ahLst/>
              <a:cxnLst/>
              <a:rect l="l" t="t" r="r" b="b"/>
              <a:pathLst>
                <a:path w="987" h="353" extrusionOk="0">
                  <a:moveTo>
                    <a:pt x="89" y="337"/>
                  </a:moveTo>
                  <a:cubicBezTo>
                    <a:pt x="312" y="114"/>
                    <a:pt x="674" y="114"/>
                    <a:pt x="897" y="337"/>
                  </a:cubicBezTo>
                  <a:lnTo>
                    <a:pt x="897" y="337"/>
                  </a:lnTo>
                  <a:cubicBezTo>
                    <a:pt x="900" y="340"/>
                    <a:pt x="904" y="343"/>
                    <a:pt x="908" y="345"/>
                  </a:cubicBezTo>
                  <a:cubicBezTo>
                    <a:pt x="916" y="350"/>
                    <a:pt x="925" y="352"/>
                    <a:pt x="934" y="352"/>
                  </a:cubicBezTo>
                  <a:cubicBezTo>
                    <a:pt x="943" y="352"/>
                    <a:pt x="952" y="350"/>
                    <a:pt x="960" y="345"/>
                  </a:cubicBezTo>
                  <a:cubicBezTo>
                    <a:pt x="968" y="340"/>
                    <a:pt x="975" y="334"/>
                    <a:pt x="979" y="326"/>
                  </a:cubicBezTo>
                  <a:cubicBezTo>
                    <a:pt x="984" y="318"/>
                    <a:pt x="986" y="309"/>
                    <a:pt x="986" y="300"/>
                  </a:cubicBezTo>
                  <a:cubicBezTo>
                    <a:pt x="986" y="291"/>
                    <a:pt x="983" y="282"/>
                    <a:pt x="979" y="274"/>
                  </a:cubicBezTo>
                  <a:cubicBezTo>
                    <a:pt x="977" y="270"/>
                    <a:pt x="974" y="267"/>
                    <a:pt x="971" y="263"/>
                  </a:cubicBezTo>
                  <a:cubicBezTo>
                    <a:pt x="707" y="0"/>
                    <a:pt x="279" y="0"/>
                    <a:pt x="16" y="263"/>
                  </a:cubicBezTo>
                  <a:lnTo>
                    <a:pt x="16" y="263"/>
                  </a:lnTo>
                  <a:cubicBezTo>
                    <a:pt x="12" y="267"/>
                    <a:pt x="10" y="269"/>
                    <a:pt x="7" y="274"/>
                  </a:cubicBezTo>
                  <a:cubicBezTo>
                    <a:pt x="3" y="282"/>
                    <a:pt x="0" y="291"/>
                    <a:pt x="0" y="300"/>
                  </a:cubicBezTo>
                  <a:cubicBezTo>
                    <a:pt x="0" y="309"/>
                    <a:pt x="3" y="318"/>
                    <a:pt x="7" y="326"/>
                  </a:cubicBezTo>
                  <a:cubicBezTo>
                    <a:pt x="12" y="334"/>
                    <a:pt x="18" y="340"/>
                    <a:pt x="26" y="345"/>
                  </a:cubicBezTo>
                  <a:cubicBezTo>
                    <a:pt x="34" y="350"/>
                    <a:pt x="43" y="352"/>
                    <a:pt x="52" y="352"/>
                  </a:cubicBezTo>
                  <a:cubicBezTo>
                    <a:pt x="61" y="352"/>
                    <a:pt x="70" y="350"/>
                    <a:pt x="78" y="345"/>
                  </a:cubicBezTo>
                  <a:cubicBezTo>
                    <a:pt x="82" y="343"/>
                    <a:pt x="86" y="340"/>
                    <a:pt x="89" y="33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3567;p48">
              <a:extLst>
                <a:ext uri="{FF2B5EF4-FFF2-40B4-BE49-F238E27FC236}">
                  <a16:creationId xmlns:a16="http://schemas.microsoft.com/office/drawing/2014/main" id="{037800D4-6D67-1DC1-DE57-A8A2714669E2}"/>
                </a:ext>
              </a:extLst>
            </p:cNvPr>
            <p:cNvSpPr/>
            <p:nvPr/>
          </p:nvSpPr>
          <p:spPr>
            <a:xfrm>
              <a:off x="6163427" y="2215610"/>
              <a:ext cx="158039" cy="62028"/>
            </a:xfrm>
            <a:custGeom>
              <a:avLst/>
              <a:gdLst/>
              <a:ahLst/>
              <a:cxnLst/>
              <a:rect l="l" t="t" r="r" b="b"/>
              <a:pathLst>
                <a:path w="693" h="272" extrusionOk="0">
                  <a:moveTo>
                    <a:pt x="7" y="193"/>
                  </a:moveTo>
                  <a:cubicBezTo>
                    <a:pt x="3" y="201"/>
                    <a:pt x="0" y="210"/>
                    <a:pt x="0" y="219"/>
                  </a:cubicBezTo>
                  <a:cubicBezTo>
                    <a:pt x="0" y="228"/>
                    <a:pt x="3" y="237"/>
                    <a:pt x="7" y="245"/>
                  </a:cubicBezTo>
                  <a:cubicBezTo>
                    <a:pt x="12" y="253"/>
                    <a:pt x="18" y="259"/>
                    <a:pt x="26" y="264"/>
                  </a:cubicBezTo>
                  <a:cubicBezTo>
                    <a:pt x="34" y="269"/>
                    <a:pt x="43" y="271"/>
                    <a:pt x="52" y="271"/>
                  </a:cubicBezTo>
                  <a:cubicBezTo>
                    <a:pt x="61" y="271"/>
                    <a:pt x="70" y="269"/>
                    <a:pt x="78" y="264"/>
                  </a:cubicBezTo>
                  <a:cubicBezTo>
                    <a:pt x="82" y="262"/>
                    <a:pt x="86" y="259"/>
                    <a:pt x="89" y="256"/>
                  </a:cubicBezTo>
                  <a:cubicBezTo>
                    <a:pt x="231" y="114"/>
                    <a:pt x="461" y="114"/>
                    <a:pt x="603" y="256"/>
                  </a:cubicBezTo>
                  <a:cubicBezTo>
                    <a:pt x="607" y="259"/>
                    <a:pt x="610" y="262"/>
                    <a:pt x="615" y="264"/>
                  </a:cubicBezTo>
                  <a:cubicBezTo>
                    <a:pt x="622" y="269"/>
                    <a:pt x="631" y="271"/>
                    <a:pt x="640" y="271"/>
                  </a:cubicBezTo>
                  <a:cubicBezTo>
                    <a:pt x="650" y="271"/>
                    <a:pt x="659" y="268"/>
                    <a:pt x="666" y="264"/>
                  </a:cubicBezTo>
                  <a:cubicBezTo>
                    <a:pt x="674" y="259"/>
                    <a:pt x="681" y="252"/>
                    <a:pt x="685" y="245"/>
                  </a:cubicBezTo>
                  <a:cubicBezTo>
                    <a:pt x="690" y="237"/>
                    <a:pt x="692" y="228"/>
                    <a:pt x="692" y="219"/>
                  </a:cubicBezTo>
                  <a:cubicBezTo>
                    <a:pt x="692" y="209"/>
                    <a:pt x="690" y="201"/>
                    <a:pt x="685" y="193"/>
                  </a:cubicBezTo>
                  <a:cubicBezTo>
                    <a:pt x="683" y="189"/>
                    <a:pt x="680" y="186"/>
                    <a:pt x="677" y="182"/>
                  </a:cubicBezTo>
                  <a:cubicBezTo>
                    <a:pt x="494" y="0"/>
                    <a:pt x="198" y="0"/>
                    <a:pt x="16" y="182"/>
                  </a:cubicBezTo>
                  <a:cubicBezTo>
                    <a:pt x="12" y="185"/>
                    <a:pt x="10" y="189"/>
                    <a:pt x="7" y="19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3568;p48">
              <a:extLst>
                <a:ext uri="{FF2B5EF4-FFF2-40B4-BE49-F238E27FC236}">
                  <a16:creationId xmlns:a16="http://schemas.microsoft.com/office/drawing/2014/main" id="{A70CEB50-8D4D-BFCD-1E4B-B3D218071035}"/>
                </a:ext>
              </a:extLst>
            </p:cNvPr>
            <p:cNvSpPr/>
            <p:nvPr/>
          </p:nvSpPr>
          <p:spPr>
            <a:xfrm>
              <a:off x="6197178" y="2273305"/>
              <a:ext cx="90536" cy="37627"/>
            </a:xfrm>
            <a:custGeom>
              <a:avLst/>
              <a:gdLst/>
              <a:ahLst/>
              <a:cxnLst/>
              <a:rect l="l" t="t" r="r" b="b"/>
              <a:pathLst>
                <a:path w="397" h="165" extrusionOk="0">
                  <a:moveTo>
                    <a:pt x="308" y="150"/>
                  </a:moveTo>
                  <a:lnTo>
                    <a:pt x="308" y="150"/>
                  </a:lnTo>
                  <a:cubicBezTo>
                    <a:pt x="311" y="153"/>
                    <a:pt x="315" y="154"/>
                    <a:pt x="319" y="157"/>
                  </a:cubicBezTo>
                  <a:cubicBezTo>
                    <a:pt x="326" y="161"/>
                    <a:pt x="336" y="164"/>
                    <a:pt x="345" y="164"/>
                  </a:cubicBezTo>
                  <a:cubicBezTo>
                    <a:pt x="355" y="164"/>
                    <a:pt x="364" y="161"/>
                    <a:pt x="371" y="157"/>
                  </a:cubicBezTo>
                  <a:cubicBezTo>
                    <a:pt x="379" y="152"/>
                    <a:pt x="386" y="146"/>
                    <a:pt x="390" y="138"/>
                  </a:cubicBezTo>
                  <a:cubicBezTo>
                    <a:pt x="395" y="130"/>
                    <a:pt x="396" y="121"/>
                    <a:pt x="396" y="112"/>
                  </a:cubicBezTo>
                  <a:cubicBezTo>
                    <a:pt x="396" y="103"/>
                    <a:pt x="395" y="93"/>
                    <a:pt x="390" y="86"/>
                  </a:cubicBezTo>
                  <a:cubicBezTo>
                    <a:pt x="388" y="82"/>
                    <a:pt x="385" y="79"/>
                    <a:pt x="382" y="76"/>
                  </a:cubicBezTo>
                  <a:lnTo>
                    <a:pt x="382" y="76"/>
                  </a:lnTo>
                  <a:cubicBezTo>
                    <a:pt x="366" y="60"/>
                    <a:pt x="348" y="46"/>
                    <a:pt x="328" y="35"/>
                  </a:cubicBezTo>
                  <a:cubicBezTo>
                    <a:pt x="289" y="12"/>
                    <a:pt x="244" y="0"/>
                    <a:pt x="198" y="0"/>
                  </a:cubicBezTo>
                  <a:cubicBezTo>
                    <a:pt x="152" y="0"/>
                    <a:pt x="108" y="12"/>
                    <a:pt x="68" y="35"/>
                  </a:cubicBezTo>
                  <a:cubicBezTo>
                    <a:pt x="49" y="46"/>
                    <a:pt x="30" y="60"/>
                    <a:pt x="14" y="76"/>
                  </a:cubicBezTo>
                  <a:lnTo>
                    <a:pt x="14" y="76"/>
                  </a:lnTo>
                  <a:cubicBezTo>
                    <a:pt x="11" y="79"/>
                    <a:pt x="9" y="83"/>
                    <a:pt x="7" y="86"/>
                  </a:cubicBezTo>
                  <a:cubicBezTo>
                    <a:pt x="2" y="94"/>
                    <a:pt x="0" y="103"/>
                    <a:pt x="0" y="112"/>
                  </a:cubicBezTo>
                  <a:cubicBezTo>
                    <a:pt x="0" y="121"/>
                    <a:pt x="3" y="130"/>
                    <a:pt x="7" y="138"/>
                  </a:cubicBezTo>
                  <a:cubicBezTo>
                    <a:pt x="12" y="146"/>
                    <a:pt x="18" y="152"/>
                    <a:pt x="26" y="157"/>
                  </a:cubicBezTo>
                  <a:cubicBezTo>
                    <a:pt x="34" y="161"/>
                    <a:pt x="43" y="164"/>
                    <a:pt x="52" y="164"/>
                  </a:cubicBezTo>
                  <a:cubicBezTo>
                    <a:pt x="61" y="164"/>
                    <a:pt x="70" y="162"/>
                    <a:pt x="78" y="157"/>
                  </a:cubicBezTo>
                  <a:cubicBezTo>
                    <a:pt x="81" y="155"/>
                    <a:pt x="85" y="153"/>
                    <a:pt x="88" y="150"/>
                  </a:cubicBezTo>
                  <a:lnTo>
                    <a:pt x="88" y="150"/>
                  </a:lnTo>
                  <a:cubicBezTo>
                    <a:pt x="98" y="140"/>
                    <a:pt x="108" y="132"/>
                    <a:pt x="120" y="125"/>
                  </a:cubicBezTo>
                  <a:cubicBezTo>
                    <a:pt x="144" y="111"/>
                    <a:pt x="171" y="104"/>
                    <a:pt x="198" y="104"/>
                  </a:cubicBezTo>
                  <a:cubicBezTo>
                    <a:pt x="226" y="104"/>
                    <a:pt x="252" y="111"/>
                    <a:pt x="276" y="125"/>
                  </a:cubicBezTo>
                  <a:cubicBezTo>
                    <a:pt x="288" y="132"/>
                    <a:pt x="299" y="140"/>
                    <a:pt x="308" y="15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3569;p48">
              <a:extLst>
                <a:ext uri="{FF2B5EF4-FFF2-40B4-BE49-F238E27FC236}">
                  <a16:creationId xmlns:a16="http://schemas.microsoft.com/office/drawing/2014/main" id="{1F0F5B7C-03DA-ABB6-C7B9-AB64233E5728}"/>
                </a:ext>
              </a:extLst>
            </p:cNvPr>
            <p:cNvSpPr/>
            <p:nvPr/>
          </p:nvSpPr>
          <p:spPr>
            <a:xfrm>
              <a:off x="6230473" y="2320739"/>
              <a:ext cx="23945" cy="23945"/>
            </a:xfrm>
            <a:custGeom>
              <a:avLst/>
              <a:gdLst/>
              <a:ahLst/>
              <a:cxnLst/>
              <a:rect l="l" t="t" r="r" b="b"/>
              <a:pathLst>
                <a:path w="105" h="105" extrusionOk="0">
                  <a:moveTo>
                    <a:pt x="104" y="52"/>
                  </a:moveTo>
                  <a:cubicBezTo>
                    <a:pt x="104" y="61"/>
                    <a:pt x="102" y="70"/>
                    <a:pt x="97" y="78"/>
                  </a:cubicBezTo>
                  <a:cubicBezTo>
                    <a:pt x="93" y="86"/>
                    <a:pt x="86" y="92"/>
                    <a:pt x="78" y="97"/>
                  </a:cubicBezTo>
                  <a:cubicBezTo>
                    <a:pt x="70" y="101"/>
                    <a:pt x="61" y="104"/>
                    <a:pt x="52" y="104"/>
                  </a:cubicBezTo>
                  <a:cubicBezTo>
                    <a:pt x="43" y="104"/>
                    <a:pt x="34" y="101"/>
                    <a:pt x="26" y="97"/>
                  </a:cubicBezTo>
                  <a:cubicBezTo>
                    <a:pt x="18" y="92"/>
                    <a:pt x="12" y="86"/>
                    <a:pt x="7" y="78"/>
                  </a:cubicBezTo>
                  <a:cubicBezTo>
                    <a:pt x="3" y="70"/>
                    <a:pt x="0" y="61"/>
                    <a:pt x="0" y="52"/>
                  </a:cubicBezTo>
                  <a:cubicBezTo>
                    <a:pt x="0" y="43"/>
                    <a:pt x="3" y="34"/>
                    <a:pt x="7" y="26"/>
                  </a:cubicBezTo>
                  <a:cubicBezTo>
                    <a:pt x="12" y="18"/>
                    <a:pt x="18" y="11"/>
                    <a:pt x="26" y="7"/>
                  </a:cubicBezTo>
                  <a:cubicBezTo>
                    <a:pt x="34" y="2"/>
                    <a:pt x="43" y="0"/>
                    <a:pt x="52" y="0"/>
                  </a:cubicBezTo>
                  <a:cubicBezTo>
                    <a:pt x="61" y="0"/>
                    <a:pt x="70" y="2"/>
                    <a:pt x="78" y="7"/>
                  </a:cubicBezTo>
                  <a:cubicBezTo>
                    <a:pt x="86" y="11"/>
                    <a:pt x="93" y="18"/>
                    <a:pt x="97" y="26"/>
                  </a:cubicBezTo>
                  <a:cubicBezTo>
                    <a:pt x="102" y="34"/>
                    <a:pt x="104" y="43"/>
                    <a:pt x="104" y="5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30" name="Graphic 129">
            <a:extLst>
              <a:ext uri="{FF2B5EF4-FFF2-40B4-BE49-F238E27FC236}">
                <a16:creationId xmlns:a16="http://schemas.microsoft.com/office/drawing/2014/main" id="{FBADB334-FCB0-6D3E-8F7B-6F3E3E71B59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5400000">
            <a:off x="939139" y="1026173"/>
            <a:ext cx="349343" cy="396593"/>
          </a:xfrm>
          <a:prstGeom prst="rect">
            <a:avLst/>
          </a:prstGeom>
        </p:spPr>
      </p:pic>
      <p:pic>
        <p:nvPicPr>
          <p:cNvPr id="132" name="Graphic 131">
            <a:extLst>
              <a:ext uri="{FF2B5EF4-FFF2-40B4-BE49-F238E27FC236}">
                <a16:creationId xmlns:a16="http://schemas.microsoft.com/office/drawing/2014/main" id="{83865DF5-19DF-1AA9-11C5-2E64F411A8C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059829" y="988607"/>
            <a:ext cx="401232" cy="398881"/>
          </a:xfrm>
          <a:prstGeom prst="rect">
            <a:avLst/>
          </a:prstGeom>
        </p:spPr>
      </p:pic>
      <p:pic>
        <p:nvPicPr>
          <p:cNvPr id="136" name="Graphic 135">
            <a:extLst>
              <a:ext uri="{FF2B5EF4-FFF2-40B4-BE49-F238E27FC236}">
                <a16:creationId xmlns:a16="http://schemas.microsoft.com/office/drawing/2014/main" id="{5C000B6B-299D-EC0B-4472-62D9053D586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339111" y="969360"/>
            <a:ext cx="471904" cy="437374"/>
          </a:xfrm>
          <a:prstGeom prst="rect">
            <a:avLst/>
          </a:prstGeom>
        </p:spPr>
      </p:pic>
      <p:pic>
        <p:nvPicPr>
          <p:cNvPr id="138" name="Graphic 137">
            <a:extLst>
              <a:ext uri="{FF2B5EF4-FFF2-40B4-BE49-F238E27FC236}">
                <a16:creationId xmlns:a16="http://schemas.microsoft.com/office/drawing/2014/main" id="{378DA503-0A4E-91C7-ECB2-9A686A31C45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907950" y="2854752"/>
            <a:ext cx="372847" cy="363753"/>
          </a:xfrm>
          <a:prstGeom prst="rect">
            <a:avLst/>
          </a:prstGeom>
        </p:spPr>
      </p:pic>
      <p:pic>
        <p:nvPicPr>
          <p:cNvPr id="140" name="Graphic 139">
            <a:extLst>
              <a:ext uri="{FF2B5EF4-FFF2-40B4-BE49-F238E27FC236}">
                <a16:creationId xmlns:a16="http://schemas.microsoft.com/office/drawing/2014/main" id="{A7FC1601-1034-3B98-D9FF-06D74CD5094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637854" y="2881502"/>
            <a:ext cx="568027" cy="337266"/>
          </a:xfrm>
          <a:prstGeom prst="rect">
            <a:avLst/>
          </a:prstGeom>
        </p:spPr>
      </p:pic>
      <p:cxnSp>
        <p:nvCxnSpPr>
          <p:cNvPr id="3" name="Google Shape;670;p56">
            <a:extLst>
              <a:ext uri="{FF2B5EF4-FFF2-40B4-BE49-F238E27FC236}">
                <a16:creationId xmlns:a16="http://schemas.microsoft.com/office/drawing/2014/main" id="{C092FF62-2C2C-24C9-410C-AA8C32DF3E4D}"/>
              </a:ext>
            </a:extLst>
          </p:cNvPr>
          <p:cNvCxnSpPr>
            <a:cxnSpLocks/>
          </p:cNvCxnSpPr>
          <p:nvPr/>
        </p:nvCxnSpPr>
        <p:spPr>
          <a:xfrm>
            <a:off x="2347001" y="704559"/>
            <a:ext cx="2890017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6F916D-90F5-A629-0B7F-C56EF3113D4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F2E49D-D5D8-454A-821B-467E63ABC893}" type="slidenum">
              <a:rPr lang="en-US" smtClean="0"/>
              <a:t>5</a:t>
            </a:fld>
            <a:endParaRPr lang="en-US"/>
          </a:p>
        </p:txBody>
      </p:sp>
      <p:pic>
        <p:nvPicPr>
          <p:cNvPr id="8" name="Picture 7" descr="Several metal parts on a black background&#10;&#10;Description automatically generated">
            <a:extLst>
              <a:ext uri="{FF2B5EF4-FFF2-40B4-BE49-F238E27FC236}">
                <a16:creationId xmlns:a16="http://schemas.microsoft.com/office/drawing/2014/main" id="{1B9AA9E6-9356-5F65-16BC-5F5C8BE92BDD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62061" y="1628452"/>
            <a:ext cx="1860680" cy="983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472391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1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2" dur="1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7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3" grpId="0"/>
      <p:bldP spid="14" grpId="0"/>
      <p:bldP spid="15" grpId="0"/>
      <p:bldP spid="76" grpId="0"/>
      <p:bldP spid="93" grpId="0"/>
      <p:bldP spid="100" grpId="0"/>
      <p:bldP spid="11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2915E5-C1EA-82C3-A1C3-6B91D34172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3179;p41">
            <a:extLst>
              <a:ext uri="{FF2B5EF4-FFF2-40B4-BE49-F238E27FC236}">
                <a16:creationId xmlns:a16="http://schemas.microsoft.com/office/drawing/2014/main" id="{277C86EB-F914-D7A9-AB8F-BC1965B12456}"/>
              </a:ext>
            </a:extLst>
          </p:cNvPr>
          <p:cNvGrpSpPr/>
          <p:nvPr/>
        </p:nvGrpSpPr>
        <p:grpSpPr>
          <a:xfrm rot="16200000">
            <a:off x="4178881" y="-101026"/>
            <a:ext cx="3961986" cy="5863524"/>
            <a:chOff x="5186401" y="494525"/>
            <a:chExt cx="1834973" cy="3724678"/>
          </a:xfrm>
        </p:grpSpPr>
        <p:sp>
          <p:nvSpPr>
            <p:cNvPr id="30" name="Google Shape;3180;p41">
              <a:extLst>
                <a:ext uri="{FF2B5EF4-FFF2-40B4-BE49-F238E27FC236}">
                  <a16:creationId xmlns:a16="http://schemas.microsoft.com/office/drawing/2014/main" id="{6811E6F5-7C7E-2133-CF0D-547B1CC9B145}"/>
                </a:ext>
              </a:extLst>
            </p:cNvPr>
            <p:cNvSpPr/>
            <p:nvPr/>
          </p:nvSpPr>
          <p:spPr>
            <a:xfrm>
              <a:off x="5186401" y="494525"/>
              <a:ext cx="1834973" cy="3724678"/>
            </a:xfrm>
            <a:custGeom>
              <a:avLst/>
              <a:gdLst/>
              <a:ahLst/>
              <a:cxnLst/>
              <a:rect l="l" t="t" r="r" b="b"/>
              <a:pathLst>
                <a:path w="93205" h="189190" extrusionOk="0">
                  <a:moveTo>
                    <a:pt x="2870" y="0"/>
                  </a:moveTo>
                  <a:cubicBezTo>
                    <a:pt x="1280" y="0"/>
                    <a:pt x="0" y="1280"/>
                    <a:pt x="0" y="2914"/>
                  </a:cubicBezTo>
                  <a:lnTo>
                    <a:pt x="0" y="186320"/>
                  </a:lnTo>
                  <a:cubicBezTo>
                    <a:pt x="0" y="187909"/>
                    <a:pt x="1280" y="189190"/>
                    <a:pt x="2870" y="189190"/>
                  </a:cubicBezTo>
                  <a:lnTo>
                    <a:pt x="90334" y="189190"/>
                  </a:lnTo>
                  <a:cubicBezTo>
                    <a:pt x="91924" y="189190"/>
                    <a:pt x="93204" y="187909"/>
                    <a:pt x="93204" y="186320"/>
                  </a:cubicBezTo>
                  <a:lnTo>
                    <a:pt x="93204" y="2914"/>
                  </a:lnTo>
                  <a:cubicBezTo>
                    <a:pt x="93204" y="1280"/>
                    <a:pt x="91924" y="0"/>
                    <a:pt x="90334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  <a:effectLst>
              <a:outerShdw blurRad="242888" dist="19050" dir="5400000" algn="bl" rotWithShape="0">
                <a:schemeClr val="dk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81;p41">
              <a:extLst>
                <a:ext uri="{FF2B5EF4-FFF2-40B4-BE49-F238E27FC236}">
                  <a16:creationId xmlns:a16="http://schemas.microsoft.com/office/drawing/2014/main" id="{D0E290CD-F286-3495-B1F1-441A62DEF866}"/>
                </a:ext>
              </a:extLst>
            </p:cNvPr>
            <p:cNvSpPr/>
            <p:nvPr/>
          </p:nvSpPr>
          <p:spPr>
            <a:xfrm>
              <a:off x="5890455" y="3969678"/>
              <a:ext cx="458108" cy="154724"/>
            </a:xfrm>
            <a:custGeom>
              <a:avLst/>
              <a:gdLst/>
              <a:ahLst/>
              <a:cxnLst/>
              <a:rect l="l" t="t" r="r" b="b"/>
              <a:pathLst>
                <a:path w="23269" h="7859" extrusionOk="0">
                  <a:moveTo>
                    <a:pt x="796" y="0"/>
                  </a:moveTo>
                  <a:cubicBezTo>
                    <a:pt x="354" y="0"/>
                    <a:pt x="1" y="353"/>
                    <a:pt x="1" y="751"/>
                  </a:cubicBezTo>
                  <a:lnTo>
                    <a:pt x="1" y="7064"/>
                  </a:lnTo>
                  <a:cubicBezTo>
                    <a:pt x="1" y="7506"/>
                    <a:pt x="354" y="7859"/>
                    <a:pt x="796" y="7859"/>
                  </a:cubicBezTo>
                  <a:lnTo>
                    <a:pt x="22474" y="7859"/>
                  </a:lnTo>
                  <a:cubicBezTo>
                    <a:pt x="22916" y="7859"/>
                    <a:pt x="23269" y="7506"/>
                    <a:pt x="23269" y="7064"/>
                  </a:cubicBezTo>
                  <a:lnTo>
                    <a:pt x="23269" y="751"/>
                  </a:lnTo>
                  <a:cubicBezTo>
                    <a:pt x="23269" y="353"/>
                    <a:pt x="22916" y="0"/>
                    <a:pt x="22474" y="0"/>
                  </a:cubicBez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lt1"/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7AED4CC-EAF6-55EB-E88F-52D0614E5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4441" y="-74742"/>
            <a:ext cx="6340758" cy="719990"/>
          </a:xfrm>
        </p:spPr>
        <p:txBody>
          <a:bodyPr/>
          <a:lstStyle/>
          <a:p>
            <a:pPr algn="ctr"/>
            <a:r>
              <a:rPr lang="ro-RO" sz="3000" dirty="0">
                <a:solidFill>
                  <a:schemeClr val="tx1"/>
                </a:solidFill>
              </a:rPr>
              <a:t>4</a:t>
            </a:r>
            <a:r>
              <a:rPr lang="en-US" sz="3000" dirty="0">
                <a:solidFill>
                  <a:schemeClr val="tx1"/>
                </a:solidFill>
              </a:rPr>
              <a:t>. </a:t>
            </a:r>
            <a:r>
              <a:rPr lang="ro-RO" sz="3000" dirty="0" err="1">
                <a:solidFill>
                  <a:schemeClr val="tx1"/>
                </a:solidFill>
                <a:latin typeface="Karla" pitchFamily="2" charset="0"/>
              </a:rPr>
              <a:t>Arhitecura</a:t>
            </a:r>
            <a:r>
              <a:rPr lang="ro-RO" sz="3000" dirty="0">
                <a:solidFill>
                  <a:schemeClr val="tx1"/>
                </a:solidFill>
                <a:latin typeface="Karla" pitchFamily="2" charset="0"/>
              </a:rPr>
              <a:t> Hardware</a:t>
            </a:r>
            <a:endParaRPr lang="en-US" sz="3000" dirty="0">
              <a:solidFill>
                <a:schemeClr val="tx1"/>
              </a:solidFill>
            </a:endParaRPr>
          </a:p>
        </p:txBody>
      </p:sp>
      <p:pic>
        <p:nvPicPr>
          <p:cNvPr id="14" name="Picture 13" descr="A circuit board with wires and cables&#10;&#10;Description automatically generated">
            <a:extLst>
              <a:ext uri="{FF2B5EF4-FFF2-40B4-BE49-F238E27FC236}">
                <a16:creationId xmlns:a16="http://schemas.microsoft.com/office/drawing/2014/main" id="{A3D64132-95D9-B608-9F09-50A659A10E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0169" y="1068843"/>
            <a:ext cx="5140787" cy="352378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4FD2874-DF3B-0857-AEC3-79C5C871D8E9}"/>
              </a:ext>
            </a:extLst>
          </p:cNvPr>
          <p:cNvSpPr/>
          <p:nvPr/>
        </p:nvSpPr>
        <p:spPr>
          <a:xfrm>
            <a:off x="6108405" y="1674628"/>
            <a:ext cx="1392865" cy="1424764"/>
          </a:xfrm>
          <a:prstGeom prst="roundRect">
            <a:avLst/>
          </a:prstGeom>
          <a:noFill/>
          <a:ln w="3810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Google Shape;3186;p41">
            <a:extLst>
              <a:ext uri="{FF2B5EF4-FFF2-40B4-BE49-F238E27FC236}">
                <a16:creationId xmlns:a16="http://schemas.microsoft.com/office/drawing/2014/main" id="{150C0140-8E0B-B9C7-F82A-EBE51C3A5D4E}"/>
              </a:ext>
            </a:extLst>
          </p:cNvPr>
          <p:cNvSpPr/>
          <p:nvPr/>
        </p:nvSpPr>
        <p:spPr>
          <a:xfrm>
            <a:off x="9578" y="1364463"/>
            <a:ext cx="2668001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sz="1800" b="1" dirty="0">
                <a:solidFill>
                  <a:srgbClr val="B12E0F"/>
                </a:solidFill>
                <a:latin typeface="Karla"/>
                <a:ea typeface="Karla"/>
                <a:cs typeface="Karla"/>
                <a:sym typeface="Karla"/>
              </a:rPr>
              <a:t>Sistem de propulsie cu motoare DC</a:t>
            </a:r>
            <a:endParaRPr sz="1800" b="1" dirty="0">
              <a:solidFill>
                <a:srgbClr val="B12E0F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cxnSp>
        <p:nvCxnSpPr>
          <p:cNvPr id="11" name="Google Shape;3189;p41">
            <a:extLst>
              <a:ext uri="{FF2B5EF4-FFF2-40B4-BE49-F238E27FC236}">
                <a16:creationId xmlns:a16="http://schemas.microsoft.com/office/drawing/2014/main" id="{34C7627E-B0EE-3F9C-DD01-E31D75FFD07C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2677579" y="1602963"/>
            <a:ext cx="684722" cy="332531"/>
          </a:xfrm>
          <a:prstGeom prst="bentConnector3">
            <a:avLst>
              <a:gd name="adj1" fmla="val 50000"/>
            </a:avLst>
          </a:prstGeom>
          <a:noFill/>
          <a:ln w="38100" cap="flat" cmpd="sng">
            <a:solidFill>
              <a:srgbClr val="B12E0F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19" name="Google Shape;3186;p41">
            <a:extLst>
              <a:ext uri="{FF2B5EF4-FFF2-40B4-BE49-F238E27FC236}">
                <a16:creationId xmlns:a16="http://schemas.microsoft.com/office/drawing/2014/main" id="{AF8F3DB5-3BCF-31CC-1C93-44080FE67A63}"/>
              </a:ext>
            </a:extLst>
          </p:cNvPr>
          <p:cNvSpPr/>
          <p:nvPr/>
        </p:nvSpPr>
        <p:spPr>
          <a:xfrm>
            <a:off x="39082" y="645248"/>
            <a:ext cx="2668001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sz="1800" b="1" dirty="0">
                <a:solidFill>
                  <a:srgbClr val="0099FF"/>
                </a:solidFill>
                <a:latin typeface="Karla"/>
                <a:ea typeface="Karla"/>
                <a:cs typeface="Karla"/>
                <a:sym typeface="Karla"/>
              </a:rPr>
              <a:t>Sistem de viraj cu </a:t>
            </a:r>
            <a:r>
              <a:rPr lang="ro-RO" sz="1800" b="1" dirty="0" err="1">
                <a:solidFill>
                  <a:srgbClr val="0099FF"/>
                </a:solidFill>
                <a:latin typeface="Karla"/>
                <a:ea typeface="Karla"/>
                <a:cs typeface="Karla"/>
                <a:sym typeface="Karla"/>
              </a:rPr>
              <a:t>servo</a:t>
            </a:r>
            <a:r>
              <a:rPr lang="ro-RO" sz="1800" b="1" dirty="0">
                <a:solidFill>
                  <a:srgbClr val="0099FF"/>
                </a:solidFill>
                <a:latin typeface="Karla"/>
                <a:ea typeface="Karla"/>
                <a:cs typeface="Karla"/>
                <a:sym typeface="Karla"/>
              </a:rPr>
              <a:t> motor</a:t>
            </a:r>
            <a:endParaRPr sz="1800" b="1" dirty="0">
              <a:solidFill>
                <a:srgbClr val="0099FF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cxnSp>
        <p:nvCxnSpPr>
          <p:cNvPr id="20" name="Google Shape;3189;p41">
            <a:extLst>
              <a:ext uri="{FF2B5EF4-FFF2-40B4-BE49-F238E27FC236}">
                <a16:creationId xmlns:a16="http://schemas.microsoft.com/office/drawing/2014/main" id="{CDCD8359-5123-ABBD-FD2B-E1D833BEC60E}"/>
              </a:ext>
            </a:extLst>
          </p:cNvPr>
          <p:cNvCxnSpPr>
            <a:cxnSpLocks/>
            <a:stCxn id="19" idx="3"/>
          </p:cNvCxnSpPr>
          <p:nvPr/>
        </p:nvCxnSpPr>
        <p:spPr>
          <a:xfrm>
            <a:off x="2707083" y="883748"/>
            <a:ext cx="3517770" cy="986822"/>
          </a:xfrm>
          <a:prstGeom prst="bentConnector3">
            <a:avLst>
              <a:gd name="adj1" fmla="val 99770"/>
            </a:avLst>
          </a:prstGeom>
          <a:noFill/>
          <a:ln w="38100" cap="flat" cmpd="sng">
            <a:solidFill>
              <a:srgbClr val="0070C0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8" name="Google Shape;3189;p41">
            <a:extLst>
              <a:ext uri="{FF2B5EF4-FFF2-40B4-BE49-F238E27FC236}">
                <a16:creationId xmlns:a16="http://schemas.microsoft.com/office/drawing/2014/main" id="{C5D266CC-F4CD-8C81-3988-8960ECE41FA6}"/>
              </a:ext>
            </a:extLst>
          </p:cNvPr>
          <p:cNvCxnSpPr>
            <a:cxnSpLocks/>
            <a:stCxn id="56" idx="3"/>
          </p:cNvCxnSpPr>
          <p:nvPr/>
        </p:nvCxnSpPr>
        <p:spPr>
          <a:xfrm>
            <a:off x="2696011" y="3683388"/>
            <a:ext cx="1069059" cy="538636"/>
          </a:xfrm>
          <a:prstGeom prst="bentConnector3">
            <a:avLst>
              <a:gd name="adj1" fmla="val 50000"/>
            </a:avLst>
          </a:prstGeom>
          <a:noFill/>
          <a:ln w="38100" cap="flat" cmpd="sng">
            <a:solidFill>
              <a:srgbClr val="C7751B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34" name="Google Shape;3189;p41">
            <a:extLst>
              <a:ext uri="{FF2B5EF4-FFF2-40B4-BE49-F238E27FC236}">
                <a16:creationId xmlns:a16="http://schemas.microsoft.com/office/drawing/2014/main" id="{5D10ED9B-54F4-3412-C8C8-31641A3CD96C}"/>
              </a:ext>
            </a:extLst>
          </p:cNvPr>
          <p:cNvCxnSpPr>
            <a:cxnSpLocks/>
            <a:stCxn id="76" idx="3"/>
          </p:cNvCxnSpPr>
          <p:nvPr/>
        </p:nvCxnSpPr>
        <p:spPr>
          <a:xfrm>
            <a:off x="2707083" y="2328934"/>
            <a:ext cx="5456072" cy="154986"/>
          </a:xfrm>
          <a:prstGeom prst="bentConnector3">
            <a:avLst>
              <a:gd name="adj1" fmla="val 5179"/>
            </a:avLst>
          </a:prstGeom>
          <a:noFill/>
          <a:ln w="38100" cap="flat" cmpd="sng">
            <a:solidFill>
              <a:srgbClr val="7030A0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39" name="Google Shape;3189;p41">
            <a:extLst>
              <a:ext uri="{FF2B5EF4-FFF2-40B4-BE49-F238E27FC236}">
                <a16:creationId xmlns:a16="http://schemas.microsoft.com/office/drawing/2014/main" id="{28DFD0DB-CD66-EE0E-AA09-290AC768182D}"/>
              </a:ext>
            </a:extLst>
          </p:cNvPr>
          <p:cNvCxnSpPr>
            <a:cxnSpLocks/>
            <a:stCxn id="61" idx="3"/>
          </p:cNvCxnSpPr>
          <p:nvPr/>
        </p:nvCxnSpPr>
        <p:spPr>
          <a:xfrm>
            <a:off x="2741248" y="2961309"/>
            <a:ext cx="3176447" cy="920854"/>
          </a:xfrm>
          <a:prstGeom prst="bentConnector3">
            <a:avLst>
              <a:gd name="adj1" fmla="val 10725"/>
            </a:avLst>
          </a:prstGeom>
          <a:noFill/>
          <a:ln w="38100" cap="flat" cmpd="sng">
            <a:solidFill>
              <a:srgbClr val="FF3399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51" name="Google Shape;3189;p41">
            <a:extLst>
              <a:ext uri="{FF2B5EF4-FFF2-40B4-BE49-F238E27FC236}">
                <a16:creationId xmlns:a16="http://schemas.microsoft.com/office/drawing/2014/main" id="{CF7F879E-1485-6FF6-AB29-5CF9148BBB83}"/>
              </a:ext>
            </a:extLst>
          </p:cNvPr>
          <p:cNvCxnSpPr>
            <a:cxnSpLocks/>
            <a:stCxn id="59" idx="3"/>
          </p:cNvCxnSpPr>
          <p:nvPr/>
        </p:nvCxnSpPr>
        <p:spPr>
          <a:xfrm>
            <a:off x="2716661" y="4275858"/>
            <a:ext cx="5066372" cy="115470"/>
          </a:xfrm>
          <a:prstGeom prst="bentConnector3">
            <a:avLst>
              <a:gd name="adj1" fmla="val 50000"/>
            </a:avLst>
          </a:prstGeom>
          <a:noFill/>
          <a:ln w="38100" cap="flat" cmpd="sng">
            <a:solidFill>
              <a:srgbClr val="F2B4EB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56" name="Google Shape;3186;p41">
            <a:extLst>
              <a:ext uri="{FF2B5EF4-FFF2-40B4-BE49-F238E27FC236}">
                <a16:creationId xmlns:a16="http://schemas.microsoft.com/office/drawing/2014/main" id="{4906A699-F4FE-012C-E0B8-71EF5E56DE14}"/>
              </a:ext>
            </a:extLst>
          </p:cNvPr>
          <p:cNvSpPr/>
          <p:nvPr/>
        </p:nvSpPr>
        <p:spPr>
          <a:xfrm>
            <a:off x="-24353" y="3444888"/>
            <a:ext cx="2720364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sz="1800" b="1" dirty="0">
                <a:solidFill>
                  <a:srgbClr val="C7751B"/>
                </a:solidFill>
                <a:latin typeface="Karla"/>
                <a:ea typeface="Karla"/>
                <a:cs typeface="Karla"/>
                <a:sym typeface="Karla"/>
              </a:rPr>
              <a:t>Sistem monitorizare video</a:t>
            </a:r>
            <a:endParaRPr sz="1800" b="1" dirty="0">
              <a:solidFill>
                <a:srgbClr val="C7751B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59" name="Google Shape;3186;p41">
            <a:extLst>
              <a:ext uri="{FF2B5EF4-FFF2-40B4-BE49-F238E27FC236}">
                <a16:creationId xmlns:a16="http://schemas.microsoft.com/office/drawing/2014/main" id="{FA2A3640-DC16-A4E9-DC79-83FCECA146DB}"/>
              </a:ext>
            </a:extLst>
          </p:cNvPr>
          <p:cNvSpPr/>
          <p:nvPr/>
        </p:nvSpPr>
        <p:spPr>
          <a:xfrm>
            <a:off x="9578" y="4037358"/>
            <a:ext cx="2707083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sz="1800" b="1" dirty="0">
                <a:solidFill>
                  <a:srgbClr val="F2B4EB"/>
                </a:solidFill>
                <a:latin typeface="Karla"/>
                <a:ea typeface="Karla"/>
                <a:cs typeface="Karla"/>
                <a:sym typeface="Karla"/>
              </a:rPr>
              <a:t>Power Bank</a:t>
            </a:r>
            <a:endParaRPr sz="1800" b="1" dirty="0">
              <a:solidFill>
                <a:srgbClr val="F2B4EB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61" name="Google Shape;3186;p41">
            <a:extLst>
              <a:ext uri="{FF2B5EF4-FFF2-40B4-BE49-F238E27FC236}">
                <a16:creationId xmlns:a16="http://schemas.microsoft.com/office/drawing/2014/main" id="{CBDE8840-1763-35D1-EFBC-27F46D6518A2}"/>
              </a:ext>
            </a:extLst>
          </p:cNvPr>
          <p:cNvSpPr/>
          <p:nvPr/>
        </p:nvSpPr>
        <p:spPr>
          <a:xfrm>
            <a:off x="20884" y="2722809"/>
            <a:ext cx="2720364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 b="1" dirty="0">
                <a:solidFill>
                  <a:srgbClr val="FF3399"/>
                </a:solidFill>
                <a:latin typeface="Karla"/>
              </a:rPr>
              <a:t>Raspberry P</a:t>
            </a:r>
            <a:r>
              <a:rPr lang="ro-RO" sz="1800" b="1" dirty="0">
                <a:solidFill>
                  <a:srgbClr val="FF3399"/>
                </a:solidFill>
                <a:latin typeface="Karla"/>
              </a:rPr>
              <a:t>i</a:t>
            </a:r>
            <a:endParaRPr sz="1800" b="1" dirty="0">
              <a:solidFill>
                <a:srgbClr val="FF3399"/>
              </a:solidFill>
              <a:latin typeface="Karla"/>
              <a:sym typeface="Karla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CF2AEAD3-61DE-D7CF-384A-1434BF877181}"/>
              </a:ext>
            </a:extLst>
          </p:cNvPr>
          <p:cNvSpPr/>
          <p:nvPr/>
        </p:nvSpPr>
        <p:spPr>
          <a:xfrm rot="19973474">
            <a:off x="3111394" y="961997"/>
            <a:ext cx="2712852" cy="2600081"/>
          </a:xfrm>
          <a:prstGeom prst="ellipse">
            <a:avLst/>
          </a:prstGeom>
          <a:noFill/>
          <a:ln w="38100">
            <a:solidFill>
              <a:srgbClr val="B12E0F"/>
            </a:solidFill>
            <a:prstDash val="dash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B16E2437-C822-026F-1BBB-7DA38627EBE5}"/>
              </a:ext>
            </a:extLst>
          </p:cNvPr>
          <p:cNvSpPr txBox="1"/>
          <p:nvPr/>
        </p:nvSpPr>
        <p:spPr>
          <a:xfrm>
            <a:off x="91445" y="2144268"/>
            <a:ext cx="26156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sz="1800" b="1" dirty="0">
                <a:solidFill>
                  <a:srgbClr val="7030A0"/>
                </a:solidFill>
                <a:latin typeface="Karla"/>
              </a:rPr>
              <a:t>Modul 5G</a:t>
            </a:r>
            <a:endParaRPr lang="it-IT" sz="1800" b="1" dirty="0">
              <a:solidFill>
                <a:srgbClr val="7030A0"/>
              </a:solidFill>
              <a:latin typeface="Karla"/>
              <a:sym typeface="Karla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F63A038D-2167-3310-7245-26C94DF0A16B}"/>
              </a:ext>
            </a:extLst>
          </p:cNvPr>
          <p:cNvSpPr/>
          <p:nvPr/>
        </p:nvSpPr>
        <p:spPr>
          <a:xfrm rot="18877740">
            <a:off x="3501801" y="3282321"/>
            <a:ext cx="794143" cy="1459170"/>
          </a:xfrm>
          <a:prstGeom prst="ellipse">
            <a:avLst/>
          </a:prstGeom>
          <a:noFill/>
          <a:ln w="38100">
            <a:solidFill>
              <a:srgbClr val="C7751B"/>
            </a:solidFill>
            <a:prstDash val="dash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4" name="Google Shape;670;p56">
            <a:extLst>
              <a:ext uri="{FF2B5EF4-FFF2-40B4-BE49-F238E27FC236}">
                <a16:creationId xmlns:a16="http://schemas.microsoft.com/office/drawing/2014/main" id="{12783559-695F-9F83-90E8-D323B0C04EB8}"/>
              </a:ext>
            </a:extLst>
          </p:cNvPr>
          <p:cNvCxnSpPr>
            <a:cxnSpLocks/>
          </p:cNvCxnSpPr>
          <p:nvPr/>
        </p:nvCxnSpPr>
        <p:spPr>
          <a:xfrm>
            <a:off x="2060874" y="486717"/>
            <a:ext cx="4249549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F772AB-2236-BC55-A566-8FF87C743F0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6224853" y="4817075"/>
            <a:ext cx="2057400" cy="274637"/>
          </a:xfrm>
        </p:spPr>
        <p:txBody>
          <a:bodyPr/>
          <a:lstStyle/>
          <a:p>
            <a:fld id="{59F2E49D-D5D8-454A-821B-467E63ABC893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0462937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  <p:bldP spid="19" grpId="0"/>
      <p:bldP spid="56" grpId="0"/>
      <p:bldP spid="59" grpId="0"/>
      <p:bldP spid="61" grpId="0"/>
      <p:bldP spid="71" grpId="0" animBg="1"/>
      <p:bldP spid="76" grpId="0"/>
      <p:bldP spid="7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B16FBF-41EA-A1D0-B743-8931CC042F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832;p65">
            <a:extLst>
              <a:ext uri="{FF2B5EF4-FFF2-40B4-BE49-F238E27FC236}">
                <a16:creationId xmlns:a16="http://schemas.microsoft.com/office/drawing/2014/main" id="{44B0D643-85D9-F3FD-2844-D317B8E00287}"/>
              </a:ext>
            </a:extLst>
          </p:cNvPr>
          <p:cNvSpPr/>
          <p:nvPr/>
        </p:nvSpPr>
        <p:spPr>
          <a:xfrm rot="5400000">
            <a:off x="7755461" y="1022062"/>
            <a:ext cx="1279563" cy="1421798"/>
          </a:xfrm>
          <a:prstGeom prst="roundRect">
            <a:avLst>
              <a:gd name="adj" fmla="val 16667"/>
            </a:avLst>
          </a:prstGeom>
          <a:solidFill>
            <a:srgbClr val="CAE8AA"/>
          </a:solidFill>
          <a:ln>
            <a:noFill/>
          </a:ln>
          <a:effectLst>
            <a:outerShdw blurRad="57150" dist="38100" dir="21540000" algn="bl" rotWithShape="0">
              <a:schemeClr val="dk1">
                <a:alpha val="24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 lang="ro-RO" b="1" dirty="0">
              <a:solidFill>
                <a:schemeClr val="bg1"/>
              </a:solidFill>
              <a:latin typeface="Karla" pitchFamily="2" charset="0"/>
            </a:endParaRPr>
          </a:p>
          <a:p>
            <a:pPr algn="ctr"/>
            <a:endParaRPr lang="ro-RO" b="1" dirty="0">
              <a:solidFill>
                <a:schemeClr val="bg1"/>
              </a:solidFill>
              <a:latin typeface="Karla" pitchFamily="2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2" name="Google Shape;11154;p68">
            <a:extLst>
              <a:ext uri="{FF2B5EF4-FFF2-40B4-BE49-F238E27FC236}">
                <a16:creationId xmlns:a16="http://schemas.microsoft.com/office/drawing/2014/main" id="{3E616EB4-B926-F9E1-57EF-DD14D9352272}"/>
              </a:ext>
            </a:extLst>
          </p:cNvPr>
          <p:cNvSpPr/>
          <p:nvPr/>
        </p:nvSpPr>
        <p:spPr>
          <a:xfrm>
            <a:off x="766729" y="2352760"/>
            <a:ext cx="4211522" cy="2369241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b="1" dirty="0" err="1">
                <a:solidFill>
                  <a:schemeClr val="bg1"/>
                </a:solidFill>
                <a:latin typeface="Karla" pitchFamily="2" charset="0"/>
              </a:rPr>
              <a:t>Configurarea</a:t>
            </a:r>
            <a:r>
              <a:rPr lang="en-US" b="1" dirty="0">
                <a:solidFill>
                  <a:schemeClr val="bg1"/>
                </a:solidFill>
                <a:latin typeface="Karla" pitchFamily="2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Karla" pitchFamily="2" charset="0"/>
              </a:rPr>
              <a:t>Modulului</a:t>
            </a:r>
            <a:r>
              <a:rPr lang="en-US" b="1" dirty="0">
                <a:solidFill>
                  <a:schemeClr val="bg1"/>
                </a:solidFill>
                <a:latin typeface="Karla" pitchFamily="2" charset="0"/>
              </a:rPr>
              <a:t> SIM8200EA-M2:</a:t>
            </a:r>
          </a:p>
        </p:txBody>
      </p:sp>
      <p:sp>
        <p:nvSpPr>
          <p:cNvPr id="139" name="Google Shape;832;p65">
            <a:extLst>
              <a:ext uri="{FF2B5EF4-FFF2-40B4-BE49-F238E27FC236}">
                <a16:creationId xmlns:a16="http://schemas.microsoft.com/office/drawing/2014/main" id="{E1EB8F70-2CFF-BED2-FD5A-27EA2B9142FE}"/>
              </a:ext>
            </a:extLst>
          </p:cNvPr>
          <p:cNvSpPr/>
          <p:nvPr/>
        </p:nvSpPr>
        <p:spPr>
          <a:xfrm>
            <a:off x="628671" y="2181737"/>
            <a:ext cx="1936329" cy="1332641"/>
          </a:xfrm>
          <a:prstGeom prst="roundRect">
            <a:avLst>
              <a:gd name="adj" fmla="val 16667"/>
            </a:avLst>
          </a:prstGeom>
          <a:solidFill>
            <a:srgbClr val="F5C7F0"/>
          </a:solidFill>
          <a:ln>
            <a:noFill/>
          </a:ln>
          <a:effectLst>
            <a:outerShdw blurRad="57150" dist="38100" dir="21540000" algn="bl" rotWithShape="0">
              <a:schemeClr val="dk1">
                <a:alpha val="24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 lang="ro-RO" b="1" dirty="0">
              <a:solidFill>
                <a:schemeClr val="bg1"/>
              </a:solidFill>
              <a:latin typeface="Karla" pitchFamily="2" charset="0"/>
            </a:endParaRPr>
          </a:p>
          <a:p>
            <a:pPr algn="ctr"/>
            <a:endParaRPr lang="ro-RO" b="1" dirty="0">
              <a:solidFill>
                <a:schemeClr val="bg1"/>
              </a:solidFill>
              <a:latin typeface="Karla" pitchFamily="2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025C08-8A89-25AD-B74D-81434E39DF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2520" y="117517"/>
            <a:ext cx="4317862" cy="829687"/>
          </a:xfrm>
        </p:spPr>
        <p:txBody>
          <a:bodyPr/>
          <a:lstStyle/>
          <a:p>
            <a:r>
              <a:rPr lang="ro-RO" sz="3000" dirty="0">
                <a:solidFill>
                  <a:schemeClr val="tx1"/>
                </a:solidFill>
              </a:rPr>
              <a:t>5</a:t>
            </a:r>
            <a:r>
              <a:rPr lang="en-US" sz="3000" dirty="0">
                <a:solidFill>
                  <a:schemeClr val="tx1"/>
                </a:solidFill>
              </a:rPr>
              <a:t>. </a:t>
            </a:r>
            <a:r>
              <a:rPr lang="ro-RO" sz="3000" dirty="0">
                <a:solidFill>
                  <a:schemeClr val="tx1"/>
                </a:solidFill>
              </a:rPr>
              <a:t>Comunicare prin </a:t>
            </a:r>
            <a:r>
              <a:rPr lang="en-US" sz="3000" dirty="0">
                <a:solidFill>
                  <a:schemeClr val="tx1"/>
                </a:solidFill>
              </a:rPr>
              <a:t>5G</a:t>
            </a:r>
          </a:p>
        </p:txBody>
      </p:sp>
      <p:pic>
        <p:nvPicPr>
          <p:cNvPr id="17" name="Picture 16" descr="A close-up of a computer&#10;&#10;Description automatically generated">
            <a:extLst>
              <a:ext uri="{FF2B5EF4-FFF2-40B4-BE49-F238E27FC236}">
                <a16:creationId xmlns:a16="http://schemas.microsoft.com/office/drawing/2014/main" id="{3C2BFD99-DA8A-7DC0-CB25-5B263E4742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6545"/>
          <a:stretch/>
        </p:blipFill>
        <p:spPr>
          <a:xfrm>
            <a:off x="7714028" y="1123077"/>
            <a:ext cx="1421797" cy="1281451"/>
          </a:xfrm>
          <a:prstGeom prst="rect">
            <a:avLst/>
          </a:prstGeom>
        </p:spPr>
      </p:pic>
      <p:pic>
        <p:nvPicPr>
          <p:cNvPr id="19" name="Picture 18" descr="A close-up of a computer&#10;&#10;Description automatically generated">
            <a:extLst>
              <a:ext uri="{FF2B5EF4-FFF2-40B4-BE49-F238E27FC236}">
                <a16:creationId xmlns:a16="http://schemas.microsoft.com/office/drawing/2014/main" id="{087A0943-5724-5BA0-1976-C6EB38AB045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496" t="41555"/>
          <a:stretch/>
        </p:blipFill>
        <p:spPr>
          <a:xfrm>
            <a:off x="628672" y="2261096"/>
            <a:ext cx="1936329" cy="1253282"/>
          </a:xfrm>
          <a:prstGeom prst="rect">
            <a:avLst/>
          </a:prstGeom>
        </p:spPr>
      </p:pic>
      <p:sp>
        <p:nvSpPr>
          <p:cNvPr id="20" name="Subtitle 27">
            <a:extLst>
              <a:ext uri="{FF2B5EF4-FFF2-40B4-BE49-F238E27FC236}">
                <a16:creationId xmlns:a16="http://schemas.microsoft.com/office/drawing/2014/main" id="{313C975B-3E55-BEEC-F297-A24AFFE4DFB1}"/>
              </a:ext>
            </a:extLst>
          </p:cNvPr>
          <p:cNvSpPr txBox="1">
            <a:spLocks/>
          </p:cNvSpPr>
          <p:nvPr/>
        </p:nvSpPr>
        <p:spPr>
          <a:xfrm>
            <a:off x="1995356" y="3624804"/>
            <a:ext cx="6096773" cy="7699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consolata"/>
              <a:buChar char="●"/>
              <a:defRPr sz="1200" b="0" i="0" u="none" strike="noStrike" cap="none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consolata"/>
              <a:buChar char="○"/>
              <a:defRPr sz="1200" b="0" i="0" u="none" strike="noStrike" cap="none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consolata"/>
              <a:buChar char="■"/>
              <a:defRPr sz="1200" b="0" i="0" u="none" strike="noStrike" cap="none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consolata"/>
              <a:buChar char="●"/>
              <a:defRPr sz="1200" b="0" i="0" u="none" strike="noStrike" cap="none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consolata"/>
              <a:buChar char="○"/>
              <a:defRPr sz="1200" b="0" i="0" u="none" strike="noStrike" cap="none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consolata"/>
              <a:buChar char="■"/>
              <a:defRPr sz="1200" b="0" i="0" u="none" strike="noStrike" cap="none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consolata"/>
              <a:buChar char="●"/>
              <a:defRPr sz="1200" b="0" i="0" u="none" strike="noStrike" cap="none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consolata"/>
              <a:buChar char="○"/>
              <a:defRPr sz="1200" b="0" i="0" u="none" strike="noStrike" cap="none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consolata"/>
              <a:buChar char="■"/>
              <a:defRPr sz="1200" b="0" i="0" u="none" strike="noStrike" cap="none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9pPr>
          </a:lstStyle>
          <a:p>
            <a:pPr lvl="1"/>
            <a:r>
              <a:rPr lang="en-US" sz="1600" dirty="0" err="1">
                <a:latin typeface="Karla" pitchFamily="2" charset="0"/>
              </a:rPr>
              <a:t>Crearea</a:t>
            </a:r>
            <a:r>
              <a:rPr lang="en-US" sz="1600" dirty="0">
                <a:latin typeface="Karla" pitchFamily="2" charset="0"/>
              </a:rPr>
              <a:t> </a:t>
            </a:r>
            <a:r>
              <a:rPr lang="ro-RO" sz="1600" dirty="0">
                <a:latin typeface="Karla" pitchFamily="2" charset="0"/>
              </a:rPr>
              <a:t>unei subrețele </a:t>
            </a:r>
            <a:r>
              <a:rPr lang="en-US" sz="1600" dirty="0" err="1">
                <a:latin typeface="Karla" pitchFamily="2" charset="0"/>
              </a:rPr>
              <a:t>pentru</a:t>
            </a:r>
            <a:r>
              <a:rPr lang="en-US" sz="1600" dirty="0">
                <a:latin typeface="Karla" pitchFamily="2" charset="0"/>
              </a:rPr>
              <a:t> a </a:t>
            </a:r>
            <a:r>
              <a:rPr lang="en-US" sz="1600" dirty="0" err="1">
                <a:latin typeface="Karla" pitchFamily="2" charset="0"/>
              </a:rPr>
              <a:t>permite</a:t>
            </a:r>
            <a:r>
              <a:rPr lang="en-US" sz="1600" dirty="0">
                <a:latin typeface="Karla" pitchFamily="2" charset="0"/>
              </a:rPr>
              <a:t> </a:t>
            </a:r>
            <a:r>
              <a:rPr lang="en-US" sz="1600" dirty="0" err="1">
                <a:latin typeface="Karla" pitchFamily="2" charset="0"/>
              </a:rPr>
              <a:t>comunica</a:t>
            </a:r>
            <a:r>
              <a:rPr lang="ro-RO" sz="1600" dirty="0" err="1">
                <a:latin typeface="Karla" pitchFamily="2" charset="0"/>
              </a:rPr>
              <a:t>ția</a:t>
            </a:r>
            <a:r>
              <a:rPr lang="en-US" sz="1600" dirty="0">
                <a:latin typeface="Karla" pitchFamily="2" charset="0"/>
              </a:rPr>
              <a:t> </a:t>
            </a:r>
            <a:r>
              <a:rPr lang="ro-RO" sz="1600" dirty="0">
                <a:latin typeface="Karla" pitchFamily="2" charset="0"/>
              </a:rPr>
              <a:t>reciprocă între dispozitive</a:t>
            </a:r>
            <a:endParaRPr lang="en-US" sz="1600" dirty="0">
              <a:latin typeface="Karla" pitchFamily="2" charset="0"/>
            </a:endParaRPr>
          </a:p>
        </p:txBody>
      </p:sp>
      <p:grpSp>
        <p:nvGrpSpPr>
          <p:cNvPr id="24" name="Google Shape;660;p28">
            <a:extLst>
              <a:ext uri="{FF2B5EF4-FFF2-40B4-BE49-F238E27FC236}">
                <a16:creationId xmlns:a16="http://schemas.microsoft.com/office/drawing/2014/main" id="{E27B311C-0BEF-C341-B2AF-09A51533DE50}"/>
              </a:ext>
            </a:extLst>
          </p:cNvPr>
          <p:cNvGrpSpPr/>
          <p:nvPr/>
        </p:nvGrpSpPr>
        <p:grpSpPr>
          <a:xfrm>
            <a:off x="7690317" y="3744258"/>
            <a:ext cx="1373907" cy="1300409"/>
            <a:chOff x="4747281" y="1268027"/>
            <a:chExt cx="3497071" cy="2883302"/>
          </a:xfrm>
        </p:grpSpPr>
        <p:grpSp>
          <p:nvGrpSpPr>
            <p:cNvPr id="25" name="Google Shape;661;p28">
              <a:extLst>
                <a:ext uri="{FF2B5EF4-FFF2-40B4-BE49-F238E27FC236}">
                  <a16:creationId xmlns:a16="http://schemas.microsoft.com/office/drawing/2014/main" id="{14998A98-2C47-0373-8B3C-7392A0D63CD8}"/>
                </a:ext>
              </a:extLst>
            </p:cNvPr>
            <p:cNvGrpSpPr/>
            <p:nvPr/>
          </p:nvGrpSpPr>
          <p:grpSpPr>
            <a:xfrm>
              <a:off x="4747281" y="1783189"/>
              <a:ext cx="3497071" cy="2145303"/>
              <a:chOff x="5326000" y="2912738"/>
              <a:chExt cx="3030654" cy="1859176"/>
            </a:xfrm>
          </p:grpSpPr>
          <p:sp>
            <p:nvSpPr>
              <p:cNvPr id="79" name="Google Shape;662;p28">
                <a:extLst>
                  <a:ext uri="{FF2B5EF4-FFF2-40B4-BE49-F238E27FC236}">
                    <a16:creationId xmlns:a16="http://schemas.microsoft.com/office/drawing/2014/main" id="{9992C557-9744-31B9-5022-3DABCF787F6B}"/>
                  </a:ext>
                </a:extLst>
              </p:cNvPr>
              <p:cNvSpPr/>
              <p:nvPr/>
            </p:nvSpPr>
            <p:spPr>
              <a:xfrm>
                <a:off x="5326000" y="2912738"/>
                <a:ext cx="3030654" cy="1756987"/>
              </a:xfrm>
              <a:custGeom>
                <a:avLst/>
                <a:gdLst/>
                <a:ahLst/>
                <a:cxnLst/>
                <a:rect l="l" t="t" r="r" b="b"/>
                <a:pathLst>
                  <a:path w="7681" h="4453" extrusionOk="0">
                    <a:moveTo>
                      <a:pt x="7529" y="1281"/>
                    </a:moveTo>
                    <a:lnTo>
                      <a:pt x="5457" y="86"/>
                    </a:lnTo>
                    <a:cubicBezTo>
                      <a:pt x="5307" y="0"/>
                      <a:pt x="5065" y="0"/>
                      <a:pt x="4916" y="86"/>
                    </a:cubicBezTo>
                    <a:lnTo>
                      <a:pt x="149" y="2856"/>
                    </a:lnTo>
                    <a:cubicBezTo>
                      <a:pt x="0" y="2942"/>
                      <a:pt x="1" y="3083"/>
                      <a:pt x="151" y="3169"/>
                    </a:cubicBezTo>
                    <a:lnTo>
                      <a:pt x="2223" y="4365"/>
                    </a:lnTo>
                    <a:cubicBezTo>
                      <a:pt x="2373" y="4452"/>
                      <a:pt x="2614" y="4452"/>
                      <a:pt x="2763" y="4365"/>
                    </a:cubicBezTo>
                    <a:lnTo>
                      <a:pt x="7531" y="1595"/>
                    </a:lnTo>
                    <a:cubicBezTo>
                      <a:pt x="7680" y="1508"/>
                      <a:pt x="7679" y="1368"/>
                      <a:pt x="7529" y="128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663;p28">
                <a:extLst>
                  <a:ext uri="{FF2B5EF4-FFF2-40B4-BE49-F238E27FC236}">
                    <a16:creationId xmlns:a16="http://schemas.microsoft.com/office/drawing/2014/main" id="{ECB9A636-ED6B-FE2B-3834-3A7512ED9349}"/>
                  </a:ext>
                </a:extLst>
              </p:cNvPr>
              <p:cNvSpPr/>
              <p:nvPr/>
            </p:nvSpPr>
            <p:spPr>
              <a:xfrm>
                <a:off x="5340599" y="3480511"/>
                <a:ext cx="3001061" cy="1291403"/>
              </a:xfrm>
              <a:custGeom>
                <a:avLst/>
                <a:gdLst/>
                <a:ahLst/>
                <a:cxnLst/>
                <a:rect l="l" t="t" r="r" b="b"/>
                <a:pathLst>
                  <a:path w="7606" h="3273" extrusionOk="0">
                    <a:moveTo>
                      <a:pt x="7494" y="156"/>
                    </a:moveTo>
                    <a:lnTo>
                      <a:pt x="2726" y="2926"/>
                    </a:lnTo>
                    <a:cubicBezTo>
                      <a:pt x="2577" y="3013"/>
                      <a:pt x="2336" y="3013"/>
                      <a:pt x="2186" y="2926"/>
                    </a:cubicBezTo>
                    <a:lnTo>
                      <a:pt x="114" y="1730"/>
                    </a:lnTo>
                    <a:cubicBezTo>
                      <a:pt x="38" y="1687"/>
                      <a:pt x="1" y="1629"/>
                      <a:pt x="1" y="1572"/>
                    </a:cubicBezTo>
                    <a:lnTo>
                      <a:pt x="0" y="1832"/>
                    </a:lnTo>
                    <a:cubicBezTo>
                      <a:pt x="0" y="1889"/>
                      <a:pt x="37" y="1946"/>
                      <a:pt x="113" y="1990"/>
                    </a:cubicBezTo>
                    <a:lnTo>
                      <a:pt x="2185" y="3186"/>
                    </a:lnTo>
                    <a:cubicBezTo>
                      <a:pt x="2335" y="3272"/>
                      <a:pt x="2576" y="3272"/>
                      <a:pt x="2725" y="3186"/>
                    </a:cubicBezTo>
                    <a:lnTo>
                      <a:pt x="7493" y="415"/>
                    </a:lnTo>
                    <a:cubicBezTo>
                      <a:pt x="7567" y="372"/>
                      <a:pt x="7604" y="316"/>
                      <a:pt x="7604" y="260"/>
                    </a:cubicBezTo>
                    <a:cubicBezTo>
                      <a:pt x="7604" y="173"/>
                      <a:pt x="7604" y="87"/>
                      <a:pt x="7605" y="0"/>
                    </a:cubicBezTo>
                    <a:cubicBezTo>
                      <a:pt x="7605" y="56"/>
                      <a:pt x="7568" y="113"/>
                      <a:pt x="7494" y="156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>
                <a:outerShdw blurRad="314325" dist="66675" dir="5400000" algn="bl" rotWithShape="0">
                  <a:schemeClr val="dk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664;p28">
                <a:extLst>
                  <a:ext uri="{FF2B5EF4-FFF2-40B4-BE49-F238E27FC236}">
                    <a16:creationId xmlns:a16="http://schemas.microsoft.com/office/drawing/2014/main" id="{F243BDE7-9F6F-CF18-D7A3-8C5C3660A8AC}"/>
                  </a:ext>
                </a:extLst>
              </p:cNvPr>
              <p:cNvSpPr/>
              <p:nvPr/>
            </p:nvSpPr>
            <p:spPr>
              <a:xfrm>
                <a:off x="5381239" y="2944303"/>
                <a:ext cx="2920176" cy="1693462"/>
              </a:xfrm>
              <a:custGeom>
                <a:avLst/>
                <a:gdLst/>
                <a:ahLst/>
                <a:cxnLst/>
                <a:rect l="l" t="t" r="r" b="b"/>
                <a:pathLst>
                  <a:path w="7401" h="4292" extrusionOk="0">
                    <a:moveTo>
                      <a:pt x="7299" y="1253"/>
                    </a:moveTo>
                    <a:lnTo>
                      <a:pt x="6896" y="1020"/>
                    </a:lnTo>
                    <a:cubicBezTo>
                      <a:pt x="6867" y="1004"/>
                      <a:pt x="6820" y="1004"/>
                      <a:pt x="6791" y="1020"/>
                    </a:cubicBezTo>
                    <a:lnTo>
                      <a:pt x="6767" y="1034"/>
                    </a:lnTo>
                    <a:cubicBezTo>
                      <a:pt x="6701" y="1073"/>
                      <a:pt x="6592" y="1073"/>
                      <a:pt x="6524" y="1034"/>
                    </a:cubicBezTo>
                    <a:lnTo>
                      <a:pt x="5608" y="506"/>
                    </a:lnTo>
                    <a:cubicBezTo>
                      <a:pt x="5541" y="467"/>
                      <a:pt x="5541" y="404"/>
                      <a:pt x="5607" y="366"/>
                    </a:cubicBezTo>
                    <a:lnTo>
                      <a:pt x="5631" y="352"/>
                    </a:lnTo>
                    <a:cubicBezTo>
                      <a:pt x="5660" y="335"/>
                      <a:pt x="5660" y="308"/>
                      <a:pt x="5631" y="291"/>
                    </a:cubicBezTo>
                    <a:lnTo>
                      <a:pt x="5227" y="58"/>
                    </a:lnTo>
                    <a:cubicBezTo>
                      <a:pt x="5127" y="0"/>
                      <a:pt x="4965" y="0"/>
                      <a:pt x="4866" y="58"/>
                    </a:cubicBezTo>
                    <a:lnTo>
                      <a:pt x="99" y="2828"/>
                    </a:lnTo>
                    <a:cubicBezTo>
                      <a:pt x="0" y="2885"/>
                      <a:pt x="1" y="2979"/>
                      <a:pt x="100" y="3037"/>
                    </a:cubicBezTo>
                    <a:lnTo>
                      <a:pt x="2173" y="4233"/>
                    </a:lnTo>
                    <a:cubicBezTo>
                      <a:pt x="2272" y="4291"/>
                      <a:pt x="2434" y="4291"/>
                      <a:pt x="2533" y="4233"/>
                    </a:cubicBezTo>
                    <a:lnTo>
                      <a:pt x="7300" y="1463"/>
                    </a:lnTo>
                    <a:cubicBezTo>
                      <a:pt x="7400" y="1405"/>
                      <a:pt x="7399" y="1311"/>
                      <a:pt x="7299" y="1253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2" name="Google Shape;665;p28">
                <a:extLst>
                  <a:ext uri="{FF2B5EF4-FFF2-40B4-BE49-F238E27FC236}">
                    <a16:creationId xmlns:a16="http://schemas.microsoft.com/office/drawing/2014/main" id="{63C28233-9F90-E3FB-F306-05E7DC03C800}"/>
                  </a:ext>
                </a:extLst>
              </p:cNvPr>
              <p:cNvSpPr/>
              <p:nvPr/>
            </p:nvSpPr>
            <p:spPr>
              <a:xfrm>
                <a:off x="6041740" y="2913800"/>
                <a:ext cx="2314913" cy="745329"/>
              </a:xfrm>
              <a:custGeom>
                <a:avLst/>
                <a:gdLst/>
                <a:ahLst/>
                <a:cxnLst/>
                <a:rect l="l" t="t" r="r" b="b"/>
                <a:pathLst>
                  <a:path w="5867" h="1889" extrusionOk="0">
                    <a:moveTo>
                      <a:pt x="5212" y="1888"/>
                    </a:moveTo>
                    <a:lnTo>
                      <a:pt x="5717" y="1595"/>
                    </a:lnTo>
                    <a:cubicBezTo>
                      <a:pt x="5866" y="1508"/>
                      <a:pt x="5865" y="1368"/>
                      <a:pt x="5715" y="1281"/>
                    </a:cubicBezTo>
                    <a:lnTo>
                      <a:pt x="3643" y="86"/>
                    </a:lnTo>
                    <a:cubicBezTo>
                      <a:pt x="3493" y="0"/>
                      <a:pt x="3251" y="0"/>
                      <a:pt x="3102" y="86"/>
                    </a:cubicBezTo>
                    <a:lnTo>
                      <a:pt x="0" y="1888"/>
                    </a:lnTo>
                    <a:lnTo>
                      <a:pt x="5212" y="1888"/>
                    </a:lnTo>
                    <a:close/>
                  </a:path>
                </a:pathLst>
              </a:custGeom>
              <a:solidFill>
                <a:srgbClr val="49F3D7">
                  <a:alpha val="475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3" name="Google Shape;666;p28">
                <a:extLst>
                  <a:ext uri="{FF2B5EF4-FFF2-40B4-BE49-F238E27FC236}">
                    <a16:creationId xmlns:a16="http://schemas.microsoft.com/office/drawing/2014/main" id="{F54959C6-4000-DEA8-F5B3-BC352C1E77CA}"/>
                  </a:ext>
                </a:extLst>
              </p:cNvPr>
              <p:cNvGrpSpPr/>
              <p:nvPr/>
            </p:nvGrpSpPr>
            <p:grpSpPr>
              <a:xfrm>
                <a:off x="5697680" y="3164863"/>
                <a:ext cx="2222975" cy="1334799"/>
                <a:chOff x="5691105" y="1956513"/>
                <a:chExt cx="2222975" cy="1334799"/>
              </a:xfrm>
            </p:grpSpPr>
            <p:sp>
              <p:nvSpPr>
                <p:cNvPr id="90" name="Google Shape;667;p28">
                  <a:extLst>
                    <a:ext uri="{FF2B5EF4-FFF2-40B4-BE49-F238E27FC236}">
                      <a16:creationId xmlns:a16="http://schemas.microsoft.com/office/drawing/2014/main" id="{34078D68-35D7-CA50-1D2E-60AB6A50A3A5}"/>
                    </a:ext>
                  </a:extLst>
                </p:cNvPr>
                <p:cNvSpPr/>
                <p:nvPr/>
              </p:nvSpPr>
              <p:spPr>
                <a:xfrm>
                  <a:off x="7882514" y="2053575"/>
                  <a:ext cx="31565" cy="169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" h="43" extrusionOk="0">
                      <a:moveTo>
                        <a:pt x="65" y="6"/>
                      </a:moveTo>
                      <a:lnTo>
                        <a:pt x="65" y="6"/>
                      </a:lnTo>
                      <a:cubicBezTo>
                        <a:pt x="57" y="2"/>
                        <a:pt x="48" y="0"/>
                        <a:pt x="39" y="0"/>
                      </a:cubicBezTo>
                      <a:cubicBezTo>
                        <a:pt x="31" y="0"/>
                        <a:pt x="22" y="2"/>
                        <a:pt x="14" y="6"/>
                      </a:cubicBezTo>
                      <a:cubicBezTo>
                        <a:pt x="0" y="15"/>
                        <a:pt x="0" y="28"/>
                        <a:pt x="14" y="36"/>
                      </a:cubicBezTo>
                      <a:lnTo>
                        <a:pt x="14" y="36"/>
                      </a:lnTo>
                      <a:cubicBezTo>
                        <a:pt x="22" y="40"/>
                        <a:pt x="31" y="42"/>
                        <a:pt x="39" y="42"/>
                      </a:cubicBezTo>
                      <a:cubicBezTo>
                        <a:pt x="48" y="42"/>
                        <a:pt x="57" y="40"/>
                        <a:pt x="65" y="36"/>
                      </a:cubicBezTo>
                      <a:cubicBezTo>
                        <a:pt x="79" y="28"/>
                        <a:pt x="79" y="15"/>
                        <a:pt x="65" y="6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" name="Google Shape;668;p28">
                  <a:extLst>
                    <a:ext uri="{FF2B5EF4-FFF2-40B4-BE49-F238E27FC236}">
                      <a16:creationId xmlns:a16="http://schemas.microsoft.com/office/drawing/2014/main" id="{C61466A2-3EFF-CF58-64E1-451CE25C3BD8}"/>
                    </a:ext>
                  </a:extLst>
                </p:cNvPr>
                <p:cNvSpPr/>
                <p:nvPr/>
              </p:nvSpPr>
              <p:spPr>
                <a:xfrm>
                  <a:off x="7713641" y="1956513"/>
                  <a:ext cx="146384" cy="828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1" h="210" extrusionOk="0">
                      <a:moveTo>
                        <a:pt x="355" y="173"/>
                      </a:moveTo>
                      <a:lnTo>
                        <a:pt x="65" y="6"/>
                      </a:lnTo>
                      <a:lnTo>
                        <a:pt x="65" y="6"/>
                      </a:lnTo>
                      <a:cubicBezTo>
                        <a:pt x="57" y="2"/>
                        <a:pt x="49" y="0"/>
                        <a:pt x="40" y="0"/>
                      </a:cubicBezTo>
                      <a:cubicBezTo>
                        <a:pt x="31" y="0"/>
                        <a:pt x="22" y="2"/>
                        <a:pt x="14" y="6"/>
                      </a:cubicBezTo>
                      <a:cubicBezTo>
                        <a:pt x="0" y="15"/>
                        <a:pt x="0" y="28"/>
                        <a:pt x="14" y="36"/>
                      </a:cubicBezTo>
                      <a:lnTo>
                        <a:pt x="304" y="203"/>
                      </a:lnTo>
                      <a:lnTo>
                        <a:pt x="304" y="203"/>
                      </a:lnTo>
                      <a:cubicBezTo>
                        <a:pt x="312" y="207"/>
                        <a:pt x="321" y="209"/>
                        <a:pt x="330" y="209"/>
                      </a:cubicBezTo>
                      <a:cubicBezTo>
                        <a:pt x="339" y="209"/>
                        <a:pt x="347" y="207"/>
                        <a:pt x="355" y="203"/>
                      </a:cubicBezTo>
                      <a:cubicBezTo>
                        <a:pt x="370" y="194"/>
                        <a:pt x="369" y="181"/>
                        <a:pt x="355" y="173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" name="Google Shape;669;p28">
                  <a:extLst>
                    <a:ext uri="{FF2B5EF4-FFF2-40B4-BE49-F238E27FC236}">
                      <a16:creationId xmlns:a16="http://schemas.microsoft.com/office/drawing/2014/main" id="{A7BC4933-F411-DE31-0C79-47272B4988EA}"/>
                    </a:ext>
                  </a:extLst>
                </p:cNvPr>
                <p:cNvSpPr/>
                <p:nvPr/>
              </p:nvSpPr>
              <p:spPr>
                <a:xfrm>
                  <a:off x="5691105" y="3174522"/>
                  <a:ext cx="153880" cy="1167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0" h="296" extrusionOk="0">
                      <a:moveTo>
                        <a:pt x="349" y="191"/>
                      </a:moveTo>
                      <a:lnTo>
                        <a:pt x="40" y="13"/>
                      </a:lnTo>
                      <a:cubicBezTo>
                        <a:pt x="18" y="0"/>
                        <a:pt x="0" y="10"/>
                        <a:pt x="0" y="36"/>
                      </a:cubicBezTo>
                      <a:lnTo>
                        <a:pt x="0" y="36"/>
                      </a:lnTo>
                      <a:cubicBezTo>
                        <a:pt x="1" y="49"/>
                        <a:pt x="5" y="63"/>
                        <a:pt x="12" y="75"/>
                      </a:cubicBezTo>
                      <a:cubicBezTo>
                        <a:pt x="19" y="87"/>
                        <a:pt x="28" y="97"/>
                        <a:pt x="40" y="104"/>
                      </a:cubicBezTo>
                      <a:lnTo>
                        <a:pt x="349" y="283"/>
                      </a:lnTo>
                      <a:cubicBezTo>
                        <a:pt x="371" y="295"/>
                        <a:pt x="389" y="285"/>
                        <a:pt x="389" y="260"/>
                      </a:cubicBezTo>
                      <a:lnTo>
                        <a:pt x="389" y="260"/>
                      </a:lnTo>
                      <a:cubicBezTo>
                        <a:pt x="388" y="246"/>
                        <a:pt x="384" y="233"/>
                        <a:pt x="377" y="221"/>
                      </a:cubicBezTo>
                      <a:cubicBezTo>
                        <a:pt x="370" y="209"/>
                        <a:pt x="361" y="199"/>
                        <a:pt x="349" y="19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" name="Google Shape;670;p28">
                  <a:extLst>
                    <a:ext uri="{FF2B5EF4-FFF2-40B4-BE49-F238E27FC236}">
                      <a16:creationId xmlns:a16="http://schemas.microsoft.com/office/drawing/2014/main" id="{9D69F542-FE77-8FA3-F28E-D4BD6F5BC298}"/>
                    </a:ext>
                  </a:extLst>
                </p:cNvPr>
                <p:cNvSpPr/>
                <p:nvPr/>
              </p:nvSpPr>
              <p:spPr>
                <a:xfrm>
                  <a:off x="7660769" y="2589388"/>
                  <a:ext cx="252127" cy="1736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9" h="440" extrusionOk="0">
                      <a:moveTo>
                        <a:pt x="40" y="335"/>
                      </a:moveTo>
                      <a:lnTo>
                        <a:pt x="598" y="13"/>
                      </a:lnTo>
                      <a:cubicBezTo>
                        <a:pt x="620" y="0"/>
                        <a:pt x="638" y="11"/>
                        <a:pt x="638" y="36"/>
                      </a:cubicBezTo>
                      <a:lnTo>
                        <a:pt x="638" y="36"/>
                      </a:lnTo>
                      <a:cubicBezTo>
                        <a:pt x="637" y="50"/>
                        <a:pt x="633" y="63"/>
                        <a:pt x="626" y="75"/>
                      </a:cubicBezTo>
                      <a:cubicBezTo>
                        <a:pt x="619" y="87"/>
                        <a:pt x="610" y="97"/>
                        <a:pt x="598" y="105"/>
                      </a:cubicBezTo>
                      <a:lnTo>
                        <a:pt x="40" y="427"/>
                      </a:lnTo>
                      <a:cubicBezTo>
                        <a:pt x="18" y="439"/>
                        <a:pt x="0" y="429"/>
                        <a:pt x="0" y="404"/>
                      </a:cubicBezTo>
                      <a:lnTo>
                        <a:pt x="0" y="404"/>
                      </a:lnTo>
                      <a:cubicBezTo>
                        <a:pt x="1" y="390"/>
                        <a:pt x="5" y="377"/>
                        <a:pt x="12" y="365"/>
                      </a:cubicBezTo>
                      <a:cubicBezTo>
                        <a:pt x="19" y="353"/>
                        <a:pt x="28" y="343"/>
                        <a:pt x="40" y="335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4" name="Google Shape;671;p28">
                <a:extLst>
                  <a:ext uri="{FF2B5EF4-FFF2-40B4-BE49-F238E27FC236}">
                    <a16:creationId xmlns:a16="http://schemas.microsoft.com/office/drawing/2014/main" id="{384FE34F-09AD-3BA3-2130-C56354F892DE}"/>
                  </a:ext>
                </a:extLst>
              </p:cNvPr>
              <p:cNvGrpSpPr/>
              <p:nvPr/>
            </p:nvGrpSpPr>
            <p:grpSpPr>
              <a:xfrm>
                <a:off x="5988079" y="3980814"/>
                <a:ext cx="537003" cy="311309"/>
                <a:chOff x="5981504" y="2772464"/>
                <a:chExt cx="537003" cy="311309"/>
              </a:xfrm>
            </p:grpSpPr>
            <p:sp>
              <p:nvSpPr>
                <p:cNvPr id="85" name="Google Shape;672;p28">
                  <a:extLst>
                    <a:ext uri="{FF2B5EF4-FFF2-40B4-BE49-F238E27FC236}">
                      <a16:creationId xmlns:a16="http://schemas.microsoft.com/office/drawing/2014/main" id="{F5D6BB0E-B345-88F6-69E5-89A2FBE92486}"/>
                    </a:ext>
                  </a:extLst>
                </p:cNvPr>
                <p:cNvSpPr/>
                <p:nvPr/>
              </p:nvSpPr>
              <p:spPr>
                <a:xfrm>
                  <a:off x="6002810" y="2839539"/>
                  <a:ext cx="400483" cy="2323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5" h="589" extrusionOk="0">
                      <a:moveTo>
                        <a:pt x="55" y="64"/>
                      </a:moveTo>
                      <a:cubicBezTo>
                        <a:pt x="24" y="64"/>
                        <a:pt x="0" y="50"/>
                        <a:pt x="0" y="32"/>
                      </a:cubicBezTo>
                      <a:cubicBezTo>
                        <a:pt x="0" y="23"/>
                        <a:pt x="6" y="15"/>
                        <a:pt x="16" y="9"/>
                      </a:cubicBezTo>
                      <a:lnTo>
                        <a:pt x="16" y="9"/>
                      </a:lnTo>
                      <a:cubicBezTo>
                        <a:pt x="27" y="3"/>
                        <a:pt x="39" y="0"/>
                        <a:pt x="52" y="0"/>
                      </a:cubicBezTo>
                      <a:cubicBezTo>
                        <a:pt x="53" y="0"/>
                        <a:pt x="54" y="0"/>
                        <a:pt x="55" y="0"/>
                      </a:cubicBezTo>
                      <a:cubicBezTo>
                        <a:pt x="321" y="0"/>
                        <a:pt x="561" y="62"/>
                        <a:pt x="734" y="164"/>
                      </a:cubicBezTo>
                      <a:cubicBezTo>
                        <a:pt x="907" y="264"/>
                        <a:pt x="1014" y="403"/>
                        <a:pt x="1012" y="557"/>
                      </a:cubicBezTo>
                      <a:cubicBezTo>
                        <a:pt x="1012" y="566"/>
                        <a:pt x="1006" y="574"/>
                        <a:pt x="996" y="579"/>
                      </a:cubicBezTo>
                      <a:lnTo>
                        <a:pt x="996" y="579"/>
                      </a:lnTo>
                      <a:cubicBezTo>
                        <a:pt x="985" y="585"/>
                        <a:pt x="972" y="588"/>
                        <a:pt x="960" y="588"/>
                      </a:cubicBezTo>
                      <a:cubicBezTo>
                        <a:pt x="959" y="588"/>
                        <a:pt x="958" y="588"/>
                        <a:pt x="957" y="588"/>
                      </a:cubicBezTo>
                      <a:cubicBezTo>
                        <a:pt x="926" y="588"/>
                        <a:pt x="902" y="574"/>
                        <a:pt x="902" y="556"/>
                      </a:cubicBezTo>
                      <a:cubicBezTo>
                        <a:pt x="903" y="420"/>
                        <a:pt x="809" y="298"/>
                        <a:pt x="656" y="208"/>
                      </a:cubicBezTo>
                      <a:cubicBezTo>
                        <a:pt x="502" y="119"/>
                        <a:pt x="291" y="64"/>
                        <a:pt x="55" y="64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" name="Google Shape;673;p28">
                  <a:extLst>
                    <a:ext uri="{FF2B5EF4-FFF2-40B4-BE49-F238E27FC236}">
                      <a16:creationId xmlns:a16="http://schemas.microsoft.com/office/drawing/2014/main" id="{59EE89F8-C7FC-6D3E-EBD4-B7E9EEF07BF6}"/>
                    </a:ext>
                  </a:extLst>
                </p:cNvPr>
                <p:cNvSpPr/>
                <p:nvPr/>
              </p:nvSpPr>
              <p:spPr>
                <a:xfrm>
                  <a:off x="6002810" y="2772464"/>
                  <a:ext cx="515696" cy="2998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7" h="760" extrusionOk="0">
                      <a:moveTo>
                        <a:pt x="55" y="64"/>
                      </a:moveTo>
                      <a:cubicBezTo>
                        <a:pt x="25" y="64"/>
                        <a:pt x="0" y="50"/>
                        <a:pt x="1" y="32"/>
                      </a:cubicBezTo>
                      <a:cubicBezTo>
                        <a:pt x="1" y="23"/>
                        <a:pt x="7" y="15"/>
                        <a:pt x="17" y="10"/>
                      </a:cubicBezTo>
                      <a:lnTo>
                        <a:pt x="17" y="10"/>
                      </a:lnTo>
                      <a:cubicBezTo>
                        <a:pt x="29" y="4"/>
                        <a:pt x="41" y="0"/>
                        <a:pt x="54" y="0"/>
                      </a:cubicBezTo>
                      <a:cubicBezTo>
                        <a:pt x="55" y="0"/>
                        <a:pt x="56" y="0"/>
                        <a:pt x="56" y="0"/>
                      </a:cubicBezTo>
                      <a:cubicBezTo>
                        <a:pt x="402" y="0"/>
                        <a:pt x="715" y="81"/>
                        <a:pt x="941" y="213"/>
                      </a:cubicBezTo>
                      <a:cubicBezTo>
                        <a:pt x="1168" y="345"/>
                        <a:pt x="1306" y="526"/>
                        <a:pt x="1305" y="727"/>
                      </a:cubicBezTo>
                      <a:cubicBezTo>
                        <a:pt x="1305" y="735"/>
                        <a:pt x="1299" y="743"/>
                        <a:pt x="1289" y="749"/>
                      </a:cubicBezTo>
                      <a:lnTo>
                        <a:pt x="1289" y="749"/>
                      </a:lnTo>
                      <a:cubicBezTo>
                        <a:pt x="1277" y="755"/>
                        <a:pt x="1265" y="759"/>
                        <a:pt x="1252" y="759"/>
                      </a:cubicBezTo>
                      <a:cubicBezTo>
                        <a:pt x="1251" y="759"/>
                        <a:pt x="1250" y="759"/>
                        <a:pt x="1250" y="759"/>
                      </a:cubicBezTo>
                      <a:cubicBezTo>
                        <a:pt x="1220" y="759"/>
                        <a:pt x="1195" y="745"/>
                        <a:pt x="1195" y="727"/>
                      </a:cubicBezTo>
                      <a:cubicBezTo>
                        <a:pt x="1196" y="544"/>
                        <a:pt x="1070" y="378"/>
                        <a:pt x="863" y="258"/>
                      </a:cubicBezTo>
                      <a:cubicBezTo>
                        <a:pt x="657" y="138"/>
                        <a:pt x="372" y="64"/>
                        <a:pt x="55" y="64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" name="Google Shape;674;p28">
                  <a:extLst>
                    <a:ext uri="{FF2B5EF4-FFF2-40B4-BE49-F238E27FC236}">
                      <a16:creationId xmlns:a16="http://schemas.microsoft.com/office/drawing/2014/main" id="{176F357D-E4DF-31CF-D949-47D851486F8D}"/>
                    </a:ext>
                  </a:extLst>
                </p:cNvPr>
                <p:cNvSpPr/>
                <p:nvPr/>
              </p:nvSpPr>
              <p:spPr>
                <a:xfrm>
                  <a:off x="6002416" y="2906615"/>
                  <a:ext cx="284876" cy="1657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2" h="420" extrusionOk="0">
                      <a:moveTo>
                        <a:pt x="0" y="32"/>
                      </a:moveTo>
                      <a:cubicBezTo>
                        <a:pt x="0" y="24"/>
                        <a:pt x="6" y="15"/>
                        <a:pt x="16" y="10"/>
                      </a:cubicBezTo>
                      <a:lnTo>
                        <a:pt x="16" y="10"/>
                      </a:lnTo>
                      <a:cubicBezTo>
                        <a:pt x="28" y="3"/>
                        <a:pt x="41" y="0"/>
                        <a:pt x="54" y="0"/>
                      </a:cubicBezTo>
                      <a:lnTo>
                        <a:pt x="55" y="0"/>
                      </a:lnTo>
                      <a:cubicBezTo>
                        <a:pt x="239" y="0"/>
                        <a:pt x="406" y="44"/>
                        <a:pt x="527" y="114"/>
                      </a:cubicBezTo>
                      <a:cubicBezTo>
                        <a:pt x="647" y="184"/>
                        <a:pt x="721" y="281"/>
                        <a:pt x="720" y="387"/>
                      </a:cubicBezTo>
                      <a:cubicBezTo>
                        <a:pt x="720" y="396"/>
                        <a:pt x="714" y="404"/>
                        <a:pt x="704" y="409"/>
                      </a:cubicBezTo>
                      <a:lnTo>
                        <a:pt x="704" y="409"/>
                      </a:lnTo>
                      <a:cubicBezTo>
                        <a:pt x="693" y="416"/>
                        <a:pt x="680" y="419"/>
                        <a:pt x="667" y="419"/>
                      </a:cubicBezTo>
                      <a:cubicBezTo>
                        <a:pt x="666" y="419"/>
                        <a:pt x="666" y="419"/>
                        <a:pt x="665" y="419"/>
                      </a:cubicBezTo>
                      <a:cubicBezTo>
                        <a:pt x="635" y="419"/>
                        <a:pt x="611" y="405"/>
                        <a:pt x="611" y="387"/>
                      </a:cubicBezTo>
                      <a:cubicBezTo>
                        <a:pt x="611" y="298"/>
                        <a:pt x="549" y="217"/>
                        <a:pt x="449" y="159"/>
                      </a:cubicBezTo>
                      <a:cubicBezTo>
                        <a:pt x="348" y="101"/>
                        <a:pt x="208" y="64"/>
                        <a:pt x="54" y="64"/>
                      </a:cubicBezTo>
                      <a:cubicBezTo>
                        <a:pt x="24" y="63"/>
                        <a:pt x="0" y="49"/>
                        <a:pt x="0" y="32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" name="Google Shape;675;p28">
                  <a:extLst>
                    <a:ext uri="{FF2B5EF4-FFF2-40B4-BE49-F238E27FC236}">
                      <a16:creationId xmlns:a16="http://schemas.microsoft.com/office/drawing/2014/main" id="{22791A0C-55F4-4124-472B-814D4E6C0820}"/>
                    </a:ext>
                  </a:extLst>
                </p:cNvPr>
                <p:cNvSpPr/>
                <p:nvPr/>
              </p:nvSpPr>
              <p:spPr>
                <a:xfrm>
                  <a:off x="5981504" y="3034847"/>
                  <a:ext cx="84042" cy="489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" h="124" extrusionOk="0">
                      <a:moveTo>
                        <a:pt x="38" y="22"/>
                      </a:moveTo>
                      <a:cubicBezTo>
                        <a:pt x="76" y="0"/>
                        <a:pt x="136" y="1"/>
                        <a:pt x="174" y="23"/>
                      </a:cubicBezTo>
                      <a:cubicBezTo>
                        <a:pt x="211" y="45"/>
                        <a:pt x="212" y="79"/>
                        <a:pt x="174" y="101"/>
                      </a:cubicBezTo>
                      <a:cubicBezTo>
                        <a:pt x="136" y="123"/>
                        <a:pt x="74" y="123"/>
                        <a:pt x="37" y="101"/>
                      </a:cubicBezTo>
                      <a:cubicBezTo>
                        <a:pt x="0" y="79"/>
                        <a:pt x="0" y="44"/>
                        <a:pt x="38" y="22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" name="Google Shape;676;p28">
                  <a:extLst>
                    <a:ext uri="{FF2B5EF4-FFF2-40B4-BE49-F238E27FC236}">
                      <a16:creationId xmlns:a16="http://schemas.microsoft.com/office/drawing/2014/main" id="{0CBF76CB-6F98-572A-BC30-4DEE384D56C0}"/>
                    </a:ext>
                  </a:extLst>
                </p:cNvPr>
                <p:cNvSpPr/>
                <p:nvPr/>
              </p:nvSpPr>
              <p:spPr>
                <a:xfrm>
                  <a:off x="6002021" y="2973690"/>
                  <a:ext cx="169268" cy="98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9" h="250" extrusionOk="0">
                      <a:moveTo>
                        <a:pt x="0" y="32"/>
                      </a:moveTo>
                      <a:cubicBezTo>
                        <a:pt x="0" y="23"/>
                        <a:pt x="6" y="15"/>
                        <a:pt x="16" y="9"/>
                      </a:cubicBezTo>
                      <a:lnTo>
                        <a:pt x="16" y="9"/>
                      </a:lnTo>
                      <a:cubicBezTo>
                        <a:pt x="27" y="3"/>
                        <a:pt x="40" y="0"/>
                        <a:pt x="52" y="0"/>
                      </a:cubicBezTo>
                      <a:cubicBezTo>
                        <a:pt x="53" y="0"/>
                        <a:pt x="54" y="0"/>
                        <a:pt x="55" y="0"/>
                      </a:cubicBezTo>
                      <a:cubicBezTo>
                        <a:pt x="158" y="0"/>
                        <a:pt x="252" y="25"/>
                        <a:pt x="320" y="64"/>
                      </a:cubicBezTo>
                      <a:cubicBezTo>
                        <a:pt x="387" y="104"/>
                        <a:pt x="428" y="157"/>
                        <a:pt x="428" y="217"/>
                      </a:cubicBezTo>
                      <a:cubicBezTo>
                        <a:pt x="428" y="226"/>
                        <a:pt x="422" y="234"/>
                        <a:pt x="413" y="239"/>
                      </a:cubicBezTo>
                      <a:lnTo>
                        <a:pt x="413" y="239"/>
                      </a:lnTo>
                      <a:cubicBezTo>
                        <a:pt x="401" y="245"/>
                        <a:pt x="388" y="249"/>
                        <a:pt x="375" y="249"/>
                      </a:cubicBezTo>
                      <a:cubicBezTo>
                        <a:pt x="375" y="249"/>
                        <a:pt x="374" y="249"/>
                        <a:pt x="373" y="249"/>
                      </a:cubicBezTo>
                      <a:cubicBezTo>
                        <a:pt x="343" y="249"/>
                        <a:pt x="318" y="234"/>
                        <a:pt x="319" y="217"/>
                      </a:cubicBezTo>
                      <a:cubicBezTo>
                        <a:pt x="319" y="174"/>
                        <a:pt x="289" y="137"/>
                        <a:pt x="242" y="109"/>
                      </a:cubicBezTo>
                      <a:cubicBezTo>
                        <a:pt x="194" y="82"/>
                        <a:pt x="128" y="64"/>
                        <a:pt x="54" y="63"/>
                      </a:cubicBezTo>
                      <a:cubicBezTo>
                        <a:pt x="24" y="64"/>
                        <a:pt x="0" y="49"/>
                        <a:pt x="0" y="32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6" name="Google Shape;677;p28">
              <a:extLst>
                <a:ext uri="{FF2B5EF4-FFF2-40B4-BE49-F238E27FC236}">
                  <a16:creationId xmlns:a16="http://schemas.microsoft.com/office/drawing/2014/main" id="{DC1D9916-FC77-E4D9-83AC-342A5D286EE0}"/>
                </a:ext>
              </a:extLst>
            </p:cNvPr>
            <p:cNvGrpSpPr/>
            <p:nvPr/>
          </p:nvGrpSpPr>
          <p:grpSpPr>
            <a:xfrm>
              <a:off x="4747366" y="1816615"/>
              <a:ext cx="3437266" cy="2334714"/>
              <a:chOff x="5207717" y="1845955"/>
              <a:chExt cx="3384802" cy="2299078"/>
            </a:xfrm>
          </p:grpSpPr>
          <p:grpSp>
            <p:nvGrpSpPr>
              <p:cNvPr id="59" name="Google Shape;678;p28">
                <a:extLst>
                  <a:ext uri="{FF2B5EF4-FFF2-40B4-BE49-F238E27FC236}">
                    <a16:creationId xmlns:a16="http://schemas.microsoft.com/office/drawing/2014/main" id="{702F8F6F-C28C-7CD7-40DE-161BA6FDE705}"/>
                  </a:ext>
                </a:extLst>
              </p:cNvPr>
              <p:cNvGrpSpPr/>
              <p:nvPr/>
            </p:nvGrpSpPr>
            <p:grpSpPr>
              <a:xfrm>
                <a:off x="7908617" y="3284805"/>
                <a:ext cx="274702" cy="159403"/>
                <a:chOff x="7175520" y="3431880"/>
                <a:chExt cx="145800" cy="84600"/>
              </a:xfrm>
            </p:grpSpPr>
            <p:sp>
              <p:nvSpPr>
                <p:cNvPr id="76" name="Google Shape;679;p28">
                  <a:extLst>
                    <a:ext uri="{FF2B5EF4-FFF2-40B4-BE49-F238E27FC236}">
                      <a16:creationId xmlns:a16="http://schemas.microsoft.com/office/drawing/2014/main" id="{F43E9F3B-0EAA-6B8E-CF35-5BA475E44B85}"/>
                    </a:ext>
                  </a:extLst>
                </p:cNvPr>
                <p:cNvSpPr/>
                <p:nvPr/>
              </p:nvSpPr>
              <p:spPr>
                <a:xfrm>
                  <a:off x="7175520" y="3480120"/>
                  <a:ext cx="63000" cy="363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" h="101" extrusionOk="0">
                      <a:moveTo>
                        <a:pt x="0" y="0"/>
                      </a:moveTo>
                      <a:lnTo>
                        <a:pt x="0" y="33"/>
                      </a:lnTo>
                      <a:lnTo>
                        <a:pt x="117" y="33"/>
                      </a:lnTo>
                      <a:lnTo>
                        <a:pt x="117" y="100"/>
                      </a:lnTo>
                      <a:lnTo>
                        <a:pt x="174" y="100"/>
                      </a:lnTo>
                      <a:lnTo>
                        <a:pt x="17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2">
                      <a:alpha val="50000"/>
                    </a:schemeClr>
                  </a:outerShdw>
                </a:effec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7" name="Google Shape;680;p28">
                  <a:extLst>
                    <a:ext uri="{FF2B5EF4-FFF2-40B4-BE49-F238E27FC236}">
                      <a16:creationId xmlns:a16="http://schemas.microsoft.com/office/drawing/2014/main" id="{DD6E287C-5CB0-F12C-6B74-F538A3248CDD}"/>
                    </a:ext>
                  </a:extLst>
                </p:cNvPr>
                <p:cNvSpPr/>
                <p:nvPr/>
              </p:nvSpPr>
              <p:spPr>
                <a:xfrm>
                  <a:off x="7257960" y="3431880"/>
                  <a:ext cx="63360" cy="367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" h="102" extrusionOk="0">
                      <a:moveTo>
                        <a:pt x="174" y="0"/>
                      </a:moveTo>
                      <a:lnTo>
                        <a:pt x="0" y="0"/>
                      </a:lnTo>
                      <a:lnTo>
                        <a:pt x="1" y="33"/>
                      </a:lnTo>
                      <a:lnTo>
                        <a:pt x="117" y="33"/>
                      </a:lnTo>
                      <a:lnTo>
                        <a:pt x="118" y="101"/>
                      </a:lnTo>
                      <a:lnTo>
                        <a:pt x="175" y="101"/>
                      </a:lnTo>
                      <a:lnTo>
                        <a:pt x="174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2">
                      <a:alpha val="50000"/>
                    </a:schemeClr>
                  </a:outerShdw>
                </a:effec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8" name="Google Shape;681;p28">
                  <a:extLst>
                    <a:ext uri="{FF2B5EF4-FFF2-40B4-BE49-F238E27FC236}">
                      <a16:creationId xmlns:a16="http://schemas.microsoft.com/office/drawing/2014/main" id="{CB5B7D0D-CD12-F123-E20F-4EBA0CAAEE85}"/>
                    </a:ext>
                  </a:extLst>
                </p:cNvPr>
                <p:cNvSpPr/>
                <p:nvPr/>
              </p:nvSpPr>
              <p:spPr>
                <a:xfrm>
                  <a:off x="7216560" y="3456000"/>
                  <a:ext cx="63360" cy="367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" h="102" extrusionOk="0">
                      <a:moveTo>
                        <a:pt x="0" y="0"/>
                      </a:moveTo>
                      <a:lnTo>
                        <a:pt x="1" y="33"/>
                      </a:lnTo>
                      <a:lnTo>
                        <a:pt x="117" y="33"/>
                      </a:lnTo>
                      <a:lnTo>
                        <a:pt x="118" y="101"/>
                      </a:lnTo>
                      <a:lnTo>
                        <a:pt x="175" y="101"/>
                      </a:lnTo>
                      <a:lnTo>
                        <a:pt x="17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2">
                      <a:alpha val="50000"/>
                    </a:schemeClr>
                  </a:outerShdw>
                </a:effec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60" name="Google Shape;682;p28">
                <a:extLst>
                  <a:ext uri="{FF2B5EF4-FFF2-40B4-BE49-F238E27FC236}">
                    <a16:creationId xmlns:a16="http://schemas.microsoft.com/office/drawing/2014/main" id="{A5E3045A-1230-378D-C3FD-5942676909C2}"/>
                  </a:ext>
                </a:extLst>
              </p:cNvPr>
              <p:cNvGrpSpPr/>
              <p:nvPr/>
            </p:nvGrpSpPr>
            <p:grpSpPr>
              <a:xfrm>
                <a:off x="5207717" y="3886080"/>
                <a:ext cx="274702" cy="159403"/>
                <a:chOff x="7175520" y="3431880"/>
                <a:chExt cx="145800" cy="84600"/>
              </a:xfrm>
            </p:grpSpPr>
            <p:sp>
              <p:nvSpPr>
                <p:cNvPr id="73" name="Google Shape;683;p28">
                  <a:extLst>
                    <a:ext uri="{FF2B5EF4-FFF2-40B4-BE49-F238E27FC236}">
                      <a16:creationId xmlns:a16="http://schemas.microsoft.com/office/drawing/2014/main" id="{7E206612-E3B6-3849-D6C5-B792F211DC02}"/>
                    </a:ext>
                  </a:extLst>
                </p:cNvPr>
                <p:cNvSpPr/>
                <p:nvPr/>
              </p:nvSpPr>
              <p:spPr>
                <a:xfrm>
                  <a:off x="7175520" y="3480120"/>
                  <a:ext cx="63000" cy="363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" h="101" extrusionOk="0">
                      <a:moveTo>
                        <a:pt x="0" y="0"/>
                      </a:moveTo>
                      <a:lnTo>
                        <a:pt x="0" y="33"/>
                      </a:lnTo>
                      <a:lnTo>
                        <a:pt x="117" y="33"/>
                      </a:lnTo>
                      <a:lnTo>
                        <a:pt x="117" y="100"/>
                      </a:lnTo>
                      <a:lnTo>
                        <a:pt x="174" y="100"/>
                      </a:lnTo>
                      <a:lnTo>
                        <a:pt x="17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2">
                      <a:alpha val="50000"/>
                    </a:schemeClr>
                  </a:outerShdw>
                </a:effec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4" name="Google Shape;684;p28">
                  <a:extLst>
                    <a:ext uri="{FF2B5EF4-FFF2-40B4-BE49-F238E27FC236}">
                      <a16:creationId xmlns:a16="http://schemas.microsoft.com/office/drawing/2014/main" id="{22EBF4A3-8033-BBA0-5033-1B3952D3BF54}"/>
                    </a:ext>
                  </a:extLst>
                </p:cNvPr>
                <p:cNvSpPr/>
                <p:nvPr/>
              </p:nvSpPr>
              <p:spPr>
                <a:xfrm>
                  <a:off x="7257960" y="3431880"/>
                  <a:ext cx="63360" cy="367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" h="102" extrusionOk="0">
                      <a:moveTo>
                        <a:pt x="174" y="0"/>
                      </a:moveTo>
                      <a:lnTo>
                        <a:pt x="0" y="0"/>
                      </a:lnTo>
                      <a:lnTo>
                        <a:pt x="1" y="33"/>
                      </a:lnTo>
                      <a:lnTo>
                        <a:pt x="117" y="33"/>
                      </a:lnTo>
                      <a:lnTo>
                        <a:pt x="118" y="101"/>
                      </a:lnTo>
                      <a:lnTo>
                        <a:pt x="175" y="101"/>
                      </a:lnTo>
                      <a:lnTo>
                        <a:pt x="174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2">
                      <a:alpha val="50000"/>
                    </a:schemeClr>
                  </a:outerShdw>
                </a:effec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5" name="Google Shape;685;p28">
                  <a:extLst>
                    <a:ext uri="{FF2B5EF4-FFF2-40B4-BE49-F238E27FC236}">
                      <a16:creationId xmlns:a16="http://schemas.microsoft.com/office/drawing/2014/main" id="{369DEB96-955E-C8D9-7D18-512E73BE27D4}"/>
                    </a:ext>
                  </a:extLst>
                </p:cNvPr>
                <p:cNvSpPr/>
                <p:nvPr/>
              </p:nvSpPr>
              <p:spPr>
                <a:xfrm>
                  <a:off x="7216560" y="3456000"/>
                  <a:ext cx="63360" cy="367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" h="102" extrusionOk="0">
                      <a:moveTo>
                        <a:pt x="0" y="0"/>
                      </a:moveTo>
                      <a:lnTo>
                        <a:pt x="1" y="33"/>
                      </a:lnTo>
                      <a:lnTo>
                        <a:pt x="117" y="33"/>
                      </a:lnTo>
                      <a:lnTo>
                        <a:pt x="118" y="101"/>
                      </a:lnTo>
                      <a:lnTo>
                        <a:pt x="175" y="101"/>
                      </a:lnTo>
                      <a:lnTo>
                        <a:pt x="17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2">
                      <a:alpha val="50000"/>
                    </a:schemeClr>
                  </a:outerShdw>
                </a:effec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61" name="Google Shape;686;p28">
                <a:extLst>
                  <a:ext uri="{FF2B5EF4-FFF2-40B4-BE49-F238E27FC236}">
                    <a16:creationId xmlns:a16="http://schemas.microsoft.com/office/drawing/2014/main" id="{AF862E53-EAE3-774B-ACE7-B4448A14ABF6}"/>
                  </a:ext>
                </a:extLst>
              </p:cNvPr>
              <p:cNvGrpSpPr/>
              <p:nvPr/>
            </p:nvGrpSpPr>
            <p:grpSpPr>
              <a:xfrm>
                <a:off x="8317817" y="1845955"/>
                <a:ext cx="274702" cy="159403"/>
                <a:chOff x="7175520" y="3431880"/>
                <a:chExt cx="145800" cy="84600"/>
              </a:xfrm>
            </p:grpSpPr>
            <p:sp>
              <p:nvSpPr>
                <p:cNvPr id="70" name="Google Shape;687;p28">
                  <a:extLst>
                    <a:ext uri="{FF2B5EF4-FFF2-40B4-BE49-F238E27FC236}">
                      <a16:creationId xmlns:a16="http://schemas.microsoft.com/office/drawing/2014/main" id="{1622EA9A-055D-DD4F-7328-0390F7EC02B1}"/>
                    </a:ext>
                  </a:extLst>
                </p:cNvPr>
                <p:cNvSpPr/>
                <p:nvPr/>
              </p:nvSpPr>
              <p:spPr>
                <a:xfrm>
                  <a:off x="7175520" y="3480120"/>
                  <a:ext cx="63000" cy="363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" h="101" extrusionOk="0">
                      <a:moveTo>
                        <a:pt x="0" y="0"/>
                      </a:moveTo>
                      <a:lnTo>
                        <a:pt x="0" y="33"/>
                      </a:lnTo>
                      <a:lnTo>
                        <a:pt x="117" y="33"/>
                      </a:lnTo>
                      <a:lnTo>
                        <a:pt x="117" y="100"/>
                      </a:lnTo>
                      <a:lnTo>
                        <a:pt x="174" y="100"/>
                      </a:lnTo>
                      <a:lnTo>
                        <a:pt x="17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2">
                      <a:alpha val="50000"/>
                    </a:schemeClr>
                  </a:outerShdw>
                </a:effec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1" name="Google Shape;688;p28">
                  <a:extLst>
                    <a:ext uri="{FF2B5EF4-FFF2-40B4-BE49-F238E27FC236}">
                      <a16:creationId xmlns:a16="http://schemas.microsoft.com/office/drawing/2014/main" id="{57C12CA3-CDB6-ABA3-DC3D-9E428CAF4C43}"/>
                    </a:ext>
                  </a:extLst>
                </p:cNvPr>
                <p:cNvSpPr/>
                <p:nvPr/>
              </p:nvSpPr>
              <p:spPr>
                <a:xfrm>
                  <a:off x="7257960" y="3431880"/>
                  <a:ext cx="63360" cy="367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" h="102" extrusionOk="0">
                      <a:moveTo>
                        <a:pt x="174" y="0"/>
                      </a:moveTo>
                      <a:lnTo>
                        <a:pt x="0" y="0"/>
                      </a:lnTo>
                      <a:lnTo>
                        <a:pt x="1" y="33"/>
                      </a:lnTo>
                      <a:lnTo>
                        <a:pt x="117" y="33"/>
                      </a:lnTo>
                      <a:lnTo>
                        <a:pt x="118" y="101"/>
                      </a:lnTo>
                      <a:lnTo>
                        <a:pt x="175" y="101"/>
                      </a:lnTo>
                      <a:lnTo>
                        <a:pt x="174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2">
                      <a:alpha val="50000"/>
                    </a:schemeClr>
                  </a:outerShdw>
                </a:effec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2" name="Google Shape;689;p28">
                  <a:extLst>
                    <a:ext uri="{FF2B5EF4-FFF2-40B4-BE49-F238E27FC236}">
                      <a16:creationId xmlns:a16="http://schemas.microsoft.com/office/drawing/2014/main" id="{6ED233DC-4A7A-E2BA-C657-92A0E9E90955}"/>
                    </a:ext>
                  </a:extLst>
                </p:cNvPr>
                <p:cNvSpPr/>
                <p:nvPr/>
              </p:nvSpPr>
              <p:spPr>
                <a:xfrm>
                  <a:off x="7216560" y="3456000"/>
                  <a:ext cx="63360" cy="367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" h="102" extrusionOk="0">
                      <a:moveTo>
                        <a:pt x="0" y="0"/>
                      </a:moveTo>
                      <a:lnTo>
                        <a:pt x="1" y="33"/>
                      </a:lnTo>
                      <a:lnTo>
                        <a:pt x="117" y="33"/>
                      </a:lnTo>
                      <a:lnTo>
                        <a:pt x="118" y="101"/>
                      </a:lnTo>
                      <a:lnTo>
                        <a:pt x="175" y="101"/>
                      </a:lnTo>
                      <a:lnTo>
                        <a:pt x="17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2">
                      <a:alpha val="50000"/>
                    </a:schemeClr>
                  </a:outerShdw>
                </a:effec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62" name="Google Shape;690;p28">
                <a:extLst>
                  <a:ext uri="{FF2B5EF4-FFF2-40B4-BE49-F238E27FC236}">
                    <a16:creationId xmlns:a16="http://schemas.microsoft.com/office/drawing/2014/main" id="{93844C27-1063-5255-220E-40BBAB794C51}"/>
                  </a:ext>
                </a:extLst>
              </p:cNvPr>
              <p:cNvGrpSpPr/>
              <p:nvPr/>
            </p:nvGrpSpPr>
            <p:grpSpPr>
              <a:xfrm>
                <a:off x="5813217" y="2172230"/>
                <a:ext cx="274702" cy="159403"/>
                <a:chOff x="7175520" y="3431880"/>
                <a:chExt cx="145800" cy="84600"/>
              </a:xfrm>
            </p:grpSpPr>
            <p:sp>
              <p:nvSpPr>
                <p:cNvPr id="67" name="Google Shape;691;p28">
                  <a:extLst>
                    <a:ext uri="{FF2B5EF4-FFF2-40B4-BE49-F238E27FC236}">
                      <a16:creationId xmlns:a16="http://schemas.microsoft.com/office/drawing/2014/main" id="{A740F7E7-220D-B663-EB29-89DD95A6089D}"/>
                    </a:ext>
                  </a:extLst>
                </p:cNvPr>
                <p:cNvSpPr/>
                <p:nvPr/>
              </p:nvSpPr>
              <p:spPr>
                <a:xfrm>
                  <a:off x="7175520" y="3480120"/>
                  <a:ext cx="63000" cy="363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" h="101" extrusionOk="0">
                      <a:moveTo>
                        <a:pt x="0" y="0"/>
                      </a:moveTo>
                      <a:lnTo>
                        <a:pt x="0" y="33"/>
                      </a:lnTo>
                      <a:lnTo>
                        <a:pt x="117" y="33"/>
                      </a:lnTo>
                      <a:lnTo>
                        <a:pt x="117" y="100"/>
                      </a:lnTo>
                      <a:lnTo>
                        <a:pt x="174" y="100"/>
                      </a:lnTo>
                      <a:lnTo>
                        <a:pt x="17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2">
                      <a:alpha val="50000"/>
                    </a:schemeClr>
                  </a:outerShdw>
                </a:effec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8" name="Google Shape;692;p28">
                  <a:extLst>
                    <a:ext uri="{FF2B5EF4-FFF2-40B4-BE49-F238E27FC236}">
                      <a16:creationId xmlns:a16="http://schemas.microsoft.com/office/drawing/2014/main" id="{9F131708-7A73-9D5E-DE01-1263CD7CFE01}"/>
                    </a:ext>
                  </a:extLst>
                </p:cNvPr>
                <p:cNvSpPr/>
                <p:nvPr/>
              </p:nvSpPr>
              <p:spPr>
                <a:xfrm>
                  <a:off x="7257960" y="3431880"/>
                  <a:ext cx="63360" cy="367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" h="102" extrusionOk="0">
                      <a:moveTo>
                        <a:pt x="174" y="0"/>
                      </a:moveTo>
                      <a:lnTo>
                        <a:pt x="0" y="0"/>
                      </a:lnTo>
                      <a:lnTo>
                        <a:pt x="1" y="33"/>
                      </a:lnTo>
                      <a:lnTo>
                        <a:pt x="117" y="33"/>
                      </a:lnTo>
                      <a:lnTo>
                        <a:pt x="118" y="101"/>
                      </a:lnTo>
                      <a:lnTo>
                        <a:pt x="175" y="101"/>
                      </a:lnTo>
                      <a:lnTo>
                        <a:pt x="174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2">
                      <a:alpha val="50000"/>
                    </a:schemeClr>
                  </a:outerShdw>
                </a:effec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9" name="Google Shape;693;p28">
                  <a:extLst>
                    <a:ext uri="{FF2B5EF4-FFF2-40B4-BE49-F238E27FC236}">
                      <a16:creationId xmlns:a16="http://schemas.microsoft.com/office/drawing/2014/main" id="{91C67E48-F733-6DAF-209F-4C9F08B71487}"/>
                    </a:ext>
                  </a:extLst>
                </p:cNvPr>
                <p:cNvSpPr/>
                <p:nvPr/>
              </p:nvSpPr>
              <p:spPr>
                <a:xfrm>
                  <a:off x="7216560" y="3456000"/>
                  <a:ext cx="63360" cy="367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" h="102" extrusionOk="0">
                      <a:moveTo>
                        <a:pt x="0" y="0"/>
                      </a:moveTo>
                      <a:lnTo>
                        <a:pt x="1" y="33"/>
                      </a:lnTo>
                      <a:lnTo>
                        <a:pt x="117" y="33"/>
                      </a:lnTo>
                      <a:lnTo>
                        <a:pt x="118" y="101"/>
                      </a:lnTo>
                      <a:lnTo>
                        <a:pt x="175" y="101"/>
                      </a:lnTo>
                      <a:lnTo>
                        <a:pt x="17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2">
                      <a:alpha val="50000"/>
                    </a:schemeClr>
                  </a:outerShdw>
                </a:effec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63" name="Google Shape;694;p28">
                <a:extLst>
                  <a:ext uri="{FF2B5EF4-FFF2-40B4-BE49-F238E27FC236}">
                    <a16:creationId xmlns:a16="http://schemas.microsoft.com/office/drawing/2014/main" id="{31F0A214-77B2-CC6F-A17D-13F48698AD9E}"/>
                  </a:ext>
                </a:extLst>
              </p:cNvPr>
              <p:cNvGrpSpPr/>
              <p:nvPr/>
            </p:nvGrpSpPr>
            <p:grpSpPr>
              <a:xfrm>
                <a:off x="7450217" y="3985630"/>
                <a:ext cx="274702" cy="159403"/>
                <a:chOff x="7175520" y="3431880"/>
                <a:chExt cx="145800" cy="84600"/>
              </a:xfrm>
            </p:grpSpPr>
            <p:sp>
              <p:nvSpPr>
                <p:cNvPr id="64" name="Google Shape;695;p28">
                  <a:extLst>
                    <a:ext uri="{FF2B5EF4-FFF2-40B4-BE49-F238E27FC236}">
                      <a16:creationId xmlns:a16="http://schemas.microsoft.com/office/drawing/2014/main" id="{96A30959-F422-2777-A275-F9B162FCD699}"/>
                    </a:ext>
                  </a:extLst>
                </p:cNvPr>
                <p:cNvSpPr/>
                <p:nvPr/>
              </p:nvSpPr>
              <p:spPr>
                <a:xfrm>
                  <a:off x="7175520" y="3480120"/>
                  <a:ext cx="63000" cy="363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" h="101" extrusionOk="0">
                      <a:moveTo>
                        <a:pt x="0" y="0"/>
                      </a:moveTo>
                      <a:lnTo>
                        <a:pt x="0" y="33"/>
                      </a:lnTo>
                      <a:lnTo>
                        <a:pt x="117" y="33"/>
                      </a:lnTo>
                      <a:lnTo>
                        <a:pt x="117" y="100"/>
                      </a:lnTo>
                      <a:lnTo>
                        <a:pt x="174" y="100"/>
                      </a:lnTo>
                      <a:lnTo>
                        <a:pt x="17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2">
                      <a:alpha val="50000"/>
                    </a:schemeClr>
                  </a:outerShdw>
                </a:effec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5" name="Google Shape;696;p28">
                  <a:extLst>
                    <a:ext uri="{FF2B5EF4-FFF2-40B4-BE49-F238E27FC236}">
                      <a16:creationId xmlns:a16="http://schemas.microsoft.com/office/drawing/2014/main" id="{C3D6594E-6F6D-D12A-2104-43241BD9B6FA}"/>
                    </a:ext>
                  </a:extLst>
                </p:cNvPr>
                <p:cNvSpPr/>
                <p:nvPr/>
              </p:nvSpPr>
              <p:spPr>
                <a:xfrm>
                  <a:off x="7257960" y="3431880"/>
                  <a:ext cx="63360" cy="367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" h="102" extrusionOk="0">
                      <a:moveTo>
                        <a:pt x="174" y="0"/>
                      </a:moveTo>
                      <a:lnTo>
                        <a:pt x="0" y="0"/>
                      </a:lnTo>
                      <a:lnTo>
                        <a:pt x="1" y="33"/>
                      </a:lnTo>
                      <a:lnTo>
                        <a:pt x="117" y="33"/>
                      </a:lnTo>
                      <a:lnTo>
                        <a:pt x="118" y="101"/>
                      </a:lnTo>
                      <a:lnTo>
                        <a:pt x="175" y="101"/>
                      </a:lnTo>
                      <a:lnTo>
                        <a:pt x="174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2">
                      <a:alpha val="50000"/>
                    </a:schemeClr>
                  </a:outerShdw>
                </a:effec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6" name="Google Shape;697;p28">
                  <a:extLst>
                    <a:ext uri="{FF2B5EF4-FFF2-40B4-BE49-F238E27FC236}">
                      <a16:creationId xmlns:a16="http://schemas.microsoft.com/office/drawing/2014/main" id="{DC7D2E57-BE28-48DC-0A83-771527B136B6}"/>
                    </a:ext>
                  </a:extLst>
                </p:cNvPr>
                <p:cNvSpPr/>
                <p:nvPr/>
              </p:nvSpPr>
              <p:spPr>
                <a:xfrm>
                  <a:off x="7216560" y="3456000"/>
                  <a:ext cx="63360" cy="367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" h="102" extrusionOk="0">
                      <a:moveTo>
                        <a:pt x="0" y="0"/>
                      </a:moveTo>
                      <a:lnTo>
                        <a:pt x="1" y="33"/>
                      </a:lnTo>
                      <a:lnTo>
                        <a:pt x="117" y="33"/>
                      </a:lnTo>
                      <a:lnTo>
                        <a:pt x="118" y="101"/>
                      </a:lnTo>
                      <a:lnTo>
                        <a:pt x="175" y="101"/>
                      </a:lnTo>
                      <a:lnTo>
                        <a:pt x="17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2">
                      <a:alpha val="50000"/>
                    </a:schemeClr>
                  </a:outerShdw>
                </a:effec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grpSp>
          <p:nvGrpSpPr>
            <p:cNvPr id="27" name="Google Shape;698;p28">
              <a:extLst>
                <a:ext uri="{FF2B5EF4-FFF2-40B4-BE49-F238E27FC236}">
                  <a16:creationId xmlns:a16="http://schemas.microsoft.com/office/drawing/2014/main" id="{2517E46E-C5B6-2F3D-28F2-6792E65F8DE1}"/>
                </a:ext>
              </a:extLst>
            </p:cNvPr>
            <p:cNvGrpSpPr/>
            <p:nvPr/>
          </p:nvGrpSpPr>
          <p:grpSpPr>
            <a:xfrm>
              <a:off x="6179911" y="1268027"/>
              <a:ext cx="1208827" cy="1752492"/>
              <a:chOff x="6689580" y="1852700"/>
              <a:chExt cx="920520" cy="1334520"/>
            </a:xfrm>
          </p:grpSpPr>
          <p:sp>
            <p:nvSpPr>
              <p:cNvPr id="44" name="Google Shape;699;p28">
                <a:extLst>
                  <a:ext uri="{FF2B5EF4-FFF2-40B4-BE49-F238E27FC236}">
                    <a16:creationId xmlns:a16="http://schemas.microsoft.com/office/drawing/2014/main" id="{071DD2DD-EE7A-206E-7732-C78C709B44F5}"/>
                  </a:ext>
                </a:extLst>
              </p:cNvPr>
              <p:cNvSpPr/>
              <p:nvPr/>
            </p:nvSpPr>
            <p:spPr>
              <a:xfrm>
                <a:off x="6798660" y="2472260"/>
                <a:ext cx="267840" cy="304200"/>
              </a:xfrm>
              <a:custGeom>
                <a:avLst/>
                <a:gdLst/>
                <a:ahLst/>
                <a:cxnLst/>
                <a:rect l="l" t="t" r="r" b="b"/>
                <a:pathLst>
                  <a:path w="744" h="845" extrusionOk="0">
                    <a:moveTo>
                      <a:pt x="625" y="539"/>
                    </a:moveTo>
                    <a:cubicBezTo>
                      <a:pt x="524" y="480"/>
                      <a:pt x="460" y="383"/>
                      <a:pt x="460" y="217"/>
                    </a:cubicBezTo>
                    <a:lnTo>
                      <a:pt x="461" y="0"/>
                    </a:lnTo>
                    <a:lnTo>
                      <a:pt x="1" y="268"/>
                    </a:lnTo>
                    <a:lnTo>
                      <a:pt x="0" y="484"/>
                    </a:lnTo>
                    <a:cubicBezTo>
                      <a:pt x="0" y="651"/>
                      <a:pt x="63" y="748"/>
                      <a:pt x="165" y="807"/>
                    </a:cubicBezTo>
                    <a:cubicBezTo>
                      <a:pt x="214" y="835"/>
                      <a:pt x="254" y="844"/>
                      <a:pt x="283" y="827"/>
                    </a:cubicBezTo>
                    <a:lnTo>
                      <a:pt x="743" y="560"/>
                    </a:lnTo>
                    <a:cubicBezTo>
                      <a:pt x="714" y="577"/>
                      <a:pt x="674" y="567"/>
                      <a:pt x="625" y="539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>
                <a:outerShdw blurRad="200025" dist="95250" dir="7500000" algn="bl" rotWithShape="0">
                  <a:schemeClr val="dk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700;p28">
                <a:extLst>
                  <a:ext uri="{FF2B5EF4-FFF2-40B4-BE49-F238E27FC236}">
                    <a16:creationId xmlns:a16="http://schemas.microsoft.com/office/drawing/2014/main" id="{C0382C04-FFBC-EC4A-043B-2A54C12B1B30}"/>
                  </a:ext>
                </a:extLst>
              </p:cNvPr>
              <p:cNvSpPr/>
              <p:nvPr/>
            </p:nvSpPr>
            <p:spPr>
              <a:xfrm>
                <a:off x="6690300" y="2409620"/>
                <a:ext cx="274680" cy="159480"/>
              </a:xfrm>
              <a:custGeom>
                <a:avLst/>
                <a:gdLst/>
                <a:ahLst/>
                <a:cxnLst/>
                <a:rect l="l" t="t" r="r" b="b"/>
                <a:pathLst>
                  <a:path w="763" h="443" extrusionOk="0">
                    <a:moveTo>
                      <a:pt x="0" y="267"/>
                    </a:moveTo>
                    <a:lnTo>
                      <a:pt x="460" y="0"/>
                    </a:lnTo>
                    <a:lnTo>
                      <a:pt x="762" y="174"/>
                    </a:lnTo>
                    <a:lnTo>
                      <a:pt x="302" y="442"/>
                    </a:lnTo>
                    <a:lnTo>
                      <a:pt x="0" y="267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  <a:effectLst>
                <a:outerShdw blurRad="200025" dist="95250" dir="7500000" algn="bl" rotWithShape="0">
                  <a:schemeClr val="dk2">
                    <a:alpha val="50000"/>
                  </a:scheme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Google Shape;701;p28">
                <a:extLst>
                  <a:ext uri="{FF2B5EF4-FFF2-40B4-BE49-F238E27FC236}">
                    <a16:creationId xmlns:a16="http://schemas.microsoft.com/office/drawing/2014/main" id="{0129D971-76FB-B743-637D-BA602F443973}"/>
                  </a:ext>
                </a:extLst>
              </p:cNvPr>
              <p:cNvSpPr/>
              <p:nvPr/>
            </p:nvSpPr>
            <p:spPr>
              <a:xfrm>
                <a:off x="6799020" y="2309900"/>
                <a:ext cx="183960" cy="177480"/>
              </a:xfrm>
              <a:custGeom>
                <a:avLst/>
                <a:gdLst/>
                <a:ahLst/>
                <a:cxnLst/>
                <a:rect l="l" t="t" r="r" b="b"/>
                <a:pathLst>
                  <a:path w="511" h="493" extrusionOk="0">
                    <a:moveTo>
                      <a:pt x="50" y="267"/>
                    </a:moveTo>
                    <a:cubicBezTo>
                      <a:pt x="18" y="285"/>
                      <a:pt x="1" y="334"/>
                      <a:pt x="0" y="422"/>
                    </a:cubicBezTo>
                    <a:lnTo>
                      <a:pt x="0" y="492"/>
                    </a:lnTo>
                    <a:lnTo>
                      <a:pt x="461" y="225"/>
                    </a:lnTo>
                    <a:lnTo>
                      <a:pt x="461" y="155"/>
                    </a:lnTo>
                    <a:cubicBezTo>
                      <a:pt x="461" y="67"/>
                      <a:pt x="479" y="18"/>
                      <a:pt x="510" y="0"/>
                    </a:cubicBezTo>
                    <a:lnTo>
                      <a:pt x="50" y="26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200025" dist="95250" dir="7500000" algn="bl" rotWithShape="0">
                  <a:schemeClr val="dk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702;p28">
                <a:extLst>
                  <a:ext uri="{FF2B5EF4-FFF2-40B4-BE49-F238E27FC236}">
                    <a16:creationId xmlns:a16="http://schemas.microsoft.com/office/drawing/2014/main" id="{DCFB2C93-5B52-F7D6-AE24-69E5CDF96AE4}"/>
                  </a:ext>
                </a:extLst>
              </p:cNvPr>
              <p:cNvSpPr/>
              <p:nvPr/>
            </p:nvSpPr>
            <p:spPr>
              <a:xfrm>
                <a:off x="6805860" y="2032340"/>
                <a:ext cx="176040" cy="291600"/>
              </a:xfrm>
              <a:custGeom>
                <a:avLst/>
                <a:gdLst/>
                <a:ahLst/>
                <a:cxnLst/>
                <a:rect l="l" t="t" r="r" b="b"/>
                <a:pathLst>
                  <a:path w="489" h="810" extrusionOk="0">
                    <a:moveTo>
                      <a:pt x="28" y="268"/>
                    </a:moveTo>
                    <a:lnTo>
                      <a:pt x="488" y="0"/>
                    </a:lnTo>
                    <a:lnTo>
                      <a:pt x="460" y="542"/>
                    </a:lnTo>
                    <a:lnTo>
                      <a:pt x="0" y="809"/>
                    </a:lnTo>
                    <a:lnTo>
                      <a:pt x="28" y="26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200025" dist="95250" dir="7500000" algn="bl" rotWithShape="0">
                  <a:schemeClr val="dk2">
                    <a:alpha val="50000"/>
                  </a:scheme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" name="Google Shape;703;p28">
                <a:extLst>
                  <a:ext uri="{FF2B5EF4-FFF2-40B4-BE49-F238E27FC236}">
                    <a16:creationId xmlns:a16="http://schemas.microsoft.com/office/drawing/2014/main" id="{0C876B4C-4AF5-3B7A-126E-039DB667CFB4}"/>
                  </a:ext>
                </a:extLst>
              </p:cNvPr>
              <p:cNvSpPr/>
              <p:nvPr/>
            </p:nvSpPr>
            <p:spPr>
              <a:xfrm>
                <a:off x="6822420" y="2200460"/>
                <a:ext cx="377280" cy="706320"/>
              </a:xfrm>
              <a:custGeom>
                <a:avLst/>
                <a:gdLst/>
                <a:ahLst/>
                <a:cxnLst/>
                <a:rect l="l" t="t" r="r" b="b"/>
                <a:pathLst>
                  <a:path w="1048" h="1962" extrusionOk="0">
                    <a:moveTo>
                      <a:pt x="693" y="66"/>
                    </a:moveTo>
                    <a:cubicBezTo>
                      <a:pt x="596" y="9"/>
                      <a:pt x="518" y="0"/>
                      <a:pt x="461" y="33"/>
                    </a:cubicBezTo>
                    <a:lnTo>
                      <a:pt x="0" y="300"/>
                    </a:lnTo>
                    <a:cubicBezTo>
                      <a:pt x="58" y="267"/>
                      <a:pt x="135" y="277"/>
                      <a:pt x="233" y="333"/>
                    </a:cubicBezTo>
                    <a:cubicBezTo>
                      <a:pt x="468" y="469"/>
                      <a:pt x="587" y="728"/>
                      <a:pt x="586" y="1071"/>
                    </a:cubicBezTo>
                    <a:lnTo>
                      <a:pt x="584" y="1591"/>
                    </a:lnTo>
                    <a:cubicBezTo>
                      <a:pt x="584" y="1785"/>
                      <a:pt x="539" y="1911"/>
                      <a:pt x="453" y="1961"/>
                    </a:cubicBezTo>
                    <a:lnTo>
                      <a:pt x="913" y="1694"/>
                    </a:lnTo>
                    <a:cubicBezTo>
                      <a:pt x="1000" y="1643"/>
                      <a:pt x="1044" y="1518"/>
                      <a:pt x="1045" y="1324"/>
                    </a:cubicBezTo>
                    <a:lnTo>
                      <a:pt x="1046" y="804"/>
                    </a:lnTo>
                    <a:cubicBezTo>
                      <a:pt x="1047" y="460"/>
                      <a:pt x="929" y="201"/>
                      <a:pt x="693" y="66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  <a:effectLst>
                <a:outerShdw blurRad="200025" dist="95250" dir="7500000" algn="bl" rotWithShape="0">
                  <a:schemeClr val="dk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704;p28">
                <a:extLst>
                  <a:ext uri="{FF2B5EF4-FFF2-40B4-BE49-F238E27FC236}">
                    <a16:creationId xmlns:a16="http://schemas.microsoft.com/office/drawing/2014/main" id="{DB322962-CDB6-F1FC-8BCC-1B3139034A41}"/>
                  </a:ext>
                </a:extLst>
              </p:cNvPr>
              <p:cNvSpPr/>
              <p:nvPr/>
            </p:nvSpPr>
            <p:spPr>
              <a:xfrm>
                <a:off x="7015380" y="2027660"/>
                <a:ext cx="166320" cy="216720"/>
              </a:xfrm>
              <a:custGeom>
                <a:avLst/>
                <a:gdLst/>
                <a:ahLst/>
                <a:cxnLst/>
                <a:rect l="l" t="t" r="r" b="b"/>
                <a:pathLst>
                  <a:path w="462" h="602" extrusionOk="0">
                    <a:moveTo>
                      <a:pt x="1" y="267"/>
                    </a:moveTo>
                    <a:lnTo>
                      <a:pt x="461" y="0"/>
                    </a:lnTo>
                    <a:lnTo>
                      <a:pt x="460" y="333"/>
                    </a:lnTo>
                    <a:lnTo>
                      <a:pt x="0" y="601"/>
                    </a:lnTo>
                    <a:lnTo>
                      <a:pt x="1" y="267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  <a:effectLst>
                <a:outerShdw blurRad="200025" dist="95250" dir="7500000" algn="bl" rotWithShape="0">
                  <a:schemeClr val="dk2">
                    <a:alpha val="50000"/>
                  </a:scheme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" name="Google Shape;705;p28">
                <a:extLst>
                  <a:ext uri="{FF2B5EF4-FFF2-40B4-BE49-F238E27FC236}">
                    <a16:creationId xmlns:a16="http://schemas.microsoft.com/office/drawing/2014/main" id="{BDB01325-4267-2664-3E7C-2C3B0E2643E3}"/>
                  </a:ext>
                </a:extLst>
              </p:cNvPr>
              <p:cNvSpPr/>
              <p:nvPr/>
            </p:nvSpPr>
            <p:spPr>
              <a:xfrm>
                <a:off x="6689580" y="1948820"/>
                <a:ext cx="344520" cy="1002240"/>
              </a:xfrm>
              <a:custGeom>
                <a:avLst/>
                <a:gdLst/>
                <a:ahLst/>
                <a:cxnLst/>
                <a:rect l="l" t="t" r="r" b="b"/>
                <a:pathLst>
                  <a:path w="957" h="2784" extrusionOk="0">
                    <a:moveTo>
                      <a:pt x="906" y="486"/>
                    </a:moveTo>
                    <a:lnTo>
                      <a:pt x="905" y="820"/>
                    </a:lnTo>
                    <a:lnTo>
                      <a:pt x="351" y="500"/>
                    </a:lnTo>
                    <a:lnTo>
                      <a:pt x="323" y="1041"/>
                    </a:lnTo>
                    <a:cubicBezTo>
                      <a:pt x="381" y="965"/>
                      <a:pt x="474" y="958"/>
                      <a:pt x="602" y="1032"/>
                    </a:cubicBezTo>
                    <a:cubicBezTo>
                      <a:pt x="837" y="1168"/>
                      <a:pt x="956" y="1427"/>
                      <a:pt x="955" y="1770"/>
                    </a:cubicBezTo>
                    <a:lnTo>
                      <a:pt x="953" y="2290"/>
                    </a:lnTo>
                    <a:cubicBezTo>
                      <a:pt x="952" y="2664"/>
                      <a:pt x="790" y="2783"/>
                      <a:pt x="476" y="2602"/>
                    </a:cubicBezTo>
                    <a:cubicBezTo>
                      <a:pt x="163" y="2421"/>
                      <a:pt x="0" y="2114"/>
                      <a:pt x="1" y="1741"/>
                    </a:cubicBezTo>
                    <a:lnTo>
                      <a:pt x="2" y="1547"/>
                    </a:lnTo>
                    <a:lnTo>
                      <a:pt x="304" y="1722"/>
                    </a:lnTo>
                    <a:lnTo>
                      <a:pt x="303" y="1938"/>
                    </a:lnTo>
                    <a:cubicBezTo>
                      <a:pt x="303" y="2105"/>
                      <a:pt x="367" y="2202"/>
                      <a:pt x="468" y="2261"/>
                    </a:cubicBezTo>
                    <a:cubicBezTo>
                      <a:pt x="570" y="2319"/>
                      <a:pt x="633" y="2296"/>
                      <a:pt x="634" y="2130"/>
                    </a:cubicBezTo>
                    <a:lnTo>
                      <a:pt x="635" y="1616"/>
                    </a:lnTo>
                    <a:cubicBezTo>
                      <a:pt x="636" y="1449"/>
                      <a:pt x="573" y="1348"/>
                      <a:pt x="471" y="1290"/>
                    </a:cubicBezTo>
                    <a:cubicBezTo>
                      <a:pt x="370" y="1231"/>
                      <a:pt x="305" y="1258"/>
                      <a:pt x="304" y="1425"/>
                    </a:cubicBezTo>
                    <a:lnTo>
                      <a:pt x="304" y="1495"/>
                    </a:lnTo>
                    <a:lnTo>
                      <a:pt x="3" y="1321"/>
                    </a:lnTo>
                    <a:lnTo>
                      <a:pt x="65" y="0"/>
                    </a:lnTo>
                    <a:lnTo>
                      <a:pt x="906" y="486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012" scaled="0"/>
              </a:gradFill>
              <a:ln>
                <a:noFill/>
              </a:ln>
              <a:effectLst>
                <a:outerShdw blurRad="200025" dist="95250" dir="7500000" algn="bl" rotWithShape="0">
                  <a:schemeClr val="dk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706;p28">
                <a:extLst>
                  <a:ext uri="{FF2B5EF4-FFF2-40B4-BE49-F238E27FC236}">
                    <a16:creationId xmlns:a16="http://schemas.microsoft.com/office/drawing/2014/main" id="{24674E71-15ED-EEB1-5053-556C537B4AC6}"/>
                  </a:ext>
                </a:extLst>
              </p:cNvPr>
              <p:cNvSpPr/>
              <p:nvPr/>
            </p:nvSpPr>
            <p:spPr>
              <a:xfrm>
                <a:off x="6697500" y="1948820"/>
                <a:ext cx="336600" cy="663120"/>
              </a:xfrm>
              <a:custGeom>
                <a:avLst/>
                <a:gdLst/>
                <a:ahLst/>
                <a:cxnLst/>
                <a:rect l="l" t="t" r="r" b="b"/>
                <a:pathLst>
                  <a:path w="935" h="1842" extrusionOk="0">
                    <a:moveTo>
                      <a:pt x="580" y="1032"/>
                    </a:moveTo>
                    <a:cubicBezTo>
                      <a:pt x="452" y="958"/>
                      <a:pt x="359" y="964"/>
                      <a:pt x="301" y="1041"/>
                    </a:cubicBezTo>
                    <a:lnTo>
                      <a:pt x="329" y="499"/>
                    </a:lnTo>
                    <a:lnTo>
                      <a:pt x="883" y="819"/>
                    </a:lnTo>
                    <a:lnTo>
                      <a:pt x="884" y="486"/>
                    </a:lnTo>
                    <a:lnTo>
                      <a:pt x="42" y="0"/>
                    </a:lnTo>
                    <a:lnTo>
                      <a:pt x="0" y="909"/>
                    </a:lnTo>
                    <a:lnTo>
                      <a:pt x="354" y="1263"/>
                    </a:lnTo>
                    <a:cubicBezTo>
                      <a:pt x="380" y="1259"/>
                      <a:pt x="412" y="1269"/>
                      <a:pt x="449" y="1290"/>
                    </a:cubicBezTo>
                    <a:cubicBezTo>
                      <a:pt x="527" y="1336"/>
                      <a:pt x="583" y="1406"/>
                      <a:pt x="604" y="1513"/>
                    </a:cubicBezTo>
                    <a:lnTo>
                      <a:pt x="932" y="1841"/>
                    </a:lnTo>
                    <a:lnTo>
                      <a:pt x="932" y="1770"/>
                    </a:lnTo>
                    <a:cubicBezTo>
                      <a:pt x="934" y="1427"/>
                      <a:pt x="815" y="1168"/>
                      <a:pt x="580" y="1032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  <a:effectLst>
                <a:outerShdw blurRad="200025" dist="95250" dir="7500000" algn="bl" rotWithShape="0">
                  <a:schemeClr val="dk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707;p28">
                <a:extLst>
                  <a:ext uri="{FF2B5EF4-FFF2-40B4-BE49-F238E27FC236}">
                    <a16:creationId xmlns:a16="http://schemas.microsoft.com/office/drawing/2014/main" id="{902F8174-D6A1-CEE7-1581-65578CF22213}"/>
                  </a:ext>
                </a:extLst>
              </p:cNvPr>
              <p:cNvSpPr/>
              <p:nvPr/>
            </p:nvSpPr>
            <p:spPr>
              <a:xfrm>
                <a:off x="6712620" y="1852700"/>
                <a:ext cx="469080" cy="271440"/>
              </a:xfrm>
              <a:custGeom>
                <a:avLst/>
                <a:gdLst/>
                <a:ahLst/>
                <a:cxnLst/>
                <a:rect l="l" t="t" r="r" b="b"/>
                <a:pathLst>
                  <a:path w="1303" h="754" extrusionOk="0">
                    <a:moveTo>
                      <a:pt x="0" y="267"/>
                    </a:moveTo>
                    <a:lnTo>
                      <a:pt x="461" y="0"/>
                    </a:lnTo>
                    <a:lnTo>
                      <a:pt x="1302" y="486"/>
                    </a:lnTo>
                    <a:lnTo>
                      <a:pt x="842" y="753"/>
                    </a:lnTo>
                    <a:lnTo>
                      <a:pt x="0" y="267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  <a:effectLst>
                <a:outerShdw blurRad="200025" dist="95250" dir="7500000" algn="bl" rotWithShape="0">
                  <a:schemeClr val="dk2">
                    <a:alpha val="50000"/>
                  </a:scheme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" name="Google Shape;708;p28">
                <a:extLst>
                  <a:ext uri="{FF2B5EF4-FFF2-40B4-BE49-F238E27FC236}">
                    <a16:creationId xmlns:a16="http://schemas.microsoft.com/office/drawing/2014/main" id="{1D417396-D150-FA03-CD64-6A745B88EEA1}"/>
                  </a:ext>
                </a:extLst>
              </p:cNvPr>
              <p:cNvSpPr/>
              <p:nvPr/>
            </p:nvSpPr>
            <p:spPr>
              <a:xfrm>
                <a:off x="7214460" y="2281100"/>
                <a:ext cx="267840" cy="735480"/>
              </a:xfrm>
              <a:custGeom>
                <a:avLst/>
                <a:gdLst/>
                <a:ahLst/>
                <a:cxnLst/>
                <a:rect l="l" t="t" r="r" b="b"/>
                <a:pathLst>
                  <a:path w="744" h="2043" extrusionOk="0">
                    <a:moveTo>
                      <a:pt x="625" y="1737"/>
                    </a:moveTo>
                    <a:cubicBezTo>
                      <a:pt x="524" y="1678"/>
                      <a:pt x="460" y="1581"/>
                      <a:pt x="461" y="1415"/>
                    </a:cubicBezTo>
                    <a:lnTo>
                      <a:pt x="464" y="154"/>
                    </a:lnTo>
                    <a:cubicBezTo>
                      <a:pt x="464" y="67"/>
                      <a:pt x="482" y="18"/>
                      <a:pt x="513" y="0"/>
                    </a:cubicBezTo>
                    <a:lnTo>
                      <a:pt x="53" y="267"/>
                    </a:lnTo>
                    <a:cubicBezTo>
                      <a:pt x="22" y="285"/>
                      <a:pt x="4" y="334"/>
                      <a:pt x="4" y="422"/>
                    </a:cubicBezTo>
                    <a:lnTo>
                      <a:pt x="0" y="1682"/>
                    </a:lnTo>
                    <a:cubicBezTo>
                      <a:pt x="0" y="1849"/>
                      <a:pt x="63" y="1946"/>
                      <a:pt x="165" y="2004"/>
                    </a:cubicBezTo>
                    <a:cubicBezTo>
                      <a:pt x="214" y="2033"/>
                      <a:pt x="254" y="2042"/>
                      <a:pt x="283" y="2025"/>
                    </a:cubicBezTo>
                    <a:lnTo>
                      <a:pt x="743" y="1758"/>
                    </a:lnTo>
                    <a:cubicBezTo>
                      <a:pt x="714" y="1774"/>
                      <a:pt x="674" y="1765"/>
                      <a:pt x="625" y="1737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>
                <a:outerShdw blurRad="200025" dist="95250" dir="7500000" algn="bl" rotWithShape="0">
                  <a:schemeClr val="dk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709;p28">
                <a:extLst>
                  <a:ext uri="{FF2B5EF4-FFF2-40B4-BE49-F238E27FC236}">
                    <a16:creationId xmlns:a16="http://schemas.microsoft.com/office/drawing/2014/main" id="{6AEF5FE9-7F41-1447-DB51-989939E8D300}"/>
                  </a:ext>
                </a:extLst>
              </p:cNvPr>
              <p:cNvSpPr/>
              <p:nvPr/>
            </p:nvSpPr>
            <p:spPr>
              <a:xfrm>
                <a:off x="7394820" y="2646860"/>
                <a:ext cx="214200" cy="496080"/>
              </a:xfrm>
              <a:custGeom>
                <a:avLst/>
                <a:gdLst/>
                <a:ahLst/>
                <a:cxnLst/>
                <a:rect l="l" t="t" r="r" b="b"/>
                <a:pathLst>
                  <a:path w="595" h="1378" extrusionOk="0">
                    <a:moveTo>
                      <a:pt x="134" y="268"/>
                    </a:moveTo>
                    <a:lnTo>
                      <a:pt x="132" y="1008"/>
                    </a:lnTo>
                    <a:cubicBezTo>
                      <a:pt x="131" y="1202"/>
                      <a:pt x="87" y="1327"/>
                      <a:pt x="0" y="1377"/>
                    </a:cubicBezTo>
                    <a:lnTo>
                      <a:pt x="461" y="1111"/>
                    </a:lnTo>
                    <a:cubicBezTo>
                      <a:pt x="547" y="1060"/>
                      <a:pt x="592" y="935"/>
                      <a:pt x="592" y="741"/>
                    </a:cubicBezTo>
                    <a:lnTo>
                      <a:pt x="594" y="0"/>
                    </a:lnTo>
                    <a:lnTo>
                      <a:pt x="134" y="26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  <a:effectLst>
                <a:outerShdw blurRad="200025" dist="95250" dir="7500000" algn="bl" rotWithShape="0">
                  <a:schemeClr val="dk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710;p28">
                <a:extLst>
                  <a:ext uri="{FF2B5EF4-FFF2-40B4-BE49-F238E27FC236}">
                    <a16:creationId xmlns:a16="http://schemas.microsoft.com/office/drawing/2014/main" id="{400495C5-DC39-95C2-78C7-FA6A51A652D3}"/>
                  </a:ext>
                </a:extLst>
              </p:cNvPr>
              <p:cNvSpPr/>
              <p:nvPr/>
            </p:nvSpPr>
            <p:spPr>
              <a:xfrm>
                <a:off x="7282140" y="2553980"/>
                <a:ext cx="326880" cy="189720"/>
              </a:xfrm>
              <a:custGeom>
                <a:avLst/>
                <a:gdLst/>
                <a:ahLst/>
                <a:cxnLst/>
                <a:rect l="l" t="t" r="r" b="b"/>
                <a:pathLst>
                  <a:path w="908" h="527" extrusionOk="0">
                    <a:moveTo>
                      <a:pt x="0" y="268"/>
                    </a:moveTo>
                    <a:lnTo>
                      <a:pt x="460" y="0"/>
                    </a:lnTo>
                    <a:lnTo>
                      <a:pt x="907" y="258"/>
                    </a:lnTo>
                    <a:lnTo>
                      <a:pt x="447" y="526"/>
                    </a:lnTo>
                    <a:lnTo>
                      <a:pt x="0" y="26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  <a:effectLst>
                <a:outerShdw blurRad="200025" dist="95250" dir="7500000" algn="bl" rotWithShape="0">
                  <a:schemeClr val="dk2">
                    <a:alpha val="50000"/>
                  </a:scheme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Google Shape;711;p28">
                <a:extLst>
                  <a:ext uri="{FF2B5EF4-FFF2-40B4-BE49-F238E27FC236}">
                    <a16:creationId xmlns:a16="http://schemas.microsoft.com/office/drawing/2014/main" id="{72B87719-82E5-E2D0-224F-B7C24F90C796}"/>
                  </a:ext>
                </a:extLst>
              </p:cNvPr>
              <p:cNvSpPr/>
              <p:nvPr/>
            </p:nvSpPr>
            <p:spPr>
              <a:xfrm>
                <a:off x="7099260" y="2197580"/>
                <a:ext cx="344880" cy="989640"/>
              </a:xfrm>
              <a:custGeom>
                <a:avLst/>
                <a:gdLst/>
                <a:ahLst/>
                <a:cxnLst/>
                <a:rect l="l" t="t" r="r" b="b"/>
                <a:pathLst>
                  <a:path w="958" h="2749" extrusionOk="0">
                    <a:moveTo>
                      <a:pt x="482" y="181"/>
                    </a:moveTo>
                    <a:cubicBezTo>
                      <a:pt x="795" y="362"/>
                      <a:pt x="957" y="669"/>
                      <a:pt x="956" y="1042"/>
                    </a:cubicBezTo>
                    <a:lnTo>
                      <a:pt x="956" y="1269"/>
                    </a:lnTo>
                    <a:lnTo>
                      <a:pt x="654" y="1095"/>
                    </a:lnTo>
                    <a:lnTo>
                      <a:pt x="655" y="845"/>
                    </a:lnTo>
                    <a:cubicBezTo>
                      <a:pt x="655" y="678"/>
                      <a:pt x="592" y="578"/>
                      <a:pt x="490" y="519"/>
                    </a:cubicBezTo>
                    <a:cubicBezTo>
                      <a:pt x="389" y="460"/>
                      <a:pt x="324" y="487"/>
                      <a:pt x="324" y="653"/>
                    </a:cubicBezTo>
                    <a:lnTo>
                      <a:pt x="320" y="1914"/>
                    </a:lnTo>
                    <a:cubicBezTo>
                      <a:pt x="320" y="2081"/>
                      <a:pt x="383" y="2177"/>
                      <a:pt x="485" y="2236"/>
                    </a:cubicBezTo>
                    <a:cubicBezTo>
                      <a:pt x="587" y="2294"/>
                      <a:pt x="651" y="2272"/>
                      <a:pt x="651" y="2105"/>
                    </a:cubicBezTo>
                    <a:lnTo>
                      <a:pt x="652" y="1675"/>
                    </a:lnTo>
                    <a:lnTo>
                      <a:pt x="507" y="1591"/>
                    </a:lnTo>
                    <a:lnTo>
                      <a:pt x="508" y="1258"/>
                    </a:lnTo>
                    <a:lnTo>
                      <a:pt x="955" y="1516"/>
                    </a:lnTo>
                    <a:lnTo>
                      <a:pt x="953" y="2256"/>
                    </a:lnTo>
                    <a:cubicBezTo>
                      <a:pt x="952" y="2629"/>
                      <a:pt x="789" y="2748"/>
                      <a:pt x="475" y="2567"/>
                    </a:cubicBezTo>
                    <a:cubicBezTo>
                      <a:pt x="162" y="2387"/>
                      <a:pt x="0" y="2080"/>
                      <a:pt x="1" y="1707"/>
                    </a:cubicBezTo>
                    <a:lnTo>
                      <a:pt x="4" y="493"/>
                    </a:lnTo>
                    <a:cubicBezTo>
                      <a:pt x="5" y="119"/>
                      <a:pt x="169" y="0"/>
                      <a:pt x="482" y="18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012" scaled="0"/>
              </a:gradFill>
              <a:ln>
                <a:noFill/>
              </a:ln>
              <a:effectLst>
                <a:outerShdw blurRad="200025" dist="95250" dir="7500000" algn="bl" rotWithShape="0">
                  <a:schemeClr val="dk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712;p28">
                <a:extLst>
                  <a:ext uri="{FF2B5EF4-FFF2-40B4-BE49-F238E27FC236}">
                    <a16:creationId xmlns:a16="http://schemas.microsoft.com/office/drawing/2014/main" id="{DCCC3DFD-2FB1-74CA-55F6-547EDBED70F5}"/>
                  </a:ext>
                </a:extLst>
              </p:cNvPr>
              <p:cNvSpPr/>
              <p:nvPr/>
            </p:nvSpPr>
            <p:spPr>
              <a:xfrm>
                <a:off x="7100340" y="2197580"/>
                <a:ext cx="343800" cy="645840"/>
              </a:xfrm>
              <a:custGeom>
                <a:avLst/>
                <a:gdLst/>
                <a:ahLst/>
                <a:cxnLst/>
                <a:rect l="l" t="t" r="r" b="b"/>
                <a:pathLst>
                  <a:path w="955" h="1794" extrusionOk="0">
                    <a:moveTo>
                      <a:pt x="951" y="1793"/>
                    </a:moveTo>
                    <a:lnTo>
                      <a:pt x="505" y="1347"/>
                    </a:lnTo>
                    <a:lnTo>
                      <a:pt x="505" y="1258"/>
                    </a:lnTo>
                    <a:lnTo>
                      <a:pt x="952" y="1516"/>
                    </a:lnTo>
                    <a:lnTo>
                      <a:pt x="951" y="1793"/>
                    </a:lnTo>
                    <a:moveTo>
                      <a:pt x="479" y="181"/>
                    </a:moveTo>
                    <a:cubicBezTo>
                      <a:pt x="166" y="0"/>
                      <a:pt x="2" y="119"/>
                      <a:pt x="1" y="493"/>
                    </a:cubicBezTo>
                    <a:lnTo>
                      <a:pt x="0" y="842"/>
                    </a:lnTo>
                    <a:lnTo>
                      <a:pt x="319" y="1161"/>
                    </a:lnTo>
                    <a:lnTo>
                      <a:pt x="321" y="654"/>
                    </a:lnTo>
                    <a:cubicBezTo>
                      <a:pt x="321" y="487"/>
                      <a:pt x="386" y="460"/>
                      <a:pt x="487" y="519"/>
                    </a:cubicBezTo>
                    <a:cubicBezTo>
                      <a:pt x="589" y="578"/>
                      <a:pt x="652" y="678"/>
                      <a:pt x="652" y="845"/>
                    </a:cubicBezTo>
                    <a:lnTo>
                      <a:pt x="651" y="1095"/>
                    </a:lnTo>
                    <a:lnTo>
                      <a:pt x="953" y="1269"/>
                    </a:lnTo>
                    <a:lnTo>
                      <a:pt x="953" y="1042"/>
                    </a:lnTo>
                    <a:cubicBezTo>
                      <a:pt x="954" y="669"/>
                      <a:pt x="792" y="362"/>
                      <a:pt x="479" y="18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  <a:effectLst>
                <a:outerShdw blurRad="200025" dist="95250" dir="7500000" algn="bl" rotWithShape="0">
                  <a:schemeClr val="dk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713;p28">
                <a:extLst>
                  <a:ext uri="{FF2B5EF4-FFF2-40B4-BE49-F238E27FC236}">
                    <a16:creationId xmlns:a16="http://schemas.microsoft.com/office/drawing/2014/main" id="{F435B7F2-E7F9-B57C-6D32-F57E9928A154}"/>
                  </a:ext>
                </a:extLst>
              </p:cNvPr>
              <p:cNvSpPr/>
              <p:nvPr/>
            </p:nvSpPr>
            <p:spPr>
              <a:xfrm>
                <a:off x="7148220" y="2128820"/>
                <a:ext cx="461880" cy="525960"/>
              </a:xfrm>
              <a:custGeom>
                <a:avLst/>
                <a:gdLst/>
                <a:ahLst/>
                <a:cxnLst/>
                <a:rect l="l" t="t" r="r" b="b"/>
                <a:pathLst>
                  <a:path w="1283" h="1461" extrusionOk="0">
                    <a:moveTo>
                      <a:pt x="806" y="104"/>
                    </a:moveTo>
                    <a:cubicBezTo>
                      <a:pt x="656" y="17"/>
                      <a:pt x="540" y="0"/>
                      <a:pt x="460" y="46"/>
                    </a:cubicBezTo>
                    <a:lnTo>
                      <a:pt x="0" y="314"/>
                    </a:lnTo>
                    <a:cubicBezTo>
                      <a:pt x="80" y="267"/>
                      <a:pt x="196" y="285"/>
                      <a:pt x="346" y="372"/>
                    </a:cubicBezTo>
                    <a:cubicBezTo>
                      <a:pt x="660" y="553"/>
                      <a:pt x="822" y="860"/>
                      <a:pt x="820" y="1233"/>
                    </a:cubicBezTo>
                    <a:lnTo>
                      <a:pt x="820" y="1460"/>
                    </a:lnTo>
                    <a:lnTo>
                      <a:pt x="1280" y="1192"/>
                    </a:lnTo>
                    <a:lnTo>
                      <a:pt x="1281" y="966"/>
                    </a:lnTo>
                    <a:cubicBezTo>
                      <a:pt x="1282" y="592"/>
                      <a:pt x="1120" y="285"/>
                      <a:pt x="806" y="10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  <a:effectLst>
                <a:outerShdw blurRad="200025" dist="95250" dir="7500000" algn="bl" rotWithShape="0">
                  <a:schemeClr val="dk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" name="Google Shape;714;p28">
              <a:extLst>
                <a:ext uri="{FF2B5EF4-FFF2-40B4-BE49-F238E27FC236}">
                  <a16:creationId xmlns:a16="http://schemas.microsoft.com/office/drawing/2014/main" id="{A2ED256C-795E-153E-D59E-29BB50C4110C}"/>
                </a:ext>
              </a:extLst>
            </p:cNvPr>
            <p:cNvGrpSpPr/>
            <p:nvPr/>
          </p:nvGrpSpPr>
          <p:grpSpPr>
            <a:xfrm>
              <a:off x="6179911" y="1268027"/>
              <a:ext cx="1208827" cy="1752492"/>
              <a:chOff x="6689580" y="1852700"/>
              <a:chExt cx="920520" cy="1334520"/>
            </a:xfrm>
          </p:grpSpPr>
          <p:sp>
            <p:nvSpPr>
              <p:cNvPr id="29" name="Google Shape;715;p28">
                <a:extLst>
                  <a:ext uri="{FF2B5EF4-FFF2-40B4-BE49-F238E27FC236}">
                    <a16:creationId xmlns:a16="http://schemas.microsoft.com/office/drawing/2014/main" id="{69638913-5CC6-E8AB-3914-C314D15E4366}"/>
                  </a:ext>
                </a:extLst>
              </p:cNvPr>
              <p:cNvSpPr/>
              <p:nvPr/>
            </p:nvSpPr>
            <p:spPr>
              <a:xfrm>
                <a:off x="6798660" y="2472260"/>
                <a:ext cx="267840" cy="304200"/>
              </a:xfrm>
              <a:custGeom>
                <a:avLst/>
                <a:gdLst/>
                <a:ahLst/>
                <a:cxnLst/>
                <a:rect l="l" t="t" r="r" b="b"/>
                <a:pathLst>
                  <a:path w="744" h="845" extrusionOk="0">
                    <a:moveTo>
                      <a:pt x="625" y="539"/>
                    </a:moveTo>
                    <a:cubicBezTo>
                      <a:pt x="524" y="480"/>
                      <a:pt x="460" y="383"/>
                      <a:pt x="460" y="217"/>
                    </a:cubicBezTo>
                    <a:lnTo>
                      <a:pt x="461" y="0"/>
                    </a:lnTo>
                    <a:lnTo>
                      <a:pt x="1" y="268"/>
                    </a:lnTo>
                    <a:lnTo>
                      <a:pt x="0" y="484"/>
                    </a:lnTo>
                    <a:cubicBezTo>
                      <a:pt x="0" y="651"/>
                      <a:pt x="63" y="748"/>
                      <a:pt x="165" y="807"/>
                    </a:cubicBezTo>
                    <a:cubicBezTo>
                      <a:pt x="214" y="835"/>
                      <a:pt x="254" y="844"/>
                      <a:pt x="283" y="827"/>
                    </a:cubicBezTo>
                    <a:lnTo>
                      <a:pt x="743" y="560"/>
                    </a:lnTo>
                    <a:cubicBezTo>
                      <a:pt x="714" y="577"/>
                      <a:pt x="674" y="567"/>
                      <a:pt x="625" y="539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716;p28">
                <a:extLst>
                  <a:ext uri="{FF2B5EF4-FFF2-40B4-BE49-F238E27FC236}">
                    <a16:creationId xmlns:a16="http://schemas.microsoft.com/office/drawing/2014/main" id="{0EEC5A12-A562-9A08-6102-F0F919EF552F}"/>
                  </a:ext>
                </a:extLst>
              </p:cNvPr>
              <p:cNvSpPr/>
              <p:nvPr/>
            </p:nvSpPr>
            <p:spPr>
              <a:xfrm>
                <a:off x="6690300" y="2409620"/>
                <a:ext cx="274680" cy="159480"/>
              </a:xfrm>
              <a:custGeom>
                <a:avLst/>
                <a:gdLst/>
                <a:ahLst/>
                <a:cxnLst/>
                <a:rect l="l" t="t" r="r" b="b"/>
                <a:pathLst>
                  <a:path w="763" h="443" extrusionOk="0">
                    <a:moveTo>
                      <a:pt x="0" y="267"/>
                    </a:moveTo>
                    <a:lnTo>
                      <a:pt x="460" y="0"/>
                    </a:lnTo>
                    <a:lnTo>
                      <a:pt x="762" y="174"/>
                    </a:lnTo>
                    <a:lnTo>
                      <a:pt x="302" y="442"/>
                    </a:lnTo>
                    <a:lnTo>
                      <a:pt x="0" y="267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Google Shape;717;p28">
                <a:extLst>
                  <a:ext uri="{FF2B5EF4-FFF2-40B4-BE49-F238E27FC236}">
                    <a16:creationId xmlns:a16="http://schemas.microsoft.com/office/drawing/2014/main" id="{1359A32D-F7EA-20C7-0233-8ED2A0887CAE}"/>
                  </a:ext>
                </a:extLst>
              </p:cNvPr>
              <p:cNvSpPr/>
              <p:nvPr/>
            </p:nvSpPr>
            <p:spPr>
              <a:xfrm>
                <a:off x="6799020" y="2309900"/>
                <a:ext cx="183960" cy="177480"/>
              </a:xfrm>
              <a:custGeom>
                <a:avLst/>
                <a:gdLst/>
                <a:ahLst/>
                <a:cxnLst/>
                <a:rect l="l" t="t" r="r" b="b"/>
                <a:pathLst>
                  <a:path w="511" h="493" extrusionOk="0">
                    <a:moveTo>
                      <a:pt x="50" y="267"/>
                    </a:moveTo>
                    <a:cubicBezTo>
                      <a:pt x="18" y="285"/>
                      <a:pt x="1" y="334"/>
                      <a:pt x="0" y="422"/>
                    </a:cubicBezTo>
                    <a:lnTo>
                      <a:pt x="0" y="492"/>
                    </a:lnTo>
                    <a:lnTo>
                      <a:pt x="461" y="225"/>
                    </a:lnTo>
                    <a:lnTo>
                      <a:pt x="461" y="155"/>
                    </a:lnTo>
                    <a:cubicBezTo>
                      <a:pt x="461" y="67"/>
                      <a:pt x="479" y="18"/>
                      <a:pt x="510" y="0"/>
                    </a:cubicBezTo>
                    <a:lnTo>
                      <a:pt x="50" y="26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718;p28">
                <a:extLst>
                  <a:ext uri="{FF2B5EF4-FFF2-40B4-BE49-F238E27FC236}">
                    <a16:creationId xmlns:a16="http://schemas.microsoft.com/office/drawing/2014/main" id="{C602DA2D-F80F-0B72-8B54-9B452C530F89}"/>
                  </a:ext>
                </a:extLst>
              </p:cNvPr>
              <p:cNvSpPr/>
              <p:nvPr/>
            </p:nvSpPr>
            <p:spPr>
              <a:xfrm>
                <a:off x="6805860" y="2032340"/>
                <a:ext cx="176040" cy="291600"/>
              </a:xfrm>
              <a:custGeom>
                <a:avLst/>
                <a:gdLst/>
                <a:ahLst/>
                <a:cxnLst/>
                <a:rect l="l" t="t" r="r" b="b"/>
                <a:pathLst>
                  <a:path w="489" h="810" extrusionOk="0">
                    <a:moveTo>
                      <a:pt x="28" y="268"/>
                    </a:moveTo>
                    <a:lnTo>
                      <a:pt x="488" y="0"/>
                    </a:lnTo>
                    <a:lnTo>
                      <a:pt x="460" y="542"/>
                    </a:lnTo>
                    <a:lnTo>
                      <a:pt x="0" y="809"/>
                    </a:lnTo>
                    <a:lnTo>
                      <a:pt x="28" y="26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" name="Google Shape;719;p28">
                <a:extLst>
                  <a:ext uri="{FF2B5EF4-FFF2-40B4-BE49-F238E27FC236}">
                    <a16:creationId xmlns:a16="http://schemas.microsoft.com/office/drawing/2014/main" id="{DB3A0D4A-EA7D-347D-6C3F-DCE34DD1A8AE}"/>
                  </a:ext>
                </a:extLst>
              </p:cNvPr>
              <p:cNvSpPr/>
              <p:nvPr/>
            </p:nvSpPr>
            <p:spPr>
              <a:xfrm>
                <a:off x="6822420" y="2200460"/>
                <a:ext cx="377280" cy="706320"/>
              </a:xfrm>
              <a:custGeom>
                <a:avLst/>
                <a:gdLst/>
                <a:ahLst/>
                <a:cxnLst/>
                <a:rect l="l" t="t" r="r" b="b"/>
                <a:pathLst>
                  <a:path w="1048" h="1962" extrusionOk="0">
                    <a:moveTo>
                      <a:pt x="693" y="66"/>
                    </a:moveTo>
                    <a:cubicBezTo>
                      <a:pt x="596" y="9"/>
                      <a:pt x="518" y="0"/>
                      <a:pt x="461" y="33"/>
                    </a:cubicBezTo>
                    <a:lnTo>
                      <a:pt x="0" y="300"/>
                    </a:lnTo>
                    <a:cubicBezTo>
                      <a:pt x="58" y="267"/>
                      <a:pt x="135" y="277"/>
                      <a:pt x="233" y="333"/>
                    </a:cubicBezTo>
                    <a:cubicBezTo>
                      <a:pt x="468" y="469"/>
                      <a:pt x="587" y="728"/>
                      <a:pt x="586" y="1071"/>
                    </a:cubicBezTo>
                    <a:lnTo>
                      <a:pt x="584" y="1591"/>
                    </a:lnTo>
                    <a:cubicBezTo>
                      <a:pt x="584" y="1785"/>
                      <a:pt x="539" y="1911"/>
                      <a:pt x="453" y="1961"/>
                    </a:cubicBezTo>
                    <a:lnTo>
                      <a:pt x="913" y="1694"/>
                    </a:lnTo>
                    <a:cubicBezTo>
                      <a:pt x="1000" y="1643"/>
                      <a:pt x="1044" y="1518"/>
                      <a:pt x="1045" y="1324"/>
                    </a:cubicBezTo>
                    <a:lnTo>
                      <a:pt x="1046" y="804"/>
                    </a:lnTo>
                    <a:cubicBezTo>
                      <a:pt x="1047" y="460"/>
                      <a:pt x="929" y="201"/>
                      <a:pt x="693" y="66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720;p28">
                <a:extLst>
                  <a:ext uri="{FF2B5EF4-FFF2-40B4-BE49-F238E27FC236}">
                    <a16:creationId xmlns:a16="http://schemas.microsoft.com/office/drawing/2014/main" id="{9B4EAEC1-404E-2631-1639-6CC680980E37}"/>
                  </a:ext>
                </a:extLst>
              </p:cNvPr>
              <p:cNvSpPr/>
              <p:nvPr/>
            </p:nvSpPr>
            <p:spPr>
              <a:xfrm>
                <a:off x="7015380" y="2027660"/>
                <a:ext cx="166320" cy="216720"/>
              </a:xfrm>
              <a:custGeom>
                <a:avLst/>
                <a:gdLst/>
                <a:ahLst/>
                <a:cxnLst/>
                <a:rect l="l" t="t" r="r" b="b"/>
                <a:pathLst>
                  <a:path w="462" h="602" extrusionOk="0">
                    <a:moveTo>
                      <a:pt x="1" y="267"/>
                    </a:moveTo>
                    <a:lnTo>
                      <a:pt x="461" y="0"/>
                    </a:lnTo>
                    <a:lnTo>
                      <a:pt x="460" y="333"/>
                    </a:lnTo>
                    <a:lnTo>
                      <a:pt x="0" y="601"/>
                    </a:lnTo>
                    <a:lnTo>
                      <a:pt x="1" y="267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" name="Google Shape;721;p28">
                <a:extLst>
                  <a:ext uri="{FF2B5EF4-FFF2-40B4-BE49-F238E27FC236}">
                    <a16:creationId xmlns:a16="http://schemas.microsoft.com/office/drawing/2014/main" id="{15570285-A86C-6C13-DC20-47C082E99E67}"/>
                  </a:ext>
                </a:extLst>
              </p:cNvPr>
              <p:cNvSpPr/>
              <p:nvPr/>
            </p:nvSpPr>
            <p:spPr>
              <a:xfrm>
                <a:off x="6689580" y="1948820"/>
                <a:ext cx="344520" cy="1002240"/>
              </a:xfrm>
              <a:custGeom>
                <a:avLst/>
                <a:gdLst/>
                <a:ahLst/>
                <a:cxnLst/>
                <a:rect l="l" t="t" r="r" b="b"/>
                <a:pathLst>
                  <a:path w="957" h="2784" extrusionOk="0">
                    <a:moveTo>
                      <a:pt x="906" y="486"/>
                    </a:moveTo>
                    <a:lnTo>
                      <a:pt x="905" y="820"/>
                    </a:lnTo>
                    <a:lnTo>
                      <a:pt x="351" y="500"/>
                    </a:lnTo>
                    <a:lnTo>
                      <a:pt x="323" y="1041"/>
                    </a:lnTo>
                    <a:cubicBezTo>
                      <a:pt x="381" y="965"/>
                      <a:pt x="474" y="958"/>
                      <a:pt x="602" y="1032"/>
                    </a:cubicBezTo>
                    <a:cubicBezTo>
                      <a:pt x="837" y="1168"/>
                      <a:pt x="956" y="1427"/>
                      <a:pt x="955" y="1770"/>
                    </a:cubicBezTo>
                    <a:lnTo>
                      <a:pt x="953" y="2290"/>
                    </a:lnTo>
                    <a:cubicBezTo>
                      <a:pt x="952" y="2664"/>
                      <a:pt x="790" y="2783"/>
                      <a:pt x="476" y="2602"/>
                    </a:cubicBezTo>
                    <a:cubicBezTo>
                      <a:pt x="163" y="2421"/>
                      <a:pt x="0" y="2114"/>
                      <a:pt x="1" y="1741"/>
                    </a:cubicBezTo>
                    <a:lnTo>
                      <a:pt x="2" y="1547"/>
                    </a:lnTo>
                    <a:lnTo>
                      <a:pt x="304" y="1722"/>
                    </a:lnTo>
                    <a:lnTo>
                      <a:pt x="303" y="1938"/>
                    </a:lnTo>
                    <a:cubicBezTo>
                      <a:pt x="303" y="2105"/>
                      <a:pt x="367" y="2202"/>
                      <a:pt x="468" y="2261"/>
                    </a:cubicBezTo>
                    <a:cubicBezTo>
                      <a:pt x="570" y="2319"/>
                      <a:pt x="633" y="2296"/>
                      <a:pt x="634" y="2130"/>
                    </a:cubicBezTo>
                    <a:lnTo>
                      <a:pt x="635" y="1616"/>
                    </a:lnTo>
                    <a:cubicBezTo>
                      <a:pt x="636" y="1449"/>
                      <a:pt x="573" y="1348"/>
                      <a:pt x="471" y="1290"/>
                    </a:cubicBezTo>
                    <a:cubicBezTo>
                      <a:pt x="370" y="1231"/>
                      <a:pt x="305" y="1258"/>
                      <a:pt x="304" y="1425"/>
                    </a:cubicBezTo>
                    <a:lnTo>
                      <a:pt x="304" y="1495"/>
                    </a:lnTo>
                    <a:lnTo>
                      <a:pt x="3" y="1321"/>
                    </a:lnTo>
                    <a:lnTo>
                      <a:pt x="65" y="0"/>
                    </a:lnTo>
                    <a:lnTo>
                      <a:pt x="906" y="486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722;p28">
                <a:extLst>
                  <a:ext uri="{FF2B5EF4-FFF2-40B4-BE49-F238E27FC236}">
                    <a16:creationId xmlns:a16="http://schemas.microsoft.com/office/drawing/2014/main" id="{2DD368B6-4548-74BE-B041-5B42F96C9C5B}"/>
                  </a:ext>
                </a:extLst>
              </p:cNvPr>
              <p:cNvSpPr/>
              <p:nvPr/>
            </p:nvSpPr>
            <p:spPr>
              <a:xfrm>
                <a:off x="6697500" y="1948820"/>
                <a:ext cx="336600" cy="663120"/>
              </a:xfrm>
              <a:custGeom>
                <a:avLst/>
                <a:gdLst/>
                <a:ahLst/>
                <a:cxnLst/>
                <a:rect l="l" t="t" r="r" b="b"/>
                <a:pathLst>
                  <a:path w="935" h="1842" extrusionOk="0">
                    <a:moveTo>
                      <a:pt x="580" y="1032"/>
                    </a:moveTo>
                    <a:cubicBezTo>
                      <a:pt x="452" y="958"/>
                      <a:pt x="359" y="964"/>
                      <a:pt x="301" y="1041"/>
                    </a:cubicBezTo>
                    <a:lnTo>
                      <a:pt x="329" y="499"/>
                    </a:lnTo>
                    <a:lnTo>
                      <a:pt x="883" y="819"/>
                    </a:lnTo>
                    <a:lnTo>
                      <a:pt x="884" y="486"/>
                    </a:lnTo>
                    <a:lnTo>
                      <a:pt x="42" y="0"/>
                    </a:lnTo>
                    <a:lnTo>
                      <a:pt x="0" y="909"/>
                    </a:lnTo>
                    <a:lnTo>
                      <a:pt x="354" y="1263"/>
                    </a:lnTo>
                    <a:cubicBezTo>
                      <a:pt x="380" y="1259"/>
                      <a:pt x="412" y="1269"/>
                      <a:pt x="449" y="1290"/>
                    </a:cubicBezTo>
                    <a:cubicBezTo>
                      <a:pt x="527" y="1336"/>
                      <a:pt x="583" y="1406"/>
                      <a:pt x="604" y="1513"/>
                    </a:cubicBezTo>
                    <a:lnTo>
                      <a:pt x="932" y="1841"/>
                    </a:lnTo>
                    <a:lnTo>
                      <a:pt x="932" y="1770"/>
                    </a:lnTo>
                    <a:cubicBezTo>
                      <a:pt x="934" y="1427"/>
                      <a:pt x="815" y="1168"/>
                      <a:pt x="580" y="1032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accent1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723;p28">
                <a:extLst>
                  <a:ext uri="{FF2B5EF4-FFF2-40B4-BE49-F238E27FC236}">
                    <a16:creationId xmlns:a16="http://schemas.microsoft.com/office/drawing/2014/main" id="{59651DEF-E0B0-A200-2087-66E7CFAFE3C2}"/>
                  </a:ext>
                </a:extLst>
              </p:cNvPr>
              <p:cNvSpPr/>
              <p:nvPr/>
            </p:nvSpPr>
            <p:spPr>
              <a:xfrm>
                <a:off x="6712620" y="1852700"/>
                <a:ext cx="469080" cy="271440"/>
              </a:xfrm>
              <a:custGeom>
                <a:avLst/>
                <a:gdLst/>
                <a:ahLst/>
                <a:cxnLst/>
                <a:rect l="l" t="t" r="r" b="b"/>
                <a:pathLst>
                  <a:path w="1303" h="754" extrusionOk="0">
                    <a:moveTo>
                      <a:pt x="0" y="267"/>
                    </a:moveTo>
                    <a:lnTo>
                      <a:pt x="461" y="0"/>
                    </a:lnTo>
                    <a:lnTo>
                      <a:pt x="1302" y="486"/>
                    </a:lnTo>
                    <a:lnTo>
                      <a:pt x="842" y="753"/>
                    </a:lnTo>
                    <a:lnTo>
                      <a:pt x="0" y="267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Google Shape;724;p28">
                <a:extLst>
                  <a:ext uri="{FF2B5EF4-FFF2-40B4-BE49-F238E27FC236}">
                    <a16:creationId xmlns:a16="http://schemas.microsoft.com/office/drawing/2014/main" id="{5501F8FB-7F34-5F08-4E78-5996D149B5B9}"/>
                  </a:ext>
                </a:extLst>
              </p:cNvPr>
              <p:cNvSpPr/>
              <p:nvPr/>
            </p:nvSpPr>
            <p:spPr>
              <a:xfrm>
                <a:off x="7214460" y="2281100"/>
                <a:ext cx="267840" cy="735480"/>
              </a:xfrm>
              <a:custGeom>
                <a:avLst/>
                <a:gdLst/>
                <a:ahLst/>
                <a:cxnLst/>
                <a:rect l="l" t="t" r="r" b="b"/>
                <a:pathLst>
                  <a:path w="744" h="2043" extrusionOk="0">
                    <a:moveTo>
                      <a:pt x="625" y="1737"/>
                    </a:moveTo>
                    <a:cubicBezTo>
                      <a:pt x="524" y="1678"/>
                      <a:pt x="460" y="1581"/>
                      <a:pt x="461" y="1415"/>
                    </a:cubicBezTo>
                    <a:lnTo>
                      <a:pt x="464" y="154"/>
                    </a:lnTo>
                    <a:cubicBezTo>
                      <a:pt x="464" y="67"/>
                      <a:pt x="482" y="18"/>
                      <a:pt x="513" y="0"/>
                    </a:cubicBezTo>
                    <a:lnTo>
                      <a:pt x="53" y="267"/>
                    </a:lnTo>
                    <a:cubicBezTo>
                      <a:pt x="22" y="285"/>
                      <a:pt x="4" y="334"/>
                      <a:pt x="4" y="422"/>
                    </a:cubicBezTo>
                    <a:lnTo>
                      <a:pt x="0" y="1682"/>
                    </a:lnTo>
                    <a:cubicBezTo>
                      <a:pt x="0" y="1849"/>
                      <a:pt x="63" y="1946"/>
                      <a:pt x="165" y="2004"/>
                    </a:cubicBezTo>
                    <a:cubicBezTo>
                      <a:pt x="214" y="2033"/>
                      <a:pt x="254" y="2042"/>
                      <a:pt x="283" y="2025"/>
                    </a:cubicBezTo>
                    <a:lnTo>
                      <a:pt x="743" y="1758"/>
                    </a:lnTo>
                    <a:cubicBezTo>
                      <a:pt x="714" y="1774"/>
                      <a:pt x="674" y="1765"/>
                      <a:pt x="625" y="1737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725;p28">
                <a:extLst>
                  <a:ext uri="{FF2B5EF4-FFF2-40B4-BE49-F238E27FC236}">
                    <a16:creationId xmlns:a16="http://schemas.microsoft.com/office/drawing/2014/main" id="{E249E02F-8875-43CB-E45F-142E9F511CA7}"/>
                  </a:ext>
                </a:extLst>
              </p:cNvPr>
              <p:cNvSpPr/>
              <p:nvPr/>
            </p:nvSpPr>
            <p:spPr>
              <a:xfrm>
                <a:off x="7394820" y="2646860"/>
                <a:ext cx="214200" cy="496080"/>
              </a:xfrm>
              <a:custGeom>
                <a:avLst/>
                <a:gdLst/>
                <a:ahLst/>
                <a:cxnLst/>
                <a:rect l="l" t="t" r="r" b="b"/>
                <a:pathLst>
                  <a:path w="595" h="1378" extrusionOk="0">
                    <a:moveTo>
                      <a:pt x="134" y="268"/>
                    </a:moveTo>
                    <a:lnTo>
                      <a:pt x="132" y="1008"/>
                    </a:lnTo>
                    <a:cubicBezTo>
                      <a:pt x="131" y="1202"/>
                      <a:pt x="87" y="1327"/>
                      <a:pt x="0" y="1377"/>
                    </a:cubicBezTo>
                    <a:lnTo>
                      <a:pt x="461" y="1111"/>
                    </a:lnTo>
                    <a:cubicBezTo>
                      <a:pt x="547" y="1060"/>
                      <a:pt x="592" y="935"/>
                      <a:pt x="592" y="741"/>
                    </a:cubicBezTo>
                    <a:lnTo>
                      <a:pt x="594" y="0"/>
                    </a:lnTo>
                    <a:lnTo>
                      <a:pt x="134" y="268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726;p28">
                <a:extLst>
                  <a:ext uri="{FF2B5EF4-FFF2-40B4-BE49-F238E27FC236}">
                    <a16:creationId xmlns:a16="http://schemas.microsoft.com/office/drawing/2014/main" id="{74895721-400E-C217-B483-F0A929C2ED64}"/>
                  </a:ext>
                </a:extLst>
              </p:cNvPr>
              <p:cNvSpPr/>
              <p:nvPr/>
            </p:nvSpPr>
            <p:spPr>
              <a:xfrm>
                <a:off x="7282140" y="2553980"/>
                <a:ext cx="326880" cy="189720"/>
              </a:xfrm>
              <a:custGeom>
                <a:avLst/>
                <a:gdLst/>
                <a:ahLst/>
                <a:cxnLst/>
                <a:rect l="l" t="t" r="r" b="b"/>
                <a:pathLst>
                  <a:path w="908" h="527" extrusionOk="0">
                    <a:moveTo>
                      <a:pt x="0" y="268"/>
                    </a:moveTo>
                    <a:lnTo>
                      <a:pt x="460" y="0"/>
                    </a:lnTo>
                    <a:lnTo>
                      <a:pt x="907" y="258"/>
                    </a:lnTo>
                    <a:lnTo>
                      <a:pt x="447" y="526"/>
                    </a:lnTo>
                    <a:lnTo>
                      <a:pt x="0" y="26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Google Shape;727;p28">
                <a:extLst>
                  <a:ext uri="{FF2B5EF4-FFF2-40B4-BE49-F238E27FC236}">
                    <a16:creationId xmlns:a16="http://schemas.microsoft.com/office/drawing/2014/main" id="{92EDAB70-6B65-04B5-DEE4-4117101A7EF8}"/>
                  </a:ext>
                </a:extLst>
              </p:cNvPr>
              <p:cNvSpPr/>
              <p:nvPr/>
            </p:nvSpPr>
            <p:spPr>
              <a:xfrm>
                <a:off x="7099260" y="2197580"/>
                <a:ext cx="344880" cy="989640"/>
              </a:xfrm>
              <a:custGeom>
                <a:avLst/>
                <a:gdLst/>
                <a:ahLst/>
                <a:cxnLst/>
                <a:rect l="l" t="t" r="r" b="b"/>
                <a:pathLst>
                  <a:path w="958" h="2749" extrusionOk="0">
                    <a:moveTo>
                      <a:pt x="482" y="181"/>
                    </a:moveTo>
                    <a:cubicBezTo>
                      <a:pt x="795" y="362"/>
                      <a:pt x="957" y="669"/>
                      <a:pt x="956" y="1042"/>
                    </a:cubicBezTo>
                    <a:lnTo>
                      <a:pt x="956" y="1269"/>
                    </a:lnTo>
                    <a:lnTo>
                      <a:pt x="654" y="1095"/>
                    </a:lnTo>
                    <a:lnTo>
                      <a:pt x="655" y="845"/>
                    </a:lnTo>
                    <a:cubicBezTo>
                      <a:pt x="655" y="678"/>
                      <a:pt x="592" y="578"/>
                      <a:pt x="490" y="519"/>
                    </a:cubicBezTo>
                    <a:cubicBezTo>
                      <a:pt x="389" y="460"/>
                      <a:pt x="324" y="487"/>
                      <a:pt x="324" y="653"/>
                    </a:cubicBezTo>
                    <a:lnTo>
                      <a:pt x="320" y="1914"/>
                    </a:lnTo>
                    <a:cubicBezTo>
                      <a:pt x="320" y="2081"/>
                      <a:pt x="383" y="2177"/>
                      <a:pt x="485" y="2236"/>
                    </a:cubicBezTo>
                    <a:cubicBezTo>
                      <a:pt x="587" y="2294"/>
                      <a:pt x="651" y="2272"/>
                      <a:pt x="651" y="2105"/>
                    </a:cubicBezTo>
                    <a:lnTo>
                      <a:pt x="652" y="1675"/>
                    </a:lnTo>
                    <a:lnTo>
                      <a:pt x="507" y="1591"/>
                    </a:lnTo>
                    <a:lnTo>
                      <a:pt x="508" y="1258"/>
                    </a:lnTo>
                    <a:lnTo>
                      <a:pt x="955" y="1516"/>
                    </a:lnTo>
                    <a:lnTo>
                      <a:pt x="953" y="2256"/>
                    </a:lnTo>
                    <a:cubicBezTo>
                      <a:pt x="952" y="2629"/>
                      <a:pt x="789" y="2748"/>
                      <a:pt x="475" y="2567"/>
                    </a:cubicBezTo>
                    <a:cubicBezTo>
                      <a:pt x="162" y="2387"/>
                      <a:pt x="0" y="2080"/>
                      <a:pt x="1" y="1707"/>
                    </a:cubicBezTo>
                    <a:lnTo>
                      <a:pt x="4" y="493"/>
                    </a:lnTo>
                    <a:cubicBezTo>
                      <a:pt x="5" y="119"/>
                      <a:pt x="169" y="0"/>
                      <a:pt x="482" y="18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728;p28">
                <a:extLst>
                  <a:ext uri="{FF2B5EF4-FFF2-40B4-BE49-F238E27FC236}">
                    <a16:creationId xmlns:a16="http://schemas.microsoft.com/office/drawing/2014/main" id="{1838D2D2-4E0F-F06D-867D-2DDB6BD6D2EC}"/>
                  </a:ext>
                </a:extLst>
              </p:cNvPr>
              <p:cNvSpPr/>
              <p:nvPr/>
            </p:nvSpPr>
            <p:spPr>
              <a:xfrm>
                <a:off x="7100340" y="2197580"/>
                <a:ext cx="343800" cy="645840"/>
              </a:xfrm>
              <a:custGeom>
                <a:avLst/>
                <a:gdLst/>
                <a:ahLst/>
                <a:cxnLst/>
                <a:rect l="l" t="t" r="r" b="b"/>
                <a:pathLst>
                  <a:path w="955" h="1794" extrusionOk="0">
                    <a:moveTo>
                      <a:pt x="951" y="1793"/>
                    </a:moveTo>
                    <a:lnTo>
                      <a:pt x="505" y="1347"/>
                    </a:lnTo>
                    <a:lnTo>
                      <a:pt x="505" y="1258"/>
                    </a:lnTo>
                    <a:lnTo>
                      <a:pt x="952" y="1516"/>
                    </a:lnTo>
                    <a:lnTo>
                      <a:pt x="951" y="1793"/>
                    </a:lnTo>
                    <a:moveTo>
                      <a:pt x="479" y="181"/>
                    </a:moveTo>
                    <a:cubicBezTo>
                      <a:pt x="166" y="0"/>
                      <a:pt x="2" y="119"/>
                      <a:pt x="1" y="493"/>
                    </a:cubicBezTo>
                    <a:lnTo>
                      <a:pt x="0" y="842"/>
                    </a:lnTo>
                    <a:lnTo>
                      <a:pt x="319" y="1161"/>
                    </a:lnTo>
                    <a:lnTo>
                      <a:pt x="321" y="654"/>
                    </a:lnTo>
                    <a:cubicBezTo>
                      <a:pt x="321" y="487"/>
                      <a:pt x="386" y="460"/>
                      <a:pt x="487" y="519"/>
                    </a:cubicBezTo>
                    <a:cubicBezTo>
                      <a:pt x="589" y="578"/>
                      <a:pt x="652" y="678"/>
                      <a:pt x="652" y="845"/>
                    </a:cubicBezTo>
                    <a:lnTo>
                      <a:pt x="651" y="1095"/>
                    </a:lnTo>
                    <a:lnTo>
                      <a:pt x="953" y="1269"/>
                    </a:lnTo>
                    <a:lnTo>
                      <a:pt x="953" y="1042"/>
                    </a:lnTo>
                    <a:cubicBezTo>
                      <a:pt x="954" y="669"/>
                      <a:pt x="792" y="362"/>
                      <a:pt x="479" y="18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accent1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729;p28">
                <a:extLst>
                  <a:ext uri="{FF2B5EF4-FFF2-40B4-BE49-F238E27FC236}">
                    <a16:creationId xmlns:a16="http://schemas.microsoft.com/office/drawing/2014/main" id="{1B393D91-10B5-250A-5457-74FD488C05A5}"/>
                  </a:ext>
                </a:extLst>
              </p:cNvPr>
              <p:cNvSpPr/>
              <p:nvPr/>
            </p:nvSpPr>
            <p:spPr>
              <a:xfrm>
                <a:off x="7148220" y="2128820"/>
                <a:ext cx="461880" cy="525960"/>
              </a:xfrm>
              <a:custGeom>
                <a:avLst/>
                <a:gdLst/>
                <a:ahLst/>
                <a:cxnLst/>
                <a:rect l="l" t="t" r="r" b="b"/>
                <a:pathLst>
                  <a:path w="1283" h="1461" extrusionOk="0">
                    <a:moveTo>
                      <a:pt x="806" y="104"/>
                    </a:moveTo>
                    <a:cubicBezTo>
                      <a:pt x="656" y="17"/>
                      <a:pt x="540" y="0"/>
                      <a:pt x="460" y="46"/>
                    </a:cubicBezTo>
                    <a:lnTo>
                      <a:pt x="0" y="314"/>
                    </a:lnTo>
                    <a:cubicBezTo>
                      <a:pt x="80" y="267"/>
                      <a:pt x="196" y="285"/>
                      <a:pt x="346" y="372"/>
                    </a:cubicBezTo>
                    <a:cubicBezTo>
                      <a:pt x="660" y="553"/>
                      <a:pt x="822" y="860"/>
                      <a:pt x="820" y="1233"/>
                    </a:cubicBezTo>
                    <a:lnTo>
                      <a:pt x="820" y="1460"/>
                    </a:lnTo>
                    <a:lnTo>
                      <a:pt x="1280" y="1192"/>
                    </a:lnTo>
                    <a:lnTo>
                      <a:pt x="1281" y="966"/>
                    </a:lnTo>
                    <a:cubicBezTo>
                      <a:pt x="1282" y="592"/>
                      <a:pt x="1120" y="285"/>
                      <a:pt x="806" y="10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08" name="Subtitle 27">
            <a:extLst>
              <a:ext uri="{FF2B5EF4-FFF2-40B4-BE49-F238E27FC236}">
                <a16:creationId xmlns:a16="http://schemas.microsoft.com/office/drawing/2014/main" id="{2EBF40F2-8C0F-7E0E-1EE5-94EBB9825D85}"/>
              </a:ext>
            </a:extLst>
          </p:cNvPr>
          <p:cNvSpPr txBox="1">
            <a:spLocks/>
          </p:cNvSpPr>
          <p:nvPr/>
        </p:nvSpPr>
        <p:spPr>
          <a:xfrm>
            <a:off x="2020650" y="1369458"/>
            <a:ext cx="5737931" cy="829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consolata"/>
              <a:buChar char="●"/>
              <a:defRPr sz="1200" b="0" i="0" u="none" strike="noStrike" cap="none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consolata"/>
              <a:buChar char="○"/>
              <a:defRPr sz="1200" b="0" i="0" u="none" strike="noStrike" cap="none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consolata"/>
              <a:buChar char="■"/>
              <a:defRPr sz="1200" b="0" i="0" u="none" strike="noStrike" cap="none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consolata"/>
              <a:buChar char="●"/>
              <a:defRPr sz="1200" b="0" i="0" u="none" strike="noStrike" cap="none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consolata"/>
              <a:buChar char="○"/>
              <a:defRPr sz="1200" b="0" i="0" u="none" strike="noStrike" cap="none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consolata"/>
              <a:buChar char="■"/>
              <a:defRPr sz="1200" b="0" i="0" u="none" strike="noStrike" cap="none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consolata"/>
              <a:buChar char="●"/>
              <a:defRPr sz="1200" b="0" i="0" u="none" strike="noStrike" cap="none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consolata"/>
              <a:buChar char="○"/>
              <a:defRPr sz="1200" b="0" i="0" u="none" strike="noStrike" cap="none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consolata"/>
              <a:buChar char="■"/>
              <a:defRPr sz="1200" b="0" i="0" u="none" strike="noStrike" cap="none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9pPr>
          </a:lstStyle>
          <a:p>
            <a:pPr lvl="1"/>
            <a:r>
              <a:rPr lang="en-US" sz="1600" dirty="0" err="1">
                <a:solidFill>
                  <a:schemeClr val="tx1"/>
                </a:solidFill>
                <a:latin typeface="Karla" pitchFamily="2" charset="0"/>
              </a:rPr>
              <a:t>Alegerea</a:t>
            </a:r>
            <a:r>
              <a:rPr lang="en-US" sz="1600" dirty="0">
                <a:solidFill>
                  <a:schemeClr val="tx1"/>
                </a:solidFill>
                <a:latin typeface="Karla" pitchFamily="2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Karla" pitchFamily="2" charset="0"/>
              </a:rPr>
              <a:t>unei</a:t>
            </a:r>
            <a:r>
              <a:rPr lang="en-US" sz="1600" dirty="0">
                <a:solidFill>
                  <a:schemeClr val="tx1"/>
                </a:solidFill>
                <a:latin typeface="Karla" pitchFamily="2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Karla" pitchFamily="2" charset="0"/>
              </a:rPr>
              <a:t>versiuni</a:t>
            </a:r>
            <a:r>
              <a:rPr lang="en-US" sz="1600" dirty="0">
                <a:solidFill>
                  <a:schemeClr val="tx1"/>
                </a:solidFill>
                <a:latin typeface="Karla" pitchFamily="2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Karla" pitchFamily="2" charset="0"/>
              </a:rPr>
              <a:t>compatibile</a:t>
            </a:r>
            <a:r>
              <a:rPr lang="en-US" sz="1600" dirty="0">
                <a:solidFill>
                  <a:schemeClr val="tx1"/>
                </a:solidFill>
                <a:latin typeface="Karla" pitchFamily="2" charset="0"/>
              </a:rPr>
              <a:t> de </a:t>
            </a:r>
            <a:r>
              <a:rPr lang="en-US" sz="1600" dirty="0" err="1">
                <a:solidFill>
                  <a:schemeClr val="tx1"/>
                </a:solidFill>
                <a:latin typeface="Karla" pitchFamily="2" charset="0"/>
              </a:rPr>
              <a:t>Rasbian</a:t>
            </a:r>
            <a:r>
              <a:rPr lang="en-US" sz="1600" dirty="0">
                <a:solidFill>
                  <a:schemeClr val="tx1"/>
                </a:solidFill>
                <a:latin typeface="Karla" pitchFamily="2" charset="0"/>
              </a:rPr>
              <a:t> OS</a:t>
            </a:r>
          </a:p>
          <a:p>
            <a:pPr lvl="1"/>
            <a:r>
              <a:rPr lang="en-US" sz="1600" dirty="0" err="1">
                <a:solidFill>
                  <a:schemeClr val="tx1"/>
                </a:solidFill>
                <a:latin typeface="Karla" pitchFamily="2" charset="0"/>
              </a:rPr>
              <a:t>Instalarea</a:t>
            </a:r>
            <a:r>
              <a:rPr lang="en-US" sz="1600" dirty="0">
                <a:solidFill>
                  <a:schemeClr val="tx1"/>
                </a:solidFill>
                <a:latin typeface="Karla" pitchFamily="2" charset="0"/>
              </a:rPr>
              <a:t> </a:t>
            </a:r>
            <a:r>
              <a:rPr lang="ro-RO" sz="1600" dirty="0">
                <a:solidFill>
                  <a:schemeClr val="tx1"/>
                </a:solidFill>
                <a:latin typeface="Karla" pitchFamily="2" charset="0"/>
              </a:rPr>
              <a:t>ș</a:t>
            </a:r>
            <a:r>
              <a:rPr lang="en-US" sz="1600" dirty="0" err="1">
                <a:solidFill>
                  <a:schemeClr val="tx1"/>
                </a:solidFill>
                <a:latin typeface="Karla" pitchFamily="2" charset="0"/>
              </a:rPr>
              <a:t>i</a:t>
            </a:r>
            <a:r>
              <a:rPr lang="en-US" sz="1600" dirty="0">
                <a:solidFill>
                  <a:schemeClr val="tx1"/>
                </a:solidFill>
                <a:latin typeface="Karla" pitchFamily="2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Karla" pitchFamily="2" charset="0"/>
              </a:rPr>
              <a:t>configurarea</a:t>
            </a:r>
            <a:r>
              <a:rPr lang="en-US" sz="1600" dirty="0">
                <a:solidFill>
                  <a:schemeClr val="tx1"/>
                </a:solidFill>
                <a:latin typeface="Karla" pitchFamily="2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Karla" pitchFamily="2" charset="0"/>
              </a:rPr>
              <a:t>corecta</a:t>
            </a:r>
            <a:r>
              <a:rPr lang="en-US" sz="1600" dirty="0">
                <a:solidFill>
                  <a:schemeClr val="tx1"/>
                </a:solidFill>
                <a:latin typeface="Karla" pitchFamily="2" charset="0"/>
              </a:rPr>
              <a:t> a </a:t>
            </a:r>
            <a:r>
              <a:rPr lang="en-US" sz="1600" dirty="0" err="1">
                <a:solidFill>
                  <a:schemeClr val="tx1"/>
                </a:solidFill>
                <a:latin typeface="Karla" pitchFamily="2" charset="0"/>
              </a:rPr>
              <a:t>driverelor</a:t>
            </a:r>
            <a:endParaRPr lang="en-US" sz="1600" dirty="0">
              <a:solidFill>
                <a:schemeClr val="tx1"/>
              </a:solidFill>
              <a:latin typeface="Karla" pitchFamily="2" charset="0"/>
            </a:endParaRPr>
          </a:p>
        </p:txBody>
      </p:sp>
      <p:sp>
        <p:nvSpPr>
          <p:cNvPr id="100" name="Google Shape;857;p66">
            <a:extLst>
              <a:ext uri="{FF2B5EF4-FFF2-40B4-BE49-F238E27FC236}">
                <a16:creationId xmlns:a16="http://schemas.microsoft.com/office/drawing/2014/main" id="{BE0995C9-C645-CC38-0F5E-B264C9979C8C}"/>
              </a:ext>
            </a:extLst>
          </p:cNvPr>
          <p:cNvSpPr/>
          <p:nvPr/>
        </p:nvSpPr>
        <p:spPr>
          <a:xfrm>
            <a:off x="7033237" y="1375399"/>
            <a:ext cx="693300" cy="6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3" name="Google Shape;868;p66">
            <a:extLst>
              <a:ext uri="{FF2B5EF4-FFF2-40B4-BE49-F238E27FC236}">
                <a16:creationId xmlns:a16="http://schemas.microsoft.com/office/drawing/2014/main" id="{0C218E9C-4346-6C17-E6D8-7F50CF3476C2}"/>
              </a:ext>
            </a:extLst>
          </p:cNvPr>
          <p:cNvCxnSpPr>
            <a:cxnSpLocks/>
          </p:cNvCxnSpPr>
          <p:nvPr/>
        </p:nvCxnSpPr>
        <p:spPr>
          <a:xfrm>
            <a:off x="5398849" y="2774337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2" name="Subtitle 27">
            <a:extLst>
              <a:ext uri="{FF2B5EF4-FFF2-40B4-BE49-F238E27FC236}">
                <a16:creationId xmlns:a16="http://schemas.microsoft.com/office/drawing/2014/main" id="{B8C726B4-AC1A-5201-A3D8-F6FD7B74100B}"/>
              </a:ext>
            </a:extLst>
          </p:cNvPr>
          <p:cNvSpPr txBox="1">
            <a:spLocks/>
          </p:cNvSpPr>
          <p:nvPr/>
        </p:nvSpPr>
        <p:spPr>
          <a:xfrm>
            <a:off x="2015853" y="2529366"/>
            <a:ext cx="3979428" cy="737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consolata"/>
              <a:buChar char="●"/>
              <a:defRPr sz="1200" b="0" i="0" u="none" strike="noStrike" cap="none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consolata"/>
              <a:buChar char="○"/>
              <a:defRPr sz="1200" b="0" i="0" u="none" strike="noStrike" cap="none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consolata"/>
              <a:buChar char="■"/>
              <a:defRPr sz="1200" b="0" i="0" u="none" strike="noStrike" cap="none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consolata"/>
              <a:buChar char="●"/>
              <a:defRPr sz="1200" b="0" i="0" u="none" strike="noStrike" cap="none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consolata"/>
              <a:buChar char="○"/>
              <a:defRPr sz="1200" b="0" i="0" u="none" strike="noStrike" cap="none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consolata"/>
              <a:buChar char="■"/>
              <a:defRPr sz="1200" b="0" i="0" u="none" strike="noStrike" cap="none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consolata"/>
              <a:buChar char="●"/>
              <a:defRPr sz="1200" b="0" i="0" u="none" strike="noStrike" cap="none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consolata"/>
              <a:buChar char="○"/>
              <a:defRPr sz="1200" b="0" i="0" u="none" strike="noStrike" cap="none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consolata"/>
              <a:buChar char="■"/>
              <a:defRPr sz="1200" b="0" i="0" u="none" strike="noStrike" cap="none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9pPr>
          </a:lstStyle>
          <a:p>
            <a:pPr lvl="1"/>
            <a:r>
              <a:rPr lang="it-IT" sz="1600" dirty="0">
                <a:latin typeface="Karla" pitchFamily="2" charset="0"/>
              </a:rPr>
              <a:t>Activarea rețelei cu comenzi AT</a:t>
            </a:r>
          </a:p>
          <a:p>
            <a:pPr lvl="1"/>
            <a:r>
              <a:rPr lang="it-IT" sz="1600" dirty="0">
                <a:latin typeface="Karla" pitchFamily="2" charset="0"/>
              </a:rPr>
              <a:t>Conectarea la rețeaua 5G</a:t>
            </a:r>
          </a:p>
        </p:txBody>
      </p:sp>
      <p:sp>
        <p:nvSpPr>
          <p:cNvPr id="136" name="Google Shape;832;p65">
            <a:extLst>
              <a:ext uri="{FF2B5EF4-FFF2-40B4-BE49-F238E27FC236}">
                <a16:creationId xmlns:a16="http://schemas.microsoft.com/office/drawing/2014/main" id="{F64A7849-489E-5B05-403C-3916D23A057E}"/>
              </a:ext>
            </a:extLst>
          </p:cNvPr>
          <p:cNvSpPr/>
          <p:nvPr/>
        </p:nvSpPr>
        <p:spPr>
          <a:xfrm>
            <a:off x="208722" y="1495912"/>
            <a:ext cx="2463582" cy="469936"/>
          </a:xfrm>
          <a:prstGeom prst="roundRect">
            <a:avLst>
              <a:gd name="adj" fmla="val 16667"/>
            </a:avLst>
          </a:prstGeom>
          <a:solidFill>
            <a:srgbClr val="CAE8AA"/>
          </a:solidFill>
          <a:ln>
            <a:noFill/>
          </a:ln>
          <a:effectLst>
            <a:outerShdw blurRad="57150" dist="38100" dir="21540000" algn="bl" rotWithShape="0">
              <a:schemeClr val="dk1">
                <a:alpha val="24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 lang="ro-RO" b="1" dirty="0">
              <a:solidFill>
                <a:schemeClr val="bg1"/>
              </a:solidFill>
              <a:latin typeface="Karla" pitchFamily="2" charset="0"/>
            </a:endParaRPr>
          </a:p>
          <a:p>
            <a:pPr algn="ctr"/>
            <a:endParaRPr lang="ro-RO" b="1" dirty="0">
              <a:solidFill>
                <a:schemeClr val="bg1"/>
              </a:solidFill>
              <a:latin typeface="Karla" pitchFamily="2" charset="0"/>
            </a:endParaRPr>
          </a:p>
          <a:p>
            <a:pPr algn="ctr"/>
            <a:r>
              <a:rPr lang="en-US" b="1" dirty="0" err="1">
                <a:solidFill>
                  <a:schemeClr val="bg1"/>
                </a:solidFill>
                <a:latin typeface="Karla" pitchFamily="2" charset="0"/>
              </a:rPr>
              <a:t>Configurare</a:t>
            </a:r>
            <a:r>
              <a:rPr lang="en-US" b="1" dirty="0">
                <a:solidFill>
                  <a:schemeClr val="bg1"/>
                </a:solidFill>
                <a:latin typeface="Karla" pitchFamily="2" charset="0"/>
              </a:rPr>
              <a:t> Raspberry Pi cu SIM8200EA-M2: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37" name="Google Shape;832;p65">
            <a:extLst>
              <a:ext uri="{FF2B5EF4-FFF2-40B4-BE49-F238E27FC236}">
                <a16:creationId xmlns:a16="http://schemas.microsoft.com/office/drawing/2014/main" id="{4E43E52A-CBD6-EE1D-20B1-B1C89ABCD021}"/>
              </a:ext>
            </a:extLst>
          </p:cNvPr>
          <p:cNvSpPr/>
          <p:nvPr/>
        </p:nvSpPr>
        <p:spPr>
          <a:xfrm>
            <a:off x="6055627" y="2661798"/>
            <a:ext cx="2463582" cy="451878"/>
          </a:xfrm>
          <a:prstGeom prst="roundRect">
            <a:avLst>
              <a:gd name="adj" fmla="val 16667"/>
            </a:avLst>
          </a:prstGeom>
          <a:solidFill>
            <a:srgbClr val="F5C7F0"/>
          </a:solidFill>
          <a:ln>
            <a:noFill/>
          </a:ln>
          <a:effectLst>
            <a:outerShdw blurRad="57150" dist="38100" dir="21540000" algn="bl" rotWithShape="0">
              <a:schemeClr val="dk1">
                <a:alpha val="24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b="1" dirty="0" err="1">
                <a:solidFill>
                  <a:schemeClr val="bg1"/>
                </a:solidFill>
                <a:latin typeface="Karla" pitchFamily="2" charset="0"/>
              </a:rPr>
              <a:t>Configurare</a:t>
            </a:r>
            <a:r>
              <a:rPr lang="en-US" b="1" dirty="0">
                <a:solidFill>
                  <a:schemeClr val="bg1"/>
                </a:solidFill>
                <a:latin typeface="Karla" pitchFamily="2" charset="0"/>
              </a:rPr>
              <a:t> Modul SIM8200EA-M2:</a:t>
            </a:r>
          </a:p>
        </p:txBody>
      </p:sp>
      <p:sp>
        <p:nvSpPr>
          <p:cNvPr id="138" name="Google Shape;832;p65">
            <a:extLst>
              <a:ext uri="{FF2B5EF4-FFF2-40B4-BE49-F238E27FC236}">
                <a16:creationId xmlns:a16="http://schemas.microsoft.com/office/drawing/2014/main" id="{ACEA4AC0-3700-C6D0-7DFB-F723D422A0B5}"/>
              </a:ext>
            </a:extLst>
          </p:cNvPr>
          <p:cNvSpPr/>
          <p:nvPr/>
        </p:nvSpPr>
        <p:spPr>
          <a:xfrm>
            <a:off x="208722" y="3725240"/>
            <a:ext cx="2463582" cy="451878"/>
          </a:xfrm>
          <a:prstGeom prst="roundRect">
            <a:avLst>
              <a:gd name="adj" fmla="val 16667"/>
            </a:avLst>
          </a:prstGeom>
          <a:solidFill>
            <a:srgbClr val="97E4FF"/>
          </a:solidFill>
          <a:ln>
            <a:noFill/>
          </a:ln>
          <a:effectLst>
            <a:outerShdw blurRad="57150" dist="38100" dir="21540000" algn="bl" rotWithShape="0">
              <a:schemeClr val="dk1">
                <a:alpha val="24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b="1" dirty="0" err="1">
                <a:solidFill>
                  <a:schemeClr val="bg1"/>
                </a:solidFill>
                <a:latin typeface="Karla" pitchFamily="2" charset="0"/>
              </a:rPr>
              <a:t>Configurarea</a:t>
            </a:r>
            <a:r>
              <a:rPr lang="en-US" b="1" dirty="0">
                <a:solidFill>
                  <a:schemeClr val="bg1"/>
                </a:solidFill>
                <a:latin typeface="Karla" pitchFamily="2" charset="0"/>
              </a:rPr>
              <a:t> </a:t>
            </a:r>
            <a:r>
              <a:rPr lang="ro-RO" b="1" dirty="0">
                <a:solidFill>
                  <a:schemeClr val="bg1"/>
                </a:solidFill>
                <a:latin typeface="Karla" pitchFamily="2" charset="0"/>
              </a:rPr>
              <a:t>Rețea Privată</a:t>
            </a:r>
            <a:r>
              <a:rPr lang="en-US" b="1" dirty="0">
                <a:solidFill>
                  <a:schemeClr val="bg1"/>
                </a:solidFill>
                <a:latin typeface="Karla" pitchFamily="2" charset="0"/>
              </a:rPr>
              <a:t>:</a:t>
            </a:r>
          </a:p>
        </p:txBody>
      </p:sp>
      <p:cxnSp>
        <p:nvCxnSpPr>
          <p:cNvPr id="3" name="Google Shape;670;p56">
            <a:extLst>
              <a:ext uri="{FF2B5EF4-FFF2-40B4-BE49-F238E27FC236}">
                <a16:creationId xmlns:a16="http://schemas.microsoft.com/office/drawing/2014/main" id="{A0CE6FE5-2B0A-E5EF-6FD7-037F95D93B73}"/>
              </a:ext>
            </a:extLst>
          </p:cNvPr>
          <p:cNvCxnSpPr>
            <a:cxnSpLocks/>
          </p:cNvCxnSpPr>
          <p:nvPr/>
        </p:nvCxnSpPr>
        <p:spPr>
          <a:xfrm>
            <a:off x="122520" y="907484"/>
            <a:ext cx="4213953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5A9718-70B1-3E3B-FE7D-3B23BB52E2C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F2E49D-D5D8-454A-821B-467E63ABC89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379388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0" grpId="0" animBg="1"/>
      <p:bldP spid="139" grpId="0" animBg="1"/>
      <p:bldP spid="20" grpId="0"/>
      <p:bldP spid="108" grpId="0"/>
      <p:bldP spid="100" grpId="0"/>
      <p:bldP spid="132" grpId="0"/>
      <p:bldP spid="136" grpId="0" animBg="1"/>
      <p:bldP spid="137" grpId="0" animBg="1"/>
      <p:bldP spid="13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A59D11-52FD-2066-7FD4-67832200D4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2A4FD7-4093-AE58-ACEF-438C61C43B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77311"/>
            <a:ext cx="7704000" cy="429496"/>
          </a:xfrm>
        </p:spPr>
        <p:txBody>
          <a:bodyPr/>
          <a:lstStyle/>
          <a:p>
            <a:pPr marL="152400" algn="l"/>
            <a:r>
              <a:rPr lang="ro-RO" sz="3000" dirty="0">
                <a:latin typeface="Karla" pitchFamily="2" charset="0"/>
              </a:rPr>
              <a:t>6</a:t>
            </a:r>
            <a:r>
              <a:rPr lang="en-US" sz="3000" dirty="0">
                <a:latin typeface="Karla" pitchFamily="2" charset="0"/>
              </a:rPr>
              <a:t>. </a:t>
            </a:r>
            <a:r>
              <a:rPr lang="en-US" sz="3000" dirty="0" err="1">
                <a:latin typeface="Karla" pitchFamily="2" charset="0"/>
              </a:rPr>
              <a:t>Arhitectura</a:t>
            </a:r>
            <a:r>
              <a:rPr lang="en-US" sz="3000" dirty="0">
                <a:latin typeface="Karla" pitchFamily="2" charset="0"/>
              </a:rPr>
              <a:t> Software</a:t>
            </a:r>
            <a:endParaRPr lang="ro-RO" sz="3000" dirty="0">
              <a:latin typeface="Karla" pitchFamily="2" charset="0"/>
            </a:endParaRPr>
          </a:p>
        </p:txBody>
      </p:sp>
      <p:sp>
        <p:nvSpPr>
          <p:cNvPr id="3" name="Google Shape;832;p65">
            <a:extLst>
              <a:ext uri="{FF2B5EF4-FFF2-40B4-BE49-F238E27FC236}">
                <a16:creationId xmlns:a16="http://schemas.microsoft.com/office/drawing/2014/main" id="{48F18E74-DFF3-233D-24A7-25B521E04DC8}"/>
              </a:ext>
            </a:extLst>
          </p:cNvPr>
          <p:cNvSpPr/>
          <p:nvPr/>
        </p:nvSpPr>
        <p:spPr>
          <a:xfrm>
            <a:off x="720000" y="1372013"/>
            <a:ext cx="645000" cy="355476"/>
          </a:xfrm>
          <a:prstGeom prst="roundRect">
            <a:avLst>
              <a:gd name="adj" fmla="val 16667"/>
            </a:avLst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  <a:effectLst>
            <a:outerShdw blurRad="57150" dist="38100" dir="21540000" algn="bl" rotWithShape="0">
              <a:schemeClr val="dk1">
                <a:alpha val="24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bg1"/>
                </a:solidFill>
                <a:latin typeface="Inter"/>
                <a:ea typeface="Inter"/>
                <a:cs typeface="Inter"/>
                <a:sym typeface="Inter"/>
              </a:rPr>
              <a:t>1</a:t>
            </a:r>
            <a:endParaRPr sz="2400" b="1">
              <a:solidFill>
                <a:schemeClr val="bg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" name="Google Shape;833;p65">
            <a:extLst>
              <a:ext uri="{FF2B5EF4-FFF2-40B4-BE49-F238E27FC236}">
                <a16:creationId xmlns:a16="http://schemas.microsoft.com/office/drawing/2014/main" id="{C7A526DE-DADF-28B5-A4FE-B382E4EBFA30}"/>
              </a:ext>
            </a:extLst>
          </p:cNvPr>
          <p:cNvSpPr/>
          <p:nvPr/>
        </p:nvSpPr>
        <p:spPr>
          <a:xfrm>
            <a:off x="720000" y="1884459"/>
            <a:ext cx="645000" cy="355476"/>
          </a:xfrm>
          <a:prstGeom prst="roundRect">
            <a:avLst>
              <a:gd name="adj" fmla="val 16667"/>
            </a:avLst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  <a:effectLst>
            <a:outerShdw blurRad="57150" dist="38100" dir="21540000" algn="bl" rotWithShape="0">
              <a:schemeClr val="dk1">
                <a:alpha val="24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bg1"/>
                </a:solidFill>
                <a:latin typeface="Inter"/>
                <a:ea typeface="Inter"/>
                <a:cs typeface="Inter"/>
                <a:sym typeface="Inter"/>
              </a:rPr>
              <a:t>2</a:t>
            </a:r>
            <a:endParaRPr sz="2400" b="1">
              <a:solidFill>
                <a:schemeClr val="bg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" name="Google Shape;834;p65">
            <a:extLst>
              <a:ext uri="{FF2B5EF4-FFF2-40B4-BE49-F238E27FC236}">
                <a16:creationId xmlns:a16="http://schemas.microsoft.com/office/drawing/2014/main" id="{A2438ADC-F806-63F9-5F0C-0DE105FAEAA3}"/>
              </a:ext>
            </a:extLst>
          </p:cNvPr>
          <p:cNvSpPr/>
          <p:nvPr/>
        </p:nvSpPr>
        <p:spPr>
          <a:xfrm>
            <a:off x="720000" y="2435948"/>
            <a:ext cx="645000" cy="355476"/>
          </a:xfrm>
          <a:prstGeom prst="roundRect">
            <a:avLst>
              <a:gd name="adj" fmla="val 16667"/>
            </a:avLst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  <a:effectLst>
            <a:outerShdw blurRad="57150" dist="38100" dir="21540000" algn="bl" rotWithShape="0">
              <a:schemeClr val="dk1">
                <a:alpha val="24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bg1"/>
                </a:solidFill>
                <a:latin typeface="Inter"/>
                <a:ea typeface="Inter"/>
                <a:cs typeface="Inter"/>
                <a:sym typeface="Inter"/>
              </a:rPr>
              <a:t>3</a:t>
            </a:r>
            <a:endParaRPr sz="2400" b="1">
              <a:solidFill>
                <a:schemeClr val="bg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" name="Google Shape;835;p65">
            <a:extLst>
              <a:ext uri="{FF2B5EF4-FFF2-40B4-BE49-F238E27FC236}">
                <a16:creationId xmlns:a16="http://schemas.microsoft.com/office/drawing/2014/main" id="{A96C9C57-ED32-74A7-0F0E-6E9A85941DD2}"/>
              </a:ext>
            </a:extLst>
          </p:cNvPr>
          <p:cNvSpPr/>
          <p:nvPr/>
        </p:nvSpPr>
        <p:spPr>
          <a:xfrm>
            <a:off x="720000" y="2961410"/>
            <a:ext cx="645000" cy="355476"/>
          </a:xfrm>
          <a:prstGeom prst="roundRect">
            <a:avLst>
              <a:gd name="adj" fmla="val 16667"/>
            </a:avLst>
          </a:prstGeom>
          <a:solidFill>
            <a:srgbClr val="F2B4EB"/>
          </a:solidFill>
          <a:ln>
            <a:noFill/>
          </a:ln>
          <a:effectLst>
            <a:outerShdw blurRad="57150" dist="38100" dir="21540000" algn="bl" rotWithShape="0">
              <a:schemeClr val="dk1">
                <a:alpha val="24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bg1"/>
                </a:solidFill>
                <a:latin typeface="Inter"/>
                <a:ea typeface="Inter"/>
                <a:cs typeface="Inter"/>
                <a:sym typeface="Inter"/>
              </a:rPr>
              <a:t>4</a:t>
            </a:r>
            <a:endParaRPr sz="2400" b="1">
              <a:solidFill>
                <a:schemeClr val="bg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7" name="Google Shape;836;p65">
            <a:extLst>
              <a:ext uri="{FF2B5EF4-FFF2-40B4-BE49-F238E27FC236}">
                <a16:creationId xmlns:a16="http://schemas.microsoft.com/office/drawing/2014/main" id="{C72A9C4A-5391-E3E6-A269-4575033A1CC4}"/>
              </a:ext>
            </a:extLst>
          </p:cNvPr>
          <p:cNvSpPr/>
          <p:nvPr/>
        </p:nvSpPr>
        <p:spPr>
          <a:xfrm>
            <a:off x="720019" y="3507098"/>
            <a:ext cx="645000" cy="355476"/>
          </a:xfrm>
          <a:prstGeom prst="roundRect">
            <a:avLst>
              <a:gd name="adj" fmla="val 16667"/>
            </a:avLst>
          </a:prstGeom>
          <a:solidFill>
            <a:srgbClr val="F2B4EB"/>
          </a:solidFill>
          <a:ln>
            <a:noFill/>
          </a:ln>
          <a:effectLst>
            <a:outerShdw blurRad="57150" dist="38100" dir="21540000" algn="bl" rotWithShape="0">
              <a:schemeClr val="dk1">
                <a:alpha val="24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bg1"/>
                </a:solidFill>
                <a:latin typeface="Inter"/>
                <a:ea typeface="Inter"/>
                <a:cs typeface="Inter"/>
                <a:sym typeface="Inter"/>
              </a:rPr>
              <a:t>5</a:t>
            </a:r>
            <a:endParaRPr sz="2400" b="1" dirty="0">
              <a:solidFill>
                <a:schemeClr val="bg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8" name="Google Shape;838;p65">
            <a:extLst>
              <a:ext uri="{FF2B5EF4-FFF2-40B4-BE49-F238E27FC236}">
                <a16:creationId xmlns:a16="http://schemas.microsoft.com/office/drawing/2014/main" id="{CBA84372-4E2F-F5A4-3757-4837C84A98C7}"/>
              </a:ext>
            </a:extLst>
          </p:cNvPr>
          <p:cNvSpPr txBox="1"/>
          <p:nvPr/>
        </p:nvSpPr>
        <p:spPr>
          <a:xfrm>
            <a:off x="1570068" y="1884459"/>
            <a:ext cx="6461087" cy="355476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ro-RO" sz="2000" b="1" dirty="0">
                <a:solidFill>
                  <a:schemeClr val="bg1"/>
                </a:solidFill>
                <a:latin typeface="Karla" pitchFamily="2" charset="0"/>
              </a:rPr>
              <a:t>Interfațare cu controller de Xbox</a:t>
            </a:r>
            <a:endParaRPr lang="en-US" sz="2000" b="1" dirty="0">
              <a:solidFill>
                <a:schemeClr val="bg1"/>
              </a:solidFill>
              <a:latin typeface="Karla" pitchFamily="2" charset="0"/>
            </a:endParaRPr>
          </a:p>
        </p:txBody>
      </p:sp>
      <p:sp>
        <p:nvSpPr>
          <p:cNvPr id="9" name="Google Shape;839;p65">
            <a:extLst>
              <a:ext uri="{FF2B5EF4-FFF2-40B4-BE49-F238E27FC236}">
                <a16:creationId xmlns:a16="http://schemas.microsoft.com/office/drawing/2014/main" id="{8D8A4BE0-5030-29FF-8864-6772F56EA2A2}"/>
              </a:ext>
            </a:extLst>
          </p:cNvPr>
          <p:cNvSpPr txBox="1"/>
          <p:nvPr/>
        </p:nvSpPr>
        <p:spPr>
          <a:xfrm>
            <a:off x="1570049" y="2435948"/>
            <a:ext cx="6461087" cy="355476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2000" b="1" dirty="0" err="1">
                <a:solidFill>
                  <a:schemeClr val="bg1"/>
                </a:solidFill>
                <a:latin typeface="Karla" pitchFamily="2" charset="0"/>
              </a:rPr>
              <a:t>Conectivitatea</a:t>
            </a:r>
            <a:r>
              <a:rPr lang="en-US" sz="2000" b="1" dirty="0">
                <a:solidFill>
                  <a:schemeClr val="bg1"/>
                </a:solidFill>
                <a:latin typeface="Karla" pitchFamily="2" charset="0"/>
              </a:rPr>
              <a:t> cu </a:t>
            </a:r>
            <a:r>
              <a:rPr lang="ro-RO" sz="2000" b="1" dirty="0">
                <a:solidFill>
                  <a:schemeClr val="bg1"/>
                </a:solidFill>
                <a:latin typeface="Karla" pitchFamily="2" charset="0"/>
              </a:rPr>
              <a:t>c</a:t>
            </a:r>
            <a:r>
              <a:rPr lang="en-US" sz="2000" b="1" dirty="0" err="1">
                <a:solidFill>
                  <a:schemeClr val="bg1"/>
                </a:solidFill>
                <a:latin typeface="Karla" pitchFamily="2" charset="0"/>
              </a:rPr>
              <a:t>amera</a:t>
            </a:r>
            <a:r>
              <a:rPr lang="en-US" sz="2000" b="1" dirty="0">
                <a:solidFill>
                  <a:schemeClr val="bg1"/>
                </a:solidFill>
                <a:latin typeface="Karla" pitchFamily="2" charset="0"/>
              </a:rPr>
              <a:t> </a:t>
            </a:r>
            <a:r>
              <a:rPr lang="ro-RO" sz="2000" b="1" dirty="0">
                <a:solidFill>
                  <a:schemeClr val="bg1"/>
                </a:solidFill>
                <a:latin typeface="Karla" pitchFamily="2" charset="0"/>
              </a:rPr>
              <a:t> și l</a:t>
            </a:r>
            <a:r>
              <a:rPr lang="en-US" sz="2000" b="1" dirty="0" err="1">
                <a:solidFill>
                  <a:schemeClr val="bg1"/>
                </a:solidFill>
                <a:latin typeface="Karla" pitchFamily="2" charset="0"/>
              </a:rPr>
              <a:t>ivestream</a:t>
            </a:r>
            <a:r>
              <a:rPr lang="en-US" sz="2000" b="1" dirty="0">
                <a:solidFill>
                  <a:schemeClr val="bg1"/>
                </a:solidFill>
                <a:latin typeface="Karla" pitchFamily="2" charset="0"/>
              </a:rPr>
              <a:t> </a:t>
            </a:r>
            <a:r>
              <a:rPr lang="ro-RO" sz="2000" b="1" dirty="0">
                <a:solidFill>
                  <a:schemeClr val="bg1"/>
                </a:solidFill>
                <a:latin typeface="Karla" pitchFamily="2" charset="0"/>
              </a:rPr>
              <a:t>v</a:t>
            </a:r>
            <a:r>
              <a:rPr lang="en-US" sz="2000" b="1" dirty="0" err="1">
                <a:solidFill>
                  <a:schemeClr val="bg1"/>
                </a:solidFill>
                <a:latin typeface="Karla" pitchFamily="2" charset="0"/>
              </a:rPr>
              <a:t>ideo</a:t>
            </a:r>
            <a:endParaRPr lang="en-US" sz="2000" b="1" dirty="0">
              <a:solidFill>
                <a:schemeClr val="bg1"/>
              </a:solidFill>
              <a:latin typeface="Karla" pitchFamily="2" charset="0"/>
            </a:endParaRPr>
          </a:p>
        </p:txBody>
      </p:sp>
      <p:sp>
        <p:nvSpPr>
          <p:cNvPr id="10" name="Google Shape;840;p65">
            <a:extLst>
              <a:ext uri="{FF2B5EF4-FFF2-40B4-BE49-F238E27FC236}">
                <a16:creationId xmlns:a16="http://schemas.microsoft.com/office/drawing/2014/main" id="{0151644E-E43B-D30D-E24E-76EAF4F42AB8}"/>
              </a:ext>
            </a:extLst>
          </p:cNvPr>
          <p:cNvSpPr txBox="1"/>
          <p:nvPr/>
        </p:nvSpPr>
        <p:spPr>
          <a:xfrm>
            <a:off x="1570068" y="2961410"/>
            <a:ext cx="6461087" cy="355476"/>
          </a:xfrm>
          <a:prstGeom prst="rect">
            <a:avLst/>
          </a:prstGeom>
          <a:solidFill>
            <a:srgbClr val="F2B4EB"/>
          </a:solidFill>
          <a:ln>
            <a:solidFill>
              <a:srgbClr val="999999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Karla" pitchFamily="2" charset="0"/>
              </a:rPr>
              <a:t>Control </a:t>
            </a:r>
            <a:r>
              <a:rPr lang="ro-RO" sz="2000" b="1" dirty="0">
                <a:solidFill>
                  <a:schemeClr val="bg1"/>
                </a:solidFill>
                <a:latin typeface="Karla" pitchFamily="2" charset="0"/>
              </a:rPr>
              <a:t>m</a:t>
            </a:r>
            <a:r>
              <a:rPr lang="en-US" sz="2000" b="1" dirty="0" err="1">
                <a:solidFill>
                  <a:schemeClr val="bg1"/>
                </a:solidFill>
                <a:latin typeface="Karla" pitchFamily="2" charset="0"/>
              </a:rPr>
              <a:t>otoare</a:t>
            </a:r>
            <a:r>
              <a:rPr lang="en-US" sz="2000" b="1" dirty="0">
                <a:solidFill>
                  <a:schemeClr val="bg1"/>
                </a:solidFill>
                <a:latin typeface="Karla" pitchFamily="2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Karla" pitchFamily="2" charset="0"/>
              </a:rPr>
              <a:t>și</a:t>
            </a:r>
            <a:r>
              <a:rPr lang="en-US" sz="2000" b="1" dirty="0">
                <a:solidFill>
                  <a:schemeClr val="bg1"/>
                </a:solidFill>
                <a:latin typeface="Karla" pitchFamily="2" charset="0"/>
              </a:rPr>
              <a:t> </a:t>
            </a:r>
            <a:r>
              <a:rPr lang="ro-RO" sz="2000" b="1" dirty="0">
                <a:solidFill>
                  <a:schemeClr val="bg1"/>
                </a:solidFill>
                <a:latin typeface="Karla" pitchFamily="2" charset="0"/>
              </a:rPr>
              <a:t>i</a:t>
            </a:r>
            <a:r>
              <a:rPr lang="en-US" sz="2000" b="1" dirty="0" err="1">
                <a:solidFill>
                  <a:schemeClr val="bg1"/>
                </a:solidFill>
                <a:latin typeface="Karla" pitchFamily="2" charset="0"/>
              </a:rPr>
              <a:t>ntegrare</a:t>
            </a:r>
            <a:r>
              <a:rPr lang="en-US" sz="2000" b="1" dirty="0">
                <a:solidFill>
                  <a:schemeClr val="bg1"/>
                </a:solidFill>
                <a:latin typeface="Karla" pitchFamily="2" charset="0"/>
              </a:rPr>
              <a:t> </a:t>
            </a:r>
            <a:r>
              <a:rPr lang="ro-RO" sz="2000" b="1" dirty="0">
                <a:solidFill>
                  <a:schemeClr val="bg1"/>
                </a:solidFill>
                <a:latin typeface="Karla" pitchFamily="2" charset="0"/>
              </a:rPr>
              <a:t>m</a:t>
            </a:r>
            <a:r>
              <a:rPr lang="en-US" sz="2000" b="1" dirty="0" err="1">
                <a:solidFill>
                  <a:schemeClr val="bg1"/>
                </a:solidFill>
                <a:latin typeface="Karla" pitchFamily="2" charset="0"/>
              </a:rPr>
              <a:t>odul</a:t>
            </a:r>
            <a:r>
              <a:rPr lang="en-US" sz="2000" b="1" dirty="0">
                <a:solidFill>
                  <a:schemeClr val="bg1"/>
                </a:solidFill>
                <a:latin typeface="Karla" pitchFamily="2" charset="0"/>
              </a:rPr>
              <a:t> L298N</a:t>
            </a:r>
          </a:p>
        </p:txBody>
      </p:sp>
      <p:sp>
        <p:nvSpPr>
          <p:cNvPr id="11" name="Google Shape;841;p65">
            <a:extLst>
              <a:ext uri="{FF2B5EF4-FFF2-40B4-BE49-F238E27FC236}">
                <a16:creationId xmlns:a16="http://schemas.microsoft.com/office/drawing/2014/main" id="{1F53C414-08D4-F6D3-F6D7-A8F51461C440}"/>
              </a:ext>
            </a:extLst>
          </p:cNvPr>
          <p:cNvSpPr txBox="1"/>
          <p:nvPr/>
        </p:nvSpPr>
        <p:spPr>
          <a:xfrm>
            <a:off x="1570068" y="3507098"/>
            <a:ext cx="6461087" cy="355476"/>
          </a:xfrm>
          <a:prstGeom prst="rect">
            <a:avLst/>
          </a:prstGeom>
          <a:solidFill>
            <a:srgbClr val="F2B4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ro-RO" sz="2000" b="1" dirty="0">
                <a:solidFill>
                  <a:schemeClr val="bg1"/>
                </a:solidFill>
                <a:latin typeface="Karla" pitchFamily="2" charset="0"/>
              </a:rPr>
              <a:t>Incorporarea de </a:t>
            </a:r>
            <a:r>
              <a:rPr lang="en-US" sz="2000" b="1" dirty="0">
                <a:solidFill>
                  <a:schemeClr val="bg1"/>
                </a:solidFill>
                <a:latin typeface="Karla" pitchFamily="2" charset="0"/>
              </a:rPr>
              <a:t>servo-</a:t>
            </a:r>
            <a:r>
              <a:rPr lang="en-US" sz="2000" b="1" dirty="0" err="1">
                <a:solidFill>
                  <a:schemeClr val="bg1"/>
                </a:solidFill>
                <a:latin typeface="Karla" pitchFamily="2" charset="0"/>
              </a:rPr>
              <a:t>motoare</a:t>
            </a:r>
            <a:r>
              <a:rPr lang="en-US" sz="2000" b="1" dirty="0">
                <a:solidFill>
                  <a:schemeClr val="bg1"/>
                </a:solidFill>
                <a:latin typeface="Karla" pitchFamily="2" charset="0"/>
              </a:rPr>
              <a:t>: </a:t>
            </a:r>
            <a:r>
              <a:rPr lang="ro-RO" sz="2000" b="1" dirty="0">
                <a:solidFill>
                  <a:schemeClr val="bg1"/>
                </a:solidFill>
                <a:latin typeface="Karla" pitchFamily="2" charset="0"/>
              </a:rPr>
              <a:t>d</a:t>
            </a:r>
            <a:r>
              <a:rPr lang="en-US" sz="2000" b="1" dirty="0" err="1">
                <a:solidFill>
                  <a:schemeClr val="bg1"/>
                </a:solidFill>
                <a:latin typeface="Karla" pitchFamily="2" charset="0"/>
              </a:rPr>
              <a:t>irec</a:t>
            </a:r>
            <a:r>
              <a:rPr lang="ro-RO" sz="2000" b="1" dirty="0">
                <a:solidFill>
                  <a:schemeClr val="bg1"/>
                </a:solidFill>
                <a:latin typeface="Karla" pitchFamily="2" charset="0"/>
              </a:rPr>
              <a:t>ție și cameră</a:t>
            </a:r>
            <a:endParaRPr lang="en-US" sz="2000" b="1" dirty="0">
              <a:solidFill>
                <a:schemeClr val="bg1"/>
              </a:solidFill>
              <a:latin typeface="Karla" pitchFamily="2" charset="0"/>
            </a:endParaRPr>
          </a:p>
        </p:txBody>
      </p:sp>
      <p:sp>
        <p:nvSpPr>
          <p:cNvPr id="12" name="Google Shape;842;p65">
            <a:extLst>
              <a:ext uri="{FF2B5EF4-FFF2-40B4-BE49-F238E27FC236}">
                <a16:creationId xmlns:a16="http://schemas.microsoft.com/office/drawing/2014/main" id="{CAEDE74D-3535-9F7D-4EA8-89B13906B787}"/>
              </a:ext>
            </a:extLst>
          </p:cNvPr>
          <p:cNvSpPr txBox="1"/>
          <p:nvPr/>
        </p:nvSpPr>
        <p:spPr>
          <a:xfrm>
            <a:off x="1570049" y="1372013"/>
            <a:ext cx="6461087" cy="355476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2000" b="1" dirty="0" err="1">
                <a:solidFill>
                  <a:schemeClr val="bg1"/>
                </a:solidFill>
                <a:latin typeface="Karla" pitchFamily="2" charset="0"/>
              </a:rPr>
              <a:t>Comunicare</a:t>
            </a:r>
            <a:r>
              <a:rPr lang="en-US" sz="2000" b="1" dirty="0">
                <a:solidFill>
                  <a:schemeClr val="bg1"/>
                </a:solidFill>
                <a:latin typeface="Karla" pitchFamily="2" charset="0"/>
              </a:rPr>
              <a:t> Server-Client</a:t>
            </a:r>
          </a:p>
        </p:txBody>
      </p:sp>
      <p:sp>
        <p:nvSpPr>
          <p:cNvPr id="13" name="Google Shape;836;p65">
            <a:extLst>
              <a:ext uri="{FF2B5EF4-FFF2-40B4-BE49-F238E27FC236}">
                <a16:creationId xmlns:a16="http://schemas.microsoft.com/office/drawing/2014/main" id="{50A2EC7B-CDCC-51EA-9047-1B49E854E5CE}"/>
              </a:ext>
            </a:extLst>
          </p:cNvPr>
          <p:cNvSpPr/>
          <p:nvPr/>
        </p:nvSpPr>
        <p:spPr>
          <a:xfrm>
            <a:off x="720038" y="4033644"/>
            <a:ext cx="645000" cy="355476"/>
          </a:xfrm>
          <a:prstGeom prst="roundRect">
            <a:avLst>
              <a:gd name="adj" fmla="val 16667"/>
            </a:avLst>
          </a:prstGeom>
          <a:solidFill>
            <a:srgbClr val="CAE8AA"/>
          </a:solidFill>
          <a:ln>
            <a:noFill/>
          </a:ln>
          <a:effectLst>
            <a:outerShdw blurRad="57150" dist="38100" dir="21540000" algn="bl" rotWithShape="0">
              <a:schemeClr val="dk1">
                <a:alpha val="24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bg1"/>
                </a:solidFill>
                <a:latin typeface="Inter"/>
                <a:ea typeface="Inter"/>
                <a:cs typeface="Inter"/>
                <a:sym typeface="Inter"/>
              </a:rPr>
              <a:t>6</a:t>
            </a:r>
            <a:endParaRPr sz="2400" b="1" dirty="0">
              <a:solidFill>
                <a:schemeClr val="bg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4" name="Google Shape;841;p65">
            <a:extLst>
              <a:ext uri="{FF2B5EF4-FFF2-40B4-BE49-F238E27FC236}">
                <a16:creationId xmlns:a16="http://schemas.microsoft.com/office/drawing/2014/main" id="{87D1E1F1-41F7-4ED5-F294-CCA240572BD0}"/>
              </a:ext>
            </a:extLst>
          </p:cNvPr>
          <p:cNvSpPr txBox="1"/>
          <p:nvPr/>
        </p:nvSpPr>
        <p:spPr>
          <a:xfrm>
            <a:off x="1570087" y="4033644"/>
            <a:ext cx="6461087" cy="355476"/>
          </a:xfrm>
          <a:prstGeom prst="rect">
            <a:avLst/>
          </a:prstGeom>
          <a:solidFill>
            <a:srgbClr val="CAE8A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ro-RO" sz="2000" b="1" dirty="0" err="1">
                <a:solidFill>
                  <a:schemeClr val="bg1"/>
                </a:solidFill>
                <a:latin typeface="Karla" pitchFamily="2" charset="0"/>
              </a:rPr>
              <a:t>Teleoperarea</a:t>
            </a:r>
            <a:r>
              <a:rPr lang="ro-RO" sz="2000" b="1" dirty="0">
                <a:solidFill>
                  <a:schemeClr val="bg1"/>
                </a:solidFill>
                <a:latin typeface="Karla" pitchFamily="2" charset="0"/>
              </a:rPr>
              <a:t> prin controller de Xbox</a:t>
            </a:r>
            <a:endParaRPr lang="en-US" sz="2000" b="1" dirty="0">
              <a:solidFill>
                <a:schemeClr val="bg1"/>
              </a:solidFill>
              <a:latin typeface="Karla" pitchFamily="2" charset="0"/>
            </a:endParaRPr>
          </a:p>
        </p:txBody>
      </p:sp>
      <p:cxnSp>
        <p:nvCxnSpPr>
          <p:cNvPr id="15" name="Google Shape;670;p56">
            <a:extLst>
              <a:ext uri="{FF2B5EF4-FFF2-40B4-BE49-F238E27FC236}">
                <a16:creationId xmlns:a16="http://schemas.microsoft.com/office/drawing/2014/main" id="{2E40D309-B6F8-BF83-6A7A-83C5A1215E49}"/>
              </a:ext>
            </a:extLst>
          </p:cNvPr>
          <p:cNvCxnSpPr>
            <a:cxnSpLocks/>
          </p:cNvCxnSpPr>
          <p:nvPr/>
        </p:nvCxnSpPr>
        <p:spPr>
          <a:xfrm>
            <a:off x="888065" y="843688"/>
            <a:ext cx="4359102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6733B746-BAC0-A4F4-6FF4-84E4D26E0E9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F2E49D-D5D8-454A-821B-467E63ABC89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3615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theme/theme1.xml><?xml version="1.0" encoding="utf-8"?>
<a:theme xmlns:a="http://schemas.openxmlformats.org/drawingml/2006/main" name="5G Wireless Technology MK Plan by Slidesgo">
  <a:themeElements>
    <a:clrScheme name="Simple Light">
      <a:dk1>
        <a:srgbClr val="FCFCFE"/>
      </a:dk1>
      <a:lt1>
        <a:srgbClr val="073B3B"/>
      </a:lt1>
      <a:dk2>
        <a:srgbClr val="49F3D7"/>
      </a:dk2>
      <a:lt2>
        <a:srgbClr val="EFEFEF"/>
      </a:lt2>
      <a:accent1>
        <a:srgbClr val="CCCCCC"/>
      </a:accent1>
      <a:accent2>
        <a:srgbClr val="999999"/>
      </a:accent2>
      <a:accent3>
        <a:srgbClr val="10CFBE"/>
      </a:accent3>
      <a:accent4>
        <a:srgbClr val="187777"/>
      </a:accent4>
      <a:accent5>
        <a:srgbClr val="125858"/>
      </a:accent5>
      <a:accent6>
        <a:srgbClr val="FFFFFF"/>
      </a:accent6>
      <a:hlink>
        <a:srgbClr val="FCFCFE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TM16401375[[fn=Madison]]</Template>
  <TotalTime>3828</TotalTime>
  <Words>538</Words>
  <Application>Microsoft Office PowerPoint</Application>
  <PresentationFormat>On-screen Show (16:9)</PresentationFormat>
  <Paragraphs>133</Paragraphs>
  <Slides>15</Slides>
  <Notes>12</Notes>
  <HiddenSlides>0</HiddenSlides>
  <MMClips>1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7" baseType="lpstr">
      <vt:lpstr>Arial</vt:lpstr>
      <vt:lpstr>Times New Roman</vt:lpstr>
      <vt:lpstr>Raleway</vt:lpstr>
      <vt:lpstr>Fira Sans Extra Condensed</vt:lpstr>
      <vt:lpstr>Karla</vt:lpstr>
      <vt:lpstr>Inconsolata</vt:lpstr>
      <vt:lpstr>Inter</vt:lpstr>
      <vt:lpstr>Wingdings</vt:lpstr>
      <vt:lpstr>Montserrat SemiBold</vt:lpstr>
      <vt:lpstr>Montserrat Medium</vt:lpstr>
      <vt:lpstr>Karla SemiBold</vt:lpstr>
      <vt:lpstr>5G Wireless Technology MK Plan by Slidesgo</vt:lpstr>
      <vt:lpstr>A teleoperated driving system  via 5G network Un sistem de conducere teleoperat prin rețeaua 5G   Student: Taradaciuc Nicolae Îndrumător: Ș. l. dr. ing. Carlos-Mihai Pascal</vt:lpstr>
      <vt:lpstr>Cuprins</vt:lpstr>
      <vt:lpstr>Motivație</vt:lpstr>
      <vt:lpstr>1. Introducere</vt:lpstr>
      <vt:lpstr>2. Demonstrație</vt:lpstr>
      <vt:lpstr>3. Componente</vt:lpstr>
      <vt:lpstr>4. Arhitecura Hardware</vt:lpstr>
      <vt:lpstr>5. Comunicare prin 5G</vt:lpstr>
      <vt:lpstr>6. Arhitectura Software</vt:lpstr>
      <vt:lpstr>PowerPoint Presentation</vt:lpstr>
      <vt:lpstr>PowerPoint Presentation</vt:lpstr>
      <vt:lpstr>8. Provocări întâmpinate</vt:lpstr>
      <vt:lpstr>9. Dezvoltări viitoare</vt:lpstr>
      <vt:lpstr>10. Concluzii</vt:lpstr>
      <vt:lpstr>Vă mulțumesc pentru timpul acordat!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teleoperated driving system via 5G network  Student: Taradaciuc Nicolae Supervisor: Prof. dr. eng. Carlos Pascal</dc:title>
  <dc:creator>Taradaciuc Nicolae</dc:creator>
  <cp:lastModifiedBy>Nicolae Taradaciuc</cp:lastModifiedBy>
  <cp:revision>129</cp:revision>
  <dcterms:modified xsi:type="dcterms:W3CDTF">2024-07-08T18:05:40Z</dcterms:modified>
  <cp:contentStatus/>
</cp:coreProperties>
</file>